
<file path=[Content_Types].xml><?xml version="1.0" encoding="utf-8"?>
<Types xmlns="http://schemas.openxmlformats.org/package/2006/content-types">
  <Default Extension="png" ContentType="image/png"/>
  <Default Extension="m4a"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2.xml" ContentType="application/vnd.openxmlformats-officedocument.presentationml.comments+xml"/>
  <Override PartName="/ppt/notesSlides/notesSlide23.xml" ContentType="application/vnd.openxmlformats-officedocument.presentationml.notesSlide+xml"/>
  <Override PartName="/ppt/comments/comment3.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4.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5" r:id="rId3"/>
  </p:sldMasterIdLst>
  <p:notesMasterIdLst>
    <p:notesMasterId r:id="rId55"/>
  </p:notesMasterIdLst>
  <p:handoutMasterIdLst>
    <p:handoutMasterId r:id="rId56"/>
  </p:handoutMasterIdLst>
  <p:sldIdLst>
    <p:sldId id="272" r:id="rId4"/>
    <p:sldId id="308" r:id="rId5"/>
    <p:sldId id="294" r:id="rId6"/>
    <p:sldId id="290" r:id="rId7"/>
    <p:sldId id="296" r:id="rId8"/>
    <p:sldId id="297" r:id="rId9"/>
    <p:sldId id="298" r:id="rId10"/>
    <p:sldId id="300" r:id="rId11"/>
    <p:sldId id="301" r:id="rId12"/>
    <p:sldId id="302" r:id="rId13"/>
    <p:sldId id="303" r:id="rId14"/>
    <p:sldId id="304" r:id="rId15"/>
    <p:sldId id="313" r:id="rId16"/>
    <p:sldId id="309" r:id="rId17"/>
    <p:sldId id="310" r:id="rId18"/>
    <p:sldId id="311" r:id="rId19"/>
    <p:sldId id="312" r:id="rId20"/>
    <p:sldId id="280" r:id="rId21"/>
    <p:sldId id="283" r:id="rId22"/>
    <p:sldId id="291" r:id="rId23"/>
    <p:sldId id="274" r:id="rId24"/>
    <p:sldId id="267" r:id="rId25"/>
    <p:sldId id="268" r:id="rId26"/>
    <p:sldId id="270" r:id="rId27"/>
    <p:sldId id="271" r:id="rId28"/>
    <p:sldId id="325" r:id="rId29"/>
    <p:sldId id="326" r:id="rId30"/>
    <p:sldId id="327" r:id="rId31"/>
    <p:sldId id="328" r:id="rId32"/>
    <p:sldId id="329" r:id="rId33"/>
    <p:sldId id="330" r:id="rId34"/>
    <p:sldId id="331" r:id="rId35"/>
    <p:sldId id="332" r:id="rId36"/>
    <p:sldId id="333" r:id="rId37"/>
    <p:sldId id="334" r:id="rId38"/>
    <p:sldId id="340" r:id="rId39"/>
    <p:sldId id="341" r:id="rId40"/>
    <p:sldId id="342" r:id="rId41"/>
    <p:sldId id="343" r:id="rId42"/>
    <p:sldId id="344" r:id="rId43"/>
    <p:sldId id="346" r:id="rId44"/>
    <p:sldId id="347" r:id="rId45"/>
    <p:sldId id="350" r:id="rId46"/>
    <p:sldId id="351" r:id="rId47"/>
    <p:sldId id="352" r:id="rId48"/>
    <p:sldId id="353" r:id="rId49"/>
    <p:sldId id="354" r:id="rId50"/>
    <p:sldId id="355" r:id="rId51"/>
    <p:sldId id="356" r:id="rId52"/>
    <p:sldId id="357" r:id="rId53"/>
    <p:sldId id="358" r:id="rId54"/>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ATHAN GILLESPIE" initials="JG"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409"/>
    <a:srgbClr val="FF9D3B"/>
    <a:srgbClr val="9AC87A"/>
    <a:srgbClr val="6AA343"/>
    <a:srgbClr val="FF972F"/>
    <a:srgbClr val="FFD44B"/>
    <a:srgbClr val="669E4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7" autoAdjust="0"/>
    <p:restoredTop sz="94660"/>
  </p:normalViewPr>
  <p:slideViewPr>
    <p:cSldViewPr snapToGrid="0">
      <p:cViewPr varScale="1">
        <p:scale>
          <a:sx n="74" d="100"/>
          <a:sy n="74" d="100"/>
        </p:scale>
        <p:origin x="-294" y="-90"/>
      </p:cViewPr>
      <p:guideLst>
        <p:guide orient="horz" pos="2160"/>
        <p:guide pos="2880"/>
      </p:guideLst>
    </p:cSldViewPr>
  </p:slideViewPr>
  <p:notesTextViewPr>
    <p:cViewPr>
      <p:scale>
        <a:sx n="1" d="1"/>
        <a:sy n="1" d="1"/>
      </p:scale>
      <p:origin x="0" y="0"/>
    </p:cViewPr>
  </p:notesTextViewPr>
  <p:sorterViewPr>
    <p:cViewPr>
      <p:scale>
        <a:sx n="100" d="100"/>
        <a:sy n="100" d="100"/>
      </p:scale>
      <p:origin x="0" y="-6900"/>
    </p:cViewPr>
  </p:sorterViewPr>
  <p:notesViewPr>
    <p:cSldViewPr snapToGrid="0">
      <p:cViewPr varScale="1">
        <p:scale>
          <a:sx n="39" d="100"/>
          <a:sy n="39" d="100"/>
        </p:scale>
        <p:origin x="1709"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caa5951\Desktop\Board%20Informatives%20in%20Progress\Chart%20in%20Microsoft%20PowerPoint.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oleObject" Target="https://lausd-my.sharepoint.com/personal/jonathan_gillespie_lausd_net/Documents/Desktop/A-G/Mid-year%20Report/A-G%20On%20Track%20Report.xlsx" TargetMode="External"/><Relationship Id="rId1" Type="http://schemas.openxmlformats.org/officeDocument/2006/relationships/themeOverride" Target="../theme/themeOverride1.xml"/><Relationship Id="rId4"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800" b="1" i="0" baseline="0" dirty="0">
                <a:solidFill>
                  <a:schemeClr val="tx1"/>
                </a:solidFill>
                <a:effectLst/>
              </a:rPr>
              <a:t>Clase de 2017 de LAUSD </a:t>
            </a:r>
            <a:endParaRPr lang="es-CO" dirty="0">
              <a:solidFill>
                <a:schemeClr val="tx1"/>
              </a:solidFill>
              <a:effectLst/>
            </a:endParaRPr>
          </a:p>
          <a:p>
            <a:pPr>
              <a:defRPr sz="1400" b="0" i="0" u="none" strike="noStrike" kern="1200" spc="0" baseline="0">
                <a:solidFill>
                  <a:schemeClr val="tx1"/>
                </a:solidFill>
                <a:latin typeface="+mn-lt"/>
                <a:ea typeface="+mn-ea"/>
                <a:cs typeface="+mn-cs"/>
              </a:defRPr>
            </a:pPr>
            <a:r>
              <a:rPr lang="en-US" sz="1800" b="1" i="0" baseline="0" dirty="0">
                <a:solidFill>
                  <a:schemeClr val="tx1"/>
                </a:solidFill>
                <a:effectLst/>
              </a:rPr>
              <a:t>ÍNDICE DE CUMPLIMIENTO CON LOS CURSOS A-G POR DISTRITO LOCAL</a:t>
            </a:r>
            <a:endParaRPr lang="es-CO" dirty="0">
              <a:solidFill>
                <a:schemeClr val="tx1"/>
              </a:solidFill>
              <a:effectLst/>
            </a:endParaRPr>
          </a:p>
          <a:p>
            <a:pPr>
              <a:defRPr sz="1400" b="0" i="0" u="none" strike="noStrike" kern="1200" spc="0" baseline="0">
                <a:solidFill>
                  <a:schemeClr val="tx1"/>
                </a:solidFill>
                <a:latin typeface="+mn-lt"/>
                <a:ea typeface="+mn-ea"/>
                <a:cs typeface="+mn-cs"/>
              </a:defRPr>
            </a:pPr>
            <a:r>
              <a:rPr lang="en-US" sz="1800" b="1" i="1" baseline="0" dirty="0">
                <a:solidFill>
                  <a:schemeClr val="tx1"/>
                </a:solidFill>
                <a:effectLst/>
              </a:rPr>
              <a:t>(24 de febrero de 2017)</a:t>
            </a:r>
            <a:endParaRPr lang="es-CO" i="1" dirty="0">
              <a:solidFill>
                <a:schemeClr val="tx1"/>
              </a:solidFill>
              <a:effectLst/>
            </a:endParaRPr>
          </a:p>
        </c:rich>
      </c:tx>
      <c:overlay val="0"/>
      <c:spPr>
        <a:noFill/>
        <a:ln>
          <a:noFill/>
        </a:ln>
        <a:effectLst/>
      </c:spPr>
    </c:title>
    <c:autoTitleDeleted val="0"/>
    <c:plotArea>
      <c:layout>
        <c:manualLayout>
          <c:layoutTarget val="inner"/>
          <c:xMode val="edge"/>
          <c:yMode val="edge"/>
          <c:x val="5.1193648019387056E-2"/>
          <c:y val="0.1876063996281408"/>
          <c:w val="0.93270043337257014"/>
          <c:h val="0.47161354494588947"/>
        </c:manualLayout>
      </c:layout>
      <c:barChart>
        <c:barDir val="col"/>
        <c:grouping val="stacked"/>
        <c:varyColors val="0"/>
        <c:ser>
          <c:idx val="0"/>
          <c:order val="0"/>
          <c:tx>
            <c:strRef>
              <c:f>Data!$A$50</c:f>
              <c:strCache>
                <c:ptCount val="1"/>
                <c:pt idx="0">
                  <c:v>A-G On-Track</c:v>
                </c:pt>
              </c:strCache>
            </c:strRef>
          </c:tx>
          <c:spPr>
            <a:solidFill>
              <a:srgbClr val="9AC8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Data!$B$49:$G$49</c:f>
              <c:strCache>
                <c:ptCount val="6"/>
                <c:pt idx="0">
                  <c:v>Central</c:v>
                </c:pt>
                <c:pt idx="1">
                  <c:v>East</c:v>
                </c:pt>
                <c:pt idx="2">
                  <c:v>Northeast</c:v>
                </c:pt>
                <c:pt idx="3">
                  <c:v>Northwest</c:v>
                </c:pt>
                <c:pt idx="4">
                  <c:v> South</c:v>
                </c:pt>
                <c:pt idx="5">
                  <c:v>West</c:v>
                </c:pt>
              </c:strCache>
            </c:strRef>
          </c:cat>
          <c:val>
            <c:numRef>
              <c:f>Data!$B$50:$G$50</c:f>
              <c:numCache>
                <c:formatCode>0%</c:formatCode>
                <c:ptCount val="6"/>
                <c:pt idx="0">
                  <c:v>0.74</c:v>
                </c:pt>
                <c:pt idx="1">
                  <c:v>0.75</c:v>
                </c:pt>
                <c:pt idx="2">
                  <c:v>0.73</c:v>
                </c:pt>
                <c:pt idx="3">
                  <c:v>0.75</c:v>
                </c:pt>
                <c:pt idx="4">
                  <c:v>0.74</c:v>
                </c:pt>
                <c:pt idx="5">
                  <c:v>0.78</c:v>
                </c:pt>
              </c:numCache>
            </c:numRef>
          </c:val>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0-C20C-4C41-AEBB-E0342D403D42}"/>
            </c:ext>
          </c:extLst>
        </c:ser>
        <c:ser>
          <c:idx val="1"/>
          <c:order val="1"/>
          <c:tx>
            <c:strRef>
              <c:f>Data!$A$51</c:f>
              <c:strCache>
                <c:ptCount val="1"/>
                <c:pt idx="0">
                  <c:v>Off-Track 1-2 semester courses </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Data!$B$49:$G$49</c:f>
              <c:strCache>
                <c:ptCount val="6"/>
                <c:pt idx="0">
                  <c:v>Central</c:v>
                </c:pt>
                <c:pt idx="1">
                  <c:v>East</c:v>
                </c:pt>
                <c:pt idx="2">
                  <c:v>Northeast</c:v>
                </c:pt>
                <c:pt idx="3">
                  <c:v>Northwest</c:v>
                </c:pt>
                <c:pt idx="4">
                  <c:v> South</c:v>
                </c:pt>
                <c:pt idx="5">
                  <c:v>West</c:v>
                </c:pt>
              </c:strCache>
            </c:strRef>
          </c:cat>
          <c:val>
            <c:numRef>
              <c:f>Data!$B$51:$G$51</c:f>
              <c:numCache>
                <c:formatCode>0%</c:formatCode>
                <c:ptCount val="6"/>
                <c:pt idx="0">
                  <c:v>0.1</c:v>
                </c:pt>
                <c:pt idx="1">
                  <c:v>0.12</c:v>
                </c:pt>
                <c:pt idx="2">
                  <c:v>0.14000000000000001</c:v>
                </c:pt>
                <c:pt idx="3">
                  <c:v>0.11</c:v>
                </c:pt>
                <c:pt idx="4">
                  <c:v>0.13</c:v>
                </c:pt>
                <c:pt idx="5">
                  <c:v>0.1</c:v>
                </c:pt>
              </c:numCache>
            </c:numRef>
          </c:val>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1-C20C-4C41-AEBB-E0342D403D42}"/>
            </c:ext>
          </c:extLst>
        </c:ser>
        <c:ser>
          <c:idx val="2"/>
          <c:order val="2"/>
          <c:tx>
            <c:strRef>
              <c:f>Data!$A$52</c:f>
              <c:strCache>
                <c:ptCount val="1"/>
                <c:pt idx="0">
                  <c:v>Off-Track 3-4 semester courses </c:v>
                </c:pt>
              </c:strCache>
            </c:strRef>
          </c:tx>
          <c:spPr>
            <a:solidFill>
              <a:srgbClr val="FF9D3B"/>
            </a:solidFill>
            <a:ln>
              <a:noFill/>
            </a:ln>
            <a:effectLst/>
          </c:spPr>
          <c:invertIfNegative val="0"/>
          <c:dLbls>
            <c:dLbl>
              <c:idx val="0"/>
              <c:layout>
                <c:manualLayout>
                  <c:x val="6.2959500013258271E-2"/>
                  <c:y val="-2.0189004050995569E-3"/>
                </c:manualLayout>
              </c:layout>
              <c:dLblPos val="ctr"/>
              <c:showLegendKey val="0"/>
              <c:showVal val="1"/>
              <c:showCatName val="0"/>
              <c:showSerName val="0"/>
              <c:showPercent val="0"/>
              <c:showBubbleSize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2-C20C-4C41-AEBB-E0342D403D42}"/>
                </c:ext>
                <c:ext xmlns:c15="http://schemas.microsoft.com/office/drawing/2012/chart" uri="{CE6537A1-D6FC-4f65-9D91-7224C49458BB}"/>
              </c:extLst>
            </c:dLbl>
            <c:dLbl>
              <c:idx val="1"/>
              <c:layout>
                <c:manualLayout>
                  <c:x val="6.7352023269997216E-2"/>
                  <c:y val="0"/>
                </c:manualLayout>
              </c:layout>
              <c:dLblPos val="ctr"/>
              <c:showLegendKey val="0"/>
              <c:showVal val="1"/>
              <c:showCatName val="0"/>
              <c:showSerName val="0"/>
              <c:showPercent val="0"/>
              <c:showBubbleSize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3-C20C-4C41-AEBB-E0342D403D42}"/>
                </c:ext>
                <c:ext xmlns:c15="http://schemas.microsoft.com/office/drawing/2012/chart" uri="{CE6537A1-D6FC-4f65-9D91-7224C49458BB}"/>
              </c:extLst>
            </c:dLbl>
            <c:dLbl>
              <c:idx val="2"/>
              <c:layout>
                <c:manualLayout>
                  <c:x val="6.4423674432171257E-2"/>
                  <c:y val="-2.01890040509952E-3"/>
                </c:manualLayout>
              </c:layout>
              <c:dLblPos val="ctr"/>
              <c:showLegendKey val="0"/>
              <c:showVal val="1"/>
              <c:showCatName val="0"/>
              <c:showSerName val="0"/>
              <c:showPercent val="0"/>
              <c:showBubbleSize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4-C20C-4C41-AEBB-E0342D403D42}"/>
                </c:ext>
                <c:ext xmlns:c15="http://schemas.microsoft.com/office/drawing/2012/chart" uri="{CE6537A1-D6FC-4f65-9D91-7224C49458BB}"/>
              </c:extLst>
            </c:dLbl>
            <c:dLbl>
              <c:idx val="3"/>
              <c:layout>
                <c:manualLayout>
                  <c:x val="6.7352023269997216E-2"/>
                  <c:y val="-1.0094502025497599E-2"/>
                </c:manualLayout>
              </c:layout>
              <c:dLblPos val="ctr"/>
              <c:showLegendKey val="0"/>
              <c:showVal val="1"/>
              <c:showCatName val="0"/>
              <c:showSerName val="0"/>
              <c:showPercent val="0"/>
              <c:showBubbleSize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5-C20C-4C41-AEBB-E0342D403D42}"/>
                </c:ext>
                <c:ext xmlns:c15="http://schemas.microsoft.com/office/drawing/2012/chart" uri="{CE6537A1-D6FC-4f65-9D91-7224C49458BB}"/>
              </c:extLst>
            </c:dLbl>
            <c:dLbl>
              <c:idx val="4"/>
              <c:layout>
                <c:manualLayout>
                  <c:x val="6.5887848851084133E-2"/>
                  <c:y val="-1.0094502025497599E-2"/>
                </c:manualLayout>
              </c:layout>
              <c:dLblPos val="ctr"/>
              <c:showLegendKey val="0"/>
              <c:showVal val="1"/>
              <c:showCatName val="0"/>
              <c:showSerName val="0"/>
              <c:showPercent val="0"/>
              <c:showBubbleSize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6-C20C-4C41-AEBB-E0342D403D42}"/>
                </c:ext>
                <c:ext xmlns:c15="http://schemas.microsoft.com/office/drawing/2012/chart" uri="{CE6537A1-D6FC-4f65-9D91-7224C49458BB}"/>
              </c:extLst>
            </c:dLbl>
            <c:dLbl>
              <c:idx val="5"/>
              <c:layout>
                <c:manualLayout>
                  <c:x val="5.710280233760634E-2"/>
                  <c:y val="-4.03780081019904E-3"/>
                </c:manualLayout>
              </c:layout>
              <c:dLblPos val="ctr"/>
              <c:showLegendKey val="0"/>
              <c:showVal val="1"/>
              <c:showCatName val="0"/>
              <c:showSerName val="0"/>
              <c:showPercent val="0"/>
              <c:showBubbleSize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7-C20C-4C41-AEBB-E0342D403D42}"/>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Data!$B$49:$G$49</c:f>
              <c:strCache>
                <c:ptCount val="6"/>
                <c:pt idx="0">
                  <c:v>Central</c:v>
                </c:pt>
                <c:pt idx="1">
                  <c:v>East</c:v>
                </c:pt>
                <c:pt idx="2">
                  <c:v>Northeast</c:v>
                </c:pt>
                <c:pt idx="3">
                  <c:v>Northwest</c:v>
                </c:pt>
                <c:pt idx="4">
                  <c:v> South</c:v>
                </c:pt>
                <c:pt idx="5">
                  <c:v>West</c:v>
                </c:pt>
              </c:strCache>
            </c:strRef>
          </c:cat>
          <c:val>
            <c:numRef>
              <c:f>Data!$B$52:$G$52</c:f>
              <c:numCache>
                <c:formatCode>0%</c:formatCode>
                <c:ptCount val="6"/>
                <c:pt idx="0">
                  <c:v>0.03</c:v>
                </c:pt>
                <c:pt idx="1">
                  <c:v>0.03</c:v>
                </c:pt>
                <c:pt idx="2">
                  <c:v>0.03</c:v>
                </c:pt>
                <c:pt idx="3">
                  <c:v>0.03</c:v>
                </c:pt>
                <c:pt idx="4">
                  <c:v>0.03</c:v>
                </c:pt>
                <c:pt idx="5">
                  <c:v>0.03</c:v>
                </c:pt>
              </c:numCache>
            </c:numRef>
          </c:val>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8-C20C-4C41-AEBB-E0342D403D42}"/>
            </c:ext>
          </c:extLst>
        </c:ser>
        <c:ser>
          <c:idx val="3"/>
          <c:order val="3"/>
          <c:tx>
            <c:strRef>
              <c:f>Data!$A$53</c:f>
              <c:strCache>
                <c:ptCount val="1"/>
                <c:pt idx="0">
                  <c:v>Off-Track 5 or more semester courses </c:v>
                </c:pt>
              </c:strCache>
            </c:strRef>
          </c:tx>
          <c:spPr>
            <a:solidFill>
              <a:srgbClr val="C55E5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Data!$B$49:$G$49</c:f>
              <c:strCache>
                <c:ptCount val="6"/>
                <c:pt idx="0">
                  <c:v>Central</c:v>
                </c:pt>
                <c:pt idx="1">
                  <c:v>East</c:v>
                </c:pt>
                <c:pt idx="2">
                  <c:v>Northeast</c:v>
                </c:pt>
                <c:pt idx="3">
                  <c:v>Northwest</c:v>
                </c:pt>
                <c:pt idx="4">
                  <c:v> South</c:v>
                </c:pt>
                <c:pt idx="5">
                  <c:v>West</c:v>
                </c:pt>
              </c:strCache>
            </c:strRef>
          </c:cat>
          <c:val>
            <c:numRef>
              <c:f>Data!$B$53:$G$53</c:f>
              <c:numCache>
                <c:formatCode>0%</c:formatCode>
                <c:ptCount val="6"/>
                <c:pt idx="0">
                  <c:v>0.13</c:v>
                </c:pt>
                <c:pt idx="1">
                  <c:v>0.1</c:v>
                </c:pt>
                <c:pt idx="2">
                  <c:v>0.1</c:v>
                </c:pt>
                <c:pt idx="3">
                  <c:v>0.11</c:v>
                </c:pt>
                <c:pt idx="4">
                  <c:v>0.1</c:v>
                </c:pt>
                <c:pt idx="5">
                  <c:v>0.09</c:v>
                </c:pt>
              </c:numCache>
            </c:numRef>
          </c:val>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9-C20C-4C41-AEBB-E0342D403D42}"/>
            </c:ext>
          </c:extLst>
        </c:ser>
        <c:dLbls>
          <c:dLblPos val="ctr"/>
          <c:showLegendKey val="0"/>
          <c:showVal val="1"/>
          <c:showCatName val="0"/>
          <c:showSerName val="0"/>
          <c:showPercent val="0"/>
          <c:showBubbleSize val="0"/>
        </c:dLbls>
        <c:gapWidth val="150"/>
        <c:overlap val="100"/>
        <c:axId val="88331776"/>
        <c:axId val="88333312"/>
      </c:barChart>
      <c:catAx>
        <c:axId val="8833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88333312"/>
        <c:crosses val="autoZero"/>
        <c:auto val="1"/>
        <c:lblAlgn val="ctr"/>
        <c:lblOffset val="100"/>
        <c:noMultiLvlLbl val="0"/>
      </c:catAx>
      <c:valAx>
        <c:axId val="88333312"/>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8331776"/>
        <c:crosses val="autoZero"/>
        <c:crossBetween val="between"/>
      </c:valAx>
      <c:spPr>
        <a:noFill/>
        <a:ln>
          <a:noFill/>
        </a:ln>
        <a:effectLst/>
      </c:spPr>
    </c:plotArea>
    <c:legend>
      <c:legendPos val="b"/>
      <c:layout>
        <c:manualLayout>
          <c:xMode val="edge"/>
          <c:yMode val="edge"/>
          <c:x val="0"/>
          <c:y val="0.74524878814310924"/>
          <c:w val="0.58556531543735568"/>
          <c:h val="0.23658110821099512"/>
        </c:manualLayout>
      </c:layout>
      <c:overlay val="1"/>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s-ES" sz="2000" b="1"/>
              <a:t>Traslados dentro del Cohorte A-G (Nivel 2 y3)</a:t>
            </a:r>
            <a:r>
              <a:rPr lang="es-ES"/>
              <a:t> </a:t>
            </a:r>
          </a:p>
          <a:p>
            <a:pPr>
              <a:defRPr sz="2000" b="0" i="0" u="none" strike="noStrike" kern="1200" spc="0" baseline="0">
                <a:solidFill>
                  <a:schemeClr val="tx1">
                    <a:lumMod val="65000"/>
                    <a:lumOff val="35000"/>
                  </a:schemeClr>
                </a:solidFill>
                <a:latin typeface="+mn-lt"/>
                <a:ea typeface="+mn-ea"/>
                <a:cs typeface="+mn-cs"/>
              </a:defRPr>
            </a:pPr>
            <a:r>
              <a:rPr lang="es-ES" sz="2000"/>
              <a:t>Primavera 2015-16 a Otoño 2016-17</a:t>
            </a:r>
          </a:p>
        </c:rich>
      </c:tx>
      <c:overlay val="0"/>
      <c:spPr>
        <a:noFill/>
        <a:ln>
          <a:noFill/>
        </a:ln>
        <a:effectLst/>
      </c:spPr>
    </c:title>
    <c:autoTitleDeleted val="0"/>
    <c:plotArea>
      <c:layout/>
      <c:barChart>
        <c:barDir val="col"/>
        <c:grouping val="percentStacked"/>
        <c:varyColors val="0"/>
        <c:ser>
          <c:idx val="0"/>
          <c:order val="0"/>
          <c:tx>
            <c:strRef>
              <c:f>Move!$B$3</c:f>
              <c:strCache>
                <c:ptCount val="1"/>
                <c:pt idx="0">
                  <c:v>Totals</c:v>
                </c:pt>
              </c:strCache>
            </c:strRef>
          </c:tx>
          <c:spPr>
            <a:solidFill>
              <a:schemeClr val="accent1"/>
            </a:solidFill>
            <a:ln>
              <a:noFill/>
            </a:ln>
            <a:effectLst/>
          </c:spPr>
          <c:invertIfNegative val="0"/>
          <c:dPt>
            <c:idx val="0"/>
            <c:invertIfNegative val="0"/>
            <c:bubble3D val="0"/>
            <c:spPr>
              <a:solidFill>
                <a:srgbClr val="FFC000"/>
              </a:solidFill>
              <a:ln>
                <a:noFill/>
              </a:ln>
              <a:effectLst/>
            </c:spPr>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1-20F2-49B8-91D3-D455AB8021D1}"/>
              </c:ext>
            </c:extLst>
          </c:dPt>
          <c:dPt>
            <c:idx val="2"/>
            <c:invertIfNegative val="0"/>
            <c:bubble3D val="0"/>
            <c:spPr>
              <a:solidFill>
                <a:srgbClr val="FF0000"/>
              </a:solidFill>
              <a:ln>
                <a:noFill/>
              </a:ln>
              <a:effectLst/>
            </c:spPr>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3-20F2-49B8-91D3-D455AB8021D1}"/>
              </c:ext>
            </c:extLst>
          </c:dPt>
          <c:dLbls>
            <c:dLbl>
              <c:idx val="0"/>
              <c:tx>
                <c:rich>
                  <a:bodyPr/>
                  <a:lstStyle/>
                  <a:p>
                    <a:fld id="{945A9741-A5D0-401E-A2E0-ED0B9A7207C4}" type="CELLRANGE">
                      <a:rPr lang="en-US"/>
                      <a:pPr/>
                      <a:t>[CELLRANGE]</a:t>
                    </a:fld>
                    <a:r>
                      <a:rPr lang="en-US" baseline="0"/>
                      <a:t>
</a:t>
                    </a:r>
                    <a:fld id="{DB52C247-409E-4642-8C8E-7766E35A9DD3}" type="VALUE">
                      <a:rPr lang="en-US" baseline="0"/>
                      <a:pPr/>
                      <a:t>[VALUE]</a:t>
                    </a:fld>
                    <a:endParaRPr lang="en-US" baseline="0"/>
                  </a:p>
                </c:rich>
              </c:tx>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Lst>
            </c:dLbl>
            <c:dLbl>
              <c:idx val="1"/>
              <c:tx>
                <c:rich>
                  <a:bodyPr/>
                  <a:lstStyle/>
                  <a:p>
                    <a:endParaRPr lang="en-US"/>
                  </a:p>
                </c:rich>
              </c:tx>
              <c:showLegendKey val="0"/>
              <c:showVal val="1"/>
              <c:showCatName val="0"/>
              <c:showSerName val="0"/>
              <c:showPercent val="0"/>
              <c:showBubbleSize val="0"/>
              <c:separator>
</c:separator>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4-F586-43D0-84DB-C6CFF93800C1}"/>
                </c:ext>
                <c:ext xmlns:c15="http://schemas.microsoft.com/office/drawing/2012/chart" uri="{CE6537A1-D6FC-4f65-9D91-7224C49458BB}"/>
              </c:extLst>
            </c:dLbl>
            <c:dLbl>
              <c:idx val="2"/>
              <c:tx>
                <c:rich>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fld id="{E9D2519D-A2C4-4518-A20E-A267D2D31B3C}" type="CELLRANGE">
                      <a:rPr lang="en-US" baseline="0"/>
                      <a:pPr>
                        <a:defRPr sz="2400" b="0" i="0" u="none" strike="noStrike" kern="1200" baseline="0">
                          <a:solidFill>
                            <a:schemeClr val="bg1"/>
                          </a:solidFill>
                          <a:latin typeface="+mn-lt"/>
                          <a:ea typeface="+mn-ea"/>
                          <a:cs typeface="+mn-cs"/>
                        </a:defRPr>
                      </a:pPr>
                      <a:t>[CELLRANGE]</a:t>
                    </a:fld>
                    <a:r>
                      <a:rPr lang="en-US" baseline="0"/>
                      <a:t>
</a:t>
                    </a:r>
                    <a:fld id="{56CE3B78-92E9-4E43-9F37-168939E3192C}" type="VALUE">
                      <a:rPr lang="en-US" baseline="0"/>
                      <a:pPr>
                        <a:defRPr sz="2400" b="0" i="0" u="none" strike="noStrike" kern="1200" baseline="0">
                          <a:solidFill>
                            <a:schemeClr val="bg1"/>
                          </a:solidFill>
                          <a:latin typeface="+mn-lt"/>
                          <a:ea typeface="+mn-ea"/>
                          <a:cs typeface="+mn-cs"/>
                        </a:defRPr>
                      </a:pPr>
                      <a:t>[VALUE]</a:t>
                    </a:fld>
                    <a:endParaRPr lang="en-US" baseline="0"/>
                  </a:p>
                </c:rich>
              </c:tx>
              <c:numFmt formatCode="\(#,##0\)" sourceLinked="0"/>
              <c:spPr>
                <a:noFill/>
                <a:ln>
                  <a:noFill/>
                </a:ln>
                <a:effectLst/>
              </c:spPr>
              <c:showLegendKey val="0"/>
              <c:showVal val="1"/>
              <c:showCatName val="0"/>
              <c:showSerName val="0"/>
              <c:showPercent val="0"/>
              <c:showBubbleSize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3-20F2-49B8-91D3-D455AB8021D1}"/>
                </c:ext>
                <c:ext xmlns:c15="http://schemas.microsoft.com/office/drawing/2012/chart" uri="{CE6537A1-D6FC-4f65-9D91-7224C49458BB}">
                  <c15:dlblFieldTable/>
                  <c15:showDataLabelsRange val="1"/>
                </c:ext>
              </c:extLst>
            </c:dLbl>
            <c:dLbl>
              <c:idx val="3"/>
              <c:tx>
                <c:rich>
                  <a:bodyPr/>
                  <a:lstStyle/>
                  <a:p>
                    <a:endParaRPr lang="en-US"/>
                  </a:p>
                </c:rich>
              </c:tx>
              <c:showLegendKey val="0"/>
              <c:showVal val="1"/>
              <c:showCatName val="0"/>
              <c:showSerName val="0"/>
              <c:showPercent val="0"/>
              <c:showBubbleSize val="0"/>
              <c:separator>
</c:separator>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5-F586-43D0-84DB-C6CFF93800C1}"/>
                </c:ex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eparator>
</c:separator>
            <c:showLeaderLines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Move!$A$4:$A$7</c:f>
              <c:strCache>
                <c:ptCount val="4"/>
                <c:pt idx="0">
                  <c:v>Tier 2                         Spring 15-16</c:v>
                </c:pt>
                <c:pt idx="1">
                  <c:v>Fall 16-17</c:v>
                </c:pt>
                <c:pt idx="2">
                  <c:v>Tier 3                         Spring 15-16</c:v>
                </c:pt>
                <c:pt idx="3">
                  <c:v>Fall 16-17</c:v>
                </c:pt>
              </c:strCache>
            </c:strRef>
          </c:cat>
          <c:val>
            <c:numRef>
              <c:f>Move!$B$4:$B$7</c:f>
              <c:numCache>
                <c:formatCode>General</c:formatCode>
                <c:ptCount val="4"/>
                <c:pt idx="0" formatCode="_(* #,##0_);_(* \(#,##0\);_(* &quot;-&quot;??_);_(@_)">
                  <c:v>10978</c:v>
                </c:pt>
                <c:pt idx="2" formatCode="_(* #,##0_);_(* \(#,##0\);_(* &quot;-&quot;??_);_(@_)">
                  <c:v>15635</c:v>
                </c:pt>
              </c:numCache>
            </c:numRef>
          </c:val>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4-20F2-49B8-91D3-D455AB8021D1}"/>
            </c:ext>
            <c:ext xmlns:c15="http://schemas.microsoft.com/office/drawing/2012/chart" uri="{02D57815-91ED-43cb-92C2-25804820EDAC}">
              <c15:datalabelsRange>
                <c15:f>Move!$B$13:$B$15</c15:f>
                <c15:dlblRangeCache>
                  <c:ptCount val="3"/>
                  <c:pt idx="0">
                    <c:v>41%</c:v>
                  </c:pt>
                  <c:pt idx="2">
                    <c:v>59%</c:v>
                  </c:pt>
                </c15:dlblRangeCache>
              </c15:datalabelsRange>
            </c:ext>
          </c:extLst>
        </c:ser>
        <c:ser>
          <c:idx val="1"/>
          <c:order val="1"/>
          <c:tx>
            <c:strRef>
              <c:f>Move!$C$3</c:f>
              <c:strCache>
                <c:ptCount val="1"/>
                <c:pt idx="0">
                  <c:v>On Track</c:v>
                </c:pt>
              </c:strCache>
            </c:strRef>
          </c:tx>
          <c:spPr>
            <a:solidFill>
              <a:srgbClr val="00B050"/>
            </a:solidFill>
            <a:ln>
              <a:noFill/>
            </a:ln>
            <a:effectLst/>
          </c:spPr>
          <c:invertIfNegative val="0"/>
          <c:dLbls>
            <c:dLbl>
              <c:idx val="0"/>
              <c:tx>
                <c:rich>
                  <a:bodyPr/>
                  <a:lstStyle/>
                  <a:p>
                    <a:endParaRPr lang="en-US"/>
                  </a:p>
                </c:rich>
              </c:tx>
              <c:showLegendKey val="0"/>
              <c:showVal val="1"/>
              <c:showCatName val="0"/>
              <c:showSerName val="0"/>
              <c:showPercent val="0"/>
              <c:showBubbleSize val="0"/>
              <c:separator> </c:separator>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5-20F2-49B8-91D3-D455AB8021D1}"/>
                </c:ext>
                <c:ext xmlns:c15="http://schemas.microsoft.com/office/drawing/2012/chart" uri="{CE6537A1-D6FC-4f65-9D91-7224C49458BB}"/>
              </c:extLst>
            </c:dLbl>
            <c:dLbl>
              <c:idx val="1"/>
              <c:tx>
                <c:rich>
                  <a:bodyPr/>
                  <a:lstStyle/>
                  <a:p>
                    <a:fld id="{5B0C65E8-753C-402B-95D0-15B0C159B21C}" type="CELLRANGE">
                      <a:rPr lang="en-US"/>
                      <a:pPr/>
                      <a:t>[CELLRANGE]</a:t>
                    </a:fld>
                    <a:r>
                      <a:rPr lang="en-US" baseline="0"/>
                      <a:t> </a:t>
                    </a:r>
                    <a:fld id="{0FA25612-34C7-4A73-96C4-97E6C2CD083A}" type="VALUE">
                      <a:rPr lang="en-US" baseline="0"/>
                      <a:pPr/>
                      <a:t>[VALUE]</a:t>
                    </a:fld>
                    <a:endParaRPr lang="en-US" baseline="0"/>
                  </a:p>
                </c:rich>
              </c:tx>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Lst>
            </c:dLbl>
            <c:dLbl>
              <c:idx val="2"/>
              <c:tx>
                <c:rich>
                  <a:bodyPr/>
                  <a:lstStyle/>
                  <a:p>
                    <a:endParaRPr lang="en-US"/>
                  </a:p>
                </c:rich>
              </c:tx>
              <c:showLegendKey val="0"/>
              <c:showVal val="1"/>
              <c:showCatName val="0"/>
              <c:showSerName val="0"/>
              <c:showPercent val="0"/>
              <c:showBubbleSize val="0"/>
              <c:separator> </c:separator>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7-20F2-49B8-91D3-D455AB8021D1}"/>
                </c:ext>
                <c:ext xmlns:c15="http://schemas.microsoft.com/office/drawing/2012/chart" uri="{CE6537A1-D6FC-4f65-9D91-7224C49458BB}"/>
              </c:extLst>
            </c:dLbl>
            <c:dLbl>
              <c:idx val="3"/>
              <c:layout>
                <c:manualLayout>
                  <c:x val="1.5229397184551409E-3"/>
                  <c:y val="3.0131751917391401E-2"/>
                </c:manualLayout>
              </c:layout>
              <c:tx>
                <c:rich>
                  <a:bodyPr/>
                  <a:lstStyle/>
                  <a:p>
                    <a:fld id="{D075BA4C-994B-4A98-9DEF-5B19D438D894}" type="CELLRANGE">
                      <a:rPr lang="en-US" baseline="0"/>
                      <a:pPr/>
                      <a:t>[CELLRANGE]</a:t>
                    </a:fld>
                    <a:r>
                      <a:rPr lang="en-US" baseline="0"/>
                      <a:t> </a:t>
                    </a:r>
                    <a:fld id="{90F07F68-24DE-4AA8-9ECA-7C07C7065F39}" type="VALUE">
                      <a:rPr lang="en-US" baseline="0"/>
                      <a:pPr/>
                      <a:t>[VALUE]</a:t>
                    </a:fld>
                    <a:endParaRPr lang="en-US" baseline="0"/>
                  </a:p>
                </c:rich>
              </c:tx>
              <c:showLegendKey val="0"/>
              <c:showVal val="1"/>
              <c:showCatName val="0"/>
              <c:showSerName val="0"/>
              <c:showPercent val="0"/>
              <c:showBubbleSize val="0"/>
              <c:separator> </c:separator>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8-20F2-49B8-91D3-D455AB8021D1}"/>
                </c:ext>
                <c:ext xmlns:c15="http://schemas.microsoft.com/office/drawing/2012/chart" uri="{CE6537A1-D6FC-4f65-9D91-7224C49458BB}">
                  <c15:dlblFieldTable/>
                  <c15:showDataLabelsRange val="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eparator> </c:separator>
            <c:showLeaderLines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Move!$A$4:$A$7</c:f>
              <c:strCache>
                <c:ptCount val="4"/>
                <c:pt idx="0">
                  <c:v>Tier 2                         Spring 15-16</c:v>
                </c:pt>
                <c:pt idx="1">
                  <c:v>Fall 16-17</c:v>
                </c:pt>
                <c:pt idx="2">
                  <c:v>Tier 3                         Spring 15-16</c:v>
                </c:pt>
                <c:pt idx="3">
                  <c:v>Fall 16-17</c:v>
                </c:pt>
              </c:strCache>
            </c:strRef>
          </c:cat>
          <c:val>
            <c:numRef>
              <c:f>Move!$C$4:$C$7</c:f>
              <c:numCache>
                <c:formatCode>#,##0</c:formatCode>
                <c:ptCount val="4"/>
                <c:pt idx="1">
                  <c:v>678</c:v>
                </c:pt>
                <c:pt idx="3">
                  <c:v>191</c:v>
                </c:pt>
              </c:numCache>
            </c:numRef>
          </c:val>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9-20F2-49B8-91D3-D455AB8021D1}"/>
            </c:ext>
            <c:ext xmlns:c15="http://schemas.microsoft.com/office/drawing/2012/chart" uri="{02D57815-91ED-43cb-92C2-25804820EDAC}">
              <c15:datalabelsRange>
                <c15:f>Move!$C$12:$C$15</c15:f>
                <c15:dlblRangeCache>
                  <c:ptCount val="4"/>
                  <c:pt idx="1">
                    <c:v>6%</c:v>
                  </c:pt>
                  <c:pt idx="3">
                    <c:v>1%</c:v>
                  </c:pt>
                </c15:dlblRangeCache>
              </c15:datalabelsRange>
            </c:ext>
          </c:extLst>
        </c:ser>
        <c:ser>
          <c:idx val="2"/>
          <c:order val="2"/>
          <c:tx>
            <c:strRef>
              <c:f>Move!$D$3</c:f>
              <c:strCache>
                <c:ptCount val="1"/>
                <c:pt idx="0">
                  <c:v>Tier 1</c:v>
                </c:pt>
              </c:strCache>
            </c:strRef>
          </c:tx>
          <c:spPr>
            <a:solidFill>
              <a:srgbClr val="FFFF00"/>
            </a:solidFill>
            <a:ln>
              <a:noFill/>
            </a:ln>
            <a:effectLst/>
          </c:spPr>
          <c:invertIfNegative val="0"/>
          <c:dLbls>
            <c:dLbl>
              <c:idx val="0"/>
              <c:tx>
                <c:rich>
                  <a:bodyPr/>
                  <a:lstStyle/>
                  <a:p>
                    <a:endParaRPr lang="en-US"/>
                  </a:p>
                </c:rich>
              </c:tx>
              <c:showLegendKey val="0"/>
              <c:showVal val="1"/>
              <c:showCatName val="0"/>
              <c:showSerName val="0"/>
              <c:showPercent val="0"/>
              <c:showBubbleSize val="0"/>
              <c:separator> </c:separator>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A-20F2-49B8-91D3-D455AB8021D1}"/>
                </c:ext>
                <c:ext xmlns:c15="http://schemas.microsoft.com/office/drawing/2012/chart" uri="{CE6537A1-D6FC-4f65-9D91-7224C49458BB}"/>
              </c:extLst>
            </c:dLbl>
            <c:dLbl>
              <c:idx val="1"/>
              <c:tx>
                <c:rich>
                  <a:bodyPr/>
                  <a:lstStyle/>
                  <a:p>
                    <a:fld id="{FCE7B376-5CF7-4237-85A2-D9157C531F90}" type="CELLRANGE">
                      <a:rPr lang="en-US"/>
                      <a:pPr/>
                      <a:t>[CELLRANGE]</a:t>
                    </a:fld>
                    <a:r>
                      <a:rPr lang="en-US" baseline="0"/>
                      <a:t> </a:t>
                    </a:r>
                    <a:fld id="{9C417B9B-3CD9-4FE7-A98C-4B6DE4E593BA}" type="VALUE">
                      <a:rPr lang="en-US" baseline="0"/>
                      <a:pPr/>
                      <a:t>[VALUE]</a:t>
                    </a:fld>
                    <a:endParaRPr lang="en-US" baseline="0"/>
                  </a:p>
                </c:rich>
              </c:tx>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Lst>
            </c:dLbl>
            <c:dLbl>
              <c:idx val="2"/>
              <c:tx>
                <c:rich>
                  <a:bodyPr/>
                  <a:lstStyle/>
                  <a:p>
                    <a:endParaRPr lang="en-US"/>
                  </a:p>
                </c:rich>
              </c:tx>
              <c:showLegendKey val="0"/>
              <c:showVal val="1"/>
              <c:showCatName val="0"/>
              <c:showSerName val="0"/>
              <c:showPercent val="0"/>
              <c:showBubbleSize val="0"/>
              <c:separator> </c:separator>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C-20F2-49B8-91D3-D455AB8021D1}"/>
                </c:ext>
                <c:ext xmlns:c15="http://schemas.microsoft.com/office/drawing/2012/chart" uri="{CE6537A1-D6FC-4f65-9D91-7224C49458BB}"/>
              </c:extLst>
            </c:dLbl>
            <c:dLbl>
              <c:idx val="3"/>
              <c:tx>
                <c:rich>
                  <a:bodyPr/>
                  <a:lstStyle/>
                  <a:p>
                    <a:fld id="{96C0C7A7-A406-4058-A77F-722BAEBD1607}" type="CELLRANGE">
                      <a:rPr lang="en-US"/>
                      <a:pPr/>
                      <a:t>[CELLRANGE]</a:t>
                    </a:fld>
                    <a:r>
                      <a:rPr lang="en-US" baseline="0"/>
                      <a:t> </a:t>
                    </a:r>
                    <a:fld id="{59DE7465-8690-433F-B126-24210FAAD475}" type="VALUE">
                      <a:rPr lang="en-US" baseline="0"/>
                      <a:pPr/>
                      <a:t>[VALUE]</a:t>
                    </a:fld>
                    <a:endParaRPr lang="en-US" baseline="0"/>
                  </a:p>
                </c:rich>
              </c:tx>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eparator> </c:separator>
            <c:showLeaderLines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Move!$A$4:$A$7</c:f>
              <c:strCache>
                <c:ptCount val="4"/>
                <c:pt idx="0">
                  <c:v>Tier 2                         Spring 15-16</c:v>
                </c:pt>
                <c:pt idx="1">
                  <c:v>Fall 16-17</c:v>
                </c:pt>
                <c:pt idx="2">
                  <c:v>Tier 3                         Spring 15-16</c:v>
                </c:pt>
                <c:pt idx="3">
                  <c:v>Fall 16-17</c:v>
                </c:pt>
              </c:strCache>
            </c:strRef>
          </c:cat>
          <c:val>
            <c:numRef>
              <c:f>Move!$D$4:$D$7</c:f>
              <c:numCache>
                <c:formatCode>#,##0</c:formatCode>
                <c:ptCount val="4"/>
                <c:pt idx="1">
                  <c:v>3166</c:v>
                </c:pt>
                <c:pt idx="3">
                  <c:v>1163</c:v>
                </c:pt>
              </c:numCache>
            </c:numRef>
          </c:val>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E-20F2-49B8-91D3-D455AB8021D1}"/>
            </c:ext>
            <c:ext xmlns:c15="http://schemas.microsoft.com/office/drawing/2012/chart" uri="{02D57815-91ED-43cb-92C2-25804820EDAC}">
              <c15:datalabelsRange>
                <c15:f>Move!$D$12:$D$15</c15:f>
                <c15:dlblRangeCache>
                  <c:ptCount val="4"/>
                  <c:pt idx="1">
                    <c:v>29%</c:v>
                  </c:pt>
                  <c:pt idx="3">
                    <c:v>7%</c:v>
                  </c:pt>
                </c15:dlblRangeCache>
              </c15:datalabelsRange>
            </c:ext>
          </c:extLst>
        </c:ser>
        <c:ser>
          <c:idx val="3"/>
          <c:order val="3"/>
          <c:tx>
            <c:strRef>
              <c:f>Move!$E$3</c:f>
              <c:strCache>
                <c:ptCount val="1"/>
                <c:pt idx="0">
                  <c:v>Tier 2</c:v>
                </c:pt>
              </c:strCache>
            </c:strRef>
          </c:tx>
          <c:spPr>
            <a:solidFill>
              <a:srgbClr val="FFC000"/>
            </a:solidFill>
            <a:ln>
              <a:noFill/>
            </a:ln>
            <a:effectLst/>
          </c:spPr>
          <c:invertIfNegative val="0"/>
          <c:dLbls>
            <c:dLbl>
              <c:idx val="0"/>
              <c:tx>
                <c:rich>
                  <a:bodyPr/>
                  <a:lstStyle/>
                  <a:p>
                    <a:endParaRPr lang="en-US"/>
                  </a:p>
                </c:rich>
              </c:tx>
              <c:showLegendKey val="0"/>
              <c:showVal val="1"/>
              <c:showCatName val="0"/>
              <c:showSerName val="0"/>
              <c:showPercent val="0"/>
              <c:showBubbleSize val="0"/>
              <c:separator> </c:separator>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0F-20F2-49B8-91D3-D455AB8021D1}"/>
                </c:ext>
                <c:ext xmlns:c15="http://schemas.microsoft.com/office/drawing/2012/chart" uri="{CE6537A1-D6FC-4f65-9D91-7224C49458BB}"/>
              </c:extLst>
            </c:dLbl>
            <c:dLbl>
              <c:idx val="1"/>
              <c:tx>
                <c:rich>
                  <a:bodyPr/>
                  <a:lstStyle/>
                  <a:p>
                    <a:fld id="{B5611CA5-18DF-48CE-9AFB-28A1D445A097}" type="CELLRANGE">
                      <a:rPr lang="en-US"/>
                      <a:pPr/>
                      <a:t>[CELLRANGE]</a:t>
                    </a:fld>
                    <a:r>
                      <a:rPr lang="en-US" baseline="0"/>
                      <a:t> </a:t>
                    </a:r>
                    <a:fld id="{097499E4-8FC9-49C0-BE6B-54AE69559E32}" type="VALUE">
                      <a:rPr lang="en-US" baseline="0"/>
                      <a:pPr/>
                      <a:t>[VALUE]</a:t>
                    </a:fld>
                    <a:endParaRPr lang="en-US" baseline="0"/>
                  </a:p>
                </c:rich>
              </c:tx>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Lst>
            </c:dLbl>
            <c:dLbl>
              <c:idx val="2"/>
              <c:tx>
                <c:rich>
                  <a:bodyPr/>
                  <a:lstStyle/>
                  <a:p>
                    <a:endParaRPr lang="en-US"/>
                  </a:p>
                </c:rich>
              </c:tx>
              <c:showLegendKey val="0"/>
              <c:showVal val="1"/>
              <c:showCatName val="0"/>
              <c:showSerName val="0"/>
              <c:showPercent val="0"/>
              <c:showBubbleSize val="0"/>
              <c:separator> </c:separator>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11-20F2-49B8-91D3-D455AB8021D1}"/>
                </c:ext>
                <c:ext xmlns:c15="http://schemas.microsoft.com/office/drawing/2012/chart" uri="{CE6537A1-D6FC-4f65-9D91-7224C49458BB}"/>
              </c:extLst>
            </c:dLbl>
            <c:dLbl>
              <c:idx val="3"/>
              <c:tx>
                <c:rich>
                  <a:bodyPr/>
                  <a:lstStyle/>
                  <a:p>
                    <a:fld id="{8957CA3B-197D-416C-A0B3-282D04363BC2}" type="CELLRANGE">
                      <a:rPr lang="en-US"/>
                      <a:pPr/>
                      <a:t>[CELLRANGE]</a:t>
                    </a:fld>
                    <a:r>
                      <a:rPr lang="en-US" baseline="0"/>
                      <a:t> </a:t>
                    </a:r>
                    <a:fld id="{EBDBD751-BE08-47F7-A43D-939C5194D9E3}" type="VALUE">
                      <a:rPr lang="en-US" baseline="0"/>
                      <a:pPr/>
                      <a:t>[VALUE]</a:t>
                    </a:fld>
                    <a:endParaRPr lang="en-US" baseline="0"/>
                  </a:p>
                </c:rich>
              </c:tx>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eparator> </c:separator>
            <c:showLeaderLines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Move!$A$4:$A$7</c:f>
              <c:strCache>
                <c:ptCount val="4"/>
                <c:pt idx="0">
                  <c:v>Tier 2                         Spring 15-16</c:v>
                </c:pt>
                <c:pt idx="1">
                  <c:v>Fall 16-17</c:v>
                </c:pt>
                <c:pt idx="2">
                  <c:v>Tier 3                         Spring 15-16</c:v>
                </c:pt>
                <c:pt idx="3">
                  <c:v>Fall 16-17</c:v>
                </c:pt>
              </c:strCache>
            </c:strRef>
          </c:cat>
          <c:val>
            <c:numRef>
              <c:f>Move!$E$4:$E$7</c:f>
              <c:numCache>
                <c:formatCode>#,##0</c:formatCode>
                <c:ptCount val="4"/>
                <c:pt idx="1">
                  <c:v>3014</c:v>
                </c:pt>
                <c:pt idx="3">
                  <c:v>1843</c:v>
                </c:pt>
              </c:numCache>
            </c:numRef>
          </c:val>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13-20F2-49B8-91D3-D455AB8021D1}"/>
            </c:ext>
            <c:ext xmlns:c15="http://schemas.microsoft.com/office/drawing/2012/chart" uri="{02D57815-91ED-43cb-92C2-25804820EDAC}">
              <c15:datalabelsRange>
                <c15:f>Move!$E$12:$E$15</c15:f>
                <c15:dlblRangeCache>
                  <c:ptCount val="4"/>
                  <c:pt idx="1">
                    <c:v>27%</c:v>
                  </c:pt>
                  <c:pt idx="3">
                    <c:v>12%</c:v>
                  </c:pt>
                </c15:dlblRangeCache>
              </c15:datalabelsRange>
            </c:ext>
          </c:extLst>
        </c:ser>
        <c:ser>
          <c:idx val="4"/>
          <c:order val="4"/>
          <c:tx>
            <c:strRef>
              <c:f>Move!$F$3</c:f>
              <c:strCache>
                <c:ptCount val="1"/>
                <c:pt idx="0">
                  <c:v>Tier 3</c:v>
                </c:pt>
              </c:strCache>
            </c:strRef>
          </c:tx>
          <c:spPr>
            <a:solidFill>
              <a:srgbClr val="FF0000"/>
            </a:solidFill>
            <a:ln>
              <a:noFill/>
            </a:ln>
            <a:effectLst/>
          </c:spPr>
          <c:invertIfNegative val="0"/>
          <c:dLbls>
            <c:dLbl>
              <c:idx val="0"/>
              <c:tx>
                <c:rich>
                  <a:bodyPr/>
                  <a:lstStyle/>
                  <a:p>
                    <a:endParaRPr lang="en-US"/>
                  </a:p>
                </c:rich>
              </c:tx>
              <c:showLegendKey val="0"/>
              <c:showVal val="1"/>
              <c:showCatName val="0"/>
              <c:showSerName val="0"/>
              <c:showPercent val="0"/>
              <c:showBubbleSize val="0"/>
              <c:separator>
</c:separator>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14-20F2-49B8-91D3-D455AB8021D1}"/>
                </c:ext>
                <c:ext xmlns:c15="http://schemas.microsoft.com/office/drawing/2012/chart" uri="{CE6537A1-D6FC-4f65-9D91-7224C49458BB}"/>
              </c:extLst>
            </c:dLbl>
            <c:dLbl>
              <c:idx val="1"/>
              <c:tx>
                <c:rich>
                  <a:bodyPr/>
                  <a:lstStyle/>
                  <a:p>
                    <a:fld id="{AE20CEA1-B969-4BA6-A790-92A953F6F1BE}" type="CELLRANGE">
                      <a:rPr lang="en-US"/>
                      <a:pPr/>
                      <a:t>[CELLRANGE]</a:t>
                    </a:fld>
                    <a:endParaRPr lang="en-US" baseline="0"/>
                  </a:p>
                  <a:p>
                    <a:fld id="{31C4F627-DC7C-4B92-9D8F-87E0FAF65EE3}" type="VALUE">
                      <a:rPr lang="en-US"/>
                      <a:pPr/>
                      <a:t>[VALUE]</a:t>
                    </a:fld>
                    <a:endParaRPr lang="en-US"/>
                  </a:p>
                </c:rich>
              </c:tx>
              <c:showLegendKey val="0"/>
              <c:showVal val="1"/>
              <c:showCatName val="0"/>
              <c:showSerName val="0"/>
              <c:showPercent val="0"/>
              <c:showBubbleSize val="0"/>
              <c:separator>
</c:separator>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15-20F2-49B8-91D3-D455AB8021D1}"/>
                </c:ext>
                <c:ext xmlns:c15="http://schemas.microsoft.com/office/drawing/2012/chart" uri="{CE6537A1-D6FC-4f65-9D91-7224C49458BB}">
                  <c15:dlblFieldTable/>
                  <c15:showDataLabelsRange val="1"/>
                </c:ext>
              </c:extLst>
            </c:dLbl>
            <c:dLbl>
              <c:idx val="2"/>
              <c:tx>
                <c:rich>
                  <a:bodyPr/>
                  <a:lstStyle/>
                  <a:p>
                    <a:endParaRPr lang="en-US"/>
                  </a:p>
                </c:rich>
              </c:tx>
              <c:showLegendKey val="0"/>
              <c:showVal val="1"/>
              <c:showCatName val="0"/>
              <c:showSerName val="0"/>
              <c:showPercent val="0"/>
              <c:showBubbleSize val="0"/>
              <c:separator>
</c:separator>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16-20F2-49B8-91D3-D455AB8021D1}"/>
                </c:ext>
                <c:ext xmlns:c15="http://schemas.microsoft.com/office/drawing/2012/chart" uri="{CE6537A1-D6FC-4f65-9D91-7224C49458BB}"/>
              </c:extLst>
            </c:dLbl>
            <c:dLbl>
              <c:idx val="3"/>
              <c:tx>
                <c:rich>
                  <a:bodyPr/>
                  <a:lstStyle/>
                  <a:p>
                    <a:fld id="{7D8DA8A8-A0F6-4B7E-81E5-202CCAB9B005}" type="CELLRANGE">
                      <a:rPr lang="en-US"/>
                      <a:pPr/>
                      <a:t>[CELLRANGE]</a:t>
                    </a:fld>
                    <a:endParaRPr lang="en-US" baseline="0"/>
                  </a:p>
                  <a:p>
                    <a:fld id="{2446B2A8-D8CC-4FD0-80B6-5D33A7A88A97}" type="VALUE">
                      <a:rPr lang="en-US"/>
                      <a:pPr/>
                      <a:t>[VALUE]</a:t>
                    </a:fld>
                    <a:endParaRPr lang="en-US"/>
                  </a:p>
                </c:rich>
              </c:tx>
              <c:showLegendKey val="0"/>
              <c:showVal val="1"/>
              <c:showCatName val="0"/>
              <c:showSerName val="0"/>
              <c:showPercent val="0"/>
              <c:showBubbleSize val="0"/>
              <c:separator>
</c:separator>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17-20F2-49B8-91D3-D455AB8021D1}"/>
                </c:ext>
                <c:ext xmlns:c15="http://schemas.microsoft.com/office/drawing/2012/chart" uri="{CE6537A1-D6FC-4f65-9D91-7224C49458BB}">
                  <c15:dlblFieldTable/>
                  <c15:showDataLabelsRange val="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Move!$A$4:$A$7</c:f>
              <c:strCache>
                <c:ptCount val="4"/>
                <c:pt idx="0">
                  <c:v>Tier 2                         Spring 15-16</c:v>
                </c:pt>
                <c:pt idx="1">
                  <c:v>Fall 16-17</c:v>
                </c:pt>
                <c:pt idx="2">
                  <c:v>Tier 3                         Spring 15-16</c:v>
                </c:pt>
                <c:pt idx="3">
                  <c:v>Fall 16-17</c:v>
                </c:pt>
              </c:strCache>
            </c:strRef>
          </c:cat>
          <c:val>
            <c:numRef>
              <c:f>Move!$F$4:$F$7</c:f>
              <c:numCache>
                <c:formatCode>#,##0</c:formatCode>
                <c:ptCount val="4"/>
                <c:pt idx="1">
                  <c:v>2657</c:v>
                </c:pt>
                <c:pt idx="3">
                  <c:v>8933</c:v>
                </c:pt>
              </c:numCache>
            </c:numRef>
          </c:val>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18-20F2-49B8-91D3-D455AB8021D1}"/>
            </c:ext>
            <c:ext xmlns:c15="http://schemas.microsoft.com/office/drawing/2012/chart" uri="{02D57815-91ED-43cb-92C2-25804820EDAC}">
              <c15:datalabelsRange>
                <c15:f>Move!$F$12:$F$15</c15:f>
                <c15:dlblRangeCache>
                  <c:ptCount val="4"/>
                  <c:pt idx="1">
                    <c:v>24%</c:v>
                  </c:pt>
                  <c:pt idx="3">
                    <c:v>57%</c:v>
                  </c:pt>
                </c15:dlblRangeCache>
              </c15:datalabelsRange>
            </c:ext>
          </c:extLst>
        </c:ser>
        <c:ser>
          <c:idx val="5"/>
          <c:order val="5"/>
          <c:tx>
            <c:strRef>
              <c:f>Move!$G$3</c:f>
              <c:strCache>
                <c:ptCount val="1"/>
                <c:pt idx="0">
                  <c:v>Withdrew</c:v>
                </c:pt>
              </c:strCache>
            </c:strRef>
          </c:tx>
          <c:spPr>
            <a:solidFill>
              <a:schemeClr val="accent3"/>
            </a:solidFill>
            <a:ln>
              <a:noFill/>
            </a:ln>
            <a:effectLst/>
          </c:spPr>
          <c:invertIfNegative val="0"/>
          <c:dLbls>
            <c:dLbl>
              <c:idx val="0"/>
              <c:tx>
                <c:rich>
                  <a:bodyPr/>
                  <a:lstStyle/>
                  <a:p>
                    <a:endParaRPr lang="en-US"/>
                  </a:p>
                </c:rich>
              </c:tx>
              <c:showLegendKey val="0"/>
              <c:showVal val="1"/>
              <c:showCatName val="0"/>
              <c:showSerName val="0"/>
              <c:showPercent val="0"/>
              <c:showBubbleSize val="0"/>
              <c:separator>
</c:separator>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19-20F2-49B8-91D3-D455AB8021D1}"/>
                </c:ext>
                <c:ext xmlns:c15="http://schemas.microsoft.com/office/drawing/2012/chart" uri="{CE6537A1-D6FC-4f65-9D91-7224C49458BB}"/>
              </c:extLst>
            </c:dLbl>
            <c:dLbl>
              <c:idx val="1"/>
              <c:tx>
                <c:rich>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fld id="{26BE5029-B400-43E7-AA6E-B899A80C8241}" type="CELLRANGE">
                      <a:rPr lang="en-US" sz="2000"/>
                      <a:pPr>
                        <a:defRPr sz="2000" b="0" i="0" u="none" strike="noStrike" kern="1200" baseline="0">
                          <a:solidFill>
                            <a:schemeClr val="tx1">
                              <a:lumMod val="75000"/>
                              <a:lumOff val="25000"/>
                            </a:schemeClr>
                          </a:solidFill>
                          <a:latin typeface="+mn-lt"/>
                          <a:ea typeface="+mn-ea"/>
                          <a:cs typeface="+mn-cs"/>
                        </a:defRPr>
                      </a:pPr>
                      <a:t>[CELLRANGE]</a:t>
                    </a:fld>
                    <a:endParaRPr lang="en-US" sz="2000" baseline="0"/>
                  </a:p>
                  <a:p>
                    <a:pPr>
                      <a:defRPr sz="2000" b="0" i="0" u="none" strike="noStrike" kern="1200" baseline="0">
                        <a:solidFill>
                          <a:schemeClr val="tx1">
                            <a:lumMod val="75000"/>
                            <a:lumOff val="25000"/>
                          </a:schemeClr>
                        </a:solidFill>
                        <a:latin typeface="+mn-lt"/>
                        <a:ea typeface="+mn-ea"/>
                        <a:cs typeface="+mn-cs"/>
                      </a:defRPr>
                    </a:pPr>
                    <a:fld id="{A130298C-FB83-47D3-BF88-9955C1F2739B}" type="VALUE">
                      <a:rPr lang="en-US" sz="2000"/>
                      <a:pPr>
                        <a:defRPr sz="2000" b="0" i="0" u="none" strike="noStrike" kern="1200" baseline="0">
                          <a:solidFill>
                            <a:schemeClr val="tx1">
                              <a:lumMod val="75000"/>
                              <a:lumOff val="25000"/>
                            </a:schemeClr>
                          </a:solidFill>
                          <a:latin typeface="+mn-lt"/>
                          <a:ea typeface="+mn-ea"/>
                          <a:cs typeface="+mn-cs"/>
                        </a:defRPr>
                      </a:pPr>
                      <a:t>[VALUE]</a:t>
                    </a:fld>
                    <a:endParaRPr lang="en-US"/>
                  </a:p>
                </c:rich>
              </c:tx>
              <c:numFmt formatCode="\(#,##0\)" sourceLinked="0"/>
              <c:spPr>
                <a:noFill/>
                <a:ln>
                  <a:noFill/>
                </a:ln>
                <a:effectLst/>
              </c:spPr>
              <c:showLegendKey val="0"/>
              <c:showVal val="1"/>
              <c:showCatName val="0"/>
              <c:showSerName val="0"/>
              <c:showPercent val="0"/>
              <c:showBubbleSize val="0"/>
              <c:separator>
</c:separator>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1A-20F2-49B8-91D3-D455AB8021D1}"/>
                </c:ext>
                <c:ext xmlns:c15="http://schemas.microsoft.com/office/drawing/2012/chart" uri="{CE6537A1-D6FC-4f65-9D91-7224C49458BB}">
                  <c15:dlblFieldTable/>
                  <c15:showDataLabelsRange val="1"/>
                </c:ext>
              </c:extLst>
            </c:dLbl>
            <c:dLbl>
              <c:idx val="2"/>
              <c:tx>
                <c:rich>
                  <a:bodyPr/>
                  <a:lstStyle/>
                  <a:p>
                    <a:endParaRPr lang="en-US"/>
                  </a:p>
                </c:rich>
              </c:tx>
              <c:showLegendKey val="0"/>
              <c:showVal val="1"/>
              <c:showCatName val="0"/>
              <c:showSerName val="0"/>
              <c:showPercent val="0"/>
              <c:showBubbleSize val="0"/>
              <c:separator>
</c:separator>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1B-20F2-49B8-91D3-D455AB8021D1}"/>
                </c:ext>
                <c:ext xmlns:c15="http://schemas.microsoft.com/office/drawing/2012/chart" uri="{CE6537A1-D6FC-4f65-9D91-7224C49458BB}"/>
              </c:extLst>
            </c:dLbl>
            <c:dLbl>
              <c:idx val="3"/>
              <c:tx>
                <c:rich>
                  <a:bodyPr/>
                  <a:lstStyle/>
                  <a:p>
                    <a:fld id="{149D58B8-B9BB-4B0B-B4BF-F167DB35491A}" type="CELLRANGE">
                      <a:rPr lang="en-US"/>
                      <a:pPr/>
                      <a:t>[CELLRANGE]</a:t>
                    </a:fld>
                    <a:endParaRPr lang="en-US" baseline="0"/>
                  </a:p>
                  <a:p>
                    <a:fld id="{2A4CC2C1-1283-460A-AFFF-8F0BF62EC68E}" type="VALUE">
                      <a:rPr lang="en-US"/>
                      <a:pPr/>
                      <a:t>[VALUE]</a:t>
                    </a:fld>
                    <a:endParaRPr lang="en-US"/>
                  </a:p>
                </c:rich>
              </c:tx>
              <c:showLegendKey val="0"/>
              <c:showVal val="1"/>
              <c:showCatName val="0"/>
              <c:showSerName val="0"/>
              <c:showPercent val="0"/>
              <c:showBubbleSize val="0"/>
              <c:separator>
</c:separator>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1C-20F2-49B8-91D3-D455AB8021D1}"/>
                </c:ext>
                <c:ext xmlns:c15="http://schemas.microsoft.com/office/drawing/2012/chart" uri="{CE6537A1-D6FC-4f65-9D91-7224C49458BB}">
                  <c15:dlblFieldTable/>
                  <c15:showDataLabelsRange val="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eparator>
</c:separator>
            <c:showLeaderLines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Move!$A$4:$A$7</c:f>
              <c:strCache>
                <c:ptCount val="4"/>
                <c:pt idx="0">
                  <c:v>Tier 2                         Spring 15-16</c:v>
                </c:pt>
                <c:pt idx="1">
                  <c:v>Fall 16-17</c:v>
                </c:pt>
                <c:pt idx="2">
                  <c:v>Tier 3                         Spring 15-16</c:v>
                </c:pt>
                <c:pt idx="3">
                  <c:v>Fall 16-17</c:v>
                </c:pt>
              </c:strCache>
            </c:strRef>
          </c:cat>
          <c:val>
            <c:numRef>
              <c:f>Move!$G$4:$G$7</c:f>
              <c:numCache>
                <c:formatCode>#,##0</c:formatCode>
                <c:ptCount val="4"/>
                <c:pt idx="1">
                  <c:v>1463</c:v>
                </c:pt>
                <c:pt idx="3">
                  <c:v>3505</c:v>
                </c:pt>
              </c:numCache>
            </c:numRef>
          </c:val>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6="http://schemas.microsoft.com/office/drawing/2014/chart" uri="{C3380CC4-5D6E-409C-BE32-E72D297353CC}">
              <c16:uniqueId val="{0000001D-20F2-49B8-91D3-D455AB8021D1}"/>
            </c:ext>
            <c:ext xmlns:c15="http://schemas.microsoft.com/office/drawing/2012/chart" uri="{02D57815-91ED-43cb-92C2-25804820EDAC}">
              <c15:datalabelsRange>
                <c15:f>Move!$G$12:$G$15</c15:f>
                <c15:dlblRangeCache>
                  <c:ptCount val="4"/>
                  <c:pt idx="1">
                    <c:v>13%</c:v>
                  </c:pt>
                  <c:pt idx="3">
                    <c:v>22%</c:v>
                  </c:pt>
                </c15:dlblRangeCache>
              </c15:datalabelsRange>
            </c:ext>
          </c:extLst>
        </c:ser>
        <c:dLbls>
          <c:showLegendKey val="0"/>
          <c:showVal val="0"/>
          <c:showCatName val="0"/>
          <c:showSerName val="0"/>
          <c:showPercent val="0"/>
          <c:showBubbleSize val="0"/>
        </c:dLbls>
        <c:gapWidth val="90"/>
        <c:overlap val="100"/>
        <c:axId val="88178688"/>
        <c:axId val="88180224"/>
      </c:barChart>
      <c:catAx>
        <c:axId val="8817868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88180224"/>
        <c:crosses val="autoZero"/>
        <c:auto val="1"/>
        <c:lblAlgn val="ctr"/>
        <c:lblOffset val="100"/>
        <c:noMultiLvlLbl val="0"/>
      </c:catAx>
      <c:valAx>
        <c:axId val="881802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8178688"/>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7-03-07T12:36:29.731" idx="7">
    <p:pos x="10" y="10"/>
    <p:text>Change "Withdrawn" to "Withdrawn including Graduates and Transfers"</p:text>
    <p:extLst>
      <p:ext uri="{C676402C-5697-4E1C-873F-D02D1690AC5C}">
        <p15:threadingInfo xmlns:p15="http://schemas.microsoft.com/office/powerpoint/2012/main" timeZoneBias="480"/>
      </p:ext>
    </p:extLst>
  </p:cm>
  <p:cm authorId="1" dt="2017-03-07T12:37:02.738" idx="8">
    <p:pos x="10" y="106"/>
    <p:text>Remove legend from bottom</p:text>
    <p:extLst>
      <p:ext uri="{C676402C-5697-4E1C-873F-D02D1690AC5C}">
        <p15:threadingInfo xmlns:p15="http://schemas.microsoft.com/office/powerpoint/2012/main" timeZoneBias="480">
          <p15:parentCm authorId="1" idx="7"/>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3-07T12:35:12.401" idx="5">
    <p:pos x="10" y="10"/>
    <p:text>Change grey color</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7-03-07T12:35:04.906" idx="4">
    <p:pos x="10" y="10"/>
    <p:text>Change grey color</p:text>
    <p:extLst>
      <p:ext uri="{C676402C-5697-4E1C-873F-D02D1690AC5C}">
        <p15:threadingInfo xmlns:p15="http://schemas.microsoft.com/office/powerpoint/2012/main" timeZoneBias="4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7-03-07T12:34:39.331" idx="2">
    <p:pos x="10" y="10"/>
    <p:text>Switch verified and withdrawals</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E6B81831-2A90-4CB3-A5C3-5F8ACBDFEFEB}" type="datetimeFigureOut">
              <a:rPr lang="en-US"/>
              <a:pPr>
                <a:defRPr/>
              </a:pPr>
              <a:t>4/27/2017</a:t>
            </a:fld>
            <a:endParaRPr lang="es-CO"/>
          </a:p>
        </p:txBody>
      </p:sp>
      <p:sp>
        <p:nvSpPr>
          <p:cNvPr id="4" name="Footer Placeholder 3"/>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E5F97F62-AB33-4FB6-A62A-07A2EC8CB169}" type="slidenum">
              <a:rPr lang="en-US"/>
              <a:pPr>
                <a:defRPr/>
              </a:pPr>
              <a:t>‹#›</a:t>
            </a:fld>
            <a:endParaRPr lang="es-CO"/>
          </a:p>
        </p:txBody>
      </p:sp>
    </p:spTree>
    <p:extLst>
      <p:ext uri="{BB962C8B-B14F-4D97-AF65-F5344CB8AC3E}">
        <p14:creationId xmlns:p14="http://schemas.microsoft.com/office/powerpoint/2010/main" val="4083049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pPr>
              <a:defRPr/>
            </a:pPr>
            <a:fld id="{6F2B1EFD-7ECC-48FF-93DB-0E3999CF7570}" type="datetimeFigureOut">
              <a:rPr lang="en-US"/>
              <a:pPr>
                <a:defRPr/>
              </a:pPr>
              <a:t>4/27/2017</a:t>
            </a:fld>
            <a:endParaRPr lang="es-CO"/>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pPr>
              <a:defRPr/>
            </a:pPr>
            <a:fld id="{5B1EA037-7E53-442E-8F09-B0499C810B8D}" type="slidenum">
              <a:rPr lang="en-US"/>
              <a:pPr>
                <a:defRPr/>
              </a:pPr>
              <a:t>‹#›</a:t>
            </a:fld>
            <a:endParaRPr lang="es-CO"/>
          </a:p>
        </p:txBody>
      </p:sp>
    </p:spTree>
    <p:extLst>
      <p:ext uri="{BB962C8B-B14F-4D97-AF65-F5344CB8AC3E}">
        <p14:creationId xmlns:p14="http://schemas.microsoft.com/office/powerpoint/2010/main" val="1290822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Presenting the our progress towards 100% graduation. </a:t>
            </a:r>
          </a:p>
          <a:p>
            <a:pPr eaLnBrk="1" hangingPunct="1"/>
            <a:r>
              <a:rPr lang="en-US" altLang="en-US"/>
              <a:t>First looking at our preliminary achievements for the Class of 2016.</a:t>
            </a:r>
          </a:p>
          <a:p>
            <a:pPr eaLnBrk="1" hangingPunct="1"/>
            <a:r>
              <a:rPr lang="en-US" altLang="en-US"/>
              <a:t>The indicators and progress of the current Class of 2017 and a new graduation dashboard tool that will support our monitoring and support of all high school students towards graduation and college eligibility.</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8EAB745-7706-4214-A37D-8C5F89412800}" type="slidenum">
              <a:rPr lang="en-US" altLang="en-US" smtClean="0"/>
              <a:pPr/>
              <a:t>1</a:t>
            </a:fld>
            <a:endParaRPr lang="en-US" altLang="en-US"/>
          </a:p>
        </p:txBody>
      </p:sp>
    </p:spTree>
    <p:extLst>
      <p:ext uri="{BB962C8B-B14F-4D97-AF65-F5344CB8AC3E}">
        <p14:creationId xmlns:p14="http://schemas.microsoft.com/office/powerpoint/2010/main" val="1525366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u="sng"/>
              <a:t>Derrick: Dashboard Slide #3</a:t>
            </a:r>
          </a:p>
          <a:p>
            <a:pPr eaLnBrk="1" hangingPunct="1">
              <a:spcBef>
                <a:spcPct val="0"/>
              </a:spcBef>
            </a:pPr>
            <a:endParaRPr lang="en-US" altLang="en-US" u="sng"/>
          </a:p>
          <a:p>
            <a:pPr eaLnBrk="1" hangingPunct="1">
              <a:spcBef>
                <a:spcPct val="0"/>
              </a:spcBef>
            </a:pPr>
            <a:r>
              <a:rPr lang="en-US" altLang="en-US"/>
              <a:t>We know that most students aspire to attend college, and the Graduation Progress Dashboard also provides tracking for student progress on meeting college readiness requirements for the University of California requirements. In order to meet state university requirements students must have a “C” or better in all A-G courses. This sample screen shot shows how students are progressing toward meeting the UC requirements and also shows how students are progressing in each grade level.</a:t>
            </a:r>
          </a:p>
          <a:p>
            <a:pPr eaLnBrk="1" hangingPunct="1">
              <a:spcBef>
                <a:spcPct val="0"/>
              </a:spcBef>
            </a:pPr>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4E9B862-AB1E-4B3D-8722-C2104100E40D}" type="slidenum">
              <a:rPr lang="en-US" altLang="en-US" smtClean="0"/>
              <a:pPr/>
              <a:t>24</a:t>
            </a:fld>
            <a:endParaRPr lang="en-US" altLang="en-US"/>
          </a:p>
        </p:txBody>
      </p:sp>
    </p:spTree>
    <p:extLst>
      <p:ext uri="{BB962C8B-B14F-4D97-AF65-F5344CB8AC3E}">
        <p14:creationId xmlns:p14="http://schemas.microsoft.com/office/powerpoint/2010/main" val="3470107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u="sng"/>
              <a:t>Derrick: Dashboard Slide #4</a:t>
            </a:r>
          </a:p>
          <a:p>
            <a:pPr eaLnBrk="1" hangingPunct="1">
              <a:spcBef>
                <a:spcPct val="0"/>
              </a:spcBef>
            </a:pPr>
            <a:r>
              <a:rPr lang="en-US" altLang="en-US"/>
              <a:t>This sample screen shot shows how students are progressing toward the CSU requirements and also shows how students are progressing in each grade level.</a:t>
            </a:r>
          </a:p>
          <a:p>
            <a:pPr eaLnBrk="1" hangingPunct="1">
              <a:spcBef>
                <a:spcPct val="0"/>
              </a:spcBef>
            </a:pP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B7998E7-AAD9-469B-B6D1-9ECCB0B261A2}" type="slidenum">
              <a:rPr lang="en-US" altLang="en-US" smtClean="0"/>
              <a:pPr/>
              <a:t>25</a:t>
            </a:fld>
            <a:endParaRPr lang="en-US" altLang="en-US"/>
          </a:p>
        </p:txBody>
      </p:sp>
    </p:spTree>
    <p:extLst>
      <p:ext uri="{BB962C8B-B14F-4D97-AF65-F5344CB8AC3E}">
        <p14:creationId xmlns:p14="http://schemas.microsoft.com/office/powerpoint/2010/main" val="917148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7AB61-80BF-47C5-9E2C-6316AD0BC47D}" type="slidenum">
              <a:rPr lang="en-US" smtClean="0"/>
              <a:t>26</a:t>
            </a:fld>
            <a:endParaRPr lang="en-US"/>
          </a:p>
        </p:txBody>
      </p:sp>
    </p:spTree>
    <p:extLst>
      <p:ext uri="{BB962C8B-B14F-4D97-AF65-F5344CB8AC3E}">
        <p14:creationId xmlns:p14="http://schemas.microsoft.com/office/powerpoint/2010/main" val="2928312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600"/>
              </a:spcBef>
              <a:spcAft>
                <a:spcPts val="600"/>
              </a:spcAft>
            </a:pPr>
            <a:r>
              <a:rPr lang="en-US" sz="1200" dirty="0">
                <a:latin typeface="Calibri" panose="020F0502020204030204" pitchFamily="34" charset="0"/>
              </a:rPr>
              <a:t>Goal 1</a:t>
            </a:r>
          </a:p>
          <a:p>
            <a:pPr marL="171450" indent="-171450">
              <a:lnSpc>
                <a:spcPct val="120000"/>
              </a:lnSpc>
              <a:spcBef>
                <a:spcPts val="600"/>
              </a:spcBef>
              <a:spcAft>
                <a:spcPts val="600"/>
              </a:spcAft>
              <a:buFont typeface="Arial" panose="020B0604020202020204" pitchFamily="34" charset="0"/>
              <a:buChar char="•"/>
            </a:pPr>
            <a:r>
              <a:rPr lang="en-US" sz="1200" dirty="0">
                <a:latin typeface="Calibri" panose="020F0502020204030204" pitchFamily="34" charset="0"/>
              </a:rPr>
              <a:t>Share school site data monthly with administrative staff and academic counselors to guide the intervention plan and strategies implemented at each individual school site.</a:t>
            </a:r>
          </a:p>
          <a:p>
            <a:pPr marL="171450" indent="-171450">
              <a:lnSpc>
                <a:spcPct val="120000"/>
              </a:lnSpc>
              <a:spcBef>
                <a:spcPts val="600"/>
              </a:spcBef>
              <a:spcAft>
                <a:spcPts val="600"/>
              </a:spcAft>
              <a:buFont typeface="Arial" panose="020B0604020202020204" pitchFamily="34" charset="0"/>
              <a:buChar char="•"/>
            </a:pPr>
            <a:r>
              <a:rPr lang="en-US" sz="1200" dirty="0">
                <a:latin typeface="Calibri" panose="020F0502020204030204" pitchFamily="34" charset="0"/>
              </a:rPr>
              <a:t>Extract progress reports every 5 weeks to review data with students, parents and school site staff and increase awareness of academic progress by all stakeholders.</a:t>
            </a:r>
          </a:p>
          <a:p>
            <a:pPr marL="171450" indent="-171450">
              <a:lnSpc>
                <a:spcPct val="120000"/>
              </a:lnSpc>
              <a:spcBef>
                <a:spcPts val="600"/>
              </a:spcBef>
              <a:spcAft>
                <a:spcPts val="600"/>
              </a:spcAft>
              <a:buFont typeface="Arial" panose="020B0604020202020204" pitchFamily="34" charset="0"/>
              <a:buChar char="•"/>
            </a:pPr>
            <a:r>
              <a:rPr lang="en-US" sz="1200" dirty="0">
                <a:latin typeface="Calibri" panose="020F0502020204030204" pitchFamily="34" charset="0"/>
              </a:rPr>
              <a:t>Extract attendance data daily to assess student attendance patterns and trends. Identify if there are classes students are not attending regularly in order guide attendance intervention plan.</a:t>
            </a:r>
          </a:p>
          <a:p>
            <a:r>
              <a:rPr lang="en-US" dirty="0"/>
              <a:t>Goal 2</a:t>
            </a:r>
          </a:p>
          <a:p>
            <a:pPr marL="171450" lvl="0" indent="-171450">
              <a:lnSpc>
                <a:spcPct val="120000"/>
              </a:lnSpc>
              <a:spcBef>
                <a:spcPts val="600"/>
              </a:spcBef>
              <a:spcAft>
                <a:spcPts val="600"/>
              </a:spcAft>
              <a:buFont typeface="Arial" panose="020B0604020202020204" pitchFamily="34" charset="0"/>
              <a:buChar char="•"/>
            </a:pPr>
            <a:r>
              <a:rPr lang="en-US" dirty="0">
                <a:latin typeface="Calibri" panose="020F0502020204030204" pitchFamily="34" charset="0"/>
              </a:rPr>
              <a:t>Collaborate with college and career counselor on activities to promote college and career awareness</a:t>
            </a:r>
          </a:p>
          <a:p>
            <a:pPr marL="171450" lvl="0" indent="-171450">
              <a:lnSpc>
                <a:spcPct val="120000"/>
              </a:lnSpc>
              <a:spcBef>
                <a:spcPts val="600"/>
              </a:spcBef>
              <a:spcAft>
                <a:spcPts val="600"/>
              </a:spcAft>
              <a:buFont typeface="Arial" panose="020B0604020202020204" pitchFamily="34" charset="0"/>
              <a:buChar char="•"/>
            </a:pPr>
            <a:r>
              <a:rPr lang="en-US" dirty="0">
                <a:latin typeface="Calibri" panose="020F0502020204030204" pitchFamily="34" charset="0"/>
              </a:rPr>
              <a:t>Coordinate college and career fairs</a:t>
            </a:r>
          </a:p>
          <a:p>
            <a:pPr marL="171450" lvl="0" indent="-171450">
              <a:lnSpc>
                <a:spcPct val="120000"/>
              </a:lnSpc>
              <a:spcBef>
                <a:spcPts val="600"/>
              </a:spcBef>
              <a:spcAft>
                <a:spcPts val="600"/>
              </a:spcAft>
              <a:buFont typeface="Arial" panose="020B0604020202020204" pitchFamily="34" charset="0"/>
              <a:buChar char="•"/>
            </a:pPr>
            <a:r>
              <a:rPr lang="en-US" dirty="0">
                <a:latin typeface="Calibri" panose="020F0502020204030204" pitchFamily="34" charset="0"/>
              </a:rPr>
              <a:t>Disseminate information to students, parents and staff about scholarships, off campus college fairs and Cash for college events</a:t>
            </a:r>
          </a:p>
          <a:p>
            <a:r>
              <a:rPr lang="en-US" dirty="0"/>
              <a:t>Goal 3</a:t>
            </a:r>
          </a:p>
          <a:p>
            <a:pPr lvl="0">
              <a:lnSpc>
                <a:spcPct val="120000"/>
              </a:lnSpc>
              <a:spcBef>
                <a:spcPts val="600"/>
              </a:spcBef>
              <a:spcAft>
                <a:spcPts val="600"/>
              </a:spcAft>
            </a:pPr>
            <a:r>
              <a:rPr lang="en-US" sz="1200" dirty="0">
                <a:latin typeface="Calibri" panose="020F0502020204030204" pitchFamily="34" charset="0"/>
              </a:rPr>
              <a:t>Provide individual counseling to each student in their cohort (Tier 2 or Tier 3) to monitor progress in completing individual graduation plan (IGP) and address barriers to academic achievement. </a:t>
            </a:r>
          </a:p>
          <a:p>
            <a:pPr lvl="0">
              <a:lnSpc>
                <a:spcPct val="120000"/>
              </a:lnSpc>
              <a:spcBef>
                <a:spcPts val="600"/>
              </a:spcBef>
              <a:spcAft>
                <a:spcPts val="600"/>
              </a:spcAft>
            </a:pPr>
            <a:r>
              <a:rPr lang="en-US" sz="1200" dirty="0">
                <a:latin typeface="Calibri" panose="020F0502020204030204" pitchFamily="34" charset="0"/>
              </a:rPr>
              <a:t>Consult and collaborate with the academic counselor to review transcripts, IGP and graduation exemptions of all students in tiers 2 and 3.</a:t>
            </a:r>
          </a:p>
          <a:p>
            <a:pPr lvl="0">
              <a:lnSpc>
                <a:spcPct val="120000"/>
              </a:lnSpc>
              <a:spcBef>
                <a:spcPts val="600"/>
              </a:spcBef>
              <a:spcAft>
                <a:spcPts val="600"/>
              </a:spcAft>
            </a:pPr>
            <a:r>
              <a:rPr lang="en-US" sz="1200" dirty="0">
                <a:latin typeface="Calibri" panose="020F0502020204030204" pitchFamily="34" charset="0"/>
              </a:rPr>
              <a:t>Provide informational presentations on attendance goals and laws to students, parents and staff.</a:t>
            </a:r>
          </a:p>
          <a:p>
            <a:pPr lvl="0">
              <a:lnSpc>
                <a:spcPct val="120000"/>
              </a:lnSpc>
              <a:spcBef>
                <a:spcPts val="600"/>
              </a:spcBef>
              <a:spcAft>
                <a:spcPts val="600"/>
              </a:spcAft>
            </a:pPr>
            <a:r>
              <a:rPr lang="en-US" sz="1200" dirty="0">
                <a:latin typeface="Calibri" panose="020F0502020204030204" pitchFamily="34" charset="0"/>
              </a:rPr>
              <a:t>Provide informational presentations on A-G requirements and credit accrual process to students, parents and staff.</a:t>
            </a:r>
          </a:p>
          <a:p>
            <a:pPr lvl="0">
              <a:lnSpc>
                <a:spcPct val="120000"/>
              </a:lnSpc>
              <a:spcBef>
                <a:spcPts val="600"/>
              </a:spcBef>
              <a:spcAft>
                <a:spcPts val="600"/>
              </a:spcAft>
            </a:pPr>
            <a:r>
              <a:rPr lang="en-US" sz="1200" dirty="0">
                <a:latin typeface="Calibri" panose="020F0502020204030204" pitchFamily="34" charset="0"/>
              </a:rPr>
              <a:t>Provide informational meetings on credit recovery options available on campus and in the community to students, parents and staff.</a:t>
            </a:r>
          </a:p>
          <a:p>
            <a:pPr lvl="0">
              <a:lnSpc>
                <a:spcPct val="120000"/>
              </a:lnSpc>
              <a:spcBef>
                <a:spcPts val="600"/>
              </a:spcBef>
              <a:spcAft>
                <a:spcPts val="600"/>
              </a:spcAft>
            </a:pPr>
            <a:r>
              <a:rPr lang="en-US" sz="1200" dirty="0">
                <a:latin typeface="Calibri" panose="020F0502020204030204" pitchFamily="34" charset="0"/>
              </a:rPr>
              <a:t>Serve as a member of the Student Success &amp; Progress Team (SSPT) to coordinate services for students including referral to LAUSD alternative educational sites. </a:t>
            </a:r>
          </a:p>
          <a:p>
            <a:endParaRPr lang="en-US" dirty="0"/>
          </a:p>
          <a:p>
            <a:endParaRPr lang="en-US" dirty="0"/>
          </a:p>
        </p:txBody>
      </p:sp>
      <p:sp>
        <p:nvSpPr>
          <p:cNvPr id="4" name="Slide Number Placeholder 3"/>
          <p:cNvSpPr>
            <a:spLocks noGrp="1"/>
          </p:cNvSpPr>
          <p:nvPr>
            <p:ph type="sldNum" sz="quarter" idx="10"/>
          </p:nvPr>
        </p:nvSpPr>
        <p:spPr/>
        <p:txBody>
          <a:bodyPr/>
          <a:lstStyle/>
          <a:p>
            <a:fld id="{0BB7AB61-80BF-47C5-9E2C-6316AD0BC47D}" type="slidenum">
              <a:rPr lang="en-US" smtClean="0"/>
              <a:t>28</a:t>
            </a:fld>
            <a:endParaRPr lang="en-US"/>
          </a:p>
        </p:txBody>
      </p:sp>
    </p:spTree>
    <p:extLst>
      <p:ext uri="{BB962C8B-B14F-4D97-AF65-F5344CB8AC3E}">
        <p14:creationId xmlns:p14="http://schemas.microsoft.com/office/powerpoint/2010/main" val="2773207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of this presentation will focus on the progress of the 26,613 students who received targeted case</a:t>
            </a:r>
            <a:r>
              <a:rPr lang="en-US" baseline="0" dirty="0"/>
              <a:t> management in the fall of 2016-17;  these students were identified based on being 3 or more classes (Tier 2) or 5 or more classes (Tier 3) off-track from meeting A-G graduation requirements</a:t>
            </a:r>
          </a:p>
          <a:p>
            <a:endParaRPr lang="en-US" baseline="0" dirty="0"/>
          </a:p>
          <a:p>
            <a:r>
              <a:rPr lang="en-US" dirty="0"/>
              <a:t>*NOTE adjustment/correction</a:t>
            </a:r>
            <a:r>
              <a:rPr lang="en-US" baseline="0" dirty="0"/>
              <a:t> to the o</a:t>
            </a:r>
            <a:r>
              <a:rPr lang="en-US" dirty="0"/>
              <a:t>riginal</a:t>
            </a:r>
            <a:r>
              <a:rPr lang="en-US" baseline="0" dirty="0"/>
              <a:t> cohort number  </a:t>
            </a:r>
          </a:p>
          <a:p>
            <a:endParaRPr lang="en-US" baseline="0" dirty="0"/>
          </a:p>
          <a:p>
            <a:r>
              <a:rPr lang="en-US" baseline="0" dirty="0"/>
              <a:t>students enrolled in continuation schools (about 3,000) within the zones of support had been inadvertently included in the original targeted case management cohort </a:t>
            </a:r>
          </a:p>
          <a:p>
            <a:r>
              <a:rPr lang="en-US" baseline="0" dirty="0"/>
              <a:t>about 1,500 magnet students inadvertently excluded (due to having a different location code) from the data pull, but included for services in the data file provided to counselors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BB7AB61-80BF-47C5-9E2C-6316AD0BC47D}" type="slidenum">
              <a:rPr lang="en-US" smtClean="0"/>
              <a:t>29</a:t>
            </a:fld>
            <a:endParaRPr lang="en-US"/>
          </a:p>
        </p:txBody>
      </p:sp>
    </p:spTree>
    <p:extLst>
      <p:ext uri="{BB962C8B-B14F-4D97-AF65-F5344CB8AC3E}">
        <p14:creationId xmlns:p14="http://schemas.microsoft.com/office/powerpoint/2010/main" val="3765839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Updated numbers</a:t>
            </a:r>
          </a:p>
          <a:p>
            <a:pPr marL="742950" lvl="1" indent="-285750">
              <a:buFont typeface="Arial" panose="020B0604020202020204" pitchFamily="34" charset="0"/>
              <a:buChar char="•"/>
            </a:pPr>
            <a:r>
              <a:rPr lang="en-US" dirty="0"/>
              <a:t>n = 26,613</a:t>
            </a:r>
          </a:p>
          <a:p>
            <a:pPr marL="742950" lvl="1" indent="-285750">
              <a:buFont typeface="Arial" panose="020B0604020202020204" pitchFamily="34" charset="0"/>
              <a:buChar char="•"/>
            </a:pPr>
            <a:r>
              <a:rPr lang="en-US" dirty="0"/>
              <a:t>No continuations (removed about 3,000 students; </a:t>
            </a:r>
          </a:p>
          <a:p>
            <a:pPr marL="742950" lvl="1" indent="-285750">
              <a:buFont typeface="Arial" panose="020B0604020202020204" pitchFamily="34" charset="0"/>
              <a:buChar char="•"/>
            </a:pPr>
            <a:r>
              <a:rPr lang="en-US" dirty="0"/>
              <a:t>Added magnets (added about 1,500 students)</a:t>
            </a:r>
          </a:p>
          <a:p>
            <a:pPr marL="457200" lvl="1" indent="0">
              <a:buFont typeface="Arial" panose="020B0604020202020204" pitchFamily="34" charset="0"/>
              <a:buNone/>
            </a:pPr>
            <a:endParaRPr lang="en-US" dirty="0"/>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MINIMAL CHANGES</a:t>
            </a:r>
            <a:r>
              <a:rPr lang="en-US" baseline="0" dirty="0"/>
              <a:t> TO OUTCOMES</a:t>
            </a:r>
            <a:endParaRPr lang="en-US" dirty="0"/>
          </a:p>
          <a:p>
            <a:pPr marL="285750" indent="-285750">
              <a:buFont typeface="Arial" panose="020B0604020202020204" pitchFamily="34" charset="0"/>
              <a:buChar char="•"/>
            </a:pPr>
            <a:r>
              <a:rPr lang="en-US" dirty="0"/>
              <a:t>Spring 15-16</a:t>
            </a:r>
          </a:p>
          <a:p>
            <a:pPr marL="742950" lvl="1" indent="-285750">
              <a:buFont typeface="Arial" panose="020B0604020202020204" pitchFamily="34" charset="0"/>
              <a:buChar char="•"/>
            </a:pPr>
            <a:r>
              <a:rPr lang="en-US" dirty="0"/>
              <a:t>Tier 3 shrank slightly</a:t>
            </a:r>
          </a:p>
          <a:p>
            <a:pPr marL="742950" lvl="1" indent="-285750">
              <a:buFont typeface="Arial" panose="020B0604020202020204" pitchFamily="34" charset="0"/>
              <a:buChar char="•"/>
            </a:pPr>
            <a:r>
              <a:rPr lang="en-US" dirty="0"/>
              <a:t>Tier 2 grew slightly</a:t>
            </a:r>
          </a:p>
          <a:p>
            <a:pPr marL="457200" lvl="1"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0BB7AB61-80BF-47C5-9E2C-6316AD0BC47D}" type="slidenum">
              <a:rPr lang="en-US" smtClean="0"/>
              <a:t>32</a:t>
            </a:fld>
            <a:endParaRPr lang="en-US"/>
          </a:p>
        </p:txBody>
      </p:sp>
    </p:spTree>
    <p:extLst>
      <p:ext uri="{BB962C8B-B14F-4D97-AF65-F5344CB8AC3E}">
        <p14:creationId xmlns:p14="http://schemas.microsoft.com/office/powerpoint/2010/main" val="1293650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7AB61-80BF-47C5-9E2C-6316AD0BC47D}" type="slidenum">
              <a:rPr lang="en-US" smtClean="0"/>
              <a:t>33</a:t>
            </a:fld>
            <a:endParaRPr lang="en-US"/>
          </a:p>
        </p:txBody>
      </p:sp>
    </p:spTree>
    <p:extLst>
      <p:ext uri="{BB962C8B-B14F-4D97-AF65-F5344CB8AC3E}">
        <p14:creationId xmlns:p14="http://schemas.microsoft.com/office/powerpoint/2010/main" val="315536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 cohort model allowed us to look at data differently. </a:t>
            </a:r>
            <a:r>
              <a:rPr lang="en-US" baseline="0" dirty="0"/>
              <a:t> Often reports only provide overall progress of those students that are still enrolled.  Comparing different points in time often does represent the same students. </a:t>
            </a:r>
          </a:p>
          <a:p>
            <a:endParaRPr lang="en-US" baseline="0" dirty="0"/>
          </a:p>
          <a:p>
            <a:r>
              <a:rPr lang="en-US" baseline="0" dirty="0"/>
              <a:t>Comparing the progress of the same students allowed us to not only see how many are progressing. But it also allows us to see who is leaving, giving us an opportunity to take action and make systemic change to improve outcomes for all students.  </a:t>
            </a:r>
            <a:endParaRPr lang="en-US" dirty="0"/>
          </a:p>
        </p:txBody>
      </p:sp>
      <p:sp>
        <p:nvSpPr>
          <p:cNvPr id="4" name="Slide Number Placeholder 3"/>
          <p:cNvSpPr>
            <a:spLocks noGrp="1"/>
          </p:cNvSpPr>
          <p:nvPr>
            <p:ph type="sldNum" sz="quarter" idx="10"/>
          </p:nvPr>
        </p:nvSpPr>
        <p:spPr/>
        <p:txBody>
          <a:bodyPr/>
          <a:lstStyle/>
          <a:p>
            <a:fld id="{0BB7AB61-80BF-47C5-9E2C-6316AD0BC47D}" type="slidenum">
              <a:rPr lang="en-US" smtClean="0"/>
              <a:t>34</a:t>
            </a:fld>
            <a:endParaRPr lang="en-US"/>
          </a:p>
        </p:txBody>
      </p:sp>
    </p:spTree>
    <p:extLst>
      <p:ext uri="{BB962C8B-B14F-4D97-AF65-F5344CB8AC3E}">
        <p14:creationId xmlns:p14="http://schemas.microsoft.com/office/powerpoint/2010/main" val="4054554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1" dirty="0"/>
              <a:t>COHORT UPDATE n= 26,613</a:t>
            </a:r>
          </a:p>
          <a:p>
            <a:pPr marL="0" indent="0">
              <a:buFont typeface="Arial" panose="020B0604020202020204" pitchFamily="34" charset="0"/>
              <a:buNone/>
            </a:pPr>
            <a:endParaRPr lang="en-US" i="1" dirty="0"/>
          </a:p>
          <a:p>
            <a:pPr marL="0" indent="0">
              <a:buFont typeface="Arial" panose="020B0604020202020204" pitchFamily="34" charset="0"/>
              <a:buNone/>
            </a:pPr>
            <a:r>
              <a:rPr lang="en-US" i="1" dirty="0"/>
              <a:t>Fall 16-17</a:t>
            </a:r>
          </a:p>
          <a:p>
            <a:pPr marL="742950" lvl="1" indent="-285750">
              <a:buFont typeface="Arial" panose="020B0604020202020204" pitchFamily="34" charset="0"/>
              <a:buChar char="•"/>
            </a:pPr>
            <a:r>
              <a:rPr lang="en-US" i="1" dirty="0"/>
              <a:t>Slightly smaller differences in reduction of Tiers 2/3</a:t>
            </a:r>
          </a:p>
          <a:p>
            <a:pPr marL="742950" lvl="1" indent="-285750">
              <a:buFont typeface="Arial" panose="020B0604020202020204" pitchFamily="34" charset="0"/>
              <a:buChar char="•"/>
            </a:pPr>
            <a:r>
              <a:rPr lang="en-US" i="1" dirty="0"/>
              <a:t>On track – no change</a:t>
            </a:r>
          </a:p>
          <a:p>
            <a:pPr marL="742950" lvl="1" indent="-285750">
              <a:buFont typeface="Arial" panose="020B0604020202020204" pitchFamily="34" charset="0"/>
              <a:buChar char="•"/>
            </a:pPr>
            <a:r>
              <a:rPr lang="en-US" i="1" dirty="0"/>
              <a:t>Withdrawn students almost no change in %</a:t>
            </a:r>
          </a:p>
          <a:p>
            <a:endParaRPr lang="en-US" dirty="0"/>
          </a:p>
          <a:p>
            <a:r>
              <a:rPr lang="en-US" dirty="0"/>
              <a:t>After</a:t>
            </a:r>
            <a:r>
              <a:rPr lang="en-US" baseline="0" dirty="0"/>
              <a:t> one semester we can see that students that were moving from Tier 2 (orange) and Tier 3 into Tier 1  (yellow) and On track status (green) </a:t>
            </a:r>
          </a:p>
          <a:p>
            <a:endParaRPr lang="en-US" baseline="0" dirty="0"/>
          </a:p>
          <a:p>
            <a:r>
              <a:rPr lang="en-US" baseline="0" dirty="0"/>
              <a:t>15% decrease in Tier 3</a:t>
            </a:r>
          </a:p>
          <a:p>
            <a:r>
              <a:rPr lang="en-US" baseline="0" dirty="0"/>
              <a:t>23% decrease in Tier 2 </a:t>
            </a:r>
          </a:p>
          <a:p>
            <a:endParaRPr lang="en-US" baseline="0" dirty="0"/>
          </a:p>
          <a:p>
            <a:r>
              <a:rPr lang="en-US" baseline="0" dirty="0"/>
              <a:t>16% increase in Tier 1 -4,329 students </a:t>
            </a:r>
          </a:p>
          <a:p>
            <a:r>
              <a:rPr lang="en-US" baseline="0" dirty="0"/>
              <a:t>3% increase in on track-869 students </a:t>
            </a:r>
          </a:p>
          <a:p>
            <a:endParaRPr lang="en-US" baseline="0" dirty="0"/>
          </a:p>
          <a:p>
            <a:r>
              <a:rPr lang="en-US" baseline="0" dirty="0"/>
              <a:t>We also identified 4,968 students that were no longer enrolled in the K-12 LAUSD system,</a:t>
            </a:r>
          </a:p>
          <a:p>
            <a:r>
              <a:rPr lang="en-US" baseline="0" dirty="0"/>
              <a:t>These students may have:</a:t>
            </a:r>
          </a:p>
          <a:p>
            <a:r>
              <a:rPr lang="en-US" baseline="0" dirty="0"/>
              <a:t>-Transferred to another California school </a:t>
            </a:r>
          </a:p>
          <a:p>
            <a:r>
              <a:rPr lang="en-US" baseline="0" dirty="0"/>
              <a:t>-Graduated </a:t>
            </a:r>
          </a:p>
          <a:p>
            <a:r>
              <a:rPr lang="en-US" baseline="0" dirty="0"/>
              <a:t>-Enrolled in the Adult Ed system</a:t>
            </a:r>
          </a:p>
          <a:p>
            <a:r>
              <a:rPr lang="en-US" baseline="0" dirty="0"/>
              <a:t>-Moved out of state or out of the country </a:t>
            </a:r>
          </a:p>
          <a:p>
            <a:r>
              <a:rPr lang="en-US" baseline="0" dirty="0"/>
              <a:t>-Or Disconnected from the educational system.    </a:t>
            </a:r>
          </a:p>
          <a:p>
            <a:endParaRPr lang="en-US" baseline="0" dirty="0"/>
          </a:p>
          <a:p>
            <a:r>
              <a:rPr lang="en-US" baseline="0" dirty="0"/>
              <a:t>Chart also provides progress on Targeted Student Populations within the cohort</a:t>
            </a:r>
          </a:p>
          <a:p>
            <a:r>
              <a:rPr lang="en-US" baseline="0" dirty="0"/>
              <a:t>We still find disparities among Foster Youth and English learners. </a:t>
            </a:r>
          </a:p>
          <a:p>
            <a:r>
              <a:rPr lang="en-US" baseline="0" dirty="0"/>
              <a:t>In particular this data also highlights the transiency of Foster Youth as 36% of those students were no longer enrolled in LAUSD after one semester.  </a:t>
            </a:r>
          </a:p>
        </p:txBody>
      </p:sp>
      <p:sp>
        <p:nvSpPr>
          <p:cNvPr id="4" name="Slide Number Placeholder 3"/>
          <p:cNvSpPr>
            <a:spLocks noGrp="1"/>
          </p:cNvSpPr>
          <p:nvPr>
            <p:ph type="sldNum" sz="quarter" idx="10"/>
          </p:nvPr>
        </p:nvSpPr>
        <p:spPr/>
        <p:txBody>
          <a:bodyPr/>
          <a:lstStyle/>
          <a:p>
            <a:fld id="{0BB7AB61-80BF-47C5-9E2C-6316AD0BC47D}" type="slidenum">
              <a:rPr lang="en-US" smtClean="0"/>
              <a:t>35</a:t>
            </a:fld>
            <a:endParaRPr lang="en-US"/>
          </a:p>
        </p:txBody>
      </p:sp>
    </p:spTree>
    <p:extLst>
      <p:ext uri="{BB962C8B-B14F-4D97-AF65-F5344CB8AC3E}">
        <p14:creationId xmlns:p14="http://schemas.microsoft.com/office/powerpoint/2010/main" val="428908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Significant progress being made: Almost 20% of Tier 2/3 students (A-G cohort) are moving up to Tier 1 and On Track</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Some gains, but more progress still needed</a:t>
            </a:r>
            <a:r>
              <a:rPr lang="en-US" baseline="0" dirty="0"/>
              <a:t> for subgroups: </a:t>
            </a:r>
            <a:r>
              <a:rPr lang="en-US" dirty="0"/>
              <a:t>Foster and LEP are not making same gains as everyone else</a:t>
            </a:r>
          </a:p>
        </p:txBody>
      </p:sp>
      <p:sp>
        <p:nvSpPr>
          <p:cNvPr id="4" name="Slide Number Placeholder 3"/>
          <p:cNvSpPr>
            <a:spLocks noGrp="1"/>
          </p:cNvSpPr>
          <p:nvPr>
            <p:ph type="sldNum" sz="quarter" idx="10"/>
          </p:nvPr>
        </p:nvSpPr>
        <p:spPr/>
        <p:txBody>
          <a:bodyPr/>
          <a:lstStyle/>
          <a:p>
            <a:fld id="{05118B78-296A-475A-9392-1F29BCE747DF}" type="slidenum">
              <a:rPr lang="en-US" smtClean="0"/>
              <a:t>36</a:t>
            </a:fld>
            <a:endParaRPr lang="en-US"/>
          </a:p>
        </p:txBody>
      </p:sp>
    </p:spTree>
    <p:extLst>
      <p:ext uri="{BB962C8B-B14F-4D97-AF65-F5344CB8AC3E}">
        <p14:creationId xmlns:p14="http://schemas.microsoft.com/office/powerpoint/2010/main" val="2565229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t>Cynthia: Percent Graduating with a “C or above”</a:t>
            </a:r>
          </a:p>
          <a:p>
            <a:pPr eaLnBrk="1" hangingPunct="1"/>
            <a:r>
              <a:rPr lang="en-US" altLang="en-US"/>
              <a:t>We continue to increase the number of 9</a:t>
            </a:r>
            <a:r>
              <a:rPr lang="en-US" altLang="en-US" baseline="30000"/>
              <a:t>th</a:t>
            </a:r>
            <a:r>
              <a:rPr lang="en-US" altLang="en-US"/>
              <a:t> through 12</a:t>
            </a:r>
            <a:r>
              <a:rPr lang="en-US" altLang="en-US" baseline="30000"/>
              <a:t>th</a:t>
            </a:r>
            <a:r>
              <a:rPr lang="en-US" altLang="en-US"/>
              <a:t> grade students that complete all of their A-G requirements with a “C or better” and are eligible for 4 year universities.</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BA00AA1-E86C-4F45-88C9-328EAC8DCD98}" type="slidenum">
              <a:rPr lang="en-US" altLang="en-US" smtClean="0"/>
              <a:pPr/>
              <a:t>14</a:t>
            </a:fld>
            <a:endParaRPr lang="en-US" altLang="en-US"/>
          </a:p>
        </p:txBody>
      </p:sp>
    </p:spTree>
    <p:extLst>
      <p:ext uri="{BB962C8B-B14F-4D97-AF65-F5344CB8AC3E}">
        <p14:creationId xmlns:p14="http://schemas.microsoft.com/office/powerpoint/2010/main" val="4124750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Tier movement slide highlighting</a:t>
            </a:r>
            <a:r>
              <a:rPr lang="en-US" baseline="0" dirty="0"/>
              <a:t> the movement of the cohort (Tiers 2/3) from Spring 15-16 to Fall 16-17</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In Tier 2, 3,844 students moved up to Tier1/On Track (about 1/3 of students)</a:t>
            </a:r>
          </a:p>
          <a:p>
            <a:pPr marL="631908" lvl="1" indent="-174708">
              <a:buFont typeface="Arial" panose="020B0604020202020204" pitchFamily="34" charset="0"/>
              <a:buChar char="•"/>
            </a:pPr>
            <a:r>
              <a:rPr lang="en-US" baseline="0" dirty="0"/>
              <a:t>About a 1/3 of Tier 2 students showed improvement</a:t>
            </a:r>
          </a:p>
          <a:p>
            <a:pPr marL="640594" lvl="1" indent="-174708">
              <a:buFont typeface="Arial" panose="020B0604020202020204" pitchFamily="34" charset="0"/>
              <a:buChar char="•"/>
            </a:pPr>
            <a:r>
              <a:rPr lang="en-US" baseline="0" dirty="0"/>
              <a:t>About 25% fell to Tier 3</a:t>
            </a:r>
          </a:p>
          <a:p>
            <a:pPr marL="640594" lvl="1" indent="-174708">
              <a:buFont typeface="Arial" panose="020B0604020202020204" pitchFamily="34" charset="0"/>
              <a:buChar char="•"/>
            </a:pPr>
            <a:endParaRPr lang="en-US" baseline="0" dirty="0"/>
          </a:p>
          <a:p>
            <a:pPr marL="183394"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 Tier 3, 3,197 students moved up to Tiers 2/1/On Track (about 1/5 of students)</a:t>
            </a:r>
          </a:p>
          <a:p>
            <a:pPr marL="640594"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More than half of Tier 3 students did not change</a:t>
            </a:r>
          </a:p>
          <a:p>
            <a:pPr marL="640594" lvl="1" indent="-174708">
              <a:buFont typeface="Arial" panose="020B0604020202020204" pitchFamily="34" charset="0"/>
              <a:buChar char="•"/>
            </a:pPr>
            <a:endParaRPr lang="en-US" baseline="0" dirty="0"/>
          </a:p>
          <a:p>
            <a:pPr marL="183394" lvl="0" indent="-174708">
              <a:buFont typeface="Arial" panose="020B0604020202020204" pitchFamily="34" charset="0"/>
              <a:buChar char="•"/>
            </a:pPr>
            <a:r>
              <a:rPr lang="en-US" baseline="0" dirty="0"/>
              <a:t>Students who are farther behind are less likely to return to school the next year (withdrawn)</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5118B78-296A-475A-9392-1F29BCE747D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86008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 of</a:t>
            </a:r>
            <a:r>
              <a:rPr lang="en-US" baseline="0" dirty="0"/>
              <a:t> cohort that left school before the end of the following semester (Fall 16-17)</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4,968 students total</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High % of foster youth withdrawn</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5118B78-296A-475A-9392-1F29BCE747DF}" type="slidenum">
              <a:rPr lang="en-US" smtClean="0"/>
              <a:t>38</a:t>
            </a:fld>
            <a:endParaRPr lang="en-US"/>
          </a:p>
        </p:txBody>
      </p:sp>
    </p:spTree>
    <p:extLst>
      <p:ext uri="{BB962C8B-B14F-4D97-AF65-F5344CB8AC3E}">
        <p14:creationId xmlns:p14="http://schemas.microsoft.com/office/powerpoint/2010/main" val="302508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547 students total (out of 4,968) have either graduated, enrolled in adult school, or been referred and</a:t>
            </a:r>
            <a:r>
              <a:rPr lang="en-US" baseline="0" dirty="0"/>
              <a:t> seen by a </a:t>
            </a:r>
            <a:r>
              <a:rPr lang="en-US" baseline="0" dirty="0" err="1"/>
              <a:t>YouthSource</a:t>
            </a:r>
            <a:r>
              <a:rPr lang="en-US" baseline="0" dirty="0"/>
              <a:t> PSA</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Almost all the L7s were from the Class of 2016 as well as half the </a:t>
            </a:r>
            <a:r>
              <a:rPr lang="en-US" baseline="0" dirty="0" err="1"/>
              <a:t>YouthSource</a:t>
            </a:r>
            <a:r>
              <a:rPr lang="en-US" baseline="0" dirty="0"/>
              <a:t> referrals</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5118B78-296A-475A-9392-1F29BCE747DF}" type="slidenum">
              <a:rPr lang="en-US" smtClean="0"/>
              <a:t>39</a:t>
            </a:fld>
            <a:endParaRPr lang="en-US"/>
          </a:p>
        </p:txBody>
      </p:sp>
    </p:spTree>
    <p:extLst>
      <p:ext uri="{BB962C8B-B14F-4D97-AF65-F5344CB8AC3E}">
        <p14:creationId xmlns:p14="http://schemas.microsoft.com/office/powerpoint/2010/main" val="4269083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Summary of L codes</a:t>
            </a:r>
            <a:r>
              <a:rPr lang="en-US" baseline="0" dirty="0"/>
              <a:t> of 4,428 students not accounted for by L7s, adult Ed enrollment and </a:t>
            </a:r>
            <a:r>
              <a:rPr lang="en-US" baseline="0" dirty="0" err="1"/>
              <a:t>YouthSource</a:t>
            </a: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L8 is largest category, followed by L3</a:t>
            </a:r>
          </a:p>
        </p:txBody>
      </p:sp>
      <p:sp>
        <p:nvSpPr>
          <p:cNvPr id="4" name="Slide Number Placeholder 3"/>
          <p:cNvSpPr>
            <a:spLocks noGrp="1"/>
          </p:cNvSpPr>
          <p:nvPr>
            <p:ph type="sldNum" sz="quarter" idx="10"/>
          </p:nvPr>
        </p:nvSpPr>
        <p:spPr/>
        <p:txBody>
          <a:bodyPr/>
          <a:lstStyle/>
          <a:p>
            <a:fld id="{05118B78-296A-475A-9392-1F29BCE747DF}" type="slidenum">
              <a:rPr lang="en-US" smtClean="0"/>
              <a:t>40</a:t>
            </a:fld>
            <a:endParaRPr lang="en-US"/>
          </a:p>
        </p:txBody>
      </p:sp>
    </p:spTree>
    <p:extLst>
      <p:ext uri="{BB962C8B-B14F-4D97-AF65-F5344CB8AC3E}">
        <p14:creationId xmlns:p14="http://schemas.microsoft.com/office/powerpoint/2010/main" val="2837803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Counselors run</a:t>
            </a:r>
            <a:r>
              <a:rPr lang="en-US" baseline="0" dirty="0"/>
              <a:t> school-wide leaver lists at least monthly and work to verify successful transfer and re-enrollment for all withdrawn students</a:t>
            </a:r>
            <a:endParaRPr lang="en-US" dirty="0"/>
          </a:p>
          <a:p>
            <a:endParaRPr lang="en-US" dirty="0"/>
          </a:p>
        </p:txBody>
      </p:sp>
      <p:sp>
        <p:nvSpPr>
          <p:cNvPr id="4" name="Slide Number Placeholder 3"/>
          <p:cNvSpPr>
            <a:spLocks noGrp="1"/>
          </p:cNvSpPr>
          <p:nvPr>
            <p:ph type="sldNum" sz="quarter" idx="10"/>
          </p:nvPr>
        </p:nvSpPr>
        <p:spPr/>
        <p:txBody>
          <a:bodyPr/>
          <a:lstStyle/>
          <a:p>
            <a:fld id="{0BB7AB61-80BF-47C5-9E2C-6316AD0BC47D}" type="slidenum">
              <a:rPr lang="en-US" smtClean="0"/>
              <a:t>41</a:t>
            </a:fld>
            <a:endParaRPr lang="en-US"/>
          </a:p>
        </p:txBody>
      </p:sp>
    </p:spTree>
    <p:extLst>
      <p:ext uri="{BB962C8B-B14F-4D97-AF65-F5344CB8AC3E}">
        <p14:creationId xmlns:p14="http://schemas.microsoft.com/office/powerpoint/2010/main" val="450861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date, </a:t>
            </a:r>
          </a:p>
        </p:txBody>
      </p:sp>
      <p:sp>
        <p:nvSpPr>
          <p:cNvPr id="4" name="Slide Number Placeholder 3"/>
          <p:cNvSpPr>
            <a:spLocks noGrp="1"/>
          </p:cNvSpPr>
          <p:nvPr>
            <p:ph type="sldNum" sz="quarter" idx="10"/>
          </p:nvPr>
        </p:nvSpPr>
        <p:spPr/>
        <p:txBody>
          <a:bodyPr/>
          <a:lstStyle/>
          <a:p>
            <a:fld id="{6B54AB3E-673A-4DA9-A949-6D0FA7AE7CC3}" type="slidenum">
              <a:rPr lang="en-US" smtClean="0"/>
              <a:t>42</a:t>
            </a:fld>
            <a:endParaRPr lang="en-US" dirty="0"/>
          </a:p>
        </p:txBody>
      </p:sp>
    </p:spTree>
    <p:extLst>
      <p:ext uri="{BB962C8B-B14F-4D97-AF65-F5344CB8AC3E}">
        <p14:creationId xmlns:p14="http://schemas.microsoft.com/office/powerpoint/2010/main" val="82048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650875"/>
            <a:ext cx="4181475" cy="3136900"/>
          </a:xfrm>
        </p:spPr>
      </p:sp>
      <p:sp>
        <p:nvSpPr>
          <p:cNvPr id="3" name="Notes Placeholder 2"/>
          <p:cNvSpPr>
            <a:spLocks noGrp="1"/>
          </p:cNvSpPr>
          <p:nvPr>
            <p:ph type="body" idx="1"/>
          </p:nvPr>
        </p:nvSpPr>
        <p:spPr>
          <a:xfrm>
            <a:off x="701040" y="3875177"/>
            <a:ext cx="5608320" cy="5236166"/>
          </a:xfrm>
        </p:spPr>
        <p:txBody>
          <a:bodyPr/>
          <a:lstStyle/>
          <a:p>
            <a:pPr marL="171450" indent="-171450">
              <a:buFont typeface="Arial" panose="020B0604020202020204" pitchFamily="34" charset="0"/>
              <a:buChar char="•"/>
            </a:pPr>
            <a:r>
              <a:rPr lang="en-US" sz="1100" dirty="0"/>
              <a:t>A-G Counselor Diana Delgado began working with </a:t>
            </a:r>
            <a:r>
              <a:rPr lang="en-US" sz="1100" dirty="0" err="1"/>
              <a:t>Latanae</a:t>
            </a:r>
            <a:r>
              <a:rPr lang="en-US" sz="1100" dirty="0"/>
              <a:t> Carter in September 2016 after she re-enrolled back to John C. Fremont High School after attending Sierra Vista High School in Nevada for a year. </a:t>
            </a:r>
          </a:p>
          <a:p>
            <a:pPr marL="171450" indent="-171450">
              <a:buFont typeface="Arial" panose="020B0604020202020204" pitchFamily="34" charset="0"/>
              <a:buChar char="•"/>
            </a:pPr>
            <a:r>
              <a:rPr lang="en-US" sz="1100" dirty="0"/>
              <a:t>When </a:t>
            </a:r>
            <a:r>
              <a:rPr lang="en-US" sz="1100" dirty="0" err="1"/>
              <a:t>Latanae</a:t>
            </a:r>
            <a:r>
              <a:rPr lang="en-US" sz="1100" dirty="0"/>
              <a:t> re-enrolled at Fremont she was classified as class of 2017, she was a tier 3 caseload and was identified as missing 7 A-G classes. </a:t>
            </a:r>
          </a:p>
          <a:p>
            <a:pPr marL="171450" indent="-171450">
              <a:buFont typeface="Arial" panose="020B0604020202020204" pitchFamily="34" charset="0"/>
              <a:buChar char="•"/>
            </a:pPr>
            <a:r>
              <a:rPr lang="en-US" sz="1100" dirty="0" err="1"/>
              <a:t>Latanae</a:t>
            </a:r>
            <a:r>
              <a:rPr lang="en-US" sz="1100" dirty="0"/>
              <a:t> and Ms. Delgado continued to work closely for the rest of the semester. During her first semester back, </a:t>
            </a:r>
            <a:r>
              <a:rPr lang="en-US" sz="1100" dirty="0" err="1"/>
              <a:t>Latanae</a:t>
            </a:r>
            <a:r>
              <a:rPr lang="en-US" sz="1100" dirty="0"/>
              <a:t> demonstrated tremendous passion and dedication to reach graduation. Upon their first meeting, she pledged to be part of Fremont's graduation campaign ran by the A-G Diploma Program Counselors by sharing, "I want a high school diploma and a college degree. I want to be successful, I want to be a social worker". </a:t>
            </a:r>
          </a:p>
          <a:p>
            <a:pPr marL="171450" indent="-171450">
              <a:buFont typeface="Arial" panose="020B0604020202020204" pitchFamily="34" charset="0"/>
              <a:buChar char="•"/>
            </a:pPr>
            <a:r>
              <a:rPr lang="en-US" sz="1100" dirty="0"/>
              <a:t>On her journey to success, </a:t>
            </a:r>
            <a:r>
              <a:rPr lang="en-US" sz="1100" dirty="0" err="1"/>
              <a:t>Latanae</a:t>
            </a:r>
            <a:r>
              <a:rPr lang="en-US" sz="1100" dirty="0"/>
              <a:t> was enrolled in our Edgenuity and Saturday School credit recovery programs. </a:t>
            </a:r>
            <a:r>
              <a:rPr lang="en-US" sz="1100" dirty="0" err="1"/>
              <a:t>Latanae</a:t>
            </a:r>
            <a:r>
              <a:rPr lang="en-US" sz="1100" dirty="0"/>
              <a:t> would also participate in our after-school credit recovery program implemented by ARC and our A-G Diploma Program Counselors 3 X's a week.  With such opportunities, </a:t>
            </a:r>
            <a:r>
              <a:rPr lang="en-US" sz="1100" dirty="0" err="1"/>
              <a:t>Latanae</a:t>
            </a:r>
            <a:r>
              <a:rPr lang="en-US" sz="1100" dirty="0"/>
              <a:t> was able to recover 15 credits through Edgenuity and is currently recovering an additional 5 credits. She was also able to successfully recover 5 credits by attending Saturday school adding up to a total of 20 credits recovered in just one semester! </a:t>
            </a:r>
          </a:p>
          <a:p>
            <a:pPr marL="171450" indent="-171450">
              <a:buFont typeface="Arial" panose="020B0604020202020204" pitchFamily="34" charset="0"/>
              <a:buChar char="•"/>
            </a:pPr>
            <a:r>
              <a:rPr lang="en-US" sz="1100" dirty="0" err="1"/>
              <a:t>Latanae</a:t>
            </a:r>
            <a:r>
              <a:rPr lang="en-US" sz="1100" dirty="0"/>
              <a:t> was recognized in December 2016 during our A-G Diploma Program Lunch Recognition Ceremony along with 10 other students for successfully moving down tiers. She began on tier 3 in September of 2016 and now as of February 2017, she is "on-track".</a:t>
            </a:r>
          </a:p>
          <a:p>
            <a:pPr marL="171450" indent="-171450">
              <a:buFont typeface="Arial" panose="020B0604020202020204" pitchFamily="34" charset="0"/>
              <a:buChar char="•"/>
            </a:pPr>
            <a:r>
              <a:rPr lang="en-US" sz="1100" dirty="0"/>
              <a:t> </a:t>
            </a:r>
            <a:r>
              <a:rPr lang="en-US" sz="1100" dirty="0" err="1"/>
              <a:t>Latanae</a:t>
            </a:r>
            <a:r>
              <a:rPr lang="en-US" sz="1100" dirty="0"/>
              <a:t> is expected to walk the stage and graduate this June as long as she passes all her A-G classes this semester. </a:t>
            </a:r>
          </a:p>
          <a:p>
            <a:pPr marL="171450" indent="-171450">
              <a:buFont typeface="Arial" panose="020B0604020202020204" pitchFamily="34" charset="0"/>
              <a:buChar char="•"/>
            </a:pPr>
            <a:r>
              <a:rPr lang="en-US" sz="1100" dirty="0"/>
              <a:t>Not only has </a:t>
            </a:r>
            <a:r>
              <a:rPr lang="en-US" sz="1100" dirty="0" err="1"/>
              <a:t>Latanae</a:t>
            </a:r>
            <a:r>
              <a:rPr lang="en-US" sz="1100" dirty="0"/>
              <a:t> been able to get on-track towards graduation, she has also been successfully admitted to California State University, Dominguez Hills. </a:t>
            </a:r>
          </a:p>
          <a:p>
            <a:pPr marL="171450" indent="-171450">
              <a:buFont typeface="Arial" panose="020B0604020202020204" pitchFamily="34" charset="0"/>
              <a:buChar char="•"/>
            </a:pPr>
            <a:r>
              <a:rPr lang="en-US" sz="1100" dirty="0"/>
              <a:t>Finally, </a:t>
            </a:r>
            <a:r>
              <a:rPr lang="en-US" sz="1100" dirty="0" err="1"/>
              <a:t>Latanae</a:t>
            </a:r>
            <a:r>
              <a:rPr lang="en-US" sz="1100" dirty="0"/>
              <a:t> was also recently nominated by the administrator of the School of Environmental and Social Justice (SLC) as one of three students eligible for a COPA scholarship. She successfully submitted her application Friday, January27, 2017 and is awaiting a response. </a:t>
            </a:r>
          </a:p>
          <a:p>
            <a:endParaRPr lang="en-US" dirty="0"/>
          </a:p>
        </p:txBody>
      </p:sp>
      <p:sp>
        <p:nvSpPr>
          <p:cNvPr id="4" name="Slide Number Placeholder 3"/>
          <p:cNvSpPr>
            <a:spLocks noGrp="1"/>
          </p:cNvSpPr>
          <p:nvPr>
            <p:ph type="sldNum" sz="quarter" idx="10"/>
          </p:nvPr>
        </p:nvSpPr>
        <p:spPr/>
        <p:txBody>
          <a:bodyPr/>
          <a:lstStyle/>
          <a:p>
            <a:fld id="{0BB7AB61-80BF-47C5-9E2C-6316AD0BC47D}" type="slidenum">
              <a:rPr lang="en-US" smtClean="0"/>
              <a:t>44</a:t>
            </a:fld>
            <a:endParaRPr lang="en-US"/>
          </a:p>
        </p:txBody>
      </p:sp>
    </p:spTree>
    <p:extLst>
      <p:ext uri="{BB962C8B-B14F-4D97-AF65-F5344CB8AC3E}">
        <p14:creationId xmlns:p14="http://schemas.microsoft.com/office/powerpoint/2010/main" val="3093830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550366"/>
          </a:xfrm>
        </p:spPr>
        <p:txBody>
          <a:bodyPr/>
          <a:lstStyle/>
          <a:p>
            <a:pPr marL="171450" indent="-171450">
              <a:spcAft>
                <a:spcPts val="1000"/>
              </a:spcAft>
              <a:buFont typeface="Arial" panose="020B0604020202020204" pitchFamily="34" charset="0"/>
              <a:buChar char="•"/>
            </a:pPr>
            <a:r>
              <a:rPr lang="en-US" sz="1100" dirty="0">
                <a:solidFill>
                  <a:srgbClr val="000000"/>
                </a:solidFill>
                <a:ea typeface="Calibri"/>
              </a:rPr>
              <a:t>A-G counselor Oralia </a:t>
            </a:r>
            <a:r>
              <a:rPr lang="en-US" sz="1100" dirty="0" err="1">
                <a:solidFill>
                  <a:srgbClr val="000000"/>
                </a:solidFill>
                <a:ea typeface="Calibri"/>
              </a:rPr>
              <a:t>Bahena</a:t>
            </a:r>
            <a:r>
              <a:rPr lang="en-US" sz="1100" dirty="0">
                <a:solidFill>
                  <a:srgbClr val="000000"/>
                </a:solidFill>
                <a:ea typeface="Calibri"/>
              </a:rPr>
              <a:t> Catalan met Erick Flores during the first week at Garfield High School. He was a senior who had been identified as Tier 3, was missing several courses and had yet to begin work on credit recovery. </a:t>
            </a:r>
          </a:p>
          <a:p>
            <a:pPr marL="171450" indent="-171450">
              <a:spcAft>
                <a:spcPts val="1000"/>
              </a:spcAft>
              <a:buFont typeface="Arial" panose="020B0604020202020204" pitchFamily="34" charset="0"/>
              <a:buChar char="•"/>
            </a:pPr>
            <a:r>
              <a:rPr lang="en-US" sz="1100" dirty="0">
                <a:solidFill>
                  <a:srgbClr val="000000"/>
                </a:solidFill>
                <a:ea typeface="Calibri"/>
              </a:rPr>
              <a:t>From their initial meeting we discussed what he wanted to do after high school and how a diploma would benefit him.</a:t>
            </a:r>
          </a:p>
          <a:p>
            <a:pPr marL="171450" indent="-171450">
              <a:spcAft>
                <a:spcPts val="1000"/>
              </a:spcAft>
              <a:buFont typeface="Arial" panose="020B0604020202020204" pitchFamily="34" charset="0"/>
              <a:buChar char="•"/>
            </a:pPr>
            <a:r>
              <a:rPr lang="en-US" sz="1100" dirty="0">
                <a:solidFill>
                  <a:srgbClr val="000000"/>
                </a:solidFill>
                <a:ea typeface="Calibri"/>
              </a:rPr>
              <a:t>Oralia informed Erick about the A-G program and our goals. In addition, she notified him that she would be following up on his progress, would check in on him, and was determined to see him graduate. </a:t>
            </a:r>
          </a:p>
          <a:p>
            <a:pPr marL="171450" indent="-171450">
              <a:spcAft>
                <a:spcPts val="1000"/>
              </a:spcAft>
              <a:buFont typeface="Arial" panose="020B0604020202020204" pitchFamily="34" charset="0"/>
              <a:buChar char="•"/>
            </a:pPr>
            <a:r>
              <a:rPr lang="en-US" sz="1100" dirty="0">
                <a:solidFill>
                  <a:srgbClr val="000000"/>
                </a:solidFill>
                <a:ea typeface="Calibri"/>
              </a:rPr>
              <a:t>He told  Oralia he would be just as committed to graduating and was willing to do whatever it took to get there. </a:t>
            </a:r>
          </a:p>
          <a:p>
            <a:pPr marL="171450" indent="-171450">
              <a:spcAft>
                <a:spcPts val="1000"/>
              </a:spcAft>
              <a:buFont typeface="Arial" panose="020B0604020202020204" pitchFamily="34" charset="0"/>
              <a:buChar char="•"/>
            </a:pPr>
            <a:r>
              <a:rPr lang="en-US" sz="1100" dirty="0">
                <a:solidFill>
                  <a:srgbClr val="000000"/>
                </a:solidFill>
                <a:ea typeface="Calibri"/>
              </a:rPr>
              <a:t>Together with his academic counselor they were able to enroll Erick in APEX courses and winter session credit recovery. </a:t>
            </a:r>
          </a:p>
          <a:p>
            <a:pPr marL="171450" indent="-171450">
              <a:spcAft>
                <a:spcPts val="1000"/>
              </a:spcAft>
              <a:buFont typeface="Arial" panose="020B0604020202020204" pitchFamily="34" charset="0"/>
              <a:buChar char="•"/>
            </a:pPr>
            <a:r>
              <a:rPr lang="en-US" sz="1100" dirty="0">
                <a:solidFill>
                  <a:srgbClr val="000000"/>
                </a:solidFill>
                <a:ea typeface="Calibri"/>
              </a:rPr>
              <a:t>Erick was able to recover his credits and is now on track to graduate. Erick was successful in his credit recovery and became eligible to apply to four year universities. </a:t>
            </a:r>
          </a:p>
          <a:p>
            <a:pPr marL="171450" indent="-171450">
              <a:spcAft>
                <a:spcPts val="1000"/>
              </a:spcAft>
              <a:buFont typeface="Arial" panose="020B0604020202020204" pitchFamily="34" charset="0"/>
              <a:buChar char="•"/>
            </a:pPr>
            <a:r>
              <a:rPr lang="en-US" sz="1100" dirty="0">
                <a:solidFill>
                  <a:srgbClr val="000000"/>
                </a:solidFill>
                <a:ea typeface="Calibri"/>
              </a:rPr>
              <a:t>Erick plans to one day have a career with the Department of Justice. </a:t>
            </a:r>
          </a:p>
          <a:p>
            <a:pPr marL="171450" indent="-171450">
              <a:spcAft>
                <a:spcPts val="1000"/>
              </a:spcAft>
              <a:buFont typeface="Arial" panose="020B0604020202020204" pitchFamily="34" charset="0"/>
              <a:buChar char="•"/>
            </a:pPr>
            <a:r>
              <a:rPr lang="en-US" sz="1100" dirty="0">
                <a:solidFill>
                  <a:srgbClr val="000000"/>
                </a:solidFill>
                <a:ea typeface="Calibri"/>
              </a:rPr>
              <a:t>Erick credits his success to being identified early in the year, being offered credit recovery options, and knowing that someone is holding him accountable to his goals. </a:t>
            </a:r>
          </a:p>
          <a:p>
            <a:pPr marL="171450" indent="-171450">
              <a:spcAft>
                <a:spcPts val="1000"/>
              </a:spcAft>
              <a:buFont typeface="Arial" panose="020B0604020202020204" pitchFamily="34" charset="0"/>
              <a:buChar char="•"/>
            </a:pPr>
            <a:r>
              <a:rPr lang="en-US" sz="1100" dirty="0">
                <a:solidFill>
                  <a:srgbClr val="000000"/>
                </a:solidFill>
                <a:ea typeface="Calibri"/>
              </a:rPr>
              <a:t>Additionally, when asked what helped him turn his life around, Erick responded by simply saying “You told me I had potential”.</a:t>
            </a:r>
          </a:p>
          <a:p>
            <a:pPr marL="171450" indent="-171450">
              <a:spcAft>
                <a:spcPts val="1000"/>
              </a:spcAft>
              <a:buFont typeface="Arial" panose="020B0604020202020204" pitchFamily="34" charset="0"/>
              <a:buChar char="•"/>
            </a:pPr>
            <a:r>
              <a:rPr lang="en-US" sz="1100" dirty="0">
                <a:solidFill>
                  <a:srgbClr val="000000"/>
                </a:solidFill>
                <a:latin typeface="Times New Roman"/>
                <a:ea typeface="Calibri"/>
              </a:rPr>
              <a:t>Erick is currently labeled as a homeless student as well</a:t>
            </a:r>
            <a:endParaRPr lang="en-US" sz="1100" dirty="0">
              <a:latin typeface="Times New Roman"/>
              <a:ea typeface="Calibri"/>
            </a:endParaRPr>
          </a:p>
          <a:p>
            <a:endParaRPr lang="en-US" dirty="0"/>
          </a:p>
        </p:txBody>
      </p:sp>
      <p:sp>
        <p:nvSpPr>
          <p:cNvPr id="4" name="Slide Number Placeholder 3"/>
          <p:cNvSpPr>
            <a:spLocks noGrp="1"/>
          </p:cNvSpPr>
          <p:nvPr>
            <p:ph type="sldNum" sz="quarter" idx="10"/>
          </p:nvPr>
        </p:nvSpPr>
        <p:spPr/>
        <p:txBody>
          <a:bodyPr/>
          <a:lstStyle/>
          <a:p>
            <a:fld id="{0BB7AB61-80BF-47C5-9E2C-6316AD0BC47D}" type="slidenum">
              <a:rPr lang="en-US" smtClean="0"/>
              <a:t>45</a:t>
            </a:fld>
            <a:endParaRPr lang="en-US"/>
          </a:p>
        </p:txBody>
      </p:sp>
    </p:spTree>
    <p:extLst>
      <p:ext uri="{BB962C8B-B14F-4D97-AF65-F5344CB8AC3E}">
        <p14:creationId xmlns:p14="http://schemas.microsoft.com/office/powerpoint/2010/main" val="20847059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995194"/>
          </a:xfrm>
        </p:spPr>
        <p:txBody>
          <a:bodyPr/>
          <a:lstStyle/>
          <a:p>
            <a:pPr marL="171450" indent="-171450">
              <a:spcAft>
                <a:spcPts val="1000"/>
              </a:spcAft>
              <a:buFont typeface="Arial" panose="020B0604020202020204" pitchFamily="34" charset="0"/>
              <a:buChar char="•"/>
            </a:pPr>
            <a:r>
              <a:rPr lang="en-US" dirty="0">
                <a:solidFill>
                  <a:srgbClr val="000000"/>
                </a:solidFill>
                <a:ea typeface="Calibri"/>
              </a:rPr>
              <a:t>Omar </a:t>
            </a:r>
            <a:r>
              <a:rPr lang="en-US" dirty="0" err="1">
                <a:solidFill>
                  <a:srgbClr val="000000"/>
                </a:solidFill>
                <a:ea typeface="Calibri"/>
              </a:rPr>
              <a:t>Castrejon</a:t>
            </a:r>
            <a:r>
              <a:rPr lang="en-US" dirty="0">
                <a:solidFill>
                  <a:srgbClr val="000000"/>
                </a:solidFill>
                <a:ea typeface="Calibri"/>
              </a:rPr>
              <a:t> was born in the US but due to family circumstances he and his parents moved out of the country. Erick currently lives with his Aunt while his parents reside in Mexico</a:t>
            </a:r>
          </a:p>
          <a:p>
            <a:pPr marL="171450" indent="-171450">
              <a:spcAft>
                <a:spcPts val="1000"/>
              </a:spcAft>
              <a:buFont typeface="Arial" panose="020B0604020202020204" pitchFamily="34" charset="0"/>
              <a:buChar char="•"/>
            </a:pPr>
            <a:r>
              <a:rPr lang="en-US" dirty="0">
                <a:solidFill>
                  <a:srgbClr val="000000"/>
                </a:solidFill>
                <a:ea typeface="Calibri"/>
              </a:rPr>
              <a:t>At 16 years old Omar decided that he wanted to go to college. He enrolled at Garfield High School and began informing himself about graduation requirements. </a:t>
            </a:r>
          </a:p>
          <a:p>
            <a:pPr marL="171450" indent="-171450">
              <a:spcAft>
                <a:spcPts val="1000"/>
              </a:spcAft>
              <a:buFont typeface="Arial" panose="020B0604020202020204" pitchFamily="34" charset="0"/>
              <a:buChar char="•"/>
            </a:pPr>
            <a:r>
              <a:rPr lang="en-US" dirty="0">
                <a:solidFill>
                  <a:srgbClr val="000000"/>
                </a:solidFill>
                <a:ea typeface="Calibri"/>
              </a:rPr>
              <a:t>In the fall, Omar was identified as a tier 3 student. The A-g Counselor Oralia </a:t>
            </a:r>
            <a:r>
              <a:rPr lang="en-US" dirty="0" err="1">
                <a:solidFill>
                  <a:srgbClr val="000000"/>
                </a:solidFill>
                <a:ea typeface="Calibri"/>
              </a:rPr>
              <a:t>Behena</a:t>
            </a:r>
            <a:r>
              <a:rPr lang="en-US" dirty="0">
                <a:solidFill>
                  <a:srgbClr val="000000"/>
                </a:solidFill>
                <a:ea typeface="Calibri"/>
              </a:rPr>
              <a:t> Catalan conducted an overview of his transcript and informed him that he needed to begin the credit recovery process by enrolling in APEX, Adult School, and Saturday School. </a:t>
            </a:r>
          </a:p>
          <a:p>
            <a:pPr marL="171450" indent="-171450">
              <a:spcAft>
                <a:spcPts val="1000"/>
              </a:spcAft>
              <a:buFont typeface="Arial" panose="020B0604020202020204" pitchFamily="34" charset="0"/>
              <a:buChar char="•"/>
            </a:pPr>
            <a:r>
              <a:rPr lang="en-US" dirty="0">
                <a:solidFill>
                  <a:srgbClr val="000000"/>
                </a:solidFill>
                <a:ea typeface="Calibri"/>
              </a:rPr>
              <a:t>Omar was determined and enrolled in all three. </a:t>
            </a:r>
          </a:p>
          <a:p>
            <a:pPr marL="171450" indent="-171450">
              <a:spcAft>
                <a:spcPts val="1000"/>
              </a:spcAft>
              <a:buFont typeface="Arial" panose="020B0604020202020204" pitchFamily="34" charset="0"/>
              <a:buChar char="•"/>
            </a:pPr>
            <a:r>
              <a:rPr lang="en-US" dirty="0">
                <a:solidFill>
                  <a:srgbClr val="000000"/>
                </a:solidFill>
                <a:ea typeface="Calibri"/>
              </a:rPr>
              <a:t>In October, Oralia along with the College Counselor, Ms. Lopez, informed Omar that due to his hard work and dedication, he would be eligible to apply to a four year university. </a:t>
            </a:r>
          </a:p>
          <a:p>
            <a:pPr marL="171450" indent="-171450">
              <a:spcAft>
                <a:spcPts val="1000"/>
              </a:spcAft>
              <a:buFont typeface="Arial" panose="020B0604020202020204" pitchFamily="34" charset="0"/>
              <a:buChar char="•"/>
            </a:pPr>
            <a:r>
              <a:rPr lang="en-US" dirty="0">
                <a:solidFill>
                  <a:srgbClr val="000000"/>
                </a:solidFill>
                <a:ea typeface="Calibri"/>
              </a:rPr>
              <a:t>Omar registered for the SAT, applied to college, and recently has been accepted to CSULA. </a:t>
            </a:r>
          </a:p>
          <a:p>
            <a:pPr marL="171450" indent="-171450">
              <a:spcAft>
                <a:spcPts val="1000"/>
              </a:spcAft>
              <a:buFont typeface="Arial" panose="020B0604020202020204" pitchFamily="34" charset="0"/>
              <a:buChar char="•"/>
            </a:pPr>
            <a:r>
              <a:rPr lang="en-US" dirty="0">
                <a:solidFill>
                  <a:srgbClr val="000000"/>
                </a:solidFill>
                <a:ea typeface="Calibri"/>
              </a:rPr>
              <a:t>Omar will be the first in his family to pursue a post-secondary education. </a:t>
            </a:r>
            <a:endParaRPr lang="en-US" dirty="0">
              <a:latin typeface="Times New Roman"/>
              <a:ea typeface="Calibri"/>
            </a:endParaRPr>
          </a:p>
          <a:p>
            <a:endParaRPr lang="en-US" dirty="0"/>
          </a:p>
        </p:txBody>
      </p:sp>
      <p:sp>
        <p:nvSpPr>
          <p:cNvPr id="4" name="Slide Number Placeholder 3"/>
          <p:cNvSpPr>
            <a:spLocks noGrp="1"/>
          </p:cNvSpPr>
          <p:nvPr>
            <p:ph type="sldNum" sz="quarter" idx="10"/>
          </p:nvPr>
        </p:nvSpPr>
        <p:spPr/>
        <p:txBody>
          <a:bodyPr/>
          <a:lstStyle/>
          <a:p>
            <a:fld id="{0BB7AB61-80BF-47C5-9E2C-6316AD0BC47D}" type="slidenum">
              <a:rPr lang="en-US" smtClean="0"/>
              <a:t>46</a:t>
            </a:fld>
            <a:endParaRPr lang="en-US"/>
          </a:p>
        </p:txBody>
      </p:sp>
    </p:spTree>
    <p:extLst>
      <p:ext uri="{BB962C8B-B14F-4D97-AF65-F5344CB8AC3E}">
        <p14:creationId xmlns:p14="http://schemas.microsoft.com/office/powerpoint/2010/main" val="37739808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As I reflect on all my years at Crenshaw High School I wouldn’t change a thing. I learned so much about myself that I didn’t know. I am a talented ambitious, strong will, well mannered, and humble young man. Some describe me as outgoing, the life of the party just a fun guy to be around. The world needs an individual like me around to improve on people’s well-being.  I value friendship, companionship, and being a Good Samaritan when someone needs a hand. I come from an economically disadvantaged household. I have three sisters, four brothers, and my mom, I have additional siblings but only so many people can sleep in one household. We had to work extra hard for our clothes and even harder if we wanted to look good. The neighborhood around us wasn’t safe but I grew accustomed to the kids on my street and the chaos around me. Growing up in the neighborhood I grew up in, I tended to get myself in a lot of trouble.  I got in several fights, hung out with the wrong crowds and was incarcerated. I had every obstacle that could slow me down or hold me back. Based on my life style no one ever thought I would be successful. I am currently on track to graduate. After graduation I plan to enlist in the Navy or attend Langston University in Langston, Oklahoma. Looking back my scholarly pursuits and the challenges I went through in life they shaped me into the man I am today.  I WILL make a positive impact on my family, my community and most of all on myself</a:t>
            </a:r>
            <a:endParaRPr lang="en-US" dirty="0"/>
          </a:p>
        </p:txBody>
      </p:sp>
      <p:sp>
        <p:nvSpPr>
          <p:cNvPr id="4" name="Slide Number Placeholder 3"/>
          <p:cNvSpPr>
            <a:spLocks noGrp="1"/>
          </p:cNvSpPr>
          <p:nvPr>
            <p:ph type="sldNum" sz="quarter" idx="10"/>
          </p:nvPr>
        </p:nvSpPr>
        <p:spPr/>
        <p:txBody>
          <a:bodyPr/>
          <a:lstStyle/>
          <a:p>
            <a:fld id="{0BB7AB61-80BF-47C5-9E2C-6316AD0BC47D}" type="slidenum">
              <a:rPr lang="en-US" smtClean="0"/>
              <a:t>47</a:t>
            </a:fld>
            <a:endParaRPr lang="en-US"/>
          </a:p>
        </p:txBody>
      </p:sp>
    </p:spTree>
    <p:extLst>
      <p:ext uri="{BB962C8B-B14F-4D97-AF65-F5344CB8AC3E}">
        <p14:creationId xmlns:p14="http://schemas.microsoft.com/office/powerpoint/2010/main" val="3240851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u="sng"/>
              <a:t>Carol Slide : LAUSD CLASS ON-TRACK PROGRESS</a:t>
            </a:r>
            <a:endParaRPr lang="en-US" altLang="en-US"/>
          </a:p>
          <a:p>
            <a:pPr eaLnBrk="1" hangingPunct="1">
              <a:spcBef>
                <a:spcPct val="0"/>
              </a:spcBef>
            </a:pPr>
            <a:r>
              <a:rPr lang="en-US" altLang="en-US"/>
              <a:t>We are currently 5 percent higher compared to where we were at the end of the fall semester with the Class of 2016. Of the 41% off track, 19% are off track by 1-2 courses.</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6D2BF38-43C1-41A2-A3EE-CBF391648054}" type="slidenum">
              <a:rPr lang="en-US" altLang="en-US" smtClean="0"/>
              <a:pPr/>
              <a:t>16</a:t>
            </a:fld>
            <a:endParaRPr lang="en-US" altLang="en-US"/>
          </a:p>
        </p:txBody>
      </p:sp>
    </p:spTree>
    <p:extLst>
      <p:ext uri="{BB962C8B-B14F-4D97-AF65-F5344CB8AC3E}">
        <p14:creationId xmlns:p14="http://schemas.microsoft.com/office/powerpoint/2010/main" val="967370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419738"/>
          </a:xfrm>
        </p:spPr>
        <p:txBody>
          <a:bodyPr/>
          <a:lstStyle/>
          <a:p>
            <a:pPr marL="171450" indent="-171450">
              <a:buFont typeface="Arial" panose="020B0604020202020204" pitchFamily="34" charset="0"/>
              <a:buChar char="•"/>
            </a:pPr>
            <a:r>
              <a:rPr lang="en-US" sz="1150" dirty="0">
                <a:solidFill>
                  <a:srgbClr val="000000"/>
                </a:solidFill>
                <a:latin typeface="Tahoma"/>
                <a:ea typeface="Calibri"/>
              </a:rPr>
              <a:t>A-G Counselor Diana Delgado started working with Harvey Carver last semester after he was identified as a class of 2017 - tier 3 student. </a:t>
            </a:r>
          </a:p>
          <a:p>
            <a:pPr marL="171450" indent="-171450">
              <a:buFont typeface="Arial" panose="020B0604020202020204" pitchFamily="34" charset="0"/>
              <a:buChar char="•"/>
            </a:pPr>
            <a:r>
              <a:rPr lang="en-US" sz="1150" dirty="0">
                <a:solidFill>
                  <a:srgbClr val="000000"/>
                </a:solidFill>
                <a:latin typeface="Tahoma"/>
                <a:ea typeface="Calibri"/>
              </a:rPr>
              <a:t>Harvey was identified as missing 5 A-G classes and was therefor placed in Diana’s AP(Action Plan) 25 caseload. </a:t>
            </a:r>
          </a:p>
          <a:p>
            <a:pPr marL="171450" indent="-171450">
              <a:buFont typeface="Arial" panose="020B0604020202020204" pitchFamily="34" charset="0"/>
              <a:buChar char="•"/>
            </a:pPr>
            <a:r>
              <a:rPr lang="en-US" sz="1150" dirty="0">
                <a:solidFill>
                  <a:srgbClr val="000000"/>
                </a:solidFill>
                <a:latin typeface="Tahoma"/>
                <a:ea typeface="Calibri"/>
              </a:rPr>
              <a:t>Harvey and Diana continued to work closely for the remainder of the semester by offering services such as intensive case management, A-G education, and credit recovery opportunities. </a:t>
            </a:r>
          </a:p>
          <a:p>
            <a:pPr marL="171450" indent="-171450">
              <a:buFont typeface="Arial" panose="020B0604020202020204" pitchFamily="34" charset="0"/>
              <a:buChar char="•"/>
            </a:pPr>
            <a:r>
              <a:rPr lang="en-US" sz="1150" dirty="0">
                <a:solidFill>
                  <a:srgbClr val="000000"/>
                </a:solidFill>
                <a:latin typeface="Tahoma"/>
                <a:ea typeface="Calibri"/>
              </a:rPr>
              <a:t>In efforts to recover credits Harvey was enrolled into our Edgenuity and Saturday School credit recovery programs. Enrolled in such programs he was able to recover 10 credits through Edgenuity and 5 credits through Saturday. </a:t>
            </a:r>
          </a:p>
          <a:p>
            <a:pPr marL="171450" indent="-171450">
              <a:buFont typeface="Arial" panose="020B0604020202020204" pitchFamily="34" charset="0"/>
              <a:buChar char="•"/>
            </a:pPr>
            <a:r>
              <a:rPr lang="en-US" sz="1150" dirty="0">
                <a:solidFill>
                  <a:srgbClr val="000000"/>
                </a:solidFill>
                <a:latin typeface="Tahoma"/>
                <a:ea typeface="Calibri"/>
              </a:rPr>
              <a:t>Harvey has been able to successfully drop from a Tier 3 students behind on 5 or more A-G Classes to a Tier 2 student who is only behind 3 A-G classes. Today, Harvey continues to be enrolled in Edgenuity and Saturday school in efforts to recover 10 more A-G credits. Although Harvey has had behavioral difficulties in the past, he has demonstrated tremendous effort this school year. </a:t>
            </a:r>
          </a:p>
          <a:p>
            <a:pPr marL="171450" indent="-171450">
              <a:buFont typeface="Arial" panose="020B0604020202020204" pitchFamily="34" charset="0"/>
              <a:buChar char="•"/>
            </a:pPr>
            <a:r>
              <a:rPr lang="en-US" sz="1150" dirty="0">
                <a:solidFill>
                  <a:srgbClr val="000000"/>
                </a:solidFill>
                <a:latin typeface="Tahoma"/>
                <a:ea typeface="Calibri"/>
              </a:rPr>
              <a:t>Last semester he was recognized during our A-G Diploma Program lunch recognition ceremony for successfully dropping tiers.</a:t>
            </a:r>
          </a:p>
          <a:p>
            <a:pPr marL="171450" indent="-171450">
              <a:buFont typeface="Arial" panose="020B0604020202020204" pitchFamily="34" charset="0"/>
              <a:buChar char="•"/>
            </a:pPr>
            <a:r>
              <a:rPr lang="en-US" sz="1150" dirty="0">
                <a:solidFill>
                  <a:srgbClr val="000000"/>
                </a:solidFill>
                <a:latin typeface="Tahoma"/>
                <a:ea typeface="Calibri"/>
              </a:rPr>
              <a:t> This semester he is an active member of the varsity basketball team and challenges himself everyday to remain eligible to play with the team by maintaining good grades.</a:t>
            </a:r>
          </a:p>
          <a:p>
            <a:pPr marL="171450" indent="-171450">
              <a:buFont typeface="Arial" panose="020B0604020202020204" pitchFamily="34" charset="0"/>
              <a:buChar char="•"/>
            </a:pPr>
            <a:r>
              <a:rPr lang="en-US" sz="1150" dirty="0">
                <a:solidFill>
                  <a:srgbClr val="000000"/>
                </a:solidFill>
                <a:latin typeface="Tahoma"/>
                <a:ea typeface="Calibri"/>
              </a:rPr>
              <a:t> Harvey is expected to graduate this upcoming June as long as he passes his remaining A-G classes. </a:t>
            </a:r>
          </a:p>
          <a:p>
            <a:pPr marL="171450" indent="-171450">
              <a:buFont typeface="Arial" panose="020B0604020202020204" pitchFamily="34" charset="0"/>
              <a:buChar char="•"/>
            </a:pPr>
            <a:r>
              <a:rPr lang="en-US" sz="1150" dirty="0">
                <a:solidFill>
                  <a:srgbClr val="000000"/>
                </a:solidFill>
                <a:latin typeface="Tahoma"/>
                <a:ea typeface="Calibri"/>
              </a:rPr>
              <a:t>He plans on attending College of the Canyons in Santa Clarita where he hopes to continue his basketball career." </a:t>
            </a:r>
            <a:endParaRPr lang="en-US" sz="1150" dirty="0">
              <a:latin typeface="Times New Roman"/>
              <a:ea typeface="Calibri"/>
            </a:endParaRPr>
          </a:p>
          <a:p>
            <a:endParaRPr lang="en-US" dirty="0"/>
          </a:p>
        </p:txBody>
      </p:sp>
      <p:sp>
        <p:nvSpPr>
          <p:cNvPr id="4" name="Slide Number Placeholder 3"/>
          <p:cNvSpPr>
            <a:spLocks noGrp="1"/>
          </p:cNvSpPr>
          <p:nvPr>
            <p:ph type="sldNum" sz="quarter" idx="10"/>
          </p:nvPr>
        </p:nvSpPr>
        <p:spPr/>
        <p:txBody>
          <a:bodyPr/>
          <a:lstStyle/>
          <a:p>
            <a:fld id="{0BB7AB61-80BF-47C5-9E2C-6316AD0BC47D}" type="slidenum">
              <a:rPr lang="en-US" smtClean="0"/>
              <a:t>48</a:t>
            </a:fld>
            <a:endParaRPr lang="en-US"/>
          </a:p>
        </p:txBody>
      </p:sp>
    </p:spTree>
    <p:extLst>
      <p:ext uri="{BB962C8B-B14F-4D97-AF65-F5344CB8AC3E}">
        <p14:creationId xmlns:p14="http://schemas.microsoft.com/office/powerpoint/2010/main" val="4876608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Credit accrual-Students</a:t>
            </a:r>
            <a:r>
              <a:rPr lang="en-US" baseline="0" dirty="0"/>
              <a:t> may have made progress by accruing credits but that is not reflected in them moving out of Tier 3 because it is 5 classes to infinity.  </a:t>
            </a:r>
            <a:endParaRPr lang="en-US" dirty="0"/>
          </a:p>
        </p:txBody>
      </p:sp>
      <p:sp>
        <p:nvSpPr>
          <p:cNvPr id="4" name="Slide Number Placeholder 3"/>
          <p:cNvSpPr>
            <a:spLocks noGrp="1"/>
          </p:cNvSpPr>
          <p:nvPr>
            <p:ph type="sldNum" sz="quarter" idx="10"/>
          </p:nvPr>
        </p:nvSpPr>
        <p:spPr/>
        <p:txBody>
          <a:bodyPr/>
          <a:lstStyle/>
          <a:p>
            <a:fld id="{0BB7AB61-80BF-47C5-9E2C-6316AD0BC47D}" type="slidenum">
              <a:rPr lang="en-US" smtClean="0"/>
              <a:t>50</a:t>
            </a:fld>
            <a:endParaRPr lang="en-US"/>
          </a:p>
        </p:txBody>
      </p:sp>
    </p:spTree>
    <p:extLst>
      <p:ext uri="{BB962C8B-B14F-4D97-AF65-F5344CB8AC3E}">
        <p14:creationId xmlns:p14="http://schemas.microsoft.com/office/powerpoint/2010/main" val="15503111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B7AB61-80BF-47C5-9E2C-6316AD0BC47D}" type="slidenum">
              <a:rPr lang="en-US" smtClean="0"/>
              <a:t>51</a:t>
            </a:fld>
            <a:endParaRPr lang="en-US"/>
          </a:p>
        </p:txBody>
      </p:sp>
    </p:spTree>
    <p:extLst>
      <p:ext uri="{BB962C8B-B14F-4D97-AF65-F5344CB8AC3E}">
        <p14:creationId xmlns:p14="http://schemas.microsoft.com/office/powerpoint/2010/main" val="3747389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u="sng"/>
              <a:t>Carol Slide : LAUSD CLASS ON-TRACK PROGRESS</a:t>
            </a:r>
            <a:endParaRPr lang="en-US" altLang="en-US"/>
          </a:p>
          <a:p>
            <a:pPr eaLnBrk="1" hangingPunct="1">
              <a:spcBef>
                <a:spcPct val="0"/>
              </a:spcBef>
            </a:pPr>
            <a:r>
              <a:rPr lang="en-US" altLang="en-US"/>
              <a:t>We are currently 5 percent higher compared to where we were at the end of the fall semester with the Class of 2016. Of the 41% off track, 19% are off track by 1-2 courses.</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50EED4A-F92C-4773-B715-804E09F4D2E5}" type="slidenum">
              <a:rPr lang="en-US" altLang="en-US" smtClean="0"/>
              <a:pPr/>
              <a:t>17</a:t>
            </a:fld>
            <a:endParaRPr lang="en-US" altLang="en-US"/>
          </a:p>
        </p:txBody>
      </p:sp>
    </p:spTree>
    <p:extLst>
      <p:ext uri="{BB962C8B-B14F-4D97-AF65-F5344CB8AC3E}">
        <p14:creationId xmlns:p14="http://schemas.microsoft.com/office/powerpoint/2010/main" val="3269432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t>Cynthia: Percent Graduating with a “C or above”</a:t>
            </a:r>
          </a:p>
          <a:p>
            <a:pPr eaLnBrk="1" hangingPunct="1"/>
            <a:r>
              <a:rPr lang="en-US" altLang="en-US"/>
              <a:t>When just looking at the graduating class, we increased the number of students that complete all of their A-G requirements with a “C or better” from 43% to 47%. </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616DA77-4789-4C43-BFF7-3E1B941D83D9}" type="slidenum">
              <a:rPr lang="en-US" altLang="en-US" smtClean="0"/>
              <a:pPr/>
              <a:t>18</a:t>
            </a:fld>
            <a:endParaRPr lang="en-US" altLang="en-US"/>
          </a:p>
        </p:txBody>
      </p:sp>
    </p:spTree>
    <p:extLst>
      <p:ext uri="{BB962C8B-B14F-4D97-AF65-F5344CB8AC3E}">
        <p14:creationId xmlns:p14="http://schemas.microsoft.com/office/powerpoint/2010/main" val="2596147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t>Cynthia: Percent Graduating with a “C or above”</a:t>
            </a:r>
          </a:p>
          <a:p>
            <a:pPr eaLnBrk="1" hangingPunct="1"/>
            <a:r>
              <a:rPr lang="en-US" altLang="en-US"/>
              <a:t>When just looking at the graduating class, we increased the number of students that complete all of their A-G requirements with a “C or better” from 43% to 47%. </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0DAA69E-2DB0-4966-B877-95B7F9A86732}" type="slidenum">
              <a:rPr lang="en-US" altLang="en-US" smtClean="0"/>
              <a:pPr/>
              <a:t>19</a:t>
            </a:fld>
            <a:endParaRPr lang="en-US" altLang="en-US"/>
          </a:p>
        </p:txBody>
      </p:sp>
    </p:spTree>
    <p:extLst>
      <p:ext uri="{BB962C8B-B14F-4D97-AF65-F5344CB8AC3E}">
        <p14:creationId xmlns:p14="http://schemas.microsoft.com/office/powerpoint/2010/main" val="2131758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u="sng"/>
              <a:t>Jesus Slide :  INDIVIDUAL GRADUATION PLANS</a:t>
            </a:r>
            <a:endParaRPr lang="en-US" altLang="en-US"/>
          </a:p>
          <a:p>
            <a:pPr eaLnBrk="1" hangingPunct="1">
              <a:spcBef>
                <a:spcPct val="0"/>
              </a:spcBef>
            </a:pPr>
            <a:r>
              <a:rPr lang="en-US" altLang="en-US"/>
              <a:t>Annual planning occurs when counselors meet with their students to discuss their Individual Graduation Plans.</a:t>
            </a:r>
            <a:endParaRPr lang="en-US" altLang="en-US" sz="1100"/>
          </a:p>
          <a:p>
            <a:pPr lvl="1" eaLnBrk="1" hangingPunct="1">
              <a:spcBef>
                <a:spcPct val="0"/>
              </a:spcBef>
            </a:pPr>
            <a:r>
              <a:rPr lang="en-US" altLang="en-US"/>
              <a:t>Current number of completed IGP meetings ___</a:t>
            </a:r>
            <a:endParaRPr lang="en-US" altLang="en-US" sz="1100"/>
          </a:p>
          <a:p>
            <a:pPr eaLnBrk="1" hangingPunct="1">
              <a:spcBef>
                <a:spcPct val="0"/>
              </a:spcBef>
            </a:pPr>
            <a:r>
              <a:rPr lang="en-US" altLang="en-US"/>
              <a:t>If students are not on track to graduate, counselors meet with them twice a year to monitor and discuss intervention and credit recovery options.</a:t>
            </a:r>
            <a:endParaRPr lang="en-US" altLang="en-US" sz="1100"/>
          </a:p>
          <a:p>
            <a:pPr eaLnBrk="1" hangingPunct="1">
              <a:spcBef>
                <a:spcPct val="0"/>
              </a:spcBef>
            </a:pPr>
            <a:endParaRPr lang="en-US"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F636321-7377-449B-843C-E8ACCCDD4BD2}" type="slidenum">
              <a:rPr lang="en-US" altLang="en-US" smtClean="0"/>
              <a:pPr/>
              <a:t>21</a:t>
            </a:fld>
            <a:endParaRPr lang="en-US" altLang="en-US"/>
          </a:p>
        </p:txBody>
      </p:sp>
    </p:spTree>
    <p:extLst>
      <p:ext uri="{BB962C8B-B14F-4D97-AF65-F5344CB8AC3E}">
        <p14:creationId xmlns:p14="http://schemas.microsoft.com/office/powerpoint/2010/main" val="3922249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u="sng"/>
              <a:t>Derrick: Dashboard Slide #1</a:t>
            </a:r>
          </a:p>
          <a:p>
            <a:pPr eaLnBrk="1" hangingPunct="1"/>
            <a:r>
              <a:rPr lang="en-US" altLang="en-US"/>
              <a:t>In order to assist schools in making informed decisions about how to support students, the Information Technology Division and Office of Data and Accountability, in collaboration with the Division of Instruction, have developed an online data tracking and analysis tool. This sample screen shot of the Graduation Progress Dashboard shows data including on-track progress and a breakdown of progress on each graduation requirement.</a:t>
            </a:r>
          </a:p>
          <a:p>
            <a:pPr eaLnBrk="1" hangingPunct="1">
              <a:spcBef>
                <a:spcPct val="0"/>
              </a:spcBef>
            </a:pPr>
            <a:endParaRPr lang="en-US"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F386EAB-2B43-422A-80BD-2BAC9D46349C}" type="slidenum">
              <a:rPr lang="en-US" altLang="en-US" smtClean="0"/>
              <a:pPr/>
              <a:t>22</a:t>
            </a:fld>
            <a:endParaRPr lang="en-US" altLang="en-US"/>
          </a:p>
        </p:txBody>
      </p:sp>
    </p:spTree>
    <p:extLst>
      <p:ext uri="{BB962C8B-B14F-4D97-AF65-F5344CB8AC3E}">
        <p14:creationId xmlns:p14="http://schemas.microsoft.com/office/powerpoint/2010/main" val="280524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u="sng"/>
              <a:t>Dashboard Slide #2</a:t>
            </a:r>
          </a:p>
          <a:p>
            <a:pPr eaLnBrk="1" hangingPunct="1"/>
            <a:r>
              <a:rPr lang="en-US" altLang="en-US"/>
              <a:t>The Graduation Progress Dashboard allows school site personnel to track graduation progress of students in each grade level and to target supports and resources to support students. The colored tiers indicate how many courses the students are missing to be on track.</a:t>
            </a:r>
          </a:p>
          <a:p>
            <a:pPr eaLnBrk="1" hangingPunct="1">
              <a:spcBef>
                <a:spcPct val="0"/>
              </a:spcBef>
            </a:pPr>
            <a:endParaRPr lang="en-US" alt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CD29319-E6E7-41BD-AA82-0D5AF4ABABA8}" type="slidenum">
              <a:rPr lang="en-US" altLang="en-US" smtClean="0"/>
              <a:pPr/>
              <a:t>23</a:t>
            </a:fld>
            <a:endParaRPr lang="en-US" altLang="en-US"/>
          </a:p>
        </p:txBody>
      </p:sp>
    </p:spTree>
    <p:extLst>
      <p:ext uri="{BB962C8B-B14F-4D97-AF65-F5344CB8AC3E}">
        <p14:creationId xmlns:p14="http://schemas.microsoft.com/office/powerpoint/2010/main" val="2969213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167BE09-EFF1-4649-938D-86EC0F5A8CA5}" type="datetimeFigureOut">
              <a:rPr lang="en-US"/>
              <a:pPr>
                <a:defRPr/>
              </a:pPr>
              <a:t>4/27/2017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545CA6-FE0E-48FA-9A1B-DA99ADF5AB4D}" type="slidenum">
              <a:rPr lang="en-US"/>
              <a:pPr>
                <a:defRPr/>
              </a:pPr>
              <a:t>‹#›</a:t>
            </a:fld>
            <a:endParaRPr lang="en-US" dirty="0"/>
          </a:p>
        </p:txBody>
      </p:sp>
    </p:spTree>
    <p:extLst>
      <p:ext uri="{BB962C8B-B14F-4D97-AF65-F5344CB8AC3E}">
        <p14:creationId xmlns:p14="http://schemas.microsoft.com/office/powerpoint/2010/main" val="656565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C9636E6-1DCD-4B37-81C6-A7BAB169F853}" type="datetimeFigureOut">
              <a:rPr lang="en-US"/>
              <a:pPr>
                <a:defRPr/>
              </a:pPr>
              <a:t>4/27/2017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CE4D10-183F-45B9-B9E6-CBA2350CF23B}" type="slidenum">
              <a:rPr lang="en-US"/>
              <a:pPr>
                <a:defRPr/>
              </a:pPr>
              <a:t>‹#›</a:t>
            </a:fld>
            <a:endParaRPr lang="en-US" dirty="0"/>
          </a:p>
        </p:txBody>
      </p:sp>
    </p:spTree>
    <p:extLst>
      <p:ext uri="{BB962C8B-B14F-4D97-AF65-F5344CB8AC3E}">
        <p14:creationId xmlns:p14="http://schemas.microsoft.com/office/powerpoint/2010/main" val="1029682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60A3638-91F1-49DE-BE1D-578AB1FFE818}" type="datetimeFigureOut">
              <a:rPr lang="en-US"/>
              <a:pPr>
                <a:defRPr/>
              </a:pPr>
              <a:t>4/27/2017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92970E-B193-4CA9-B060-0FAD2A4F1EA6}" type="slidenum">
              <a:rPr lang="en-US"/>
              <a:pPr>
                <a:defRPr/>
              </a:pPr>
              <a:t>‹#›</a:t>
            </a:fld>
            <a:endParaRPr lang="en-US" dirty="0"/>
          </a:p>
        </p:txBody>
      </p:sp>
    </p:spTree>
    <p:extLst>
      <p:ext uri="{BB962C8B-B14F-4D97-AF65-F5344CB8AC3E}">
        <p14:creationId xmlns:p14="http://schemas.microsoft.com/office/powerpoint/2010/main" val="924176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3603E3B-D7DC-4541-A3DA-818DD49B38E6}" type="datetimeFigureOut">
              <a:rPr lang="en-US"/>
              <a:pPr>
                <a:defRPr/>
              </a:pPr>
              <a:t>4/27/2017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82C64F-4D21-4A02-9F90-A0D3E76023D6}" type="slidenum">
              <a:rPr lang="en-US"/>
              <a:pPr>
                <a:defRPr/>
              </a:pPr>
              <a:t>‹#›</a:t>
            </a:fld>
            <a:endParaRPr lang="en-US" dirty="0"/>
          </a:p>
        </p:txBody>
      </p:sp>
    </p:spTree>
    <p:extLst>
      <p:ext uri="{BB962C8B-B14F-4D97-AF65-F5344CB8AC3E}">
        <p14:creationId xmlns:p14="http://schemas.microsoft.com/office/powerpoint/2010/main" val="2043665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54DC27B-C6B1-449B-BA78-11790B44AF5F}" type="datetimeFigureOut">
              <a:rPr lang="en-US"/>
              <a:pPr>
                <a:defRPr/>
              </a:pPr>
              <a:t>4/27/2017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4A9B8D-FC6A-44F0-8F21-E85BEBC77F33}" type="slidenum">
              <a:rPr lang="en-US"/>
              <a:pPr>
                <a:defRPr/>
              </a:pPr>
              <a:t>‹#›</a:t>
            </a:fld>
            <a:endParaRPr lang="en-US" dirty="0"/>
          </a:p>
        </p:txBody>
      </p:sp>
    </p:spTree>
    <p:extLst>
      <p:ext uri="{BB962C8B-B14F-4D97-AF65-F5344CB8AC3E}">
        <p14:creationId xmlns:p14="http://schemas.microsoft.com/office/powerpoint/2010/main" val="75527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83B7DAE-2593-4C40-A4D6-D711942F3623}" type="datetimeFigureOut">
              <a:rPr lang="en-US"/>
              <a:pPr>
                <a:defRPr/>
              </a:pPr>
              <a:t>4/27/2017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E384F1-071C-4E95-98C9-9CA559FCBDEF}" type="slidenum">
              <a:rPr lang="en-US"/>
              <a:pPr>
                <a:defRPr/>
              </a:pPr>
              <a:t>‹#›</a:t>
            </a:fld>
            <a:endParaRPr lang="en-US" dirty="0"/>
          </a:p>
        </p:txBody>
      </p:sp>
    </p:spTree>
    <p:extLst>
      <p:ext uri="{BB962C8B-B14F-4D97-AF65-F5344CB8AC3E}">
        <p14:creationId xmlns:p14="http://schemas.microsoft.com/office/powerpoint/2010/main" val="3388614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5BCAE2B-D070-431B-91CB-30097D0DEE38}" type="datetimeFigureOut">
              <a:rPr lang="en-US"/>
              <a:pPr>
                <a:defRPr/>
              </a:pPr>
              <a:t>4/27/2017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AEB20D-A4B0-497B-BEAC-E9FD4F32A307}" type="slidenum">
              <a:rPr lang="en-US"/>
              <a:pPr>
                <a:defRPr/>
              </a:pPr>
              <a:t>‹#›</a:t>
            </a:fld>
            <a:endParaRPr lang="en-US" dirty="0"/>
          </a:p>
        </p:txBody>
      </p:sp>
    </p:spTree>
    <p:extLst>
      <p:ext uri="{BB962C8B-B14F-4D97-AF65-F5344CB8AC3E}">
        <p14:creationId xmlns:p14="http://schemas.microsoft.com/office/powerpoint/2010/main" val="2035497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057D28D-A9DE-4A1D-9F9D-6429EB0AED1C}" type="datetimeFigureOut">
              <a:rPr lang="en-US"/>
              <a:pPr>
                <a:defRPr/>
              </a:pPr>
              <a:t>4/27/2017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FC01EF8-4562-4F50-AF12-143C35B9A73D}" type="slidenum">
              <a:rPr lang="en-US"/>
              <a:pPr>
                <a:defRPr/>
              </a:pPr>
              <a:t>‹#›</a:t>
            </a:fld>
            <a:endParaRPr lang="en-US" dirty="0"/>
          </a:p>
        </p:txBody>
      </p:sp>
    </p:spTree>
    <p:extLst>
      <p:ext uri="{BB962C8B-B14F-4D97-AF65-F5344CB8AC3E}">
        <p14:creationId xmlns:p14="http://schemas.microsoft.com/office/powerpoint/2010/main" val="2957486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24CCA55E-3903-492F-A7AE-7E92C54550B0}" type="datetimeFigureOut">
              <a:rPr lang="en-US"/>
              <a:pPr>
                <a:defRPr/>
              </a:pPr>
              <a:t>4/27/2017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0CDE03E-071B-4CC5-A840-2F2482A600F7}" type="slidenum">
              <a:rPr lang="en-US"/>
              <a:pPr>
                <a:defRPr/>
              </a:pPr>
              <a:t>‹#›</a:t>
            </a:fld>
            <a:endParaRPr lang="en-US" dirty="0"/>
          </a:p>
        </p:txBody>
      </p:sp>
    </p:spTree>
    <p:extLst>
      <p:ext uri="{BB962C8B-B14F-4D97-AF65-F5344CB8AC3E}">
        <p14:creationId xmlns:p14="http://schemas.microsoft.com/office/powerpoint/2010/main" val="37429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4B5C3E-0ACC-4ED5-8B2E-94AD81F3C761}" type="datetimeFigureOut">
              <a:rPr lang="en-US"/>
              <a:pPr>
                <a:defRPr/>
              </a:pPr>
              <a:t>4/27/2017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F227B48-7014-454E-8FAD-B86554DC02C8}" type="slidenum">
              <a:rPr lang="en-US"/>
              <a:pPr>
                <a:defRPr/>
              </a:pPr>
              <a:t>‹#›</a:t>
            </a:fld>
            <a:endParaRPr lang="en-US" dirty="0"/>
          </a:p>
        </p:txBody>
      </p:sp>
    </p:spTree>
    <p:extLst>
      <p:ext uri="{BB962C8B-B14F-4D97-AF65-F5344CB8AC3E}">
        <p14:creationId xmlns:p14="http://schemas.microsoft.com/office/powerpoint/2010/main" val="510114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CAA9EBA-5DB0-4196-A85B-A992DBEABAEE}" type="datetimeFigureOut">
              <a:rPr lang="en-US"/>
              <a:pPr>
                <a:defRPr/>
              </a:pPr>
              <a:t>4/27/2017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F88070-6BCD-43D0-AE3A-9868ACBD4ED7}" type="slidenum">
              <a:rPr lang="en-US"/>
              <a:pPr>
                <a:defRPr/>
              </a:pPr>
              <a:t>‹#›</a:t>
            </a:fld>
            <a:endParaRPr lang="en-US" dirty="0"/>
          </a:p>
        </p:txBody>
      </p:sp>
    </p:spTree>
    <p:extLst>
      <p:ext uri="{BB962C8B-B14F-4D97-AF65-F5344CB8AC3E}">
        <p14:creationId xmlns:p14="http://schemas.microsoft.com/office/powerpoint/2010/main" val="845913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AC20387-E942-43F7-A03F-DC4E806BF32C}" type="datetimeFigureOut">
              <a:rPr lang="en-US"/>
              <a:pPr>
                <a:defRPr/>
              </a:pPr>
              <a:t>4/27/2017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B9ADCA-2960-4C2A-A884-EEE77F299BA0}" type="slidenum">
              <a:rPr lang="en-US"/>
              <a:pPr>
                <a:defRPr/>
              </a:pPr>
              <a:t>‹#›</a:t>
            </a:fld>
            <a:endParaRPr lang="en-US" dirty="0"/>
          </a:p>
        </p:txBody>
      </p:sp>
    </p:spTree>
    <p:extLst>
      <p:ext uri="{BB962C8B-B14F-4D97-AF65-F5344CB8AC3E}">
        <p14:creationId xmlns:p14="http://schemas.microsoft.com/office/powerpoint/2010/main" val="803413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9A8593F-298E-44E7-A080-B3CBA29B1A12}" type="datetimeFigureOut">
              <a:rPr lang="en-US"/>
              <a:pPr>
                <a:defRPr/>
              </a:pPr>
              <a:t>4/27/2017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901416F-346D-4B20-AB9B-8BC682E44B77}" type="slidenum">
              <a:rPr lang="en-US"/>
              <a:pPr>
                <a:defRPr/>
              </a:pPr>
              <a:t>‹#›</a:t>
            </a:fld>
            <a:endParaRPr lang="en-US" dirty="0"/>
          </a:p>
        </p:txBody>
      </p:sp>
    </p:spTree>
    <p:extLst>
      <p:ext uri="{BB962C8B-B14F-4D97-AF65-F5344CB8AC3E}">
        <p14:creationId xmlns:p14="http://schemas.microsoft.com/office/powerpoint/2010/main" val="34542601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F1A4043-EE8B-449E-9184-A91A24BF6BD2}" type="datetimeFigureOut">
              <a:rPr lang="en-US"/>
              <a:pPr>
                <a:defRPr/>
              </a:pPr>
              <a:t>4/27/2017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440C0D-E3F4-41CF-8DA7-9CA6D958BD88}" type="slidenum">
              <a:rPr lang="en-US"/>
              <a:pPr>
                <a:defRPr/>
              </a:pPr>
              <a:t>‹#›</a:t>
            </a:fld>
            <a:endParaRPr lang="en-US" dirty="0"/>
          </a:p>
        </p:txBody>
      </p:sp>
    </p:spTree>
    <p:extLst>
      <p:ext uri="{BB962C8B-B14F-4D97-AF65-F5344CB8AC3E}">
        <p14:creationId xmlns:p14="http://schemas.microsoft.com/office/powerpoint/2010/main" val="3727111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36D0D37-5F78-4E78-8F1C-7373CA445E99}" type="datetimeFigureOut">
              <a:rPr lang="en-US"/>
              <a:pPr>
                <a:defRPr/>
              </a:pPr>
              <a:t>4/27/2017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133278-D555-48B2-8010-7F6E4AF54C75}" type="slidenum">
              <a:rPr lang="en-US"/>
              <a:pPr>
                <a:defRPr/>
              </a:pPr>
              <a:t>‹#›</a:t>
            </a:fld>
            <a:endParaRPr lang="en-US" dirty="0"/>
          </a:p>
        </p:txBody>
      </p:sp>
    </p:spTree>
    <p:extLst>
      <p:ext uri="{BB962C8B-B14F-4D97-AF65-F5344CB8AC3E}">
        <p14:creationId xmlns:p14="http://schemas.microsoft.com/office/powerpoint/2010/main" val="4123721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1" y="1905000"/>
            <a:ext cx="9141620" cy="320040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0" name="Rectangle 9"/>
          <p:cNvSpPr/>
          <p:nvPr/>
        </p:nvSpPr>
        <p:spPr>
          <a:xfrm>
            <a:off x="-2" y="1795132"/>
            <a:ext cx="9141620"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1" name="Rectangle 10"/>
          <p:cNvSpPr/>
          <p:nvPr/>
        </p:nvSpPr>
        <p:spPr>
          <a:xfrm>
            <a:off x="-2" y="5142116"/>
            <a:ext cx="9141620"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2" name="Title 1"/>
          <p:cNvSpPr>
            <a:spLocks noGrp="1"/>
          </p:cNvSpPr>
          <p:nvPr>
            <p:ph type="ctrTitle"/>
          </p:nvPr>
        </p:nvSpPr>
        <p:spPr>
          <a:xfrm>
            <a:off x="971550" y="2079812"/>
            <a:ext cx="7200900" cy="1724092"/>
          </a:xfrm>
        </p:spPr>
        <p:txBody>
          <a:bodyPr anchor="b"/>
          <a:lstStyle>
            <a:lvl1pPr algn="ctr">
              <a:defRPr sz="4050"/>
            </a:lvl1pPr>
          </a:lstStyle>
          <a:p>
            <a:r>
              <a:rPr lang="en-US"/>
              <a:t>Click to edit Master title style</a:t>
            </a:r>
            <a:endParaRPr/>
          </a:p>
        </p:txBody>
      </p:sp>
      <p:sp>
        <p:nvSpPr>
          <p:cNvPr id="3" name="Subtitle 2"/>
          <p:cNvSpPr>
            <a:spLocks noGrp="1"/>
          </p:cNvSpPr>
          <p:nvPr>
            <p:ph type="subTitle" idx="1"/>
          </p:nvPr>
        </p:nvSpPr>
        <p:spPr>
          <a:xfrm>
            <a:off x="971550" y="3959352"/>
            <a:ext cx="7200900" cy="914400"/>
          </a:xfrm>
        </p:spPr>
        <p:txBody>
          <a:bodyPr>
            <a:normAutofit/>
          </a:bodyPr>
          <a:lstStyle>
            <a:lvl1pPr marL="0" indent="0" algn="ctr">
              <a:spcBef>
                <a:spcPts val="0"/>
              </a:spcBef>
              <a:buNone/>
              <a:defRPr sz="1500"/>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a:p>
        </p:txBody>
      </p:sp>
    </p:spTree>
    <p:extLst>
      <p:ext uri="{BB962C8B-B14F-4D97-AF65-F5344CB8AC3E}">
        <p14:creationId xmlns:p14="http://schemas.microsoft.com/office/powerpoint/2010/main" val="26244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E1E0C656-2271-8947-98B5-F832DCC85B5A}" type="datetime1">
              <a:rPr lang="en-US" smtClean="0"/>
              <a:t>4/27/2017</a:t>
            </a:fld>
            <a:endParaRPr/>
          </a:p>
        </p:txBody>
      </p:sp>
      <p:sp>
        <p:nvSpPr>
          <p:cNvPr id="5" name="Footer Placeholder 4"/>
          <p:cNvSpPr>
            <a:spLocks noGrp="1"/>
          </p:cNvSpPr>
          <p:nvPr>
            <p:ph type="ftr" sz="quarter" idx="11"/>
          </p:nvPr>
        </p:nvSpPr>
        <p:spPr>
          <a:xfrm>
            <a:off x="1005840" y="6620256"/>
            <a:ext cx="5369814" cy="237744"/>
          </a:xfrm>
        </p:spPr>
        <p:txBody>
          <a:bodyPr/>
          <a:lstStyle>
            <a:lvl1pPr>
              <a:defRPr sz="900"/>
            </a:lvl1pPr>
          </a:lstStyle>
          <a:p>
            <a:r>
              <a:rPr lang="en-US" dirty="0">
                <a:ln w="0"/>
                <a:solidFill>
                  <a:schemeClr val="accent1"/>
                </a:solidFill>
                <a:effectLst>
                  <a:outerShdw blurRad="38100" dist="25400" dir="5400000" algn="ctr" rotWithShape="0">
                    <a:srgbClr val="6E747A">
                      <a:alpha val="43000"/>
                    </a:srgbClr>
                  </a:outerShdw>
                </a:effectLst>
              </a:rPr>
              <a:t>A-G Diploma Program </a:t>
            </a:r>
          </a:p>
          <a:p>
            <a:endParaRPr lang="en-US" dirty="0"/>
          </a:p>
        </p:txBody>
      </p:sp>
      <p:sp>
        <p:nvSpPr>
          <p:cNvPr id="6" name="Slide Number Placeholder 5"/>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269838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05840" y="1901952"/>
            <a:ext cx="3429000" cy="4123944"/>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09160" y="1901952"/>
            <a:ext cx="3429000" cy="4123944"/>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8A626E03-B996-7C41-8CA3-7B3B41AB99F1}" type="datetime1">
              <a:rPr lang="en-US" smtClean="0"/>
              <a:t>4/27/2017</a:t>
            </a:fld>
            <a:endParaRPr dirty="0"/>
          </a:p>
        </p:txBody>
      </p:sp>
      <p:sp>
        <p:nvSpPr>
          <p:cNvPr id="6" name="Footer Placeholder 5"/>
          <p:cNvSpPr>
            <a:spLocks noGrp="1"/>
          </p:cNvSpPr>
          <p:nvPr>
            <p:ph type="ftr" sz="quarter" idx="11"/>
          </p:nvPr>
        </p:nvSpPr>
        <p:spPr>
          <a:xfrm>
            <a:off x="1030421" y="6620256"/>
            <a:ext cx="5369814" cy="237744"/>
          </a:xfrm>
        </p:spPr>
        <p:txBody>
          <a:bodyPr/>
          <a:lstStyle/>
          <a:p>
            <a:r>
              <a:rPr lang="en-US" dirty="0">
                <a:ln w="0"/>
                <a:solidFill>
                  <a:schemeClr val="accent1"/>
                </a:solidFill>
                <a:effectLst>
                  <a:outerShdw blurRad="38100" dist="25400" dir="5400000" algn="ctr" rotWithShape="0">
                    <a:srgbClr val="6E747A">
                      <a:alpha val="43000"/>
                    </a:srgbClr>
                  </a:outerShdw>
                </a:effectLst>
              </a:rPr>
              <a:t>A-G Diploma Program </a:t>
            </a:r>
          </a:p>
          <a:p>
            <a:endParaRPr lang="en-US" dirty="0"/>
          </a:p>
        </p:txBody>
      </p:sp>
      <p:sp>
        <p:nvSpPr>
          <p:cNvPr id="7" name="Slide Number Placeholder 6"/>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147469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05840" y="1837464"/>
            <a:ext cx="3429000" cy="766588"/>
          </a:xfrm>
        </p:spPr>
        <p:txBody>
          <a:bodyPr anchor="ctr">
            <a:normAutofit/>
          </a:bodyPr>
          <a:lstStyle>
            <a:lvl1pPr marL="0" indent="0">
              <a:spcBef>
                <a:spcPts val="0"/>
              </a:spcBef>
              <a:buNone/>
              <a:defRPr sz="165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05840" y="2740733"/>
            <a:ext cx="3429000" cy="3288847"/>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09160" y="1837464"/>
            <a:ext cx="3429000" cy="766588"/>
          </a:xfrm>
        </p:spPr>
        <p:txBody>
          <a:bodyPr anchor="ctr">
            <a:normAutofit/>
          </a:bodyPr>
          <a:lstStyle>
            <a:lvl1pPr marL="0" indent="0">
              <a:spcBef>
                <a:spcPts val="0"/>
              </a:spcBef>
              <a:buNone/>
              <a:defRPr sz="165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9160" y="2740733"/>
            <a:ext cx="3429000" cy="3288847"/>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B3789387-09AB-6B47-BB65-D3831DC4A9AC}" type="datetime1">
              <a:rPr lang="en-US" smtClean="0"/>
              <a:t>4/27/2017</a:t>
            </a:fld>
            <a:endParaRPr/>
          </a:p>
        </p:txBody>
      </p:sp>
      <p:sp>
        <p:nvSpPr>
          <p:cNvPr id="8" name="Footer Placeholder 7"/>
          <p:cNvSpPr>
            <a:spLocks noGrp="1"/>
          </p:cNvSpPr>
          <p:nvPr>
            <p:ph type="ftr" sz="quarter" idx="11"/>
          </p:nvPr>
        </p:nvSpPr>
        <p:spPr>
          <a:xfrm>
            <a:off x="1018131" y="6620256"/>
            <a:ext cx="5369814" cy="237744"/>
          </a:xfrm>
        </p:spPr>
        <p:txBody>
          <a:bodyPr/>
          <a:lstStyle/>
          <a:p>
            <a:r>
              <a:rPr lang="en-US" dirty="0">
                <a:ln w="0"/>
                <a:solidFill>
                  <a:schemeClr val="accent1"/>
                </a:solidFill>
                <a:effectLst>
                  <a:outerShdw blurRad="38100" dist="25400" dir="5400000" algn="ctr" rotWithShape="0">
                    <a:srgbClr val="6E747A">
                      <a:alpha val="43000"/>
                    </a:srgbClr>
                  </a:outerShdw>
                </a:effectLst>
              </a:rPr>
              <a:t>A-G Diploma Program </a:t>
            </a:r>
          </a:p>
          <a:p>
            <a:endParaRPr lang="en-US" dirty="0"/>
          </a:p>
        </p:txBody>
      </p:sp>
      <p:sp>
        <p:nvSpPr>
          <p:cNvPr id="9" name="Slide Number Placeholder 8"/>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203257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2FAF752-6CA6-8D4C-9796-DFE74C5FEAC4}" type="datetime1">
              <a:rPr lang="en-US" smtClean="0"/>
              <a:t>4/27/2017</a:t>
            </a:fld>
            <a:endParaRPr/>
          </a:p>
        </p:txBody>
      </p:sp>
      <p:sp>
        <p:nvSpPr>
          <p:cNvPr id="4" name="Footer Placeholder 3"/>
          <p:cNvSpPr>
            <a:spLocks noGrp="1"/>
          </p:cNvSpPr>
          <p:nvPr>
            <p:ph type="ftr" sz="quarter" idx="11"/>
          </p:nvPr>
        </p:nvSpPr>
        <p:spPr>
          <a:xfrm>
            <a:off x="1030421" y="6620256"/>
            <a:ext cx="5369814" cy="237744"/>
          </a:xfrm>
        </p:spPr>
        <p:txBody>
          <a:bodyPr/>
          <a:lstStyle/>
          <a:p>
            <a:r>
              <a:rPr lang="en-US" dirty="0">
                <a:ln w="0"/>
                <a:solidFill>
                  <a:schemeClr val="accent1"/>
                </a:solidFill>
                <a:effectLst>
                  <a:outerShdw blurRad="38100" dist="25400" dir="5400000" algn="ctr" rotWithShape="0">
                    <a:srgbClr val="6E747A">
                      <a:alpha val="43000"/>
                    </a:srgbClr>
                  </a:outerShdw>
                </a:effectLst>
              </a:rPr>
              <a:t>A-G Diploma Program </a:t>
            </a:r>
          </a:p>
          <a:p>
            <a:endParaRPr lang="en-US" dirty="0"/>
          </a:p>
        </p:txBody>
      </p:sp>
      <p:sp>
        <p:nvSpPr>
          <p:cNvPr id="5" name="Slide Number Placeholder 4"/>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10061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p:nvGrpSpPr>
        <p:grpSpPr>
          <a:xfrm flipV="1">
            <a:off x="1189" y="0"/>
            <a:ext cx="9141620" cy="377952"/>
            <a:chOff x="-1" y="6480048"/>
            <a:chExt cx="12188827" cy="377952"/>
          </a:xfrm>
        </p:grpSpPr>
        <p:sp>
          <p:nvSpPr>
            <p:cNvPr id="6" name="Rectangle 5"/>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7" name="Rectangle 6"/>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Date Placeholder 1"/>
          <p:cNvSpPr>
            <a:spLocks noGrp="1"/>
          </p:cNvSpPr>
          <p:nvPr>
            <p:ph type="dt" sz="half" idx="10"/>
          </p:nvPr>
        </p:nvSpPr>
        <p:spPr/>
        <p:txBody>
          <a:bodyPr/>
          <a:lstStyle/>
          <a:p>
            <a:fld id="{6E41FF18-A533-924A-B1FF-11E16849FE82}" type="datetime1">
              <a:rPr lang="en-US" smtClean="0"/>
              <a:t>4/27/2017</a:t>
            </a:fld>
            <a:endParaRPr/>
          </a:p>
        </p:txBody>
      </p:sp>
      <p:sp>
        <p:nvSpPr>
          <p:cNvPr id="3" name="Footer Placeholder 2"/>
          <p:cNvSpPr>
            <a:spLocks noGrp="1"/>
          </p:cNvSpPr>
          <p:nvPr>
            <p:ph type="ftr" sz="quarter" idx="11"/>
          </p:nvPr>
        </p:nvSpPr>
        <p:spPr>
          <a:xfrm>
            <a:off x="1018130" y="6521933"/>
            <a:ext cx="5369814" cy="237744"/>
          </a:xfrm>
        </p:spPr>
        <p:txBody>
          <a:bodyPr/>
          <a:lstStyle/>
          <a:p>
            <a:r>
              <a:rPr lang="en-US" dirty="0">
                <a:ln w="0"/>
                <a:solidFill>
                  <a:schemeClr val="accent1"/>
                </a:solidFill>
                <a:effectLst>
                  <a:outerShdw blurRad="38100" dist="25400" dir="5400000" algn="ctr" rotWithShape="0">
                    <a:srgbClr val="6E747A">
                      <a:alpha val="43000"/>
                    </a:srgbClr>
                  </a:outerShdw>
                </a:effectLst>
              </a:rPr>
              <a:t>A-G Diploma Program  </a:t>
            </a:r>
          </a:p>
        </p:txBody>
      </p:sp>
      <p:sp>
        <p:nvSpPr>
          <p:cNvPr id="4" name="Slide Number Placeholder 3"/>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330756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flipV="1">
            <a:off x="1189" y="0"/>
            <a:ext cx="9141620" cy="377952"/>
            <a:chOff x="-1" y="6480048"/>
            <a:chExt cx="12188827" cy="377952"/>
          </a:xfrm>
        </p:grpSpPr>
        <p:sp>
          <p:nvSpPr>
            <p:cNvPr id="9" name="Rectangle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0" name="Rectangle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5602986" y="2350008"/>
            <a:ext cx="3154680" cy="1993392"/>
          </a:xfrm>
        </p:spPr>
        <p:txBody>
          <a:bodyPr anchor="b">
            <a:normAutofit/>
          </a:bodyPr>
          <a:lstStyle>
            <a:lvl1pPr>
              <a:defRPr sz="2550" b="1"/>
            </a:lvl1pPr>
          </a:lstStyle>
          <a:p>
            <a:r>
              <a:rPr lang="en-US"/>
              <a:t>Click to edit Master title style</a:t>
            </a:r>
            <a:endParaRPr/>
          </a:p>
        </p:txBody>
      </p:sp>
      <p:sp>
        <p:nvSpPr>
          <p:cNvPr id="3" name="Content Placeholder 2"/>
          <p:cNvSpPr>
            <a:spLocks noGrp="1"/>
          </p:cNvSpPr>
          <p:nvPr>
            <p:ph idx="1"/>
          </p:nvPr>
        </p:nvSpPr>
        <p:spPr>
          <a:xfrm>
            <a:off x="342900" y="758952"/>
            <a:ext cx="4972050" cy="5330952"/>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602986" y="4361688"/>
            <a:ext cx="3154680" cy="1728216"/>
          </a:xfrm>
        </p:spPr>
        <p:txBody>
          <a:bodyPr>
            <a:normAutofit/>
          </a:bodyPr>
          <a:lstStyle>
            <a:lvl1pPr marL="0" indent="0">
              <a:spcBef>
                <a:spcPts val="90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6BAD874-4A92-B547-8278-04588F96399A}" type="datetime1">
              <a:rPr lang="en-US" smtClean="0"/>
              <a:t>4/27/2017</a:t>
            </a:fld>
            <a:endParaRPr/>
          </a:p>
        </p:txBody>
      </p:sp>
      <p:sp>
        <p:nvSpPr>
          <p:cNvPr id="6" name="Footer Placeholder 5"/>
          <p:cNvSpPr>
            <a:spLocks noGrp="1"/>
          </p:cNvSpPr>
          <p:nvPr>
            <p:ph type="ftr" sz="quarter" idx="11"/>
          </p:nvPr>
        </p:nvSpPr>
        <p:spPr>
          <a:xfrm>
            <a:off x="1030421" y="6620256"/>
            <a:ext cx="5369814" cy="237744"/>
          </a:xfrm>
        </p:spPr>
        <p:txBody>
          <a:bodyPr/>
          <a:lstStyle/>
          <a:p>
            <a:r>
              <a:rPr lang="en-US" dirty="0">
                <a:ln w="0"/>
                <a:solidFill>
                  <a:schemeClr val="accent1"/>
                </a:solidFill>
                <a:effectLst>
                  <a:outerShdw blurRad="38100" dist="25400" dir="5400000" algn="ctr" rotWithShape="0">
                    <a:srgbClr val="6E747A">
                      <a:alpha val="43000"/>
                    </a:srgbClr>
                  </a:outerShdw>
                </a:effectLst>
              </a:rPr>
              <a:t>A-G Diploma Program </a:t>
            </a:r>
          </a:p>
          <a:p>
            <a:endParaRPr lang="en-US" dirty="0"/>
          </a:p>
        </p:txBody>
      </p:sp>
      <p:sp>
        <p:nvSpPr>
          <p:cNvPr id="7" name="Slide Number Placeholder 6"/>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114475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91F17549-465A-4AA7-8C6D-4421A85F3D4E}" type="datetimeFigureOut">
              <a:rPr lang="en-US"/>
              <a:pPr>
                <a:defRPr/>
              </a:pPr>
              <a:t>4/27/2017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EA583C-FC53-4F1A-B25F-3C099BB11DD2}" type="slidenum">
              <a:rPr lang="en-US"/>
              <a:pPr>
                <a:defRPr/>
              </a:pPr>
              <a:t>‹#›</a:t>
            </a:fld>
            <a:endParaRPr lang="en-US" dirty="0"/>
          </a:p>
        </p:txBody>
      </p:sp>
    </p:spTree>
    <p:extLst>
      <p:ext uri="{BB962C8B-B14F-4D97-AF65-F5344CB8AC3E}">
        <p14:creationId xmlns:p14="http://schemas.microsoft.com/office/powerpoint/2010/main" val="1552918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flipV="1">
            <a:off x="1189" y="0"/>
            <a:ext cx="9141620" cy="377952"/>
            <a:chOff x="-1" y="6480048"/>
            <a:chExt cx="12188827" cy="377952"/>
          </a:xfrm>
        </p:grpSpPr>
        <p:sp>
          <p:nvSpPr>
            <p:cNvPr id="9" name="Rectangle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0" name="Rectangle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5602986" y="2350008"/>
            <a:ext cx="3154680" cy="1993392"/>
          </a:xfrm>
        </p:spPr>
        <p:txBody>
          <a:bodyPr anchor="b">
            <a:normAutofit/>
          </a:bodyPr>
          <a:lstStyle>
            <a:lvl1pPr>
              <a:defRPr sz="2550" b="1"/>
            </a:lvl1pPr>
          </a:lstStyle>
          <a:p>
            <a:r>
              <a:rPr lang="en-US"/>
              <a:t>Click to edit Master title style</a:t>
            </a:r>
            <a:endParaRPr/>
          </a:p>
        </p:txBody>
      </p:sp>
      <p:sp>
        <p:nvSpPr>
          <p:cNvPr id="3" name="Picture Placeholder 2"/>
          <p:cNvSpPr>
            <a:spLocks noGrp="1"/>
          </p:cNvSpPr>
          <p:nvPr>
            <p:ph type="pic" idx="1"/>
          </p:nvPr>
        </p:nvSpPr>
        <p:spPr>
          <a:xfrm>
            <a:off x="113108" y="506104"/>
            <a:ext cx="5143502" cy="5843016"/>
          </a:xfrm>
          <a:solidFill>
            <a:schemeClr val="accent1">
              <a:lumMod val="40000"/>
              <a:lumOff val="60000"/>
            </a:schemeClr>
          </a:solidFill>
        </p:spPr>
        <p:txBody>
          <a:bodyPr>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
        <p:nvSpPr>
          <p:cNvPr id="4" name="Text Placeholder 3"/>
          <p:cNvSpPr>
            <a:spLocks noGrp="1"/>
          </p:cNvSpPr>
          <p:nvPr>
            <p:ph type="body" sz="half" idx="2"/>
          </p:nvPr>
        </p:nvSpPr>
        <p:spPr>
          <a:xfrm>
            <a:off x="5602986" y="4361688"/>
            <a:ext cx="3154680" cy="1728216"/>
          </a:xfrm>
        </p:spPr>
        <p:txBody>
          <a:bodyPr>
            <a:normAutofit/>
          </a:bodyPr>
          <a:lstStyle>
            <a:lvl1pPr marL="0" indent="0">
              <a:spcBef>
                <a:spcPts val="90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F834F78-D364-434C-8897-E624E4D64D2C}" type="datetime1">
              <a:rPr lang="en-US" smtClean="0"/>
              <a:t>4/27/2017</a:t>
            </a:fld>
            <a:endParaRPr/>
          </a:p>
        </p:txBody>
      </p:sp>
      <p:sp>
        <p:nvSpPr>
          <p:cNvPr id="6" name="Footer Placeholder 5"/>
          <p:cNvSpPr>
            <a:spLocks noGrp="1"/>
          </p:cNvSpPr>
          <p:nvPr>
            <p:ph type="ftr" sz="quarter" idx="11"/>
          </p:nvPr>
        </p:nvSpPr>
        <p:spPr>
          <a:xfrm>
            <a:off x="1018130" y="6620256"/>
            <a:ext cx="5369814" cy="237744"/>
          </a:xfrm>
        </p:spPr>
        <p:txBody>
          <a:bodyPr/>
          <a:lstStyle/>
          <a:p>
            <a:r>
              <a:rPr lang="en-US" dirty="0">
                <a:ln w="0"/>
                <a:solidFill>
                  <a:schemeClr val="accent1"/>
                </a:solidFill>
                <a:effectLst>
                  <a:outerShdw blurRad="38100" dist="25400" dir="5400000" algn="ctr" rotWithShape="0">
                    <a:srgbClr val="6E747A">
                      <a:alpha val="43000"/>
                    </a:srgbClr>
                  </a:outerShdw>
                </a:effectLst>
              </a:rPr>
              <a:t>A-G Diploma Program </a:t>
            </a:r>
          </a:p>
          <a:p>
            <a:endParaRPr lang="en-US" dirty="0"/>
          </a:p>
        </p:txBody>
      </p:sp>
      <p:sp>
        <p:nvSpPr>
          <p:cNvPr id="7" name="Slide Number Placeholder 6"/>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26291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grpSp>
        <p:nvGrpSpPr>
          <p:cNvPr id="8" name="Group 7"/>
          <p:cNvGrpSpPr/>
          <p:nvPr/>
        </p:nvGrpSpPr>
        <p:grpSpPr>
          <a:xfrm flipV="1">
            <a:off x="1189" y="0"/>
            <a:ext cx="9141620" cy="377952"/>
            <a:chOff x="-1" y="6480048"/>
            <a:chExt cx="12188827" cy="377952"/>
          </a:xfrm>
        </p:grpSpPr>
        <p:sp>
          <p:nvSpPr>
            <p:cNvPr id="9" name="Rectangle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0" name="Rectangle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5602986" y="2350008"/>
            <a:ext cx="3154680" cy="1993392"/>
          </a:xfrm>
        </p:spPr>
        <p:txBody>
          <a:bodyPr anchor="b">
            <a:normAutofit/>
          </a:bodyPr>
          <a:lstStyle>
            <a:lvl1pPr>
              <a:defRPr sz="2550" b="1"/>
            </a:lvl1pPr>
          </a:lstStyle>
          <a:p>
            <a:r>
              <a:rPr lang="en-US"/>
              <a:t>Click to edit Master title style</a:t>
            </a:r>
            <a:endParaRPr/>
          </a:p>
        </p:txBody>
      </p:sp>
      <p:sp>
        <p:nvSpPr>
          <p:cNvPr id="3" name="Picture Placeholder 2"/>
          <p:cNvSpPr>
            <a:spLocks noGrp="1"/>
          </p:cNvSpPr>
          <p:nvPr>
            <p:ph type="pic" idx="1"/>
          </p:nvPr>
        </p:nvSpPr>
        <p:spPr>
          <a:xfrm>
            <a:off x="113108" y="506104"/>
            <a:ext cx="5143502" cy="5843016"/>
          </a:xfrm>
          <a:solidFill>
            <a:schemeClr val="accent1">
              <a:lumMod val="40000"/>
              <a:lumOff val="60000"/>
            </a:schemeClr>
          </a:solidFill>
        </p:spPr>
        <p:txBody>
          <a:bodyPr>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
        <p:nvSpPr>
          <p:cNvPr id="4" name="Text Placeholder 3"/>
          <p:cNvSpPr>
            <a:spLocks noGrp="1"/>
          </p:cNvSpPr>
          <p:nvPr>
            <p:ph type="body" sz="half" idx="2"/>
          </p:nvPr>
        </p:nvSpPr>
        <p:spPr>
          <a:xfrm>
            <a:off x="5602986" y="4361688"/>
            <a:ext cx="3154680" cy="1728216"/>
          </a:xfrm>
        </p:spPr>
        <p:txBody>
          <a:bodyPr>
            <a:normAutofit/>
          </a:bodyPr>
          <a:lstStyle>
            <a:lvl1pPr marL="0" indent="0">
              <a:spcBef>
                <a:spcPts val="90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6930D64-5B84-AB49-B015-C4B5E43287AC}" type="datetime1">
              <a:rPr lang="en-US" smtClean="0"/>
              <a:t>4/27/2017</a:t>
            </a:fld>
            <a:endParaRPr/>
          </a:p>
        </p:txBody>
      </p:sp>
      <p:sp>
        <p:nvSpPr>
          <p:cNvPr id="6" name="Footer Placeholder 5"/>
          <p:cNvSpPr>
            <a:spLocks noGrp="1"/>
          </p:cNvSpPr>
          <p:nvPr>
            <p:ph type="ftr" sz="quarter" idx="11"/>
          </p:nvPr>
        </p:nvSpPr>
        <p:spPr>
          <a:xfrm>
            <a:off x="1018131" y="6620256"/>
            <a:ext cx="5369814" cy="237744"/>
          </a:xfrm>
        </p:spPr>
        <p:txBody>
          <a:bodyPr/>
          <a:lstStyle/>
          <a:p>
            <a:r>
              <a:rPr lang="en-US" dirty="0">
                <a:ln w="0"/>
                <a:solidFill>
                  <a:schemeClr val="accent1"/>
                </a:solidFill>
                <a:effectLst>
                  <a:outerShdw blurRad="38100" dist="25400" dir="5400000" algn="ctr" rotWithShape="0">
                    <a:srgbClr val="6E747A">
                      <a:alpha val="43000"/>
                    </a:srgbClr>
                  </a:outerShdw>
                </a:effectLst>
              </a:rPr>
              <a:t>A-G Diploma Program </a:t>
            </a:r>
          </a:p>
          <a:p>
            <a:endParaRPr lang="en-US" dirty="0"/>
          </a:p>
        </p:txBody>
      </p:sp>
      <p:sp>
        <p:nvSpPr>
          <p:cNvPr id="7" name="Slide Number Placeholder 6"/>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109627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grpSp>
        <p:nvGrpSpPr>
          <p:cNvPr id="8" name="Group 7"/>
          <p:cNvGrpSpPr/>
          <p:nvPr/>
        </p:nvGrpSpPr>
        <p:grpSpPr>
          <a:xfrm flipV="1">
            <a:off x="1189" y="0"/>
            <a:ext cx="9141620" cy="377952"/>
            <a:chOff x="-1" y="6480048"/>
            <a:chExt cx="12188827" cy="377952"/>
          </a:xfrm>
        </p:grpSpPr>
        <p:sp>
          <p:nvSpPr>
            <p:cNvPr id="9" name="Rectangle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0" name="Rectangle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5602986" y="2350008"/>
            <a:ext cx="3154680" cy="1993392"/>
          </a:xfrm>
        </p:spPr>
        <p:txBody>
          <a:bodyPr anchor="b">
            <a:normAutofit/>
          </a:bodyPr>
          <a:lstStyle>
            <a:lvl1pPr>
              <a:defRPr sz="2550" b="1"/>
            </a:lvl1pPr>
          </a:lstStyle>
          <a:p>
            <a:r>
              <a:rPr lang="en-US"/>
              <a:t>Click to edit Master title style</a:t>
            </a:r>
            <a:endParaRPr/>
          </a:p>
        </p:txBody>
      </p:sp>
      <p:sp>
        <p:nvSpPr>
          <p:cNvPr id="3" name="Picture Placeholder 2"/>
          <p:cNvSpPr>
            <a:spLocks noGrp="1"/>
          </p:cNvSpPr>
          <p:nvPr>
            <p:ph type="pic" idx="1"/>
          </p:nvPr>
        </p:nvSpPr>
        <p:spPr>
          <a:xfrm>
            <a:off x="113108" y="506104"/>
            <a:ext cx="5143502" cy="5843016"/>
          </a:xfrm>
          <a:solidFill>
            <a:schemeClr val="accent1">
              <a:lumMod val="40000"/>
              <a:lumOff val="60000"/>
            </a:schemeClr>
          </a:solidFill>
        </p:spPr>
        <p:txBody>
          <a:bodyPr>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
        <p:nvSpPr>
          <p:cNvPr id="4" name="Text Placeholder 3"/>
          <p:cNvSpPr>
            <a:spLocks noGrp="1"/>
          </p:cNvSpPr>
          <p:nvPr>
            <p:ph type="body" sz="half" idx="2"/>
          </p:nvPr>
        </p:nvSpPr>
        <p:spPr>
          <a:xfrm>
            <a:off x="5602986" y="4361688"/>
            <a:ext cx="3154680" cy="1728216"/>
          </a:xfrm>
        </p:spPr>
        <p:txBody>
          <a:bodyPr>
            <a:normAutofit/>
          </a:bodyPr>
          <a:lstStyle>
            <a:lvl1pPr marL="0" indent="0">
              <a:spcBef>
                <a:spcPts val="90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F6ECF04-BC80-FA45-B0EB-8042CF7E8956}" type="datetime1">
              <a:rPr lang="en-US" smtClean="0"/>
              <a:t>4/27/2017</a:t>
            </a:fld>
            <a:endParaRPr/>
          </a:p>
        </p:txBody>
      </p:sp>
      <p:sp>
        <p:nvSpPr>
          <p:cNvPr id="6" name="Footer Placeholder 5"/>
          <p:cNvSpPr>
            <a:spLocks noGrp="1"/>
          </p:cNvSpPr>
          <p:nvPr>
            <p:ph type="ftr" sz="quarter" idx="11"/>
          </p:nvPr>
        </p:nvSpPr>
        <p:spPr>
          <a:xfrm>
            <a:off x="1005840" y="6610165"/>
            <a:ext cx="5369814" cy="237744"/>
          </a:xfrm>
        </p:spPr>
        <p:txBody>
          <a:bodyPr/>
          <a:lstStyle/>
          <a:p>
            <a:r>
              <a:rPr lang="en-US" dirty="0">
                <a:ln w="0"/>
                <a:solidFill>
                  <a:schemeClr val="accent1"/>
                </a:solidFill>
                <a:effectLst>
                  <a:outerShdw blurRad="38100" dist="25400" dir="5400000" algn="ctr" rotWithShape="0">
                    <a:srgbClr val="6E747A">
                      <a:alpha val="43000"/>
                    </a:srgbClr>
                  </a:outerShdw>
                </a:effectLst>
              </a:rPr>
              <a:t>A-G Diploma Program </a:t>
            </a:r>
          </a:p>
          <a:p>
            <a:endParaRPr lang="en-US" dirty="0"/>
          </a:p>
        </p:txBody>
      </p:sp>
      <p:sp>
        <p:nvSpPr>
          <p:cNvPr id="7" name="Slide Number Placeholder 6"/>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117471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28650" y="274638"/>
            <a:ext cx="5800725"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67CE39B5-CAF5-054B-99E3-3DE8E1F93D11}" type="datetime1">
              <a:rPr lang="en-US" smtClean="0"/>
              <a:t>4/27/2017</a:t>
            </a:fld>
            <a:endParaRPr/>
          </a:p>
        </p:txBody>
      </p:sp>
      <p:sp>
        <p:nvSpPr>
          <p:cNvPr id="5" name="Footer Placeholder 4"/>
          <p:cNvSpPr>
            <a:spLocks noGrp="1"/>
          </p:cNvSpPr>
          <p:nvPr>
            <p:ph type="ftr" sz="quarter" idx="11"/>
          </p:nvPr>
        </p:nvSpPr>
        <p:spPr>
          <a:xfrm>
            <a:off x="1018130" y="6562901"/>
            <a:ext cx="5369814" cy="237744"/>
          </a:xfrm>
        </p:spPr>
        <p:txBody>
          <a:bodyPr/>
          <a:lstStyle/>
          <a:p>
            <a:r>
              <a:rPr lang="en-US" dirty="0">
                <a:ln w="0"/>
                <a:solidFill>
                  <a:schemeClr val="accent1"/>
                </a:solidFill>
                <a:effectLst>
                  <a:outerShdw blurRad="38100" dist="25400" dir="5400000" algn="ctr" rotWithShape="0">
                    <a:srgbClr val="6E747A">
                      <a:alpha val="43000"/>
                    </a:srgbClr>
                  </a:outerShdw>
                </a:effectLst>
              </a:rPr>
              <a:t>A-G Diploma Program  </a:t>
            </a:r>
          </a:p>
        </p:txBody>
      </p:sp>
      <p:sp>
        <p:nvSpPr>
          <p:cNvPr id="6" name="Slide Number Placeholder 5"/>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352049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411CFC3-D4E2-4311-93DA-1136E86D0278}" type="datetimeFigureOut">
              <a:rPr lang="en-US"/>
              <a:pPr>
                <a:defRPr/>
              </a:pPr>
              <a:t>4/27/2017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167354-7273-4172-90EF-ACC552E8AC10}" type="slidenum">
              <a:rPr lang="en-US"/>
              <a:pPr>
                <a:defRPr/>
              </a:pPr>
              <a:t>‹#›</a:t>
            </a:fld>
            <a:endParaRPr lang="en-US" dirty="0"/>
          </a:p>
        </p:txBody>
      </p:sp>
    </p:spTree>
    <p:extLst>
      <p:ext uri="{BB962C8B-B14F-4D97-AF65-F5344CB8AC3E}">
        <p14:creationId xmlns:p14="http://schemas.microsoft.com/office/powerpoint/2010/main" val="342244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74BB34AE-F1FD-434E-BF37-867E6B08DF32}" type="datetimeFigureOut">
              <a:rPr lang="en-US"/>
              <a:pPr>
                <a:defRPr/>
              </a:pPr>
              <a:t>4/27/2017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EAED821-25C0-45D7-A416-6E87732D9DDC}" type="slidenum">
              <a:rPr lang="en-US"/>
              <a:pPr>
                <a:defRPr/>
              </a:pPr>
              <a:t>‹#›</a:t>
            </a:fld>
            <a:endParaRPr lang="en-US" dirty="0"/>
          </a:p>
        </p:txBody>
      </p:sp>
    </p:spTree>
    <p:extLst>
      <p:ext uri="{BB962C8B-B14F-4D97-AF65-F5344CB8AC3E}">
        <p14:creationId xmlns:p14="http://schemas.microsoft.com/office/powerpoint/2010/main" val="334201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7AEE4EC6-1E13-4FCC-9EF5-49FFA5F29ED1}" type="datetimeFigureOut">
              <a:rPr lang="en-US"/>
              <a:pPr>
                <a:defRPr/>
              </a:pPr>
              <a:t>4/27/2017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379EFF2-382B-44EC-9EA5-9D92E9833D90}" type="slidenum">
              <a:rPr lang="en-US"/>
              <a:pPr>
                <a:defRPr/>
              </a:pPr>
              <a:t>‹#›</a:t>
            </a:fld>
            <a:endParaRPr lang="en-US" dirty="0"/>
          </a:p>
        </p:txBody>
      </p:sp>
    </p:spTree>
    <p:extLst>
      <p:ext uri="{BB962C8B-B14F-4D97-AF65-F5344CB8AC3E}">
        <p14:creationId xmlns:p14="http://schemas.microsoft.com/office/powerpoint/2010/main" val="2454715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2873BA4-70E0-4D6C-83F0-652EEF147E0A}" type="datetimeFigureOut">
              <a:rPr lang="en-US"/>
              <a:pPr>
                <a:defRPr/>
              </a:pPr>
              <a:t>4/27/2017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4783715-37BD-4972-B830-7755FD8E0E0E}" type="slidenum">
              <a:rPr lang="en-US"/>
              <a:pPr>
                <a:defRPr/>
              </a:pPr>
              <a:t>‹#›</a:t>
            </a:fld>
            <a:endParaRPr lang="en-US" dirty="0"/>
          </a:p>
        </p:txBody>
      </p:sp>
    </p:spTree>
    <p:extLst>
      <p:ext uri="{BB962C8B-B14F-4D97-AF65-F5344CB8AC3E}">
        <p14:creationId xmlns:p14="http://schemas.microsoft.com/office/powerpoint/2010/main" val="1167395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0BC7C1C7-A19B-4FCF-AD31-E87650AA96C6}" type="datetimeFigureOut">
              <a:rPr lang="en-US"/>
              <a:pPr>
                <a:defRPr/>
              </a:pPr>
              <a:t>4/27/2017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BCA17D8-A081-4947-B9D6-9090D23D3C12}" type="slidenum">
              <a:rPr lang="en-US"/>
              <a:pPr>
                <a:defRPr/>
              </a:pPr>
              <a:t>‹#›</a:t>
            </a:fld>
            <a:endParaRPr lang="en-US" dirty="0"/>
          </a:p>
        </p:txBody>
      </p:sp>
    </p:spTree>
    <p:extLst>
      <p:ext uri="{BB962C8B-B14F-4D97-AF65-F5344CB8AC3E}">
        <p14:creationId xmlns:p14="http://schemas.microsoft.com/office/powerpoint/2010/main" val="579315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DE0E5AF7-1E8F-41AB-B7DB-6E87F0A240DB}" type="datetimeFigureOut">
              <a:rPr lang="en-US"/>
              <a:pPr>
                <a:defRPr/>
              </a:pPr>
              <a:t>4/27/2017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743BCA-1FA8-44C8-9CA8-C314CE039559}" type="slidenum">
              <a:rPr lang="en-US"/>
              <a:pPr>
                <a:defRPr/>
              </a:pPr>
              <a:t>‹#›</a:t>
            </a:fld>
            <a:endParaRPr lang="en-US" dirty="0"/>
          </a:p>
        </p:txBody>
      </p:sp>
    </p:spTree>
    <p:extLst>
      <p:ext uri="{BB962C8B-B14F-4D97-AF65-F5344CB8AC3E}">
        <p14:creationId xmlns:p14="http://schemas.microsoft.com/office/powerpoint/2010/main" val="1144670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1790C01-60C2-4C20-A039-3E8C66E13668}" type="datetimeFigureOut">
              <a:rPr lang="en-US"/>
              <a:pPr>
                <a:defRPr/>
              </a:pPr>
              <a:t>4/27/2017</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75BB25E-BFC6-44F8-88D2-8DE4C97EC05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DB991B2-B389-4E80-B513-56F0DDDA2108}" type="datetimeFigureOut">
              <a:rPr lang="en-US"/>
              <a:pPr>
                <a:defRPr/>
              </a:pPr>
              <a:t>4/27/2017</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B96EDA7-D651-4558-A936-8C3593763B2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0" y="6480048"/>
            <a:ext cx="9141620" cy="377952"/>
            <a:chOff x="-1" y="6480048"/>
            <a:chExt cx="12188827" cy="377952"/>
          </a:xfrm>
        </p:grpSpPr>
        <p:sp>
          <p:nvSpPr>
            <p:cNvPr id="7" name="Rectangle 6"/>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8" name="Rectangle 7"/>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Title Placeholder 1"/>
          <p:cNvSpPr>
            <a:spLocks noGrp="1"/>
          </p:cNvSpPr>
          <p:nvPr>
            <p:ph type="title"/>
          </p:nvPr>
        </p:nvSpPr>
        <p:spPr>
          <a:xfrm>
            <a:off x="1005840" y="467360"/>
            <a:ext cx="713232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05840" y="1901953"/>
            <a:ext cx="7132320" cy="4127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656832" y="6601968"/>
            <a:ext cx="720090" cy="237744"/>
          </a:xfrm>
          <a:prstGeom prst="rect">
            <a:avLst/>
          </a:prstGeom>
        </p:spPr>
        <p:txBody>
          <a:bodyPr vert="horz" lIns="91440" tIns="45720" rIns="91440" bIns="45720" rtlCol="0" anchor="ctr"/>
          <a:lstStyle>
            <a:lvl1pPr algn="r">
              <a:defRPr sz="675">
                <a:solidFill>
                  <a:schemeClr val="tx1"/>
                </a:solidFill>
              </a:defRPr>
            </a:lvl1pPr>
          </a:lstStyle>
          <a:p>
            <a:fld id="{397D19A1-1FB7-4E40-B38E-ADE7CC64BDCC}" type="datetime1">
              <a:rPr lang="en-US" smtClean="0"/>
              <a:t>4/27/2017</a:t>
            </a:fld>
            <a:endParaRPr/>
          </a:p>
        </p:txBody>
      </p:sp>
      <p:sp>
        <p:nvSpPr>
          <p:cNvPr id="5" name="Footer Placeholder 4"/>
          <p:cNvSpPr>
            <a:spLocks noGrp="1"/>
          </p:cNvSpPr>
          <p:nvPr>
            <p:ph type="ftr" sz="quarter" idx="3"/>
          </p:nvPr>
        </p:nvSpPr>
        <p:spPr>
          <a:xfrm>
            <a:off x="1011986" y="6561000"/>
            <a:ext cx="5369814" cy="237744"/>
          </a:xfrm>
          <a:prstGeom prst="rect">
            <a:avLst/>
          </a:prstGeom>
        </p:spPr>
        <p:txBody>
          <a:bodyPr vert="horz" lIns="91440" tIns="45720" rIns="91440" bIns="45720" rtlCol="0" anchor="ctr"/>
          <a:lstStyle>
            <a:lvl1pPr algn="l">
              <a:defRPr sz="900">
                <a:solidFill>
                  <a:schemeClr val="tx1"/>
                </a:solidFill>
              </a:defRPr>
            </a:lvl1pPr>
          </a:lstStyle>
          <a:p>
            <a:r>
              <a:rPr lang="en-US" dirty="0">
                <a:ln w="0"/>
                <a:solidFill>
                  <a:schemeClr val="accent1"/>
                </a:solidFill>
                <a:effectLst>
                  <a:outerShdw blurRad="38100" dist="25400" dir="5400000" algn="ctr" rotWithShape="0">
                    <a:srgbClr val="6E747A">
                      <a:alpha val="43000"/>
                    </a:srgbClr>
                  </a:outerShdw>
                </a:effectLst>
              </a:rPr>
              <a:t>A-G Diploma Program </a:t>
            </a:r>
          </a:p>
        </p:txBody>
      </p:sp>
      <p:sp>
        <p:nvSpPr>
          <p:cNvPr id="6" name="Slide Number Placeholder 5"/>
          <p:cNvSpPr>
            <a:spLocks noGrp="1"/>
          </p:cNvSpPr>
          <p:nvPr>
            <p:ph type="sldNum" sz="quarter" idx="4"/>
          </p:nvPr>
        </p:nvSpPr>
        <p:spPr>
          <a:xfrm>
            <a:off x="7658100" y="6601968"/>
            <a:ext cx="480060" cy="237744"/>
          </a:xfrm>
          <a:prstGeom prst="rect">
            <a:avLst/>
          </a:prstGeom>
        </p:spPr>
        <p:txBody>
          <a:bodyPr vert="horz" lIns="91440" tIns="45720" rIns="91440" bIns="45720" rtlCol="0" anchor="ctr"/>
          <a:lstStyle>
            <a:lvl1pPr algn="r">
              <a:defRPr sz="675">
                <a:solidFill>
                  <a:schemeClr val="tx1"/>
                </a:solidFill>
              </a:defRPr>
            </a:lvl1pPr>
          </a:lstStyle>
          <a:p>
            <a:fld id="{FC749032-2A07-4AE8-BA90-74324CAE0C87}" type="slidenum">
              <a:rPr/>
              <a:pPr/>
              <a:t>‹#›</a:t>
            </a:fld>
            <a:endParaRPr/>
          </a:p>
        </p:txBody>
      </p:sp>
    </p:spTree>
    <p:extLst>
      <p:ext uri="{BB962C8B-B14F-4D97-AF65-F5344CB8AC3E}">
        <p14:creationId xmlns:p14="http://schemas.microsoft.com/office/powerpoint/2010/main" val="399438943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hf sldNum="0" hdr="0" dt="0"/>
  <p:txStyles>
    <p:titleStyle>
      <a:lvl1pPr algn="l" defTabSz="6858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205740" indent="-171450" algn="l" defTabSz="685800" rtl="0" eaLnBrk="1" latinLnBrk="0" hangingPunct="1">
        <a:lnSpc>
          <a:spcPct val="90000"/>
        </a:lnSpc>
        <a:spcBef>
          <a:spcPts val="1350"/>
        </a:spcBef>
        <a:buSzPct val="100000"/>
        <a:buFont typeface="Arial" pitchFamily="34" charset="0"/>
        <a:buChar char="▪"/>
        <a:defRPr sz="1500" kern="1200">
          <a:solidFill>
            <a:schemeClr val="tx1">
              <a:lumMod val="90000"/>
              <a:lumOff val="10000"/>
            </a:schemeClr>
          </a:solidFill>
          <a:latin typeface="+mn-lt"/>
          <a:ea typeface="+mn-ea"/>
          <a:cs typeface="+mn-cs"/>
        </a:defRPr>
      </a:lvl1pPr>
      <a:lvl2pPr marL="445770" indent="-171450" algn="l" defTabSz="685800" rtl="0" eaLnBrk="1" latinLnBrk="0" hangingPunct="1">
        <a:lnSpc>
          <a:spcPct val="90000"/>
        </a:lnSpc>
        <a:spcBef>
          <a:spcPts val="750"/>
        </a:spcBef>
        <a:buSzPct val="100000"/>
        <a:buFont typeface="Arial" pitchFamily="34" charset="0"/>
        <a:buChar char="▪"/>
        <a:defRPr sz="1350" kern="1200">
          <a:solidFill>
            <a:schemeClr val="tx1">
              <a:lumMod val="90000"/>
              <a:lumOff val="10000"/>
            </a:schemeClr>
          </a:solidFill>
          <a:latin typeface="+mn-lt"/>
          <a:ea typeface="+mn-ea"/>
          <a:cs typeface="+mn-cs"/>
        </a:defRPr>
      </a:lvl2pPr>
      <a:lvl3pPr marL="685800" indent="-171450" algn="l" defTabSz="685800" rtl="0" eaLnBrk="1" latinLnBrk="0" hangingPunct="1">
        <a:lnSpc>
          <a:spcPct val="90000"/>
        </a:lnSpc>
        <a:spcBef>
          <a:spcPts val="600"/>
        </a:spcBef>
        <a:buSzPct val="100000"/>
        <a:buFont typeface="Arial" pitchFamily="34" charset="0"/>
        <a:buChar char="▪"/>
        <a:defRPr sz="1200" kern="1200">
          <a:solidFill>
            <a:schemeClr val="tx1">
              <a:lumMod val="90000"/>
              <a:lumOff val="10000"/>
            </a:schemeClr>
          </a:solidFill>
          <a:latin typeface="+mn-lt"/>
          <a:ea typeface="+mn-ea"/>
          <a:cs typeface="+mn-cs"/>
        </a:defRPr>
      </a:lvl3pPr>
      <a:lvl4pPr marL="925830" indent="-171450" algn="l" defTabSz="685800" rtl="0" eaLnBrk="1" latinLnBrk="0" hangingPunct="1">
        <a:lnSpc>
          <a:spcPct val="90000"/>
        </a:lnSpc>
        <a:spcBef>
          <a:spcPts val="600"/>
        </a:spcBef>
        <a:buSzPct val="100000"/>
        <a:buFont typeface="Arial" pitchFamily="34" charset="0"/>
        <a:buChar char="▪"/>
        <a:defRPr sz="1050" kern="1200">
          <a:solidFill>
            <a:schemeClr val="tx1">
              <a:lumMod val="90000"/>
              <a:lumOff val="10000"/>
            </a:schemeClr>
          </a:solidFill>
          <a:latin typeface="+mn-lt"/>
          <a:ea typeface="+mn-ea"/>
          <a:cs typeface="+mn-cs"/>
        </a:defRPr>
      </a:lvl4pPr>
      <a:lvl5pPr marL="1165860" indent="-171450" algn="l" defTabSz="685800" rtl="0" eaLnBrk="1" latinLnBrk="0" hangingPunct="1">
        <a:lnSpc>
          <a:spcPct val="90000"/>
        </a:lnSpc>
        <a:spcBef>
          <a:spcPts val="600"/>
        </a:spcBef>
        <a:buSzPct val="100000"/>
        <a:buFont typeface="Arial" pitchFamily="34" charset="0"/>
        <a:buChar char="▪"/>
        <a:defRPr sz="1050" kern="1200">
          <a:solidFill>
            <a:schemeClr val="tx1">
              <a:lumMod val="90000"/>
              <a:lumOff val="10000"/>
            </a:schemeClr>
          </a:solidFill>
          <a:latin typeface="+mn-lt"/>
          <a:ea typeface="+mn-ea"/>
          <a:cs typeface="+mn-cs"/>
        </a:defRPr>
      </a:lvl5pPr>
      <a:lvl6pPr marL="1405890" indent="-171450" algn="l" defTabSz="685800" rtl="0" eaLnBrk="1" latinLnBrk="0" hangingPunct="1">
        <a:lnSpc>
          <a:spcPct val="90000"/>
        </a:lnSpc>
        <a:spcBef>
          <a:spcPts val="600"/>
        </a:spcBef>
        <a:buSzPct val="100000"/>
        <a:buFont typeface="Arial" pitchFamily="34" charset="0"/>
        <a:buChar char="▪"/>
        <a:defRPr sz="1050" kern="1200">
          <a:solidFill>
            <a:schemeClr val="tx1"/>
          </a:solidFill>
          <a:latin typeface="+mn-lt"/>
          <a:ea typeface="+mn-ea"/>
          <a:cs typeface="+mn-cs"/>
        </a:defRPr>
      </a:lvl6pPr>
      <a:lvl7pPr marL="1645920" indent="-171450" algn="l" defTabSz="685800" rtl="0" eaLnBrk="1" latinLnBrk="0" hangingPunct="1">
        <a:lnSpc>
          <a:spcPct val="90000"/>
        </a:lnSpc>
        <a:spcBef>
          <a:spcPts val="600"/>
        </a:spcBef>
        <a:buSzPct val="100000"/>
        <a:buFont typeface="Arial" pitchFamily="34" charset="0"/>
        <a:buChar char="▪"/>
        <a:defRPr sz="1050" kern="1200">
          <a:solidFill>
            <a:schemeClr val="tx1"/>
          </a:solidFill>
          <a:latin typeface="+mn-lt"/>
          <a:ea typeface="+mn-ea"/>
          <a:cs typeface="+mn-cs"/>
        </a:defRPr>
      </a:lvl7pPr>
      <a:lvl8pPr marL="1885950" indent="-171450" algn="l" defTabSz="685800" rtl="0" eaLnBrk="1" latinLnBrk="0" hangingPunct="1">
        <a:lnSpc>
          <a:spcPct val="90000"/>
        </a:lnSpc>
        <a:spcBef>
          <a:spcPts val="600"/>
        </a:spcBef>
        <a:buSzPct val="100000"/>
        <a:buFont typeface="Arial" pitchFamily="34" charset="0"/>
        <a:buChar char="▪"/>
        <a:defRPr sz="1050" kern="1200">
          <a:solidFill>
            <a:schemeClr val="tx1"/>
          </a:solidFill>
          <a:latin typeface="+mn-lt"/>
          <a:ea typeface="+mn-ea"/>
          <a:cs typeface="+mn-cs"/>
        </a:defRPr>
      </a:lvl8pPr>
      <a:lvl9pPr marL="2125980" indent="-171450" algn="l" defTabSz="685800" rtl="0" eaLnBrk="1" latinLnBrk="0" hangingPunct="1">
        <a:lnSpc>
          <a:spcPct val="90000"/>
        </a:lnSpc>
        <a:spcBef>
          <a:spcPts val="600"/>
        </a:spcBef>
        <a:buSzPct val="100000"/>
        <a:buFont typeface="Arial" pitchFamily="34" charset="0"/>
        <a:buChar char="▪"/>
        <a:defRPr sz="105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comments" Target="../comments/comment1.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comments" Target="../comments/commen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comments" Target="../comments/commen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notesSlide" Target="../notesSlides/notesSlide26.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6.png"/><Relationship Id="rId5" Type="http://schemas.openxmlformats.org/officeDocument/2006/relationships/image" Target="../media/image40.png"/><Relationship Id="rId4" Type="http://schemas.openxmlformats.org/officeDocument/2006/relationships/notesSlide" Target="../notesSlides/notesSlide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643" y="5021706"/>
            <a:ext cx="8748713" cy="490538"/>
          </a:xfrm>
        </p:spPr>
        <p:txBody>
          <a:bodyPr rtlCol="0">
            <a:normAutofit fontScale="90000"/>
          </a:bodyPr>
          <a:lstStyle/>
          <a:p>
            <a:pPr algn="r" eaLnBrk="1" fontAlgn="auto" hangingPunct="1">
              <a:spcAft>
                <a:spcPts val="0"/>
              </a:spcAft>
              <a:defRPr/>
            </a:pPr>
            <a:r>
              <a:rPr lang="es-CO" sz="3600" b="1" dirty="0"/>
              <a:t>Programa de progreso hacia la graduación y Diploma A-G</a:t>
            </a:r>
          </a:p>
        </p:txBody>
      </p:sp>
      <p:sp>
        <p:nvSpPr>
          <p:cNvPr id="5123" name="Subtitle 2"/>
          <p:cNvSpPr>
            <a:spLocks noGrp="1"/>
          </p:cNvSpPr>
          <p:nvPr>
            <p:ph type="subTitle" idx="1"/>
          </p:nvPr>
        </p:nvSpPr>
        <p:spPr>
          <a:xfrm>
            <a:off x="2925763" y="5540375"/>
            <a:ext cx="6019800" cy="744538"/>
          </a:xfrm>
        </p:spPr>
        <p:txBody>
          <a:bodyPr/>
          <a:lstStyle/>
          <a:p>
            <a:pPr algn="r" eaLnBrk="1" hangingPunct="1"/>
            <a:r>
              <a:rPr lang="es-CO" dirty="0" smtClean="0"/>
              <a:t>SESION DEL LCAP DE </a:t>
            </a:r>
            <a:r>
              <a:rPr lang="es-CO" dirty="0"/>
              <a:t>P</a:t>
            </a:r>
            <a:r>
              <a:rPr lang="es-CO" dirty="0" smtClean="0"/>
              <a:t>AC </a:t>
            </a:r>
            <a:r>
              <a:rPr lang="es-CO" dirty="0" smtClean="0"/>
              <a:t>– DIA 1</a:t>
            </a:r>
          </a:p>
          <a:p>
            <a:pPr algn="r" eaLnBrk="1" hangingPunct="1"/>
            <a:r>
              <a:rPr lang="es-CO" dirty="0" smtClean="0"/>
              <a:t>27 </a:t>
            </a:r>
            <a:r>
              <a:rPr lang="es-CO" dirty="0" smtClean="0"/>
              <a:t>de abril de 2017</a:t>
            </a:r>
          </a:p>
        </p:txBody>
      </p:sp>
      <p:pic>
        <p:nvPicPr>
          <p:cNvPr id="512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850" y="5062538"/>
            <a:ext cx="1476375"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2" descr="http://lausddaily.net/wp-content/uploads/2016/05/grad.png"/>
          <p:cNvPicPr>
            <a:picLocks noChangeAspect="1" noChangeArrowheads="1"/>
          </p:cNvPicPr>
          <p:nvPr/>
        </p:nvPicPr>
        <p:blipFill>
          <a:blip r:embed="rId4">
            <a:extLst>
              <a:ext uri="{28A0092B-C50C-407E-A947-70E740481C1C}">
                <a14:useLocalDpi xmlns:a14="http://schemas.microsoft.com/office/drawing/2010/main" val="0"/>
              </a:ext>
            </a:extLst>
          </a:blip>
          <a:srcRect t="2657" b="38216"/>
          <a:stretch>
            <a:fillRect/>
          </a:stretch>
        </p:blipFill>
        <p:spPr bwMode="auto">
          <a:xfrm>
            <a:off x="0" y="0"/>
            <a:ext cx="91440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4171950"/>
            <a:ext cx="9144000" cy="304800"/>
          </a:xfrm>
          <a:prstGeom prst="rect">
            <a:avLst/>
          </a:prstGeom>
          <a:solidFill>
            <a:srgbClr val="3864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p:cNvSpPr/>
          <p:nvPr/>
        </p:nvSpPr>
        <p:spPr>
          <a:xfrm>
            <a:off x="0" y="6705600"/>
            <a:ext cx="9144000" cy="177800"/>
          </a:xfrm>
          <a:prstGeom prst="rect">
            <a:avLst/>
          </a:prstGeom>
          <a:solidFill>
            <a:srgbClr val="9AB4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14350" y="352425"/>
            <a:ext cx="8312150" cy="1325563"/>
          </a:xfrm>
        </p:spPr>
        <p:txBody>
          <a:bodyPr>
            <a:noAutofit/>
          </a:bodyPr>
          <a:lstStyle/>
          <a:p>
            <a:pPr eaLnBrk="1" hangingPunct="1"/>
            <a:r>
              <a:rPr lang="es-CO" altLang="en-US" sz="3200" b="1" dirty="0">
                <a:solidFill>
                  <a:srgbClr val="7EC234"/>
                </a:solidFill>
              </a:rPr>
              <a:t>RIG</a:t>
            </a:r>
            <a:r>
              <a:rPr sz="2800" dirty="0"/>
              <a:t/>
            </a:r>
            <a:br>
              <a:rPr sz="2800" dirty="0"/>
            </a:br>
            <a:r>
              <a:rPr lang="es-CO" altLang="en-US" sz="3200" b="1" dirty="0">
                <a:solidFill>
                  <a:srgbClr val="7EC234"/>
                </a:solidFill>
              </a:rPr>
              <a:t>(Siglas en inglés para Recuperación + Intervención= Graduación)</a:t>
            </a:r>
            <a:r>
              <a:rPr lang="es-CO" altLang="en-US" sz="2000" b="1" dirty="0">
                <a:solidFill>
                  <a:srgbClr val="7EC234"/>
                </a:solidFill>
              </a:rPr>
              <a:t> </a:t>
            </a:r>
            <a:endParaRPr lang="es-CO" altLang="en-US" sz="2000" dirty="0">
              <a:solidFill>
                <a:srgbClr val="7EC234"/>
              </a:solidFill>
            </a:endParaRPr>
          </a:p>
        </p:txBody>
      </p:sp>
      <p:sp>
        <p:nvSpPr>
          <p:cNvPr id="3" name="Content Placeholder 2"/>
          <p:cNvSpPr>
            <a:spLocks noGrp="1"/>
          </p:cNvSpPr>
          <p:nvPr>
            <p:ph idx="1"/>
          </p:nvPr>
        </p:nvSpPr>
        <p:spPr>
          <a:xfrm>
            <a:off x="714375" y="1851025"/>
            <a:ext cx="7715250" cy="4854575"/>
          </a:xfrm>
        </p:spPr>
        <p:txBody>
          <a:bodyPr rtlCol="0">
            <a:normAutofit lnSpcReduction="10000"/>
          </a:bodyPr>
          <a:lstStyle/>
          <a:p>
            <a:pPr eaLnBrk="1" fontAlgn="auto" hangingPunct="1">
              <a:spcAft>
                <a:spcPts val="0"/>
              </a:spcAft>
              <a:defRPr/>
            </a:pPr>
            <a:r>
              <a:rPr lang="es-CO" sz="2400" dirty="0"/>
              <a:t>Un sistema conforme el cual los estudiantes pueden recuperar los créditos para los cursos que reprobaron por medio de tomar hasta dos clases en el plantel escolar optativo mientras aún permanecer matriculado en la escuela preparatoria regular </a:t>
            </a:r>
          </a:p>
          <a:p>
            <a:pPr marL="0" indent="0" eaLnBrk="1" fontAlgn="auto" hangingPunct="1">
              <a:spcAft>
                <a:spcPts val="0"/>
              </a:spcAft>
              <a:buFont typeface="Arial" panose="020B0604020202020204" pitchFamily="34" charset="0"/>
              <a:buNone/>
              <a:defRPr/>
            </a:pPr>
            <a:endParaRPr lang="es-CO" sz="600" dirty="0"/>
          </a:p>
          <a:p>
            <a:pPr eaLnBrk="1" fontAlgn="auto" hangingPunct="1">
              <a:spcAft>
                <a:spcPts val="0"/>
              </a:spcAft>
              <a:defRPr/>
            </a:pPr>
            <a:r>
              <a:rPr lang="es-CO" sz="2400" dirty="0"/>
              <a:t>También se ofrecen cursos RIG después del horario escolar y por las tardes, lo cual provee mayor flexibilidad para la participación de los estudiantes en completar los créditos para los cursos A-G </a:t>
            </a:r>
          </a:p>
          <a:p>
            <a:pPr marL="0" indent="0" eaLnBrk="1" fontAlgn="auto" hangingPunct="1">
              <a:spcAft>
                <a:spcPts val="0"/>
              </a:spcAft>
              <a:buFont typeface="Arial" panose="020B0604020202020204" pitchFamily="34" charset="0"/>
              <a:buNone/>
              <a:defRPr/>
            </a:pPr>
            <a:endParaRPr lang="es-CO" sz="600" dirty="0"/>
          </a:p>
          <a:p>
            <a:pPr eaLnBrk="1" fontAlgn="auto" hangingPunct="1">
              <a:spcAft>
                <a:spcPts val="0"/>
              </a:spcAft>
              <a:defRPr/>
            </a:pPr>
            <a:r>
              <a:rPr lang="es-CO" sz="2400" dirty="0"/>
              <a:t>Se han hecho alianzas entre 20 escuelas preparatorias regulares y escuelas de segunda oportunidad co ubicadas en planteles para ofrecer oportunidades de recuperación de créditos.</a:t>
            </a:r>
          </a:p>
          <a:p>
            <a:pPr eaLnBrk="1" fontAlgn="auto" hangingPunct="1">
              <a:spcAft>
                <a:spcPts val="0"/>
              </a:spcAft>
              <a:defRPr/>
            </a:pPr>
            <a:endParaRPr lang="es-CO" dirty="0"/>
          </a:p>
        </p:txBody>
      </p:sp>
      <p:sp>
        <p:nvSpPr>
          <p:cNvPr id="9" name="Rectangle 8"/>
          <p:cNvSpPr/>
          <p:nvPr/>
        </p:nvSpPr>
        <p:spPr>
          <a:xfrm>
            <a:off x="0" y="0"/>
            <a:ext cx="9144000" cy="304800"/>
          </a:xfrm>
          <a:prstGeom prst="rect">
            <a:avLst/>
          </a:prstGeom>
          <a:solidFill>
            <a:srgbClr val="3864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p:cNvSpPr/>
          <p:nvPr/>
        </p:nvSpPr>
        <p:spPr>
          <a:xfrm>
            <a:off x="0" y="6705600"/>
            <a:ext cx="9144000" cy="177800"/>
          </a:xfrm>
          <a:prstGeom prst="rect">
            <a:avLst/>
          </a:prstGeom>
          <a:solidFill>
            <a:srgbClr val="9AB4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23875" y="441325"/>
            <a:ext cx="7886700" cy="1325563"/>
          </a:xfrm>
        </p:spPr>
        <p:txBody>
          <a:bodyPr/>
          <a:lstStyle/>
          <a:p>
            <a:pPr eaLnBrk="1" hangingPunct="1"/>
            <a:r>
              <a:rPr lang="es-CO" altLang="en-US" sz="2400" b="1" dirty="0">
                <a:solidFill>
                  <a:srgbClr val="0000CC"/>
                </a:solidFill>
              </a:rPr>
              <a:t>STAR 17</a:t>
            </a:r>
            <a:r>
              <a:rPr sz="3200" dirty="0"/>
              <a:t/>
            </a:r>
            <a:br>
              <a:rPr sz="3200" dirty="0"/>
            </a:br>
            <a:r>
              <a:rPr lang="es-CO" altLang="en-US" sz="2400" b="1" dirty="0">
                <a:solidFill>
                  <a:srgbClr val="0000CC"/>
                </a:solidFill>
              </a:rPr>
              <a:t>(siglas en inglés para </a:t>
            </a:r>
            <a:r>
              <a:rPr lang="es-CO" altLang="en-US" sz="2400" b="1" dirty="0" err="1">
                <a:solidFill>
                  <a:srgbClr val="0000CC"/>
                </a:solidFill>
              </a:rPr>
              <a:t>Students</a:t>
            </a:r>
            <a:r>
              <a:rPr lang="es-CO" altLang="en-US" sz="2400" b="1" dirty="0">
                <a:solidFill>
                  <a:srgbClr val="0000CC"/>
                </a:solidFill>
              </a:rPr>
              <a:t> </a:t>
            </a:r>
            <a:r>
              <a:rPr lang="es-CO" altLang="en-US" sz="2400" b="1" dirty="0" err="1">
                <a:solidFill>
                  <a:srgbClr val="0000CC"/>
                </a:solidFill>
              </a:rPr>
              <a:t>Taking</a:t>
            </a:r>
            <a:r>
              <a:rPr lang="es-CO" altLang="en-US" sz="2400" b="1" dirty="0">
                <a:solidFill>
                  <a:srgbClr val="0000CC"/>
                </a:solidFill>
              </a:rPr>
              <a:t> </a:t>
            </a:r>
            <a:r>
              <a:rPr lang="es-CO" altLang="en-US" sz="2400" b="1" dirty="0" err="1">
                <a:solidFill>
                  <a:srgbClr val="0000CC"/>
                </a:solidFill>
              </a:rPr>
              <a:t>Action</a:t>
            </a:r>
            <a:r>
              <a:rPr lang="es-CO" altLang="en-US" sz="2400" b="1" dirty="0">
                <a:solidFill>
                  <a:srgbClr val="0000CC"/>
                </a:solidFill>
              </a:rPr>
              <a:t> </a:t>
            </a:r>
            <a:r>
              <a:rPr lang="es-CO" altLang="en-US" sz="2400" b="1" dirty="0" err="1">
                <a:solidFill>
                  <a:srgbClr val="0000CC"/>
                </a:solidFill>
              </a:rPr>
              <a:t>for</a:t>
            </a:r>
            <a:r>
              <a:rPr lang="es-CO" altLang="en-US" sz="2400" b="1" dirty="0">
                <a:solidFill>
                  <a:srgbClr val="0000CC"/>
                </a:solidFill>
              </a:rPr>
              <a:t> </a:t>
            </a:r>
            <a:r>
              <a:rPr lang="es-CO" altLang="en-US" sz="2400" b="1" dirty="0" err="1">
                <a:solidFill>
                  <a:srgbClr val="0000CC"/>
                </a:solidFill>
              </a:rPr>
              <a:t>Readiness</a:t>
            </a:r>
            <a:r>
              <a:rPr lang="es-CO" altLang="en-US" sz="2400" b="1" dirty="0">
                <a:solidFill>
                  <a:srgbClr val="0000CC"/>
                </a:solidFill>
              </a:rPr>
              <a:t> o Estudiantes Tomando Acción para la Preparación) </a:t>
            </a:r>
            <a:endParaRPr lang="es-CO" altLang="en-US" sz="2400" dirty="0">
              <a:solidFill>
                <a:srgbClr val="0000CC"/>
              </a:solidFill>
            </a:endParaRPr>
          </a:p>
        </p:txBody>
      </p:sp>
      <p:sp>
        <p:nvSpPr>
          <p:cNvPr id="3" name="Content Placeholder 2"/>
          <p:cNvSpPr>
            <a:spLocks noGrp="1"/>
          </p:cNvSpPr>
          <p:nvPr>
            <p:ph idx="1"/>
          </p:nvPr>
        </p:nvSpPr>
        <p:spPr>
          <a:xfrm>
            <a:off x="733425" y="1965325"/>
            <a:ext cx="7677150" cy="4557713"/>
          </a:xfrm>
        </p:spPr>
        <p:txBody>
          <a:bodyPr rtlCol="0">
            <a:normAutofit/>
          </a:bodyPr>
          <a:lstStyle/>
          <a:p>
            <a:pPr eaLnBrk="1" fontAlgn="auto" hangingPunct="1">
              <a:spcAft>
                <a:spcPts val="0"/>
              </a:spcAft>
              <a:defRPr/>
            </a:pPr>
            <a:r>
              <a:rPr lang="es-CO" sz="2400" dirty="0"/>
              <a:t>Un programa que provee tiempo extra al final de cada semestre para los estudiantes que demuestran dominio de los conceptos y destrezas que necesitan instrucción más a fondo </a:t>
            </a:r>
          </a:p>
          <a:p>
            <a:pPr marL="0" indent="0" eaLnBrk="1" fontAlgn="auto" hangingPunct="1">
              <a:spcAft>
                <a:spcPts val="0"/>
              </a:spcAft>
              <a:buFont typeface="Arial" panose="020B0604020202020204" pitchFamily="34" charset="0"/>
              <a:buNone/>
              <a:defRPr/>
            </a:pPr>
            <a:endParaRPr lang="es-CO" sz="600" dirty="0"/>
          </a:p>
          <a:p>
            <a:pPr eaLnBrk="1" fontAlgn="auto" hangingPunct="1">
              <a:spcAft>
                <a:spcPts val="0"/>
              </a:spcAft>
              <a:defRPr/>
            </a:pPr>
            <a:r>
              <a:rPr lang="es-CO" sz="2400" dirty="0"/>
              <a:t>Se provee la oportunidad de mejorar las calificaciones por medio participar en horas adicionales</a:t>
            </a:r>
          </a:p>
          <a:p>
            <a:pPr marL="0" indent="0" eaLnBrk="1" fontAlgn="auto" hangingPunct="1">
              <a:spcAft>
                <a:spcPts val="0"/>
              </a:spcAft>
              <a:buFont typeface="Arial" panose="020B0604020202020204" pitchFamily="34" charset="0"/>
              <a:buNone/>
              <a:defRPr/>
            </a:pPr>
            <a:endParaRPr lang="es-CO" sz="700" dirty="0"/>
          </a:p>
          <a:p>
            <a:pPr eaLnBrk="1" fontAlgn="auto" hangingPunct="1">
              <a:spcAft>
                <a:spcPts val="0"/>
              </a:spcAft>
              <a:defRPr/>
            </a:pPr>
            <a:r>
              <a:rPr lang="es-CO" sz="2400" dirty="0"/>
              <a:t>Los estudiantes entran en un contrato con el maestro del registro, sus padres y los consejeros escolares  que especifican el requisito </a:t>
            </a:r>
          </a:p>
          <a:p>
            <a:pPr marL="0" indent="0" eaLnBrk="1" fontAlgn="auto" hangingPunct="1">
              <a:spcAft>
                <a:spcPts val="0"/>
              </a:spcAft>
              <a:buFont typeface="Arial" panose="020B0604020202020204" pitchFamily="34" charset="0"/>
              <a:buNone/>
              <a:defRPr/>
            </a:pPr>
            <a:endParaRPr lang="es-CO" sz="700" dirty="0"/>
          </a:p>
        </p:txBody>
      </p:sp>
      <p:sp>
        <p:nvSpPr>
          <p:cNvPr id="9" name="Rectangle 8"/>
          <p:cNvSpPr/>
          <p:nvPr/>
        </p:nvSpPr>
        <p:spPr>
          <a:xfrm>
            <a:off x="0" y="0"/>
            <a:ext cx="9144000" cy="304800"/>
          </a:xfrm>
          <a:prstGeom prst="rect">
            <a:avLst/>
          </a:prstGeom>
          <a:solidFill>
            <a:srgbClr val="3864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p:cNvSpPr/>
          <p:nvPr/>
        </p:nvSpPr>
        <p:spPr>
          <a:xfrm>
            <a:off x="0" y="6705600"/>
            <a:ext cx="9144000" cy="177800"/>
          </a:xfrm>
          <a:prstGeom prst="rect">
            <a:avLst/>
          </a:prstGeom>
          <a:solidFill>
            <a:srgbClr val="9AB4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39750" y="822325"/>
            <a:ext cx="7886700" cy="752475"/>
          </a:xfrm>
        </p:spPr>
        <p:txBody>
          <a:bodyPr/>
          <a:lstStyle/>
          <a:p>
            <a:pPr eaLnBrk="1" hangingPunct="1"/>
            <a:r>
              <a:rPr lang="es-CO" altLang="en-US" b="1">
                <a:solidFill>
                  <a:srgbClr val="7EC234"/>
                </a:solidFill>
              </a:rPr>
              <a:t>Educación para adultos</a:t>
            </a:r>
            <a:endParaRPr lang="es-CO" altLang="en-US">
              <a:solidFill>
                <a:srgbClr val="7EC234"/>
              </a:solidFill>
            </a:endParaRPr>
          </a:p>
        </p:txBody>
      </p:sp>
      <p:sp>
        <p:nvSpPr>
          <p:cNvPr id="3" name="Content Placeholder 2"/>
          <p:cNvSpPr>
            <a:spLocks noGrp="1"/>
          </p:cNvSpPr>
          <p:nvPr>
            <p:ph idx="1"/>
          </p:nvPr>
        </p:nvSpPr>
        <p:spPr>
          <a:xfrm>
            <a:off x="628650" y="1708150"/>
            <a:ext cx="7886700" cy="1344613"/>
          </a:xfrm>
        </p:spPr>
        <p:txBody>
          <a:bodyPr rtlCol="0">
            <a:normAutofit fontScale="92500"/>
          </a:bodyPr>
          <a:lstStyle/>
          <a:p>
            <a:pPr eaLnBrk="1" fontAlgn="auto" hangingPunct="1">
              <a:spcAft>
                <a:spcPts val="0"/>
              </a:spcAft>
              <a:defRPr/>
            </a:pPr>
            <a:r>
              <a:rPr lang="es-CO" smtClean="0"/>
              <a:t>Provee oportunidades para que los estudiantes tomen cursos después del horario escolar en 38 planteles de escuela preparatoria por todo el Distrito </a:t>
            </a:r>
          </a:p>
          <a:p>
            <a:pPr eaLnBrk="1" fontAlgn="auto" hangingPunct="1">
              <a:spcAft>
                <a:spcPts val="0"/>
              </a:spcAft>
              <a:defRPr/>
            </a:pPr>
            <a:endParaRPr lang="es-CO" dirty="0"/>
          </a:p>
          <a:p>
            <a:pPr marL="0" indent="0" eaLnBrk="1" fontAlgn="auto" hangingPunct="1">
              <a:spcAft>
                <a:spcPts val="0"/>
              </a:spcAft>
              <a:buFont typeface="Arial" panose="020B0604020202020204" pitchFamily="34" charset="0"/>
              <a:buNone/>
              <a:defRPr/>
            </a:pPr>
            <a:endParaRPr lang="es-CO" dirty="0"/>
          </a:p>
        </p:txBody>
      </p:sp>
      <p:sp>
        <p:nvSpPr>
          <p:cNvPr id="9" name="Title 1"/>
          <p:cNvSpPr txBox="1">
            <a:spLocks/>
          </p:cNvSpPr>
          <p:nvPr/>
        </p:nvSpPr>
        <p:spPr>
          <a:xfrm>
            <a:off x="628650" y="3481388"/>
            <a:ext cx="7886700" cy="752475"/>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s-CO" b="1" dirty="0">
                <a:solidFill>
                  <a:schemeClr val="accent5">
                    <a:lumMod val="75000"/>
                  </a:schemeClr>
                </a:solidFill>
              </a:rPr>
              <a:t>Universidad Comunitaria de 2 años</a:t>
            </a:r>
            <a:endParaRPr lang="es-CO" dirty="0">
              <a:solidFill>
                <a:schemeClr val="accent5">
                  <a:lumMod val="75000"/>
                </a:schemeClr>
              </a:solidFill>
            </a:endParaRPr>
          </a:p>
        </p:txBody>
      </p:sp>
      <p:sp>
        <p:nvSpPr>
          <p:cNvPr id="10" name="Content Placeholder 2"/>
          <p:cNvSpPr txBox="1">
            <a:spLocks/>
          </p:cNvSpPr>
          <p:nvPr/>
        </p:nvSpPr>
        <p:spPr>
          <a:xfrm>
            <a:off x="717550" y="4195763"/>
            <a:ext cx="6594475" cy="1344612"/>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s-CO" smtClean="0"/>
              <a:t>Los estudiantes cuentan con oportunidades para tomar cursos en la universidad comunitaria de 2 años durante o después del horario escolar </a:t>
            </a:r>
          </a:p>
          <a:p>
            <a:pPr fontAlgn="auto">
              <a:spcAft>
                <a:spcPts val="0"/>
              </a:spcAft>
              <a:defRPr/>
            </a:pPr>
            <a:endParaRPr lang="es-CO" dirty="0"/>
          </a:p>
          <a:p>
            <a:pPr marL="0" indent="0" fontAlgn="auto">
              <a:spcAft>
                <a:spcPts val="0"/>
              </a:spcAft>
              <a:buFont typeface="Arial" panose="020B0604020202020204" pitchFamily="34" charset="0"/>
              <a:buNone/>
              <a:defRPr/>
            </a:pPr>
            <a:endParaRPr lang="es-CO" dirty="0"/>
          </a:p>
        </p:txBody>
      </p:sp>
      <p:sp>
        <p:nvSpPr>
          <p:cNvPr id="11" name="Rectangle 10"/>
          <p:cNvSpPr/>
          <p:nvPr/>
        </p:nvSpPr>
        <p:spPr>
          <a:xfrm>
            <a:off x="0" y="0"/>
            <a:ext cx="9144000" cy="304800"/>
          </a:xfrm>
          <a:prstGeom prst="rect">
            <a:avLst/>
          </a:prstGeom>
          <a:solidFill>
            <a:srgbClr val="3864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1"/>
          <p:cNvSpPr/>
          <p:nvPr/>
        </p:nvSpPr>
        <p:spPr>
          <a:xfrm>
            <a:off x="0" y="6705600"/>
            <a:ext cx="9144000" cy="177800"/>
          </a:xfrm>
          <a:prstGeom prst="rect">
            <a:avLst/>
          </a:prstGeom>
          <a:solidFill>
            <a:srgbClr val="9AB4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04800"/>
          </a:xfrm>
          <a:prstGeom prst="rect">
            <a:avLst/>
          </a:prstGeom>
          <a:solidFill>
            <a:srgbClr val="3864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435" name="Title 1"/>
          <p:cNvSpPr>
            <a:spLocks noGrp="1"/>
          </p:cNvSpPr>
          <p:nvPr>
            <p:ph type="title"/>
          </p:nvPr>
        </p:nvSpPr>
        <p:spPr>
          <a:xfrm>
            <a:off x="628650" y="223838"/>
            <a:ext cx="8515350" cy="1065212"/>
          </a:xfrm>
        </p:spPr>
        <p:txBody>
          <a:bodyPr wrap="square">
            <a:noAutofit/>
          </a:bodyPr>
          <a:lstStyle/>
          <a:p>
            <a:r>
              <a:rPr lang="es-CO" sz="2400" dirty="0" smtClean="0"/>
              <a:t>Resumen de la recuperación de créditos académicos durante el otoño de 2016-17 Todas las clases de escuela preparatoria</a:t>
            </a:r>
          </a:p>
        </p:txBody>
      </p:sp>
      <p:pic>
        <p:nvPicPr>
          <p:cNvPr id="1843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5200" y="1289050"/>
            <a:ext cx="6943725"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304800"/>
          </a:xfrm>
          <a:prstGeom prst="rect">
            <a:avLst/>
          </a:prstGeom>
          <a:solidFill>
            <a:srgbClr val="3864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p:cNvSpPr/>
          <p:nvPr/>
        </p:nvSpPr>
        <p:spPr>
          <a:xfrm>
            <a:off x="0" y="6705600"/>
            <a:ext cx="9144000" cy="177800"/>
          </a:xfrm>
          <a:prstGeom prst="rect">
            <a:avLst/>
          </a:prstGeom>
          <a:solidFill>
            <a:srgbClr val="9AB4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460" name="TextBox 6"/>
          <p:cNvSpPr txBox="1">
            <a:spLocks noChangeArrowheads="1"/>
          </p:cNvSpPr>
          <p:nvPr/>
        </p:nvSpPr>
        <p:spPr bwMode="auto">
          <a:xfrm>
            <a:off x="5500688" y="6442075"/>
            <a:ext cx="3643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fontScale="55000" lnSpcReduction="200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CO" altLang="en-US" sz="1400" i="1" dirty="0"/>
              <a:t>Fuente del dato: </a:t>
            </a:r>
            <a:r>
              <a:rPr lang="es-CO" altLang="en-US" sz="1400" i="1" dirty="0" err="1"/>
              <a:t>MyData</a:t>
            </a:r>
            <a:r>
              <a:rPr lang="es-CO" altLang="en-US" sz="1400" i="1" dirty="0"/>
              <a:t> y Tablero de desempeño del mes de febrero referente a la graduación</a:t>
            </a:r>
          </a:p>
        </p:txBody>
      </p:sp>
      <p:pic>
        <p:nvPicPr>
          <p:cNvPr id="19461" name="Picture 1"/>
          <p:cNvPicPr>
            <a:picLocks noChangeAspect="1"/>
          </p:cNvPicPr>
          <p:nvPr/>
        </p:nvPicPr>
        <p:blipFill>
          <a:blip r:embed="rId3">
            <a:extLst>
              <a:ext uri="{28A0092B-C50C-407E-A947-70E740481C1C}">
                <a14:useLocalDpi xmlns:a14="http://schemas.microsoft.com/office/drawing/2010/main" val="0"/>
              </a:ext>
            </a:extLst>
          </a:blip>
          <a:srcRect l="2432" t="1556" r="1726" b="14207"/>
          <a:stretch>
            <a:fillRect/>
          </a:stretch>
        </p:blipFill>
        <p:spPr bwMode="auto">
          <a:xfrm>
            <a:off x="180975" y="568325"/>
            <a:ext cx="8963025" cy="555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22238" y="6015038"/>
            <a:ext cx="4160837" cy="646112"/>
          </a:xfrm>
          <a:prstGeom prst="rect">
            <a:avLst/>
          </a:prstGeom>
          <a:solidFill>
            <a:schemeClr val="bg1">
              <a:lumMod val="85000"/>
            </a:schemeClr>
          </a:solidFill>
          <a:ln w="28575">
            <a:solidFill>
              <a:schemeClr val="tx1"/>
            </a:solidFill>
            <a:prstDash val="sysDash"/>
          </a:ln>
        </p:spPr>
        <p:txBody>
          <a:bodyPr>
            <a:normAutofit fontScale="85000" lnSpcReduction="20000"/>
          </a:bodyPr>
          <a:lstStyle/>
          <a:p>
            <a:pPr eaLnBrk="1" fontAlgn="auto" hangingPunct="1">
              <a:spcBef>
                <a:spcPts val="0"/>
              </a:spcBef>
              <a:spcAft>
                <a:spcPts val="0"/>
              </a:spcAft>
              <a:defRPr/>
            </a:pPr>
            <a:r>
              <a:rPr lang="es-CO" i="1" dirty="0">
                <a:latin typeface="+mn-lt"/>
              </a:rPr>
              <a:t>En base a la vigente matrícula para la primavera con terminación aprobatoria con una calificación D o superior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7813"/>
            <a:ext cx="8715375" cy="568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28600" y="5973763"/>
            <a:ext cx="4160838" cy="646112"/>
          </a:xfrm>
          <a:prstGeom prst="rect">
            <a:avLst/>
          </a:prstGeom>
          <a:solidFill>
            <a:schemeClr val="bg1">
              <a:lumMod val="85000"/>
            </a:schemeClr>
          </a:solidFill>
          <a:ln w="28575">
            <a:solidFill>
              <a:schemeClr val="tx1"/>
            </a:solidFill>
            <a:prstDash val="sysDash"/>
          </a:ln>
        </p:spPr>
        <p:txBody>
          <a:bodyPr>
            <a:normAutofit fontScale="85000" lnSpcReduction="20000"/>
          </a:bodyPr>
          <a:lstStyle/>
          <a:p>
            <a:pPr eaLnBrk="1" fontAlgn="auto" hangingPunct="1">
              <a:spcBef>
                <a:spcPts val="0"/>
              </a:spcBef>
              <a:spcAft>
                <a:spcPts val="0"/>
              </a:spcAft>
              <a:defRPr/>
            </a:pPr>
            <a:r>
              <a:rPr lang="es-CO" i="1" dirty="0">
                <a:latin typeface="+mn-lt"/>
              </a:rPr>
              <a:t>En base a la vigente matrícula para la primavera con terminación aprobatoria con una calificación D o superior</a:t>
            </a:r>
          </a:p>
        </p:txBody>
      </p:sp>
      <p:sp>
        <p:nvSpPr>
          <p:cNvPr id="21508" name="TextBox 1"/>
          <p:cNvSpPr txBox="1">
            <a:spLocks noChangeArrowheads="1"/>
          </p:cNvSpPr>
          <p:nvPr/>
        </p:nvSpPr>
        <p:spPr bwMode="auto">
          <a:xfrm>
            <a:off x="4394200" y="6346825"/>
            <a:ext cx="474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fontScale="70000" lnSpcReduction="200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CO" altLang="en-US" sz="1400" i="1" dirty="0"/>
              <a:t>Fuente del dato: </a:t>
            </a:r>
            <a:r>
              <a:rPr lang="es-CO" altLang="en-US" sz="1400" i="1" dirty="0" err="1"/>
              <a:t>MyData</a:t>
            </a:r>
            <a:r>
              <a:rPr lang="es-CO" altLang="en-US" sz="1400" i="1" dirty="0"/>
              <a:t> (Fin de varano) Tablero de desempeño en la graduación (2017)</a:t>
            </a:r>
          </a:p>
        </p:txBody>
      </p:sp>
      <p:sp>
        <p:nvSpPr>
          <p:cNvPr id="7" name="Rectangle 6"/>
          <p:cNvSpPr/>
          <p:nvPr/>
        </p:nvSpPr>
        <p:spPr>
          <a:xfrm>
            <a:off x="0" y="0"/>
            <a:ext cx="9144000" cy="304800"/>
          </a:xfrm>
          <a:prstGeom prst="rect">
            <a:avLst/>
          </a:prstGeom>
          <a:solidFill>
            <a:srgbClr val="3864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p:cNvSpPr/>
          <p:nvPr/>
        </p:nvSpPr>
        <p:spPr>
          <a:xfrm>
            <a:off x="0" y="6705600"/>
            <a:ext cx="9144000" cy="177800"/>
          </a:xfrm>
          <a:prstGeom prst="rect">
            <a:avLst/>
          </a:prstGeom>
          <a:solidFill>
            <a:srgbClr val="9AB4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p:cNvPicPr>
          <p:nvPr/>
        </p:nvPicPr>
        <p:blipFill>
          <a:blip r:embed="rId3">
            <a:extLst>
              <a:ext uri="{28A0092B-C50C-407E-A947-70E740481C1C}">
                <a14:useLocalDpi xmlns:a14="http://schemas.microsoft.com/office/drawing/2010/main" val="0"/>
              </a:ext>
            </a:extLst>
          </a:blip>
          <a:srcRect r="9828"/>
          <a:stretch>
            <a:fillRect/>
          </a:stretch>
        </p:blipFill>
        <p:spPr bwMode="auto">
          <a:xfrm>
            <a:off x="166688" y="288925"/>
            <a:ext cx="8139112" cy="630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835650" y="5483225"/>
            <a:ext cx="3108325" cy="923925"/>
          </a:xfrm>
          <a:prstGeom prst="rect">
            <a:avLst/>
          </a:prstGeom>
          <a:solidFill>
            <a:schemeClr val="bg1">
              <a:lumMod val="85000"/>
            </a:schemeClr>
          </a:solidFill>
          <a:ln w="28575">
            <a:solidFill>
              <a:schemeClr val="tx1"/>
            </a:solidFill>
            <a:prstDash val="sysDash"/>
          </a:ln>
        </p:spPr>
        <p:txBody>
          <a:bodyPr>
            <a:normAutofit fontScale="92500" lnSpcReduction="20000"/>
          </a:bodyPr>
          <a:lstStyle/>
          <a:p>
            <a:pPr eaLnBrk="1" fontAlgn="auto" hangingPunct="1">
              <a:spcBef>
                <a:spcPts val="0"/>
              </a:spcBef>
              <a:spcAft>
                <a:spcPts val="0"/>
              </a:spcAft>
              <a:defRPr/>
            </a:pPr>
            <a:r>
              <a:rPr lang="es-CO" i="1" dirty="0">
                <a:latin typeface="+mn-lt"/>
              </a:rPr>
              <a:t>En base a la vigente matrícula para la primavera con terminación aprobatoria con una calificación D o superior</a:t>
            </a:r>
          </a:p>
        </p:txBody>
      </p:sp>
      <p:sp>
        <p:nvSpPr>
          <p:cNvPr id="6" name="Rectangle 5"/>
          <p:cNvSpPr/>
          <p:nvPr/>
        </p:nvSpPr>
        <p:spPr>
          <a:xfrm>
            <a:off x="0" y="0"/>
            <a:ext cx="9144000" cy="304800"/>
          </a:xfrm>
          <a:prstGeom prst="rect">
            <a:avLst/>
          </a:prstGeom>
          <a:solidFill>
            <a:srgbClr val="3864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p:cNvSpPr/>
          <p:nvPr/>
        </p:nvSpPr>
        <p:spPr>
          <a:xfrm>
            <a:off x="0" y="6705600"/>
            <a:ext cx="9144000" cy="177800"/>
          </a:xfrm>
          <a:prstGeom prst="rect">
            <a:avLst/>
          </a:prstGeom>
          <a:solidFill>
            <a:srgbClr val="9AB4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534" name="TextBox 1"/>
          <p:cNvSpPr txBox="1">
            <a:spLocks noChangeArrowheads="1"/>
          </p:cNvSpPr>
          <p:nvPr/>
        </p:nvSpPr>
        <p:spPr bwMode="auto">
          <a:xfrm>
            <a:off x="5132388" y="6434138"/>
            <a:ext cx="4011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fontScale="62500" lnSpcReduction="200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CO" altLang="en-US" sz="1400" i="1" dirty="0"/>
              <a:t>Fuente del dato: </a:t>
            </a:r>
            <a:r>
              <a:rPr lang="es-CO" altLang="en-US" sz="1400" i="1" dirty="0" err="1"/>
              <a:t>MyData</a:t>
            </a:r>
            <a:r>
              <a:rPr lang="es-CO" altLang="en-US" sz="1400" i="1" dirty="0"/>
              <a:t> (2016) Tablero de desempeño en la graduación (2017)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 xmlns:a16="http://schemas.microsoft.com/office/drawing/2014/main" id="{0A519219-CBC9-44FE-83FD-05CB2809DA55}"/>
              </a:ext>
            </a:extLst>
          </p:cNvPr>
          <p:cNvGraphicFramePr>
            <a:graphicFrameLocks noGrp="1"/>
          </p:cNvGraphicFramePr>
          <p:nvPr/>
        </p:nvGraphicFramePr>
        <p:xfrm>
          <a:off x="235085" y="283723"/>
          <a:ext cx="8673830" cy="629055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835650" y="5483225"/>
            <a:ext cx="3108325" cy="923925"/>
          </a:xfrm>
          <a:prstGeom prst="rect">
            <a:avLst/>
          </a:prstGeom>
          <a:solidFill>
            <a:schemeClr val="bg1">
              <a:lumMod val="85000"/>
            </a:schemeClr>
          </a:solidFill>
          <a:ln w="28575">
            <a:solidFill>
              <a:schemeClr val="tx1"/>
            </a:solidFill>
            <a:prstDash val="sysDash"/>
          </a:ln>
        </p:spPr>
        <p:txBody>
          <a:bodyPr>
            <a:normAutofit fontScale="92500" lnSpcReduction="20000"/>
          </a:bodyPr>
          <a:lstStyle/>
          <a:p>
            <a:pPr eaLnBrk="1" fontAlgn="auto" hangingPunct="1">
              <a:spcBef>
                <a:spcPts val="0"/>
              </a:spcBef>
              <a:spcAft>
                <a:spcPts val="0"/>
              </a:spcAft>
              <a:defRPr/>
            </a:pPr>
            <a:r>
              <a:rPr lang="es-CO" i="1" dirty="0">
                <a:latin typeface="+mn-lt"/>
              </a:rPr>
              <a:t>En base a la vigente matrícula para la primavera con terminación aprobatoria con una calificación D o superior</a:t>
            </a:r>
          </a:p>
        </p:txBody>
      </p:sp>
      <p:sp>
        <p:nvSpPr>
          <p:cNvPr id="6" name="Rectangle 5"/>
          <p:cNvSpPr/>
          <p:nvPr/>
        </p:nvSpPr>
        <p:spPr>
          <a:xfrm>
            <a:off x="0" y="0"/>
            <a:ext cx="9144000" cy="304800"/>
          </a:xfrm>
          <a:prstGeom prst="rect">
            <a:avLst/>
          </a:prstGeom>
          <a:solidFill>
            <a:srgbClr val="3864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p:cNvSpPr/>
          <p:nvPr/>
        </p:nvSpPr>
        <p:spPr>
          <a:xfrm>
            <a:off x="0" y="6705600"/>
            <a:ext cx="9144000" cy="177800"/>
          </a:xfrm>
          <a:prstGeom prst="rect">
            <a:avLst/>
          </a:prstGeom>
          <a:solidFill>
            <a:srgbClr val="9AB4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4582" name="TextBox 1"/>
          <p:cNvSpPr txBox="1">
            <a:spLocks noChangeArrowheads="1"/>
          </p:cNvSpPr>
          <p:nvPr/>
        </p:nvSpPr>
        <p:spPr bwMode="auto">
          <a:xfrm>
            <a:off x="5856288" y="6448425"/>
            <a:ext cx="3067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fontScale="55000" lnSpcReduction="200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CO" altLang="en-US" sz="1400" i="1" dirty="0"/>
              <a:t>Fuente del dato: Tablero de desempeño en la graduación (2-24-17)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04800"/>
          </a:xfrm>
          <a:prstGeom prst="rect">
            <a:avLst/>
          </a:prstGeom>
          <a:solidFill>
            <a:srgbClr val="3864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p:cNvSpPr/>
          <p:nvPr/>
        </p:nvSpPr>
        <p:spPr>
          <a:xfrm>
            <a:off x="0" y="6705600"/>
            <a:ext cx="9144000" cy="177800"/>
          </a:xfrm>
          <a:prstGeom prst="rect">
            <a:avLst/>
          </a:prstGeom>
          <a:solidFill>
            <a:srgbClr val="9AB4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6628" name="Picture 1"/>
          <p:cNvPicPr>
            <a:picLocks noChangeAspect="1"/>
          </p:cNvPicPr>
          <p:nvPr/>
        </p:nvPicPr>
        <p:blipFill>
          <a:blip r:embed="rId3">
            <a:extLst>
              <a:ext uri="{28A0092B-C50C-407E-A947-70E740481C1C}">
                <a14:useLocalDpi xmlns:a14="http://schemas.microsoft.com/office/drawing/2010/main" val="0"/>
              </a:ext>
            </a:extLst>
          </a:blip>
          <a:srcRect l="8937" t="1752" r="10216" b="10548"/>
          <a:stretch>
            <a:fillRect/>
          </a:stretch>
        </p:blipFill>
        <p:spPr bwMode="auto">
          <a:xfrm>
            <a:off x="182563" y="576263"/>
            <a:ext cx="8239125"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04800"/>
          </a:xfrm>
          <a:prstGeom prst="rect">
            <a:avLst/>
          </a:prstGeom>
          <a:solidFill>
            <a:srgbClr val="3864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p:cNvSpPr/>
          <p:nvPr/>
        </p:nvSpPr>
        <p:spPr>
          <a:xfrm>
            <a:off x="0" y="6705600"/>
            <a:ext cx="9144000" cy="177800"/>
          </a:xfrm>
          <a:prstGeom prst="rect">
            <a:avLst/>
          </a:prstGeom>
          <a:solidFill>
            <a:srgbClr val="9AB4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867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0438" y="390525"/>
            <a:ext cx="6781800" cy="646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s-CO" altLang="en-US" b="1">
                <a:solidFill>
                  <a:srgbClr val="C00000"/>
                </a:solidFill>
              </a:rPr>
              <a:t>Propósito</a:t>
            </a:r>
          </a:p>
        </p:txBody>
      </p:sp>
      <p:sp>
        <p:nvSpPr>
          <p:cNvPr id="7171" name="Content Placeholder 2"/>
          <p:cNvSpPr>
            <a:spLocks noGrp="1"/>
          </p:cNvSpPr>
          <p:nvPr>
            <p:ph idx="1"/>
          </p:nvPr>
        </p:nvSpPr>
        <p:spPr>
          <a:xfrm>
            <a:off x="689549" y="1446551"/>
            <a:ext cx="7825802" cy="4730412"/>
          </a:xfrm>
        </p:spPr>
        <p:txBody>
          <a:bodyPr>
            <a:normAutofit fontScale="92500" lnSpcReduction="10000"/>
          </a:bodyPr>
          <a:lstStyle/>
          <a:p>
            <a:pPr>
              <a:lnSpc>
                <a:spcPct val="150000"/>
              </a:lnSpc>
            </a:pPr>
            <a:r>
              <a:rPr lang="es-CO" dirty="0" smtClean="0"/>
              <a:t>Requisitos de LAUSD para la Graduación</a:t>
            </a:r>
          </a:p>
          <a:p>
            <a:pPr>
              <a:lnSpc>
                <a:spcPct val="150000"/>
              </a:lnSpc>
            </a:pPr>
            <a:r>
              <a:rPr lang="es-CO" dirty="0" smtClean="0"/>
              <a:t>Caminos de la Recuperación de Créditos</a:t>
            </a:r>
          </a:p>
          <a:p>
            <a:pPr>
              <a:lnSpc>
                <a:spcPct val="150000"/>
              </a:lnSpc>
            </a:pPr>
            <a:r>
              <a:rPr lang="es-CO" dirty="0" smtClean="0"/>
              <a:t>Estudiantes en vías hacia el cumplimiento de los requisitos A </a:t>
            </a:r>
            <a:r>
              <a:rPr lang="es-CO" dirty="0" err="1" smtClean="0"/>
              <a:t>a</a:t>
            </a:r>
            <a:r>
              <a:rPr lang="es-CO" dirty="0" smtClean="0"/>
              <a:t> G</a:t>
            </a:r>
          </a:p>
          <a:p>
            <a:pPr>
              <a:lnSpc>
                <a:spcPct val="150000"/>
              </a:lnSpc>
            </a:pPr>
            <a:r>
              <a:rPr lang="es-CO" dirty="0" smtClean="0"/>
              <a:t>Clase que se gradúa el 2017, su progreso hacia la graduación</a:t>
            </a:r>
          </a:p>
          <a:p>
            <a:pPr>
              <a:lnSpc>
                <a:spcPct val="150000"/>
              </a:lnSpc>
            </a:pPr>
            <a:r>
              <a:rPr lang="es-CO" dirty="0" smtClean="0"/>
              <a:t>Programa Diploma A-G:  Informe de medio año </a:t>
            </a:r>
            <a:endParaRPr lang="es-CO"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463" y="1500188"/>
            <a:ext cx="8347075" cy="503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itle 2"/>
          <p:cNvSpPr>
            <a:spLocks noGrp="1"/>
          </p:cNvSpPr>
          <p:nvPr>
            <p:ph type="title"/>
          </p:nvPr>
        </p:nvSpPr>
        <p:spPr>
          <a:xfrm>
            <a:off x="314325" y="304800"/>
            <a:ext cx="8515350" cy="1195388"/>
          </a:xfrm>
        </p:spPr>
        <p:txBody>
          <a:bodyPr>
            <a:normAutofit fontScale="90000"/>
          </a:bodyPr>
          <a:lstStyle/>
          <a:p>
            <a:r>
              <a:rPr lang="es-CO" altLang="en-US" sz="3600" b="1" dirty="0"/>
              <a:t>Clase de 2017</a:t>
            </a:r>
            <a:r>
              <a:rPr dirty="0"/>
              <a:t/>
            </a:r>
            <a:br>
              <a:rPr dirty="0"/>
            </a:br>
            <a:r>
              <a:rPr lang="es-CO" altLang="en-US" sz="3600" b="1" dirty="0"/>
              <a:t>Cumplimiento actual de los cursos A-G con una calificación a nivel C o superior</a:t>
            </a:r>
          </a:p>
        </p:txBody>
      </p:sp>
      <p:sp>
        <p:nvSpPr>
          <p:cNvPr id="4" name="Rectangle 3"/>
          <p:cNvSpPr/>
          <p:nvPr/>
        </p:nvSpPr>
        <p:spPr>
          <a:xfrm>
            <a:off x="0" y="0"/>
            <a:ext cx="9144000" cy="304800"/>
          </a:xfrm>
          <a:prstGeom prst="rect">
            <a:avLst/>
          </a:prstGeom>
          <a:solidFill>
            <a:srgbClr val="3864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19088" y="315913"/>
            <a:ext cx="7886700" cy="912812"/>
          </a:xfrm>
        </p:spPr>
        <p:txBody>
          <a:bodyPr>
            <a:normAutofit fontScale="90000"/>
          </a:bodyPr>
          <a:lstStyle/>
          <a:p>
            <a:pPr eaLnBrk="1" hangingPunct="1"/>
            <a:r>
              <a:rPr lang="es-CO" altLang="en-US" b="1" dirty="0"/>
              <a:t>Planes Individualizados de Graduación</a:t>
            </a:r>
          </a:p>
        </p:txBody>
      </p:sp>
      <p:sp>
        <p:nvSpPr>
          <p:cNvPr id="3" name="Rectangle 2"/>
          <p:cNvSpPr/>
          <p:nvPr/>
        </p:nvSpPr>
        <p:spPr>
          <a:xfrm>
            <a:off x="0" y="0"/>
            <a:ext cx="9144000" cy="304800"/>
          </a:xfrm>
          <a:prstGeom prst="rect">
            <a:avLst/>
          </a:prstGeom>
          <a:solidFill>
            <a:srgbClr val="3864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Rectangle 3"/>
          <p:cNvSpPr/>
          <p:nvPr/>
        </p:nvSpPr>
        <p:spPr>
          <a:xfrm>
            <a:off x="0" y="6705600"/>
            <a:ext cx="9144000" cy="177800"/>
          </a:xfrm>
          <a:prstGeom prst="rect">
            <a:avLst/>
          </a:prstGeom>
          <a:solidFill>
            <a:srgbClr val="9AB4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53522063"/>
              </p:ext>
            </p:extLst>
          </p:nvPr>
        </p:nvGraphicFramePr>
        <p:xfrm>
          <a:off x="401638" y="1239838"/>
          <a:ext cx="5100637" cy="5402066"/>
        </p:xfrm>
        <a:graphic>
          <a:graphicData uri="http://schemas.openxmlformats.org/drawingml/2006/table">
            <a:tbl>
              <a:tblPr firstRow="1" bandRow="1">
                <a:tableStyleId>{5940675A-B579-460E-94D1-54222C63F5DA}</a:tableStyleId>
              </a:tblPr>
              <a:tblGrid>
                <a:gridCol w="1989799">
                  <a:extLst>
                    <a:ext uri="{9D8B030D-6E8A-4147-A177-3AD203B41FA5}">
                      <a16:colId xmlns="" xmlns:a16="http://schemas.microsoft.com/office/drawing/2014/main" val="20000"/>
                    </a:ext>
                  </a:extLst>
                </a:gridCol>
                <a:gridCol w="1551559">
                  <a:extLst>
                    <a:ext uri="{9D8B030D-6E8A-4147-A177-3AD203B41FA5}">
                      <a16:colId xmlns="" xmlns:a16="http://schemas.microsoft.com/office/drawing/2014/main" val="20001"/>
                    </a:ext>
                  </a:extLst>
                </a:gridCol>
                <a:gridCol w="1559279">
                  <a:extLst>
                    <a:ext uri="{9D8B030D-6E8A-4147-A177-3AD203B41FA5}">
                      <a16:colId xmlns="" xmlns:a16="http://schemas.microsoft.com/office/drawing/2014/main" val="20002"/>
                    </a:ext>
                  </a:extLst>
                </a:gridCol>
              </a:tblGrid>
              <a:tr h="457094">
                <a:tc gridSpan="3">
                  <a:txBody>
                    <a:bodyPr/>
                    <a:lstStyle/>
                    <a:p>
                      <a:pPr algn="ctr"/>
                      <a:r>
                        <a:rPr lang="en-US" sz="2400" b="1" dirty="0">
                          <a:solidFill>
                            <a:schemeClr val="bg1"/>
                          </a:solidFill>
                        </a:rPr>
                        <a:t>Índice de cumplimiento de AGP– 21 de febrero de 2017</a:t>
                      </a:r>
                    </a:p>
                  </a:txBody>
                  <a:tcPr marL="91432" marR="91432" marT="45667" marB="45667">
                    <a:solidFill>
                      <a:schemeClr val="accent5">
                        <a:lumMod val="7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10000"/>
                  </a:ext>
                </a:extLst>
              </a:tr>
              <a:tr h="700934">
                <a:tc>
                  <a:txBody>
                    <a:bodyPr/>
                    <a:lstStyle/>
                    <a:p>
                      <a:endParaRPr lang="en-US" sz="1800" dirty="0"/>
                    </a:p>
                  </a:txBody>
                  <a:tcPr marL="91432" marR="91432" marT="45667" marB="45667">
                    <a:solidFill>
                      <a:srgbClr val="96B0DE"/>
                    </a:solidFill>
                  </a:tcPr>
                </a:tc>
                <a:tc>
                  <a:txBody>
                    <a:bodyPr/>
                    <a:lstStyle/>
                    <a:p>
                      <a:r>
                        <a:rPr lang="en-US" sz="1800" dirty="0"/>
                        <a:t>Número</a:t>
                      </a:r>
                    </a:p>
                    <a:p>
                      <a:r>
                        <a:rPr lang="en-US" sz="1800" dirty="0"/>
                        <a:t>Cumplimiento</a:t>
                      </a:r>
                    </a:p>
                  </a:txBody>
                  <a:tcPr marL="91432" marR="91432" marT="45667" marB="45667">
                    <a:solidFill>
                      <a:srgbClr val="96B0DE"/>
                    </a:solidFill>
                  </a:tcPr>
                </a:tc>
                <a:tc>
                  <a:txBody>
                    <a:bodyPr/>
                    <a:lstStyle/>
                    <a:p>
                      <a:r>
                        <a:rPr lang="en-US" sz="1800" dirty="0"/>
                        <a:t>Porcentaje</a:t>
                      </a:r>
                    </a:p>
                    <a:p>
                      <a:r>
                        <a:rPr lang="en-US" sz="1800" dirty="0"/>
                        <a:t>Cumplimiento</a:t>
                      </a:r>
                    </a:p>
                  </a:txBody>
                  <a:tcPr marL="91432" marR="91432" marT="45667" marB="45667">
                    <a:solidFill>
                      <a:srgbClr val="96B0DE"/>
                    </a:solidFill>
                  </a:tcPr>
                </a:tc>
                <a:extLst>
                  <a:ext uri="{0D108BD9-81ED-4DB2-BD59-A6C34878D82A}">
                    <a16:rowId xmlns="" xmlns:a16="http://schemas.microsoft.com/office/drawing/2014/main" val="10001"/>
                  </a:ext>
                </a:extLst>
              </a:tr>
              <a:tr h="396089">
                <a:tc>
                  <a:txBody>
                    <a:bodyPr/>
                    <a:lstStyle/>
                    <a:p>
                      <a:pPr algn="l" fontAlgn="b"/>
                      <a:r>
                        <a:rPr lang="es-CO" sz="2000" b="1" i="0" u="none" strike="noStrike" dirty="0">
                          <a:solidFill>
                            <a:srgbClr val="000000"/>
                          </a:solidFill>
                          <a:effectLst/>
                          <a:latin typeface="Calibri" panose="020F0502020204030204" pitchFamily="34" charset="0"/>
                        </a:rPr>
                        <a:t>Distrito Local Central</a:t>
                      </a:r>
                    </a:p>
                  </a:txBody>
                  <a:tcPr marL="7621" marR="7621" marT="7620" marB="0" anchor="b"/>
                </a:tc>
                <a:tc>
                  <a:txBody>
                    <a:bodyPr/>
                    <a:lstStyle/>
                    <a:p>
                      <a:pPr algn="ctr" fontAlgn="b"/>
                      <a:r>
                        <a:rPr lang="es-CO" sz="2000" b="0" i="0" u="none" strike="noStrike">
                          <a:solidFill>
                            <a:srgbClr val="000000"/>
                          </a:solidFill>
                          <a:effectLst/>
                          <a:latin typeface="Calibri" panose="020F0502020204030204" pitchFamily="34" charset="0"/>
                        </a:rPr>
                        <a:t>40807</a:t>
                      </a:r>
                    </a:p>
                  </a:txBody>
                  <a:tcPr marL="7621" marR="7621" marT="7620" marB="0" anchor="b">
                    <a:solidFill>
                      <a:schemeClr val="bg1"/>
                    </a:solidFill>
                  </a:tcPr>
                </a:tc>
                <a:tc>
                  <a:txBody>
                    <a:bodyPr/>
                    <a:lstStyle/>
                    <a:p>
                      <a:pPr algn="ctr" fontAlgn="b"/>
                      <a:r>
                        <a:rPr lang="es-CO" sz="2000" b="0" i="0" u="none" strike="noStrike">
                          <a:solidFill>
                            <a:srgbClr val="000000"/>
                          </a:solidFill>
                          <a:effectLst/>
                          <a:latin typeface="Calibri" panose="020F0502020204030204" pitchFamily="34" charset="0"/>
                        </a:rPr>
                        <a:t>97%</a:t>
                      </a:r>
                    </a:p>
                  </a:txBody>
                  <a:tcPr marL="7621" marR="7621" marT="7620" marB="0" anchor="b">
                    <a:solidFill>
                      <a:schemeClr val="bg1"/>
                    </a:solidFill>
                  </a:tcPr>
                </a:tc>
                <a:extLst>
                  <a:ext uri="{0D108BD9-81ED-4DB2-BD59-A6C34878D82A}">
                    <a16:rowId xmlns="" xmlns:a16="http://schemas.microsoft.com/office/drawing/2014/main" val="10002"/>
                  </a:ext>
                </a:extLst>
              </a:tr>
              <a:tr h="396089">
                <a:tc>
                  <a:txBody>
                    <a:bodyPr/>
                    <a:lstStyle/>
                    <a:p>
                      <a:pPr algn="l" fontAlgn="b"/>
                      <a:r>
                        <a:rPr lang="es-CO" sz="2000" b="1" i="0" u="none" strike="noStrike" dirty="0">
                          <a:solidFill>
                            <a:srgbClr val="000000"/>
                          </a:solidFill>
                          <a:effectLst/>
                          <a:latin typeface="Calibri" panose="020F0502020204030204" pitchFamily="34" charset="0"/>
                        </a:rPr>
                        <a:t>Distrito Local Este</a:t>
                      </a:r>
                    </a:p>
                  </a:txBody>
                  <a:tcPr marL="7621" marR="7621" marT="7620" marB="0" anchor="b"/>
                </a:tc>
                <a:tc>
                  <a:txBody>
                    <a:bodyPr/>
                    <a:lstStyle/>
                    <a:p>
                      <a:pPr algn="ctr" fontAlgn="b"/>
                      <a:r>
                        <a:rPr lang="es-CO" sz="2000" b="0" i="0" u="none" strike="noStrike">
                          <a:solidFill>
                            <a:srgbClr val="000000"/>
                          </a:solidFill>
                          <a:effectLst/>
                          <a:latin typeface="Calibri" panose="020F0502020204030204" pitchFamily="34" charset="0"/>
                        </a:rPr>
                        <a:t>44429</a:t>
                      </a:r>
                    </a:p>
                  </a:txBody>
                  <a:tcPr marL="7621" marR="7621" marT="7620" marB="0" anchor="b">
                    <a:solidFill>
                      <a:schemeClr val="bg1"/>
                    </a:solidFill>
                  </a:tcPr>
                </a:tc>
                <a:tc>
                  <a:txBody>
                    <a:bodyPr/>
                    <a:lstStyle/>
                    <a:p>
                      <a:pPr algn="ctr" fontAlgn="b"/>
                      <a:r>
                        <a:rPr lang="es-CO" sz="2000" b="0" i="0" u="none" strike="noStrike">
                          <a:solidFill>
                            <a:srgbClr val="000000"/>
                          </a:solidFill>
                          <a:effectLst/>
                          <a:latin typeface="Calibri" panose="020F0502020204030204" pitchFamily="34" charset="0"/>
                        </a:rPr>
                        <a:t>98%</a:t>
                      </a:r>
                    </a:p>
                  </a:txBody>
                  <a:tcPr marL="7621" marR="7621" marT="7620" marB="0" anchor="b">
                    <a:solidFill>
                      <a:schemeClr val="bg1"/>
                    </a:solidFill>
                  </a:tcPr>
                </a:tc>
                <a:extLst>
                  <a:ext uri="{0D108BD9-81ED-4DB2-BD59-A6C34878D82A}">
                    <a16:rowId xmlns="" xmlns:a16="http://schemas.microsoft.com/office/drawing/2014/main" val="10003"/>
                  </a:ext>
                </a:extLst>
              </a:tr>
              <a:tr h="396089">
                <a:tc>
                  <a:txBody>
                    <a:bodyPr/>
                    <a:lstStyle/>
                    <a:p>
                      <a:pPr algn="l" fontAlgn="b"/>
                      <a:r>
                        <a:rPr lang="es-CO" sz="2000" b="1" i="0" u="none" strike="noStrike" dirty="0">
                          <a:solidFill>
                            <a:srgbClr val="000000"/>
                          </a:solidFill>
                          <a:effectLst/>
                          <a:latin typeface="Calibri" panose="020F0502020204030204" pitchFamily="34" charset="0"/>
                        </a:rPr>
                        <a:t>Distrito Local Noreste</a:t>
                      </a:r>
                    </a:p>
                  </a:txBody>
                  <a:tcPr marL="7621" marR="7621" marT="7620" marB="0" anchor="b"/>
                </a:tc>
                <a:tc>
                  <a:txBody>
                    <a:bodyPr/>
                    <a:lstStyle/>
                    <a:p>
                      <a:pPr algn="ctr" fontAlgn="b"/>
                      <a:r>
                        <a:rPr lang="es-CO" sz="2000" b="0" i="0" u="none" strike="noStrike">
                          <a:solidFill>
                            <a:srgbClr val="000000"/>
                          </a:solidFill>
                          <a:effectLst/>
                          <a:latin typeface="Calibri" panose="020F0502020204030204" pitchFamily="34" charset="0"/>
                        </a:rPr>
                        <a:t>39393</a:t>
                      </a:r>
                    </a:p>
                  </a:txBody>
                  <a:tcPr marL="7621" marR="7621" marT="7620" marB="0" anchor="b">
                    <a:solidFill>
                      <a:schemeClr val="bg1"/>
                    </a:solidFill>
                  </a:tcPr>
                </a:tc>
                <a:tc>
                  <a:txBody>
                    <a:bodyPr/>
                    <a:lstStyle/>
                    <a:p>
                      <a:pPr algn="ctr" fontAlgn="b"/>
                      <a:r>
                        <a:rPr lang="es-CO" sz="2000" b="0" i="0" u="none" strike="noStrike">
                          <a:solidFill>
                            <a:srgbClr val="000000"/>
                          </a:solidFill>
                          <a:effectLst/>
                          <a:latin typeface="Calibri" panose="020F0502020204030204" pitchFamily="34" charset="0"/>
                        </a:rPr>
                        <a:t>98%</a:t>
                      </a:r>
                    </a:p>
                  </a:txBody>
                  <a:tcPr marL="7621" marR="7621" marT="7620" marB="0" anchor="b">
                    <a:solidFill>
                      <a:schemeClr val="bg1"/>
                    </a:solidFill>
                  </a:tcPr>
                </a:tc>
                <a:extLst>
                  <a:ext uri="{0D108BD9-81ED-4DB2-BD59-A6C34878D82A}">
                    <a16:rowId xmlns="" xmlns:a16="http://schemas.microsoft.com/office/drawing/2014/main" val="10004"/>
                  </a:ext>
                </a:extLst>
              </a:tr>
              <a:tr h="396089">
                <a:tc>
                  <a:txBody>
                    <a:bodyPr/>
                    <a:lstStyle/>
                    <a:p>
                      <a:pPr algn="l" fontAlgn="b"/>
                      <a:r>
                        <a:rPr lang="es-CO" sz="2000" b="1" i="0" u="none" strike="noStrike" dirty="0">
                          <a:solidFill>
                            <a:srgbClr val="000000"/>
                          </a:solidFill>
                          <a:effectLst/>
                          <a:latin typeface="Calibri" panose="020F0502020204030204" pitchFamily="34" charset="0"/>
                        </a:rPr>
                        <a:t>Distrito Local Noroeste</a:t>
                      </a:r>
                    </a:p>
                  </a:txBody>
                  <a:tcPr marL="7621" marR="7621" marT="7620" marB="0" anchor="b"/>
                </a:tc>
                <a:tc>
                  <a:txBody>
                    <a:bodyPr/>
                    <a:lstStyle/>
                    <a:p>
                      <a:pPr algn="ctr" fontAlgn="b"/>
                      <a:r>
                        <a:rPr lang="es-CO" sz="2000" b="0" i="0" u="none" strike="noStrike">
                          <a:solidFill>
                            <a:srgbClr val="000000"/>
                          </a:solidFill>
                          <a:effectLst/>
                          <a:latin typeface="Calibri" panose="020F0502020204030204" pitchFamily="34" charset="0"/>
                        </a:rPr>
                        <a:t>39484</a:t>
                      </a:r>
                    </a:p>
                  </a:txBody>
                  <a:tcPr marL="7621" marR="7621" marT="7620" marB="0" anchor="b">
                    <a:solidFill>
                      <a:schemeClr val="bg1"/>
                    </a:solidFill>
                  </a:tcPr>
                </a:tc>
                <a:tc>
                  <a:txBody>
                    <a:bodyPr/>
                    <a:lstStyle/>
                    <a:p>
                      <a:pPr algn="ctr" fontAlgn="b"/>
                      <a:r>
                        <a:rPr lang="es-CO" sz="2000" b="0" i="0" u="none" strike="noStrike">
                          <a:solidFill>
                            <a:srgbClr val="000000"/>
                          </a:solidFill>
                          <a:effectLst/>
                          <a:latin typeface="Calibri" panose="020F0502020204030204" pitchFamily="34" charset="0"/>
                        </a:rPr>
                        <a:t>97%</a:t>
                      </a:r>
                    </a:p>
                  </a:txBody>
                  <a:tcPr marL="7621" marR="7621" marT="7620" marB="0" anchor="b">
                    <a:solidFill>
                      <a:schemeClr val="bg1"/>
                    </a:solidFill>
                  </a:tcPr>
                </a:tc>
                <a:extLst>
                  <a:ext uri="{0D108BD9-81ED-4DB2-BD59-A6C34878D82A}">
                    <a16:rowId xmlns="" xmlns:a16="http://schemas.microsoft.com/office/drawing/2014/main" val="4229903818"/>
                  </a:ext>
                </a:extLst>
              </a:tr>
              <a:tr h="396089">
                <a:tc>
                  <a:txBody>
                    <a:bodyPr/>
                    <a:lstStyle/>
                    <a:p>
                      <a:pPr algn="l" fontAlgn="b"/>
                      <a:r>
                        <a:rPr lang="es-CO" sz="2000" b="1" i="0" u="none" strike="noStrike" dirty="0">
                          <a:solidFill>
                            <a:srgbClr val="000000"/>
                          </a:solidFill>
                          <a:effectLst/>
                          <a:latin typeface="Calibri" panose="020F0502020204030204" pitchFamily="34" charset="0"/>
                        </a:rPr>
                        <a:t>Distrito Local Sur</a:t>
                      </a:r>
                    </a:p>
                  </a:txBody>
                  <a:tcPr marL="7621" marR="7621" marT="7620" marB="0" anchor="b"/>
                </a:tc>
                <a:tc>
                  <a:txBody>
                    <a:bodyPr/>
                    <a:lstStyle/>
                    <a:p>
                      <a:pPr algn="ctr" fontAlgn="b"/>
                      <a:r>
                        <a:rPr lang="es-CO" sz="2000" b="0" i="0" u="none" strike="noStrike">
                          <a:solidFill>
                            <a:srgbClr val="000000"/>
                          </a:solidFill>
                          <a:effectLst/>
                          <a:latin typeface="Calibri" panose="020F0502020204030204" pitchFamily="34" charset="0"/>
                        </a:rPr>
                        <a:t>36014</a:t>
                      </a:r>
                    </a:p>
                  </a:txBody>
                  <a:tcPr marL="7621" marR="7621" marT="7620" marB="0" anchor="b">
                    <a:solidFill>
                      <a:schemeClr val="bg1"/>
                    </a:solidFill>
                  </a:tcPr>
                </a:tc>
                <a:tc>
                  <a:txBody>
                    <a:bodyPr/>
                    <a:lstStyle/>
                    <a:p>
                      <a:pPr algn="ctr" fontAlgn="b"/>
                      <a:r>
                        <a:rPr lang="es-CO" sz="2000" b="0" i="0" u="none" strike="noStrike">
                          <a:solidFill>
                            <a:srgbClr val="000000"/>
                          </a:solidFill>
                          <a:effectLst/>
                          <a:latin typeface="Calibri" panose="020F0502020204030204" pitchFamily="34" charset="0"/>
                        </a:rPr>
                        <a:t>98%</a:t>
                      </a:r>
                    </a:p>
                  </a:txBody>
                  <a:tcPr marL="7621" marR="7621" marT="7620" marB="0" anchor="b">
                    <a:solidFill>
                      <a:schemeClr val="bg1"/>
                    </a:solidFill>
                  </a:tcPr>
                </a:tc>
                <a:extLst>
                  <a:ext uri="{0D108BD9-81ED-4DB2-BD59-A6C34878D82A}">
                    <a16:rowId xmlns="" xmlns:a16="http://schemas.microsoft.com/office/drawing/2014/main" val="784907959"/>
                  </a:ext>
                </a:extLst>
              </a:tr>
              <a:tr h="396089">
                <a:tc>
                  <a:txBody>
                    <a:bodyPr/>
                    <a:lstStyle/>
                    <a:p>
                      <a:pPr algn="l" fontAlgn="b"/>
                      <a:r>
                        <a:rPr lang="es-CO" sz="2000" b="1" i="0" u="none" strike="noStrike" dirty="0">
                          <a:solidFill>
                            <a:srgbClr val="000000"/>
                          </a:solidFill>
                          <a:effectLst/>
                          <a:latin typeface="Calibri" panose="020F0502020204030204" pitchFamily="34" charset="0"/>
                        </a:rPr>
                        <a:t>Distrito Local Oeste</a:t>
                      </a:r>
                    </a:p>
                  </a:txBody>
                  <a:tcPr marL="7621" marR="7621" marT="7620" marB="0" anchor="b"/>
                </a:tc>
                <a:tc>
                  <a:txBody>
                    <a:bodyPr/>
                    <a:lstStyle/>
                    <a:p>
                      <a:pPr algn="ctr" fontAlgn="b"/>
                      <a:r>
                        <a:rPr lang="es-CO" sz="2000" b="0" i="0" u="none" strike="noStrike">
                          <a:solidFill>
                            <a:srgbClr val="000000"/>
                          </a:solidFill>
                          <a:effectLst/>
                          <a:latin typeface="Calibri" panose="020F0502020204030204" pitchFamily="34" charset="0"/>
                        </a:rPr>
                        <a:t>31982</a:t>
                      </a:r>
                    </a:p>
                  </a:txBody>
                  <a:tcPr marL="7621" marR="7621" marT="7620" marB="0" anchor="b">
                    <a:solidFill>
                      <a:schemeClr val="bg1"/>
                    </a:solidFill>
                  </a:tcPr>
                </a:tc>
                <a:tc>
                  <a:txBody>
                    <a:bodyPr/>
                    <a:lstStyle/>
                    <a:p>
                      <a:pPr algn="ctr" fontAlgn="b"/>
                      <a:r>
                        <a:rPr lang="es-CO" sz="2000" b="0" i="0" u="none" strike="noStrike">
                          <a:solidFill>
                            <a:srgbClr val="000000"/>
                          </a:solidFill>
                          <a:effectLst/>
                          <a:latin typeface="Calibri" panose="020F0502020204030204" pitchFamily="34" charset="0"/>
                        </a:rPr>
                        <a:t>93%</a:t>
                      </a:r>
                    </a:p>
                  </a:txBody>
                  <a:tcPr marL="7621" marR="7621" marT="7620" marB="0" anchor="b">
                    <a:solidFill>
                      <a:schemeClr val="bg1"/>
                    </a:solidFill>
                  </a:tcPr>
                </a:tc>
                <a:extLst>
                  <a:ext uri="{0D108BD9-81ED-4DB2-BD59-A6C34878D82A}">
                    <a16:rowId xmlns="" xmlns:a16="http://schemas.microsoft.com/office/drawing/2014/main" val="1337881026"/>
                  </a:ext>
                </a:extLst>
              </a:tr>
              <a:tr h="396089">
                <a:tc>
                  <a:txBody>
                    <a:bodyPr/>
                    <a:lstStyle/>
                    <a:p>
                      <a:pPr algn="l" fontAlgn="b"/>
                      <a:r>
                        <a:rPr lang="es-CO" sz="2000" b="1" i="0" u="none" strike="noStrike" dirty="0">
                          <a:solidFill>
                            <a:srgbClr val="000000"/>
                          </a:solidFill>
                          <a:effectLst/>
                          <a:latin typeface="Calibri" panose="020F0502020204030204" pitchFamily="34" charset="0"/>
                        </a:rPr>
                        <a:t>Todos los distritos locales</a:t>
                      </a:r>
                    </a:p>
                  </a:txBody>
                  <a:tcPr marL="7621" marR="7621" marT="7620" marB="0" anchor="b"/>
                </a:tc>
                <a:tc>
                  <a:txBody>
                    <a:bodyPr/>
                    <a:lstStyle/>
                    <a:p>
                      <a:pPr algn="ctr" fontAlgn="b"/>
                      <a:r>
                        <a:rPr lang="es-CO" sz="2000" b="0" i="0" u="none" strike="noStrike">
                          <a:solidFill>
                            <a:srgbClr val="000000"/>
                          </a:solidFill>
                          <a:effectLst/>
                          <a:latin typeface="Calibri" panose="020F0502020204030204" pitchFamily="34" charset="0"/>
                        </a:rPr>
                        <a:t>233686</a:t>
                      </a:r>
                    </a:p>
                  </a:txBody>
                  <a:tcPr marL="7621" marR="7621" marT="7620" marB="0" anchor="b">
                    <a:solidFill>
                      <a:schemeClr val="bg1"/>
                    </a:solidFill>
                  </a:tcPr>
                </a:tc>
                <a:tc>
                  <a:txBody>
                    <a:bodyPr/>
                    <a:lstStyle/>
                    <a:p>
                      <a:pPr algn="ctr" fontAlgn="b"/>
                      <a:r>
                        <a:rPr lang="es-CO" sz="2000" b="0" i="0" u="none" strike="noStrike" dirty="0">
                          <a:solidFill>
                            <a:srgbClr val="000000"/>
                          </a:solidFill>
                          <a:effectLst/>
                          <a:latin typeface="Calibri" panose="020F0502020204030204" pitchFamily="34" charset="0"/>
                        </a:rPr>
                        <a:t>97%</a:t>
                      </a:r>
                    </a:p>
                  </a:txBody>
                  <a:tcPr marL="7621" marR="7621" marT="7620" marB="0" anchor="b">
                    <a:solidFill>
                      <a:schemeClr val="bg1"/>
                    </a:solidFill>
                  </a:tcPr>
                </a:tc>
                <a:extLst>
                  <a:ext uri="{0D108BD9-81ED-4DB2-BD59-A6C34878D82A}">
                    <a16:rowId xmlns="" xmlns:a16="http://schemas.microsoft.com/office/drawing/2014/main" val="3242141695"/>
                  </a:ext>
                </a:extLst>
              </a:tr>
            </a:tbl>
          </a:graphicData>
        </a:graphic>
      </p:graphicFrame>
      <p:pic>
        <p:nvPicPr>
          <p:cNvPr id="9" name="Picture 8"/>
          <p:cNvPicPr>
            <a:picLocks noChangeAspect="1"/>
          </p:cNvPicPr>
          <p:nvPr/>
        </p:nvPicPr>
        <p:blipFill rotWithShape="1">
          <a:blip r:embed="rId3"/>
          <a:srcRect l="20011" t="16184" r="19958" b="9071"/>
          <a:stretch/>
        </p:blipFill>
        <p:spPr>
          <a:xfrm>
            <a:off x="5807075" y="3978275"/>
            <a:ext cx="3230563" cy="2460625"/>
          </a:xfrm>
          <a:prstGeom prst="rect">
            <a:avLst/>
          </a:prstGeom>
          <a:ln>
            <a:noFill/>
          </a:ln>
          <a:effectLst>
            <a:outerShdw blurRad="292100" dist="139700" dir="2700000" algn="tl" rotWithShape="0">
              <a:srgbClr val="333333">
                <a:alpha val="65000"/>
              </a:srgbClr>
            </a:outerShdw>
          </a:effectLst>
        </p:spPr>
      </p:pic>
      <p:sp>
        <p:nvSpPr>
          <p:cNvPr id="31790" name="TextBox 1"/>
          <p:cNvSpPr txBox="1">
            <a:spLocks noChangeArrowheads="1"/>
          </p:cNvSpPr>
          <p:nvPr/>
        </p:nvSpPr>
        <p:spPr bwMode="auto">
          <a:xfrm>
            <a:off x="6086475" y="6446838"/>
            <a:ext cx="3057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fontScale="85000" lnSpcReduction="100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CO" altLang="en-US" sz="1400" i="1" dirty="0"/>
              <a:t>Fuente del dato: </a:t>
            </a:r>
            <a:r>
              <a:rPr lang="es-CO" altLang="en-US" sz="1400" i="1" dirty="0" err="1"/>
              <a:t>MiSiS</a:t>
            </a:r>
            <a:r>
              <a:rPr lang="es-CO" altLang="en-US" sz="1400" i="1" dirty="0"/>
              <a:t> (21 de febrero de 2017)</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8138" y="3216275"/>
            <a:ext cx="7097712"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1"/>
          <p:cNvPicPr>
            <a:picLocks noChangeAspect="1"/>
          </p:cNvPicPr>
          <p:nvPr/>
        </p:nvPicPr>
        <p:blipFill>
          <a:blip r:embed="rId4">
            <a:extLst>
              <a:ext uri="{28A0092B-C50C-407E-A947-70E740481C1C}">
                <a14:useLocalDpi xmlns:a14="http://schemas.microsoft.com/office/drawing/2010/main" val="0"/>
              </a:ext>
            </a:extLst>
          </a:blip>
          <a:srcRect t="41898" r="35500" b="19829"/>
          <a:stretch>
            <a:fillRect/>
          </a:stretch>
        </p:blipFill>
        <p:spPr bwMode="auto">
          <a:xfrm>
            <a:off x="1417638" y="1289050"/>
            <a:ext cx="5976937"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flipH="1">
            <a:off x="0" y="665163"/>
            <a:ext cx="9144000" cy="577850"/>
          </a:xfrm>
          <a:prstGeom prst="rect">
            <a:avLst/>
          </a:prstGeom>
          <a:solidFill>
            <a:srgbClr val="9AB4DE"/>
          </a:solidFill>
        </p:spPr>
        <p:txBody>
          <a:bodyPr wrap="square"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endParaRPr lang="en-US" sz="2600" b="1" dirty="0">
              <a:latin typeface="+mn-lt"/>
            </a:endParaRPr>
          </a:p>
        </p:txBody>
      </p:sp>
      <p:sp>
        <p:nvSpPr>
          <p:cNvPr id="33797" name="Title 1"/>
          <p:cNvSpPr>
            <a:spLocks noGrp="1"/>
          </p:cNvSpPr>
          <p:nvPr>
            <p:ph type="title"/>
          </p:nvPr>
        </p:nvSpPr>
        <p:spPr>
          <a:xfrm>
            <a:off x="0" y="0"/>
            <a:ext cx="9144000" cy="828675"/>
          </a:xfrm>
          <a:solidFill>
            <a:srgbClr val="3864B2"/>
          </a:solidFill>
        </p:spPr>
        <p:txBody>
          <a:bodyPr wrap="square">
            <a:normAutofit/>
          </a:bodyPr>
          <a:lstStyle/>
          <a:p>
            <a:pPr eaLnBrk="1" hangingPunct="1"/>
            <a:r>
              <a:rPr lang="es-CO" smtClean="0"/>
              <a:t>  </a:t>
            </a:r>
          </a:p>
        </p:txBody>
      </p:sp>
      <p:sp>
        <p:nvSpPr>
          <p:cNvPr id="6" name="TextBox 5"/>
          <p:cNvSpPr txBox="1"/>
          <p:nvPr/>
        </p:nvSpPr>
        <p:spPr>
          <a:xfrm>
            <a:off x="152400" y="781050"/>
            <a:ext cx="5359400" cy="461963"/>
          </a:xfrm>
          <a:prstGeom prst="rect">
            <a:avLst/>
          </a:prstGeom>
          <a:noFill/>
        </p:spPr>
        <p:txBody>
          <a:bodyPr wrap="square">
            <a:normAutofit fontScale="77500" lnSpcReduction="20000"/>
          </a:bodyPr>
          <a:lstStyle/>
          <a:p>
            <a:pPr eaLnBrk="1" fontAlgn="auto" hangingPunct="1">
              <a:spcBef>
                <a:spcPts val="0"/>
              </a:spcBef>
              <a:spcAft>
                <a:spcPts val="0"/>
              </a:spcAft>
              <a:defRPr/>
            </a:pPr>
            <a:r>
              <a:rPr lang="es-CO" sz="2400" b="1" i="1" dirty="0">
                <a:latin typeface="+mj-lt"/>
              </a:rPr>
              <a:t>Clase de 2017, Todos los requisitos para la graduación</a:t>
            </a:r>
          </a:p>
        </p:txBody>
      </p:sp>
      <p:sp>
        <p:nvSpPr>
          <p:cNvPr id="33799" name="TextBox 6"/>
          <p:cNvSpPr txBox="1">
            <a:spLocks noChangeArrowheads="1"/>
          </p:cNvSpPr>
          <p:nvPr/>
        </p:nvSpPr>
        <p:spPr bwMode="auto">
          <a:xfrm>
            <a:off x="85725" y="125413"/>
            <a:ext cx="8769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fontScale="77500" lnSpcReduction="200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CO" altLang="en-US" sz="3600" b="1" dirty="0">
                <a:solidFill>
                  <a:schemeClr val="bg1"/>
                </a:solidFill>
              </a:rPr>
              <a:t>Tablero de desempeño en el progreso hacia la graduación</a:t>
            </a:r>
          </a:p>
        </p:txBody>
      </p:sp>
      <p:sp>
        <p:nvSpPr>
          <p:cNvPr id="10" name="Rectangular Callout 9"/>
          <p:cNvSpPr/>
          <p:nvPr/>
        </p:nvSpPr>
        <p:spPr>
          <a:xfrm>
            <a:off x="7245350" y="1325563"/>
            <a:ext cx="1609725" cy="914400"/>
          </a:xfrm>
          <a:prstGeom prst="wedgeRectCallout">
            <a:avLst>
              <a:gd name="adj1" fmla="val -89790"/>
              <a:gd name="adj2" fmla="val 23124"/>
            </a:avLst>
          </a:prstGeom>
          <a:solidFill>
            <a:schemeClr val="bg1">
              <a:lumMod val="85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77500" lnSpcReduction="20000"/>
          </a:bodyPr>
          <a:lstStyle/>
          <a:p>
            <a:pPr algn="ctr" eaLnBrk="1" fontAlgn="auto" hangingPunct="1">
              <a:spcBef>
                <a:spcPts val="0"/>
              </a:spcBef>
              <a:spcAft>
                <a:spcPts val="0"/>
              </a:spcAft>
              <a:defRPr/>
            </a:pPr>
            <a:r>
              <a:rPr lang="es-CO" dirty="0">
                <a:solidFill>
                  <a:schemeClr val="tx1"/>
                </a:solidFill>
              </a:rPr>
              <a:t>Se puede restringir los datos en base al Distrito Local o plantel escolar</a:t>
            </a:r>
          </a:p>
        </p:txBody>
      </p:sp>
      <p:sp>
        <p:nvSpPr>
          <p:cNvPr id="12" name="Rectangular Callout 11"/>
          <p:cNvSpPr/>
          <p:nvPr/>
        </p:nvSpPr>
        <p:spPr>
          <a:xfrm>
            <a:off x="265113" y="1897063"/>
            <a:ext cx="1343025" cy="928687"/>
          </a:xfrm>
          <a:prstGeom prst="wedgeRectCallout">
            <a:avLst>
              <a:gd name="adj1" fmla="val 70067"/>
              <a:gd name="adj2" fmla="val -5065"/>
            </a:avLst>
          </a:prstGeom>
          <a:solidFill>
            <a:schemeClr val="accent6">
              <a:lumMod val="60000"/>
              <a:lumOff val="4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70000" lnSpcReduction="20000"/>
          </a:bodyPr>
          <a:lstStyle/>
          <a:p>
            <a:pPr algn="ctr" eaLnBrk="1" fontAlgn="auto" hangingPunct="1">
              <a:spcBef>
                <a:spcPts val="0"/>
              </a:spcBef>
              <a:spcAft>
                <a:spcPts val="0"/>
              </a:spcAft>
              <a:defRPr/>
            </a:pPr>
            <a:r>
              <a:rPr lang="es-CO" dirty="0">
                <a:solidFill>
                  <a:schemeClr val="tx1"/>
                </a:solidFill>
              </a:rPr>
              <a:t>En cumplimiento de los cursos A-G con una calificación de D o superior</a:t>
            </a:r>
          </a:p>
        </p:txBody>
      </p:sp>
      <p:sp>
        <p:nvSpPr>
          <p:cNvPr id="13" name="Rectangular Callout 12"/>
          <p:cNvSpPr/>
          <p:nvPr/>
        </p:nvSpPr>
        <p:spPr>
          <a:xfrm>
            <a:off x="152400" y="3929063"/>
            <a:ext cx="1628775" cy="1585912"/>
          </a:xfrm>
          <a:prstGeom prst="wedgeRectCallout">
            <a:avLst>
              <a:gd name="adj1" fmla="val 68225"/>
              <a:gd name="adj2" fmla="val -1046"/>
            </a:avLst>
          </a:prstGeom>
          <a:solidFill>
            <a:schemeClr val="accent4">
              <a:lumMod val="40000"/>
              <a:lumOff val="6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lnSpcReduction="10000"/>
          </a:bodyPr>
          <a:lstStyle/>
          <a:p>
            <a:pPr algn="ctr" eaLnBrk="1" fontAlgn="auto" hangingPunct="1">
              <a:spcBef>
                <a:spcPts val="0"/>
              </a:spcBef>
              <a:spcAft>
                <a:spcPts val="0"/>
              </a:spcAft>
              <a:defRPr/>
            </a:pPr>
            <a:r>
              <a:rPr lang="es-CO" dirty="0">
                <a:solidFill>
                  <a:schemeClr val="tx1"/>
                </a:solidFill>
              </a:rPr>
              <a:t>Desglose de los índices de en cumplimiento por cada requisitos para la graduación</a:t>
            </a:r>
          </a:p>
        </p:txBody>
      </p:sp>
      <p:sp>
        <p:nvSpPr>
          <p:cNvPr id="33803" name="TextBox 15"/>
          <p:cNvSpPr txBox="1">
            <a:spLocks noChangeArrowheads="1"/>
          </p:cNvSpPr>
          <p:nvPr/>
        </p:nvSpPr>
        <p:spPr bwMode="auto">
          <a:xfrm>
            <a:off x="6967538" y="6488113"/>
            <a:ext cx="2036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fontScale="85000" lnSpcReduction="100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CO" altLang="en-US" sz="1800"/>
              <a:t>Toma de datos 2-24-17</a:t>
            </a:r>
          </a:p>
        </p:txBody>
      </p:sp>
      <p:sp>
        <p:nvSpPr>
          <p:cNvPr id="5" name="Rectangle 4"/>
          <p:cNvSpPr/>
          <p:nvPr/>
        </p:nvSpPr>
        <p:spPr>
          <a:xfrm>
            <a:off x="4556125" y="2613025"/>
            <a:ext cx="3209925" cy="2587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70000" lnSpcReduction="20000"/>
          </a:bodyPr>
          <a:lstStyle/>
          <a:p>
            <a:pPr algn="ctr">
              <a:defRPr/>
            </a:pPr>
            <a:endParaRPr lang="en-US"/>
          </a:p>
        </p:txBody>
      </p:sp>
      <p:sp>
        <p:nvSpPr>
          <p:cNvPr id="11" name="Rectangular Callout 10"/>
          <p:cNvSpPr/>
          <p:nvPr/>
        </p:nvSpPr>
        <p:spPr>
          <a:xfrm>
            <a:off x="7077075" y="2462213"/>
            <a:ext cx="1628775" cy="928687"/>
          </a:xfrm>
          <a:prstGeom prst="wedgeRectCallout">
            <a:avLst>
              <a:gd name="adj1" fmla="val -39844"/>
              <a:gd name="adj2" fmla="val 61397"/>
            </a:avLst>
          </a:prstGeom>
          <a:solidFill>
            <a:schemeClr val="accent4">
              <a:lumMod val="40000"/>
              <a:lumOff val="6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85000" lnSpcReduction="10000"/>
          </a:bodyPr>
          <a:lstStyle/>
          <a:p>
            <a:pPr algn="ctr" eaLnBrk="1" fontAlgn="auto" hangingPunct="1">
              <a:spcBef>
                <a:spcPts val="0"/>
              </a:spcBef>
              <a:spcAft>
                <a:spcPts val="0"/>
              </a:spcAft>
              <a:defRPr/>
            </a:pPr>
            <a:r>
              <a:rPr lang="es-CO" dirty="0">
                <a:solidFill>
                  <a:schemeClr val="tx1"/>
                </a:solidFill>
              </a:rPr>
              <a:t>En cumplimiento de todos los requisitos para la graduación</a:t>
            </a:r>
          </a:p>
        </p:txBody>
      </p:sp>
      <p:pic>
        <p:nvPicPr>
          <p:cNvPr id="33806" name="Picture 13"/>
          <p:cNvPicPr>
            <a:picLocks noChangeAspect="1"/>
          </p:cNvPicPr>
          <p:nvPr/>
        </p:nvPicPr>
        <p:blipFill>
          <a:blip r:embed="rId5">
            <a:extLst>
              <a:ext uri="{28A0092B-C50C-407E-A947-70E740481C1C}">
                <a14:useLocalDpi xmlns:a14="http://schemas.microsoft.com/office/drawing/2010/main" val="0"/>
              </a:ext>
            </a:extLst>
          </a:blip>
          <a:srcRect b="27303"/>
          <a:stretch>
            <a:fillRect/>
          </a:stretch>
        </p:blipFill>
        <p:spPr bwMode="auto">
          <a:xfrm>
            <a:off x="2416175" y="2843213"/>
            <a:ext cx="42799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36688"/>
            <a:ext cx="8012113" cy="523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flipH="1">
            <a:off x="0" y="665163"/>
            <a:ext cx="9144000" cy="577850"/>
          </a:xfrm>
          <a:prstGeom prst="rect">
            <a:avLst/>
          </a:prstGeom>
          <a:solidFill>
            <a:srgbClr val="9AB4DE"/>
          </a:solidFill>
        </p:spPr>
        <p:txBody>
          <a:bodyPr wrap="square"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endParaRPr lang="en-US" sz="2600" b="1" dirty="0">
              <a:latin typeface="+mn-lt"/>
            </a:endParaRPr>
          </a:p>
        </p:txBody>
      </p:sp>
      <p:sp>
        <p:nvSpPr>
          <p:cNvPr id="35844" name="Title 1"/>
          <p:cNvSpPr>
            <a:spLocks noGrp="1"/>
          </p:cNvSpPr>
          <p:nvPr>
            <p:ph type="title"/>
          </p:nvPr>
        </p:nvSpPr>
        <p:spPr>
          <a:xfrm>
            <a:off x="0" y="0"/>
            <a:ext cx="9144000" cy="828675"/>
          </a:xfrm>
          <a:solidFill>
            <a:srgbClr val="3864B2"/>
          </a:solidFill>
        </p:spPr>
        <p:txBody>
          <a:bodyPr wrap="square">
            <a:normAutofit/>
          </a:bodyPr>
          <a:lstStyle/>
          <a:p>
            <a:pPr eaLnBrk="1" hangingPunct="1"/>
            <a:r>
              <a:rPr lang="es-CO" smtClean="0"/>
              <a:t>  </a:t>
            </a:r>
          </a:p>
        </p:txBody>
      </p:sp>
      <p:sp>
        <p:nvSpPr>
          <p:cNvPr id="6" name="TextBox 5"/>
          <p:cNvSpPr txBox="1"/>
          <p:nvPr/>
        </p:nvSpPr>
        <p:spPr>
          <a:xfrm>
            <a:off x="152400" y="781050"/>
            <a:ext cx="8851900" cy="461963"/>
          </a:xfrm>
          <a:prstGeom prst="rect">
            <a:avLst/>
          </a:prstGeom>
          <a:noFill/>
        </p:spPr>
        <p:txBody>
          <a:bodyPr wrap="square">
            <a:normAutofit/>
          </a:bodyPr>
          <a:lstStyle/>
          <a:p>
            <a:pPr eaLnBrk="1" fontAlgn="auto" hangingPunct="1">
              <a:spcBef>
                <a:spcPts val="0"/>
              </a:spcBef>
              <a:spcAft>
                <a:spcPts val="0"/>
              </a:spcAft>
              <a:defRPr/>
            </a:pPr>
            <a:r>
              <a:rPr lang="es-CO" sz="2400" i="1" dirty="0">
                <a:latin typeface="+mn-lt"/>
              </a:rPr>
              <a:t>Requisito A-G de D o superior por año de graduación </a:t>
            </a:r>
            <a:endParaRPr lang="es-CO" sz="2400" b="1" i="1" dirty="0">
              <a:latin typeface="+mj-lt"/>
            </a:endParaRPr>
          </a:p>
        </p:txBody>
      </p:sp>
      <p:sp>
        <p:nvSpPr>
          <p:cNvPr id="35846" name="TextBox 6"/>
          <p:cNvSpPr txBox="1">
            <a:spLocks noChangeArrowheads="1"/>
          </p:cNvSpPr>
          <p:nvPr/>
        </p:nvSpPr>
        <p:spPr bwMode="auto">
          <a:xfrm>
            <a:off x="85725" y="125413"/>
            <a:ext cx="6273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fontScale="55000" lnSpcReduction="200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CO" altLang="en-US" sz="3600" b="1">
                <a:solidFill>
                  <a:schemeClr val="bg1"/>
                </a:solidFill>
              </a:rPr>
              <a:t>Tablero de desempeño en el progreso hacia la graduación</a:t>
            </a:r>
          </a:p>
        </p:txBody>
      </p:sp>
      <p:sp>
        <p:nvSpPr>
          <p:cNvPr id="11" name="Rectangular Callout 10"/>
          <p:cNvSpPr/>
          <p:nvPr/>
        </p:nvSpPr>
        <p:spPr>
          <a:xfrm>
            <a:off x="6772275" y="1493838"/>
            <a:ext cx="2157413" cy="857250"/>
          </a:xfrm>
          <a:prstGeom prst="wedgeRectCallout">
            <a:avLst>
              <a:gd name="adj1" fmla="val -40470"/>
              <a:gd name="adj2" fmla="val 71194"/>
            </a:avLst>
          </a:prstGeom>
          <a:solidFill>
            <a:schemeClr val="accent4">
              <a:lumMod val="40000"/>
              <a:lumOff val="6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77500" lnSpcReduction="20000"/>
          </a:bodyPr>
          <a:lstStyle/>
          <a:p>
            <a:pPr algn="ctr" eaLnBrk="1" fontAlgn="auto" hangingPunct="1">
              <a:spcBef>
                <a:spcPts val="0"/>
              </a:spcBef>
              <a:spcAft>
                <a:spcPts val="0"/>
              </a:spcAft>
              <a:defRPr/>
            </a:pPr>
            <a:r>
              <a:rPr lang="es-CO" dirty="0">
                <a:solidFill>
                  <a:schemeClr val="tx1"/>
                </a:solidFill>
              </a:rPr>
              <a:t>En cumplimiento de los cursos A-G con una calificación de D o superior por año de graduación</a:t>
            </a:r>
          </a:p>
        </p:txBody>
      </p:sp>
      <p:sp>
        <p:nvSpPr>
          <p:cNvPr id="14" name="Rectangular Callout 13"/>
          <p:cNvSpPr/>
          <p:nvPr/>
        </p:nvSpPr>
        <p:spPr>
          <a:xfrm>
            <a:off x="7575550" y="3625850"/>
            <a:ext cx="1450975" cy="857250"/>
          </a:xfrm>
          <a:prstGeom prst="wedgeRectCallout">
            <a:avLst>
              <a:gd name="adj1" fmla="val -64445"/>
              <a:gd name="adj2" fmla="val 21183"/>
            </a:avLst>
          </a:prstGeom>
          <a:solidFill>
            <a:schemeClr val="bg1">
              <a:lumMod val="85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lnSpcReduction="10000"/>
          </a:bodyPr>
          <a:lstStyle/>
          <a:p>
            <a:pPr algn="ctr" eaLnBrk="1" fontAlgn="auto" hangingPunct="1">
              <a:spcBef>
                <a:spcPts val="0"/>
              </a:spcBef>
              <a:spcAft>
                <a:spcPts val="0"/>
              </a:spcAft>
              <a:defRPr/>
            </a:pPr>
            <a:r>
              <a:rPr lang="es-CO" dirty="0">
                <a:solidFill>
                  <a:schemeClr val="tx1"/>
                </a:solidFill>
              </a:rPr>
              <a:t>Desglose por color de gama</a:t>
            </a:r>
          </a:p>
        </p:txBody>
      </p:sp>
      <p:sp>
        <p:nvSpPr>
          <p:cNvPr id="35849" name="TextBox 11"/>
          <p:cNvSpPr txBox="1">
            <a:spLocks noChangeArrowheads="1"/>
          </p:cNvSpPr>
          <p:nvPr/>
        </p:nvSpPr>
        <p:spPr bwMode="auto">
          <a:xfrm>
            <a:off x="7107238" y="6488113"/>
            <a:ext cx="2036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fontScale="85000" lnSpcReduction="100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CO" altLang="en-US" sz="1800"/>
              <a:t>Toma de datos 2-24-17</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flipH="1">
            <a:off x="0" y="665163"/>
            <a:ext cx="9144000" cy="577850"/>
          </a:xfrm>
          <a:prstGeom prst="rect">
            <a:avLst/>
          </a:prstGeom>
          <a:solidFill>
            <a:srgbClr val="9AB4DE"/>
          </a:solidFill>
        </p:spPr>
        <p:txBody>
          <a:bodyPr wrap="square"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endParaRPr lang="en-US" sz="2600" b="1" dirty="0">
              <a:latin typeface="+mn-lt"/>
            </a:endParaRPr>
          </a:p>
        </p:txBody>
      </p:sp>
      <p:sp>
        <p:nvSpPr>
          <p:cNvPr id="37891" name="Title 1"/>
          <p:cNvSpPr>
            <a:spLocks noGrp="1"/>
          </p:cNvSpPr>
          <p:nvPr>
            <p:ph type="title"/>
          </p:nvPr>
        </p:nvSpPr>
        <p:spPr>
          <a:xfrm>
            <a:off x="0" y="0"/>
            <a:ext cx="9144000" cy="828675"/>
          </a:xfrm>
          <a:solidFill>
            <a:srgbClr val="3864B2"/>
          </a:solidFill>
        </p:spPr>
        <p:txBody>
          <a:bodyPr wrap="square">
            <a:normAutofit/>
          </a:bodyPr>
          <a:lstStyle/>
          <a:p>
            <a:pPr eaLnBrk="1" hangingPunct="1"/>
            <a:r>
              <a:rPr lang="es-CO" smtClean="0"/>
              <a:t>  </a:t>
            </a:r>
          </a:p>
        </p:txBody>
      </p:sp>
      <p:sp>
        <p:nvSpPr>
          <p:cNvPr id="37892" name="TextBox 5"/>
          <p:cNvSpPr txBox="1">
            <a:spLocks noChangeArrowheads="1"/>
          </p:cNvSpPr>
          <p:nvPr/>
        </p:nvSpPr>
        <p:spPr bwMode="auto">
          <a:xfrm>
            <a:off x="-295275" y="781050"/>
            <a:ext cx="7991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fontScale="70000" lnSpcReduction="20000"/>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eaLnBrk="1" hangingPunct="1">
              <a:lnSpc>
                <a:spcPct val="100000"/>
              </a:lnSpc>
              <a:spcBef>
                <a:spcPct val="0"/>
              </a:spcBef>
              <a:buFontTx/>
              <a:buNone/>
            </a:pPr>
            <a:r>
              <a:rPr lang="es-CO" altLang="en-US" i="1"/>
              <a:t>Requisito A-G de C o superior, Universidad de California por año de graduación</a:t>
            </a:r>
          </a:p>
        </p:txBody>
      </p:sp>
      <p:sp>
        <p:nvSpPr>
          <p:cNvPr id="37893" name="TextBox 6"/>
          <p:cNvSpPr txBox="1">
            <a:spLocks noChangeArrowheads="1"/>
          </p:cNvSpPr>
          <p:nvPr/>
        </p:nvSpPr>
        <p:spPr bwMode="auto">
          <a:xfrm>
            <a:off x="85725" y="125413"/>
            <a:ext cx="6273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fontScale="55000" lnSpcReduction="200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CO" altLang="en-US" sz="3600" b="1">
                <a:solidFill>
                  <a:schemeClr val="bg1"/>
                </a:solidFill>
              </a:rPr>
              <a:t>Tablero de desempeño en el progreso hacia la graduación</a:t>
            </a:r>
          </a:p>
        </p:txBody>
      </p:sp>
      <p:sp>
        <p:nvSpPr>
          <p:cNvPr id="11" name="Rectangular Callout 10"/>
          <p:cNvSpPr/>
          <p:nvPr/>
        </p:nvSpPr>
        <p:spPr>
          <a:xfrm>
            <a:off x="6856413" y="1476375"/>
            <a:ext cx="2028825" cy="1231900"/>
          </a:xfrm>
          <a:prstGeom prst="wedgeRectCallout">
            <a:avLst>
              <a:gd name="adj1" fmla="val -64621"/>
              <a:gd name="adj2" fmla="val -657"/>
            </a:avLst>
          </a:prstGeom>
          <a:solidFill>
            <a:schemeClr val="accent4">
              <a:lumMod val="40000"/>
              <a:lumOff val="6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85000" lnSpcReduction="20000"/>
          </a:bodyPr>
          <a:lstStyle/>
          <a:p>
            <a:pPr algn="ctr" eaLnBrk="1" fontAlgn="auto" hangingPunct="1">
              <a:spcBef>
                <a:spcPts val="0"/>
              </a:spcBef>
              <a:spcAft>
                <a:spcPts val="0"/>
              </a:spcAft>
              <a:defRPr/>
            </a:pPr>
            <a:r>
              <a:rPr lang="es-CO" dirty="0">
                <a:solidFill>
                  <a:schemeClr val="tx1"/>
                </a:solidFill>
              </a:rPr>
              <a:t>En camino para la       </a:t>
            </a:r>
          </a:p>
          <a:p>
            <a:pPr algn="ctr" eaLnBrk="1" fontAlgn="auto" hangingPunct="1">
              <a:spcBef>
                <a:spcPts val="0"/>
              </a:spcBef>
              <a:spcAft>
                <a:spcPts val="0"/>
              </a:spcAft>
              <a:defRPr/>
            </a:pPr>
            <a:r>
              <a:rPr lang="es-CO" dirty="0">
                <a:solidFill>
                  <a:schemeClr val="tx1"/>
                </a:solidFill>
              </a:rPr>
              <a:t>universidad estatal de CA </a:t>
            </a:r>
          </a:p>
          <a:p>
            <a:pPr algn="ctr" eaLnBrk="1" fontAlgn="auto" hangingPunct="1">
              <a:spcBef>
                <a:spcPts val="0"/>
              </a:spcBef>
              <a:spcAft>
                <a:spcPts val="0"/>
              </a:spcAft>
              <a:defRPr/>
            </a:pPr>
            <a:r>
              <a:rPr lang="es-CO" dirty="0">
                <a:solidFill>
                  <a:schemeClr val="tx1"/>
                </a:solidFill>
              </a:rPr>
              <a:t>A-G con una </a:t>
            </a:r>
          </a:p>
          <a:p>
            <a:pPr algn="ctr" eaLnBrk="1" fontAlgn="auto" hangingPunct="1">
              <a:spcBef>
                <a:spcPts val="0"/>
              </a:spcBef>
              <a:spcAft>
                <a:spcPts val="0"/>
              </a:spcAft>
              <a:defRPr/>
            </a:pPr>
            <a:r>
              <a:rPr lang="es-CO" dirty="0">
                <a:solidFill>
                  <a:schemeClr val="tx1"/>
                </a:solidFill>
              </a:rPr>
              <a:t>calificación de C o mejor</a:t>
            </a:r>
          </a:p>
        </p:txBody>
      </p:sp>
      <p:sp>
        <p:nvSpPr>
          <p:cNvPr id="12" name="Rectangular Callout 11"/>
          <p:cNvSpPr/>
          <p:nvPr/>
        </p:nvSpPr>
        <p:spPr>
          <a:xfrm>
            <a:off x="85725" y="1436688"/>
            <a:ext cx="1554163" cy="1216025"/>
          </a:xfrm>
          <a:prstGeom prst="wedgeRectCallout">
            <a:avLst>
              <a:gd name="adj1" fmla="val 63833"/>
              <a:gd name="adj2" fmla="val -1151"/>
            </a:avLst>
          </a:prstGeom>
          <a:solidFill>
            <a:schemeClr val="accent6">
              <a:lumMod val="60000"/>
              <a:lumOff val="4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85000" lnSpcReduction="20000"/>
          </a:bodyPr>
          <a:lstStyle/>
          <a:p>
            <a:pPr algn="ctr" eaLnBrk="1" fontAlgn="auto" hangingPunct="1">
              <a:spcBef>
                <a:spcPts val="0"/>
              </a:spcBef>
              <a:spcAft>
                <a:spcPts val="0"/>
              </a:spcAft>
              <a:defRPr/>
            </a:pPr>
            <a:r>
              <a:rPr lang="es-CO" dirty="0">
                <a:solidFill>
                  <a:schemeClr val="tx1"/>
                </a:solidFill>
              </a:rPr>
              <a:t>En camino hacia la universidad de CA con A-G con una </a:t>
            </a:r>
          </a:p>
          <a:p>
            <a:pPr algn="ctr" eaLnBrk="1" fontAlgn="auto" hangingPunct="1">
              <a:spcBef>
                <a:spcPts val="0"/>
              </a:spcBef>
              <a:spcAft>
                <a:spcPts val="0"/>
              </a:spcAft>
              <a:defRPr/>
            </a:pPr>
            <a:r>
              <a:rPr lang="es-CO" dirty="0">
                <a:solidFill>
                  <a:schemeClr val="tx1"/>
                </a:solidFill>
              </a:rPr>
              <a:t>calificación de C o mejor</a:t>
            </a:r>
          </a:p>
        </p:txBody>
      </p:sp>
      <p:sp>
        <p:nvSpPr>
          <p:cNvPr id="13" name="Rectangular Callout 12"/>
          <p:cNvSpPr/>
          <p:nvPr/>
        </p:nvSpPr>
        <p:spPr>
          <a:xfrm>
            <a:off x="7119938" y="4652963"/>
            <a:ext cx="1871662" cy="1585912"/>
          </a:xfrm>
          <a:prstGeom prst="wedgeRectCallout">
            <a:avLst>
              <a:gd name="adj1" fmla="val -62911"/>
              <a:gd name="adj2" fmla="val -18463"/>
            </a:avLst>
          </a:prstGeom>
          <a:solidFill>
            <a:schemeClr val="accent6">
              <a:lumMod val="60000"/>
              <a:lumOff val="4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92500" lnSpcReduction="10000"/>
          </a:bodyPr>
          <a:lstStyle/>
          <a:p>
            <a:pPr algn="ctr" eaLnBrk="1" fontAlgn="auto" hangingPunct="1">
              <a:spcBef>
                <a:spcPts val="0"/>
              </a:spcBef>
              <a:spcAft>
                <a:spcPts val="0"/>
              </a:spcAft>
              <a:defRPr/>
            </a:pPr>
            <a:r>
              <a:rPr lang="es-CO" dirty="0">
                <a:solidFill>
                  <a:schemeClr val="tx1"/>
                </a:solidFill>
              </a:rPr>
              <a:t>Desglose de </a:t>
            </a:r>
          </a:p>
          <a:p>
            <a:pPr algn="ctr" eaLnBrk="1" fontAlgn="auto" hangingPunct="1">
              <a:spcBef>
                <a:spcPts val="0"/>
              </a:spcBef>
              <a:spcAft>
                <a:spcPts val="0"/>
              </a:spcAft>
              <a:defRPr/>
            </a:pPr>
            <a:r>
              <a:rPr lang="es-CO" dirty="0">
                <a:solidFill>
                  <a:schemeClr val="tx1"/>
                </a:solidFill>
              </a:rPr>
              <a:t>Cumplimiento con una C o superior para la Universidad de CA por año de graduación</a:t>
            </a:r>
          </a:p>
        </p:txBody>
      </p:sp>
      <p:sp>
        <p:nvSpPr>
          <p:cNvPr id="37897" name="TextBox 15"/>
          <p:cNvSpPr txBox="1">
            <a:spLocks noChangeArrowheads="1"/>
          </p:cNvSpPr>
          <p:nvPr/>
        </p:nvSpPr>
        <p:spPr bwMode="auto">
          <a:xfrm>
            <a:off x="7107238" y="6472238"/>
            <a:ext cx="2036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fontScale="85000" lnSpcReduction="100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CO" altLang="en-US" sz="1800"/>
              <a:t>Toma de datos 2-24-17</a:t>
            </a:r>
          </a:p>
        </p:txBody>
      </p:sp>
      <p:pic>
        <p:nvPicPr>
          <p:cNvPr id="37898" name="Picture 1"/>
          <p:cNvPicPr>
            <a:picLocks noChangeAspect="1"/>
          </p:cNvPicPr>
          <p:nvPr/>
        </p:nvPicPr>
        <p:blipFill>
          <a:blip r:embed="rId3">
            <a:extLst>
              <a:ext uri="{28A0092B-C50C-407E-A947-70E740481C1C}">
                <a14:useLocalDpi xmlns:a14="http://schemas.microsoft.com/office/drawing/2010/main" val="0"/>
              </a:ext>
            </a:extLst>
          </a:blip>
          <a:srcRect l="49167" t="33775" r="6667" b="9842"/>
          <a:stretch>
            <a:fillRect/>
          </a:stretch>
        </p:blipFill>
        <p:spPr bwMode="auto">
          <a:xfrm>
            <a:off x="808038" y="2690813"/>
            <a:ext cx="6496050" cy="401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Picture 2"/>
          <p:cNvPicPr>
            <a:picLocks noChangeAspect="1"/>
          </p:cNvPicPr>
          <p:nvPr/>
        </p:nvPicPr>
        <p:blipFill>
          <a:blip r:embed="rId4">
            <a:extLst>
              <a:ext uri="{28A0092B-C50C-407E-A947-70E740481C1C}">
                <a14:useLocalDpi xmlns:a14="http://schemas.microsoft.com/office/drawing/2010/main" val="0"/>
              </a:ext>
            </a:extLst>
          </a:blip>
          <a:srcRect l="50999" t="36395" r="9334" b="28691"/>
          <a:stretch>
            <a:fillRect/>
          </a:stretch>
        </p:blipFill>
        <p:spPr bwMode="auto">
          <a:xfrm>
            <a:off x="1885950" y="1216025"/>
            <a:ext cx="434022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p:cNvPicPr>
          <p:nvPr/>
        </p:nvPicPr>
        <p:blipFill>
          <a:blip r:embed="rId3">
            <a:extLst>
              <a:ext uri="{28A0092B-C50C-407E-A947-70E740481C1C}">
                <a14:useLocalDpi xmlns:a14="http://schemas.microsoft.com/office/drawing/2010/main" val="0"/>
              </a:ext>
            </a:extLst>
          </a:blip>
          <a:srcRect l="49167" t="33557" r="6834" b="9526"/>
          <a:stretch>
            <a:fillRect/>
          </a:stretch>
        </p:blipFill>
        <p:spPr bwMode="auto">
          <a:xfrm>
            <a:off x="85725" y="1436688"/>
            <a:ext cx="739140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flipH="1">
            <a:off x="0" y="665163"/>
            <a:ext cx="9144000" cy="577850"/>
          </a:xfrm>
          <a:prstGeom prst="rect">
            <a:avLst/>
          </a:prstGeom>
          <a:solidFill>
            <a:srgbClr val="9AB4DE"/>
          </a:solidFill>
        </p:spPr>
        <p:txBody>
          <a:bodyPr wrap="square"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endParaRPr lang="en-US" sz="2600" b="1" dirty="0">
              <a:latin typeface="+mn-lt"/>
            </a:endParaRPr>
          </a:p>
        </p:txBody>
      </p:sp>
      <p:sp>
        <p:nvSpPr>
          <p:cNvPr id="39940" name="Title 1"/>
          <p:cNvSpPr>
            <a:spLocks noGrp="1"/>
          </p:cNvSpPr>
          <p:nvPr>
            <p:ph type="title"/>
          </p:nvPr>
        </p:nvSpPr>
        <p:spPr>
          <a:xfrm>
            <a:off x="0" y="0"/>
            <a:ext cx="9144000" cy="828675"/>
          </a:xfrm>
          <a:solidFill>
            <a:srgbClr val="3864B2"/>
          </a:solidFill>
        </p:spPr>
        <p:txBody>
          <a:bodyPr wrap="square">
            <a:normAutofit/>
          </a:bodyPr>
          <a:lstStyle/>
          <a:p>
            <a:pPr eaLnBrk="1" hangingPunct="1"/>
            <a:r>
              <a:rPr lang="es-CO" smtClean="0"/>
              <a:t>  </a:t>
            </a:r>
          </a:p>
        </p:txBody>
      </p:sp>
      <p:sp>
        <p:nvSpPr>
          <p:cNvPr id="39941" name="TextBox 5"/>
          <p:cNvSpPr txBox="1">
            <a:spLocks noChangeArrowheads="1"/>
          </p:cNvSpPr>
          <p:nvPr/>
        </p:nvSpPr>
        <p:spPr bwMode="auto">
          <a:xfrm>
            <a:off x="-295275" y="781050"/>
            <a:ext cx="7991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fontScale="62500" lnSpcReduction="20000"/>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eaLnBrk="1" hangingPunct="1">
              <a:lnSpc>
                <a:spcPct val="100000"/>
              </a:lnSpc>
              <a:spcBef>
                <a:spcPct val="0"/>
              </a:spcBef>
              <a:buFontTx/>
              <a:buNone/>
            </a:pPr>
            <a:r>
              <a:rPr lang="es-CO" altLang="en-US" i="1" dirty="0"/>
              <a:t>Requisito A-G de C o superior, universidad estatal de california por año de graduación</a:t>
            </a:r>
          </a:p>
        </p:txBody>
      </p:sp>
      <p:sp>
        <p:nvSpPr>
          <p:cNvPr id="39942" name="TextBox 6"/>
          <p:cNvSpPr txBox="1">
            <a:spLocks noChangeArrowheads="1"/>
          </p:cNvSpPr>
          <p:nvPr/>
        </p:nvSpPr>
        <p:spPr bwMode="auto">
          <a:xfrm>
            <a:off x="85725" y="125413"/>
            <a:ext cx="6273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fontScale="55000" lnSpcReduction="200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CO" altLang="en-US" sz="3600" b="1">
                <a:solidFill>
                  <a:schemeClr val="bg1"/>
                </a:solidFill>
              </a:rPr>
              <a:t>Tablero de desempeño en el progreso hacia la graduación</a:t>
            </a:r>
          </a:p>
        </p:txBody>
      </p:sp>
      <p:sp>
        <p:nvSpPr>
          <p:cNvPr id="13" name="Rectangular Callout 12"/>
          <p:cNvSpPr/>
          <p:nvPr/>
        </p:nvSpPr>
        <p:spPr>
          <a:xfrm>
            <a:off x="7086600" y="3225800"/>
            <a:ext cx="1905000" cy="1620838"/>
          </a:xfrm>
          <a:prstGeom prst="wedgeRectCallout">
            <a:avLst>
              <a:gd name="adj1" fmla="val -60592"/>
              <a:gd name="adj2" fmla="val 23282"/>
            </a:avLst>
          </a:prstGeom>
          <a:solidFill>
            <a:schemeClr val="accent4">
              <a:lumMod val="40000"/>
              <a:lumOff val="6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fontScale="77500" lnSpcReduction="20000"/>
          </a:bodyPr>
          <a:lstStyle/>
          <a:p>
            <a:pPr algn="ctr" eaLnBrk="1" fontAlgn="auto" hangingPunct="1">
              <a:spcBef>
                <a:spcPts val="0"/>
              </a:spcBef>
              <a:spcAft>
                <a:spcPts val="0"/>
              </a:spcAft>
              <a:defRPr/>
            </a:pPr>
            <a:r>
              <a:rPr lang="es-CO" dirty="0">
                <a:solidFill>
                  <a:schemeClr val="tx1"/>
                </a:solidFill>
              </a:rPr>
              <a:t>Desglose de </a:t>
            </a:r>
          </a:p>
          <a:p>
            <a:pPr algn="ctr" eaLnBrk="1" fontAlgn="auto" hangingPunct="1">
              <a:spcBef>
                <a:spcPts val="0"/>
              </a:spcBef>
              <a:spcAft>
                <a:spcPts val="0"/>
              </a:spcAft>
              <a:defRPr/>
            </a:pPr>
            <a:r>
              <a:rPr lang="es-CO" dirty="0">
                <a:solidFill>
                  <a:schemeClr val="tx1"/>
                </a:solidFill>
              </a:rPr>
              <a:t>Cumplimiento con una  </a:t>
            </a:r>
          </a:p>
          <a:p>
            <a:pPr algn="ctr" eaLnBrk="1" fontAlgn="auto" hangingPunct="1">
              <a:spcBef>
                <a:spcPts val="0"/>
              </a:spcBef>
              <a:spcAft>
                <a:spcPts val="0"/>
              </a:spcAft>
              <a:defRPr/>
            </a:pPr>
            <a:r>
              <a:rPr lang="es-CO" dirty="0">
                <a:solidFill>
                  <a:schemeClr val="tx1"/>
                </a:solidFill>
              </a:rPr>
              <a:t>Calificación de C mejor </a:t>
            </a:r>
            <a:r>
              <a:rPr lang="es-CO" dirty="0" smtClean="0">
                <a:solidFill>
                  <a:schemeClr val="tx1"/>
                </a:solidFill>
              </a:rPr>
              <a:t>para la </a:t>
            </a:r>
            <a:endParaRPr lang="es-CO" dirty="0">
              <a:solidFill>
                <a:schemeClr val="tx1"/>
              </a:solidFill>
            </a:endParaRPr>
          </a:p>
          <a:p>
            <a:pPr algn="ctr" eaLnBrk="1" fontAlgn="auto" hangingPunct="1">
              <a:spcBef>
                <a:spcPts val="0"/>
              </a:spcBef>
              <a:spcAft>
                <a:spcPts val="0"/>
              </a:spcAft>
              <a:defRPr/>
            </a:pPr>
            <a:r>
              <a:rPr lang="es-CO" dirty="0">
                <a:solidFill>
                  <a:schemeClr val="tx1"/>
                </a:solidFill>
              </a:rPr>
              <a:t>universidad estatal de CA</a:t>
            </a:r>
          </a:p>
          <a:p>
            <a:pPr algn="ctr" eaLnBrk="1" fontAlgn="auto" hangingPunct="1">
              <a:spcBef>
                <a:spcPts val="0"/>
              </a:spcBef>
              <a:spcAft>
                <a:spcPts val="0"/>
              </a:spcAft>
              <a:defRPr/>
            </a:pPr>
            <a:r>
              <a:rPr lang="es-CO" dirty="0">
                <a:solidFill>
                  <a:schemeClr val="tx1"/>
                </a:solidFill>
              </a:rPr>
              <a:t> por año de graduación</a:t>
            </a:r>
          </a:p>
        </p:txBody>
      </p:sp>
      <p:sp>
        <p:nvSpPr>
          <p:cNvPr id="39944" name="TextBox 10"/>
          <p:cNvSpPr txBox="1">
            <a:spLocks noChangeArrowheads="1"/>
          </p:cNvSpPr>
          <p:nvPr/>
        </p:nvSpPr>
        <p:spPr bwMode="auto">
          <a:xfrm>
            <a:off x="6678613" y="6357938"/>
            <a:ext cx="2036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fontScale="85000" lnSpcReduction="100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CO" altLang="en-US" sz="1800"/>
              <a:t>Toma de datos 2-24-17</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0562" y="2582443"/>
            <a:ext cx="8824427" cy="1293069"/>
          </a:xfrm>
        </p:spPr>
        <p:txBody>
          <a:bodyPr>
            <a:normAutofit fontScale="90000"/>
          </a:bodyPr>
          <a:lstStyle/>
          <a:p>
            <a:r>
              <a:rPr lang="es-CO" sz="3975" dirty="0">
                <a:latin typeface="Calibri" panose="020F0502020204030204" pitchFamily="34" charset="0"/>
              </a:rPr>
              <a:t> Programa Diploma A-G</a:t>
            </a:r>
            <a:r>
              <a:t/>
            </a:r>
            <a:br/>
            <a:r>
              <a:rPr lang="es-CO" sz="3675" dirty="0">
                <a:latin typeface="Calibri" panose="020F0502020204030204" pitchFamily="34" charset="0"/>
              </a:rPr>
              <a:t>Informe de medio año</a:t>
            </a:r>
            <a:r>
              <a:t/>
            </a:r>
            <a:br/>
            <a:r>
              <a:rPr lang="es-CO" smtClean="0"/>
              <a:t> </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96534" y="5025524"/>
            <a:ext cx="752651" cy="567108"/>
          </a:xfrm>
          <a:prstGeom prst="rect">
            <a:avLst/>
          </a:prstGeom>
          <a:noFill/>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2912769" y="5002205"/>
            <a:ext cx="842963" cy="580944"/>
          </a:xfrm>
          <a:prstGeom prst="rect">
            <a:avLst/>
          </a:prstGeom>
          <a:noFill/>
        </p:spPr>
      </p:pic>
      <p:pic>
        <p:nvPicPr>
          <p:cNvPr id="8" name="Pictur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95641" y="5011688"/>
            <a:ext cx="742594" cy="580944"/>
          </a:xfrm>
          <a:prstGeom prst="rect">
            <a:avLst/>
          </a:prstGeom>
          <a:ln>
            <a:noFill/>
          </a:ln>
          <a:effectLst>
            <a:outerShdw blurRad="190500" algn="tl" rotWithShape="0">
              <a:srgbClr val="000000">
                <a:alpha val="70000"/>
              </a:srgbClr>
            </a:outerShdw>
          </a:effectLst>
        </p:spPr>
      </p:pic>
      <p:pic>
        <p:nvPicPr>
          <p:cNvPr id="9" name="Picture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65707" y="5018606"/>
            <a:ext cx="759870" cy="580944"/>
          </a:xfrm>
          <a:prstGeom prst="rect">
            <a:avLst/>
          </a:prstGeom>
          <a:noFill/>
        </p:spPr>
      </p:pic>
    </p:spTree>
    <p:extLst>
      <p:ext uri="{BB962C8B-B14F-4D97-AF65-F5344CB8AC3E}">
        <p14:creationId xmlns:p14="http://schemas.microsoft.com/office/powerpoint/2010/main" val="356015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363" y="497486"/>
            <a:ext cx="7132320" cy="925068"/>
          </a:xfrm>
        </p:spPr>
        <p:txBody>
          <a:bodyPr/>
          <a:lstStyle/>
          <a:p>
            <a:r>
              <a:rPr lang="es-CO" dirty="0">
                <a:latin typeface="Calibri" panose="020F0502020204030204" pitchFamily="34" charset="0"/>
              </a:rPr>
              <a:t>Antecedentes</a:t>
            </a:r>
          </a:p>
        </p:txBody>
      </p:sp>
      <p:sp>
        <p:nvSpPr>
          <p:cNvPr id="3" name="Content Placeholder 2"/>
          <p:cNvSpPr>
            <a:spLocks noGrp="1"/>
          </p:cNvSpPr>
          <p:nvPr>
            <p:ph idx="1"/>
          </p:nvPr>
        </p:nvSpPr>
        <p:spPr>
          <a:xfrm>
            <a:off x="753363" y="1476530"/>
            <a:ext cx="8090834" cy="4414603"/>
          </a:xfrm>
        </p:spPr>
        <p:txBody>
          <a:bodyPr>
            <a:normAutofit lnSpcReduction="10000"/>
          </a:bodyPr>
          <a:lstStyle/>
          <a:p>
            <a:r>
              <a:rPr lang="es-CO" sz="2400" dirty="0">
                <a:latin typeface="Calibri" panose="020F0502020204030204" pitchFamily="34" charset="0"/>
              </a:rPr>
              <a:t>Una inversión histórica se hizo en LAUSD para el bienestar y asistencia infantil, así como para la prevención </a:t>
            </a:r>
            <a:r>
              <a:rPr lang="es-CO" sz="2400" dirty="0" smtClean="0">
                <a:latin typeface="Calibri" panose="020F0502020204030204" pitchFamily="34" charset="0"/>
              </a:rPr>
              <a:t>de la deserción </a:t>
            </a:r>
            <a:r>
              <a:rPr lang="es-CO" sz="2400" dirty="0">
                <a:latin typeface="Calibri" panose="020F0502020204030204" pitchFamily="34" charset="0"/>
              </a:rPr>
              <a:t>escolar y </a:t>
            </a:r>
            <a:r>
              <a:rPr lang="es-CO" sz="2400" dirty="0" smtClean="0">
                <a:latin typeface="Calibri" panose="020F0502020204030204" pitchFamily="34" charset="0"/>
              </a:rPr>
              <a:t>los servicios </a:t>
            </a:r>
            <a:r>
              <a:rPr lang="es-CO" sz="2400" dirty="0">
                <a:latin typeface="Calibri" panose="020F0502020204030204" pitchFamily="34" charset="0"/>
              </a:rPr>
              <a:t>de intervención en LAUSD</a:t>
            </a:r>
          </a:p>
          <a:p>
            <a:r>
              <a:rPr lang="es-CO" sz="2400" dirty="0">
                <a:latin typeface="Calibri" panose="020F0502020204030204" pitchFamily="34" charset="0"/>
              </a:rPr>
              <a:t>Concordancia con la meta del Plan Estratégico de LAUSD de 100% de graduación y la resolución de cero estudiantes que dejan la escuela</a:t>
            </a:r>
          </a:p>
          <a:p>
            <a:r>
              <a:rPr lang="es-CO" sz="2400" dirty="0">
                <a:latin typeface="Calibri" panose="020F0502020204030204" pitchFamily="34" charset="0"/>
              </a:rPr>
              <a:t>Principios normativos de tres niveles para la prevención de la deserción escolar y para la intervención que se enfocan en aumentar la aprobación de cursos y los índice de cumplimiento con los cursos A-G </a:t>
            </a:r>
            <a:endParaRPr lang="es-CO" sz="2400" dirty="0" smtClean="0">
              <a:latin typeface="Calibri" panose="020F0502020204030204" pitchFamily="34" charset="0"/>
            </a:endParaRPr>
          </a:p>
          <a:p>
            <a:r>
              <a:rPr lang="es-CO" sz="2400" dirty="0" smtClean="0">
                <a:latin typeface="Calibri" panose="020F0502020204030204" pitchFamily="34" charset="0"/>
              </a:rPr>
              <a:t>Administrador por los Servicios Estudiantiles, División de Servicios de Salud Estudiantil y Humanos</a:t>
            </a:r>
            <a:endParaRPr lang="es-CO" sz="2400" dirty="0">
              <a:latin typeface="Calibri" panose="020F0502020204030204" pitchFamily="34" charset="0"/>
            </a:endParaRPr>
          </a:p>
        </p:txBody>
      </p:sp>
      <p:sp>
        <p:nvSpPr>
          <p:cNvPr id="4" name="Footer Placeholder 3"/>
          <p:cNvSpPr>
            <a:spLocks noGrp="1"/>
          </p:cNvSpPr>
          <p:nvPr>
            <p:ph type="ftr" sz="quarter" idx="11"/>
          </p:nvPr>
        </p:nvSpPr>
        <p:spPr/>
        <p:txBody>
          <a:bodyPr/>
          <a:lstStyle/>
          <a:p>
            <a:r>
              <a:rPr lang="es-CO">
                <a:ln w="0"/>
                <a:solidFill>
                  <a:schemeClr val="accent1"/>
                </a:solidFill>
                <a:effectLst>
                  <a:outerShdw blurRad="38100" dist="25400" dir="5400000" algn="ctr" rotWithShape="0">
                    <a:srgbClr val="6E747A">
                      <a:alpha val="43000"/>
                    </a:srgbClr>
                  </a:outerShdw>
                </a:effectLst>
              </a:rPr>
              <a:t>Programa Diploma A-G </a:t>
            </a:r>
          </a:p>
          <a:p>
            <a:endParaRPr lang="es-CO" dirty="0"/>
          </a:p>
        </p:txBody>
      </p:sp>
    </p:spTree>
    <p:extLst>
      <p:ext uri="{BB962C8B-B14F-4D97-AF65-F5344CB8AC3E}">
        <p14:creationId xmlns:p14="http://schemas.microsoft.com/office/powerpoint/2010/main" val="291355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090" y="499860"/>
            <a:ext cx="7132320" cy="925068"/>
          </a:xfrm>
        </p:spPr>
        <p:txBody>
          <a:bodyPr>
            <a:normAutofit/>
          </a:bodyPr>
          <a:lstStyle/>
          <a:p>
            <a:r>
              <a:rPr lang="es-CO" sz="3000" dirty="0">
                <a:latin typeface="Calibri" panose="020F0502020204030204" pitchFamily="34" charset="0"/>
              </a:rPr>
              <a:t>Metas del Programa Diploma A-G</a:t>
            </a:r>
          </a:p>
        </p:txBody>
      </p:sp>
      <p:sp>
        <p:nvSpPr>
          <p:cNvPr id="3" name="Content Placeholder 2"/>
          <p:cNvSpPr>
            <a:spLocks noGrp="1"/>
          </p:cNvSpPr>
          <p:nvPr>
            <p:ph idx="1"/>
          </p:nvPr>
        </p:nvSpPr>
        <p:spPr>
          <a:xfrm>
            <a:off x="749509" y="1641423"/>
            <a:ext cx="8185486" cy="3640041"/>
          </a:xfrm>
        </p:spPr>
        <p:txBody>
          <a:bodyPr>
            <a:normAutofit fontScale="92500"/>
          </a:bodyPr>
          <a:lstStyle/>
          <a:p>
            <a:pPr marL="1198563" indent="-1165225">
              <a:lnSpc>
                <a:spcPct val="120000"/>
              </a:lnSpc>
              <a:spcBef>
                <a:spcPts val="450"/>
              </a:spcBef>
              <a:spcAft>
                <a:spcPts val="900"/>
              </a:spcAft>
              <a:buNone/>
            </a:pPr>
            <a:r>
              <a:rPr lang="es-CO" sz="2700" dirty="0">
                <a:latin typeface="Calibri" panose="020F0502020204030204" pitchFamily="34" charset="0"/>
              </a:rPr>
              <a:t>Meta 1 - Analizar/planificar, dar seguimiento y compartir datos</a:t>
            </a:r>
          </a:p>
          <a:p>
            <a:pPr marL="1198563" indent="-1165225">
              <a:lnSpc>
                <a:spcPct val="120000"/>
              </a:lnSpc>
              <a:spcBef>
                <a:spcPts val="450"/>
              </a:spcBef>
              <a:spcAft>
                <a:spcPts val="900"/>
              </a:spcAft>
              <a:buNone/>
            </a:pPr>
            <a:r>
              <a:rPr lang="es-CO" sz="2700" dirty="0">
                <a:latin typeface="Calibri" panose="020F0502020204030204" pitchFamily="34" charset="0"/>
              </a:rPr>
              <a:t>Meta 2 - Enseñar la preparación para la universidad y las carreras</a:t>
            </a:r>
          </a:p>
          <a:p>
            <a:pPr marL="1198563" indent="-1165225">
              <a:lnSpc>
                <a:spcPct val="120000"/>
              </a:lnSpc>
              <a:spcBef>
                <a:spcPts val="450"/>
              </a:spcBef>
              <a:spcAft>
                <a:spcPts val="900"/>
              </a:spcAft>
              <a:buNone/>
            </a:pPr>
            <a:r>
              <a:rPr lang="es-CO" sz="2700" dirty="0">
                <a:latin typeface="Calibri" panose="020F0502020204030204" pitchFamily="34" charset="0"/>
              </a:rPr>
              <a:t>Meta 3 - Implementar la prevención de ausencias y deserción </a:t>
            </a:r>
            <a:r>
              <a:rPr lang="es-CO" sz="2700" dirty="0" smtClean="0">
                <a:latin typeface="Calibri" panose="020F0502020204030204" pitchFamily="34" charset="0"/>
              </a:rPr>
              <a:t>escolar</a:t>
            </a:r>
            <a:r>
              <a:rPr lang="en-US" sz="2700" dirty="0">
                <a:latin typeface="Calibri" panose="020F0502020204030204" pitchFamily="34" charset="0"/>
              </a:rPr>
              <a:t> </a:t>
            </a:r>
            <a:r>
              <a:rPr lang="es-CO" sz="2700" dirty="0" smtClean="0">
                <a:latin typeface="Calibri" panose="020F0502020204030204" pitchFamily="34" charset="0"/>
              </a:rPr>
              <a:t>y </a:t>
            </a:r>
            <a:r>
              <a:rPr lang="es-CO" sz="2700" dirty="0">
                <a:latin typeface="Calibri" panose="020F0502020204030204" pitchFamily="34" charset="0"/>
              </a:rPr>
              <a:t>las estrategias de intervención</a:t>
            </a:r>
          </a:p>
          <a:p>
            <a:pPr marL="34290" indent="0">
              <a:lnSpc>
                <a:spcPct val="120000"/>
              </a:lnSpc>
              <a:spcBef>
                <a:spcPts val="0"/>
              </a:spcBef>
              <a:buNone/>
            </a:pPr>
            <a:endParaRPr lang="es-CO" dirty="0">
              <a:latin typeface="Calibri" panose="020F0502020204030204" pitchFamily="34" charset="0"/>
            </a:endParaRPr>
          </a:p>
          <a:p>
            <a:pPr marL="34290" indent="0">
              <a:lnSpc>
                <a:spcPct val="120000"/>
              </a:lnSpc>
              <a:spcBef>
                <a:spcPts val="0"/>
              </a:spcBef>
              <a:buNone/>
            </a:pPr>
            <a:endParaRPr lang="es-CO" dirty="0">
              <a:latin typeface="Calibri" panose="020F0502020204030204" pitchFamily="34" charset="0"/>
            </a:endParaRPr>
          </a:p>
          <a:p>
            <a:endParaRPr lang="es-CO" dirty="0"/>
          </a:p>
        </p:txBody>
      </p:sp>
      <p:sp>
        <p:nvSpPr>
          <p:cNvPr id="4" name="Footer Placeholder 3"/>
          <p:cNvSpPr>
            <a:spLocks noGrp="1"/>
          </p:cNvSpPr>
          <p:nvPr>
            <p:ph type="ftr" sz="quarter" idx="11"/>
          </p:nvPr>
        </p:nvSpPr>
        <p:spPr/>
        <p:txBody>
          <a:bodyPr/>
          <a:lstStyle/>
          <a:p>
            <a:r>
              <a:rPr lang="es-CO">
                <a:ln w="0"/>
                <a:solidFill>
                  <a:schemeClr val="accent1"/>
                </a:solidFill>
                <a:effectLst>
                  <a:outerShdw blurRad="38100" dist="25400" dir="5400000" algn="ctr" rotWithShape="0">
                    <a:srgbClr val="6E747A">
                      <a:alpha val="43000"/>
                    </a:srgbClr>
                  </a:outerShdw>
                </a:effectLst>
              </a:rPr>
              <a:t>Programa Diploma A-G </a:t>
            </a:r>
          </a:p>
          <a:p>
            <a:endParaRPr lang="es-CO" dirty="0"/>
          </a:p>
        </p:txBody>
      </p:sp>
    </p:spTree>
    <p:extLst>
      <p:ext uri="{BB962C8B-B14F-4D97-AF65-F5344CB8AC3E}">
        <p14:creationId xmlns:p14="http://schemas.microsoft.com/office/powerpoint/2010/main" val="208629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846" y="345613"/>
            <a:ext cx="7132320" cy="925068"/>
          </a:xfrm>
        </p:spPr>
        <p:txBody>
          <a:bodyPr wrap="square">
            <a:normAutofit/>
          </a:bodyPr>
          <a:lstStyle/>
          <a:p>
            <a:r>
              <a:rPr lang="es-CO" sz="3000" dirty="0">
                <a:latin typeface="Calibri" panose="020F0502020204030204" pitchFamily="34" charset="0"/>
              </a:rPr>
              <a:t>Principios normativos del programa</a:t>
            </a:r>
          </a:p>
        </p:txBody>
      </p:sp>
      <p:sp>
        <p:nvSpPr>
          <p:cNvPr id="3" name="Content Placeholder 2"/>
          <p:cNvSpPr>
            <a:spLocks noGrp="1"/>
          </p:cNvSpPr>
          <p:nvPr>
            <p:ph idx="4294967295"/>
          </p:nvPr>
        </p:nvSpPr>
        <p:spPr>
          <a:xfrm>
            <a:off x="0" y="2318716"/>
            <a:ext cx="7131844" cy="3095625"/>
          </a:xfrm>
        </p:spPr>
        <p:txBody>
          <a:bodyPr wrap="square">
            <a:normAutofit/>
          </a:bodyPr>
          <a:lstStyle/>
          <a:p>
            <a:pPr marL="0" indent="342900">
              <a:lnSpc>
                <a:spcPct val="107000"/>
              </a:lnSpc>
              <a:spcBef>
                <a:spcPts val="0"/>
              </a:spcBef>
              <a:spcAft>
                <a:spcPts val="600"/>
              </a:spcAft>
            </a:pPr>
            <a:endParaRPr lang="en-US" sz="1800" dirty="0">
              <a:solidFill>
                <a:prstClr val="black"/>
              </a:solidFill>
              <a:ea typeface="Calibri"/>
              <a:cs typeface="Times New Roman"/>
            </a:endParaRPr>
          </a:p>
          <a:p>
            <a:pPr marL="0" indent="0">
              <a:lnSpc>
                <a:spcPct val="107000"/>
              </a:lnSpc>
              <a:spcBef>
                <a:spcPts val="0"/>
              </a:spcBef>
              <a:spcAft>
                <a:spcPts val="600"/>
              </a:spcAft>
              <a:buNone/>
            </a:pPr>
            <a:endParaRPr lang="en-US" sz="1800" dirty="0">
              <a:ea typeface="Calibri"/>
              <a:cs typeface="Times New Roman"/>
            </a:endParaRPr>
          </a:p>
          <a:p>
            <a:pPr marL="0" indent="0">
              <a:buNone/>
            </a:pPr>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146681" y="1809064"/>
            <a:ext cx="4839788" cy="3915875"/>
          </a:xfrm>
          <a:prstGeom prst="rect">
            <a:avLst/>
          </a:prstGeom>
          <a:noFill/>
        </p:spPr>
      </p:pic>
      <p:sp>
        <p:nvSpPr>
          <p:cNvPr id="6" name="Text Box 472"/>
          <p:cNvSpPr txBox="1">
            <a:spLocks noChangeArrowheads="1"/>
          </p:cNvSpPr>
          <p:nvPr/>
        </p:nvSpPr>
        <p:spPr bwMode="auto">
          <a:xfrm>
            <a:off x="4125706" y="2470415"/>
            <a:ext cx="980507" cy="732473"/>
          </a:xfrm>
          <a:prstGeom prst="rect">
            <a:avLst/>
          </a:prstGeom>
          <a:noFill/>
          <a:ln>
            <a:noFill/>
          </a:ln>
          <a:extLst/>
        </p:spPr>
        <p:txBody>
          <a:bodyPr rot="0" vert="horz" wrap="square" lIns="68580" tIns="34290" rIns="68580" bIns="34290" anchor="t" anchorCtr="0" upright="1">
            <a:normAutofit fontScale="40000" lnSpcReduction="20000"/>
          </a:bodyPr>
          <a:lstStyle/>
          <a:p>
            <a:pPr algn="ctr">
              <a:lnSpc>
                <a:spcPct val="107000"/>
              </a:lnSpc>
              <a:spcBef>
                <a:spcPts val="0"/>
              </a:spcBef>
              <a:spcAft>
                <a:spcPts val="600"/>
              </a:spcAft>
            </a:pPr>
            <a:r>
              <a:rPr lang="es-CO" smtClean="0"/>
              <a:t>Administración enfocada de casos; personalizada, apoyo directo a estudiantes y familias, monitoreo del progreso</a:t>
            </a:r>
            <a:endParaRPr lang="es-CO" sz="1050" dirty="0">
              <a:ea typeface="Calibri" panose="020F0502020204030204" pitchFamily="34" charset="0"/>
              <a:cs typeface="Times New Roman" panose="02020603050405020304" pitchFamily="18" charset="0"/>
            </a:endParaRPr>
          </a:p>
        </p:txBody>
      </p:sp>
      <p:sp>
        <p:nvSpPr>
          <p:cNvPr id="4" name="Left Arrow 3"/>
          <p:cNvSpPr/>
          <p:nvPr/>
        </p:nvSpPr>
        <p:spPr>
          <a:xfrm>
            <a:off x="5348764" y="1270681"/>
            <a:ext cx="3566160" cy="2130083"/>
          </a:xfrm>
          <a:prstGeom prst="leftArrow">
            <a:avLst/>
          </a:prstGeom>
          <a:solidFill>
            <a:srgbClr val="FF7F6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85000" lnSpcReduction="10000"/>
          </a:bodyPr>
          <a:lstStyle/>
          <a:p>
            <a:pPr algn="ctr"/>
            <a:r>
              <a:rPr lang="es-CO" dirty="0">
                <a:solidFill>
                  <a:schemeClr val="tx1"/>
                </a:solidFill>
                <a:latin typeface="Calibri" panose="020F0502020204030204" pitchFamily="34" charset="0"/>
              </a:rPr>
              <a:t>Enfocado en </a:t>
            </a:r>
            <a:r>
              <a:rPr lang="es-CO" b="1" dirty="0">
                <a:solidFill>
                  <a:schemeClr val="tx1"/>
                </a:solidFill>
                <a:latin typeface="Calibri" panose="020F0502020204030204" pitchFamily="34" charset="0"/>
              </a:rPr>
              <a:t>26,613*</a:t>
            </a:r>
            <a:r>
              <a:rPr lang="es-CO" dirty="0">
                <a:solidFill>
                  <a:schemeClr val="tx1"/>
                </a:solidFill>
                <a:latin typeface="Calibri" panose="020F0502020204030204" pitchFamily="34" charset="0"/>
              </a:rPr>
              <a:t> estudiantes identificados bajo el </a:t>
            </a:r>
            <a:r>
              <a:rPr lang="es-CO" b="1" dirty="0">
                <a:solidFill>
                  <a:schemeClr val="tx1"/>
                </a:solidFill>
                <a:latin typeface="Calibri" panose="020F0502020204030204" pitchFamily="34" charset="0"/>
              </a:rPr>
              <a:t>nivel 2</a:t>
            </a:r>
            <a:r>
              <a:rPr lang="es-CO" dirty="0">
                <a:solidFill>
                  <a:schemeClr val="tx1"/>
                </a:solidFill>
                <a:latin typeface="Calibri" panose="020F0502020204030204" pitchFamily="34" charset="0"/>
              </a:rPr>
              <a:t> y el </a:t>
            </a:r>
            <a:r>
              <a:rPr lang="es-CO" b="1" dirty="0">
                <a:solidFill>
                  <a:schemeClr val="tx1"/>
                </a:solidFill>
                <a:latin typeface="Calibri" panose="020F0502020204030204" pitchFamily="34" charset="0"/>
              </a:rPr>
              <a:t>nivel 3</a:t>
            </a:r>
            <a:r>
              <a:rPr lang="es-CO" dirty="0">
                <a:solidFill>
                  <a:schemeClr val="tx1"/>
                </a:solidFill>
                <a:latin typeface="Calibri" panose="020F0502020204030204" pitchFamily="34" charset="0"/>
              </a:rPr>
              <a:t> al final del semestre de primavera de 2016 (cohorte del programa)</a:t>
            </a:r>
          </a:p>
        </p:txBody>
      </p:sp>
      <p:sp>
        <p:nvSpPr>
          <p:cNvPr id="7" name="Content Placeholder 2"/>
          <p:cNvSpPr txBox="1">
            <a:spLocks/>
          </p:cNvSpPr>
          <p:nvPr/>
        </p:nvSpPr>
        <p:spPr>
          <a:xfrm>
            <a:off x="68581" y="2260692"/>
            <a:ext cx="3761406" cy="1397875"/>
          </a:xfrm>
          <a:prstGeom prst="rect">
            <a:avLst/>
          </a:prstGeom>
        </p:spPr>
        <p:txBody>
          <a:bodyPr wrap="square">
            <a:normAutofit fontScale="92500" lnSpcReduction="10000"/>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9pPr>
          </a:lstStyle>
          <a:p>
            <a:r>
              <a:rPr lang="es-CO" sz="2850" dirty="0">
                <a:latin typeface="Calibri" panose="020F0502020204030204" pitchFamily="34" charset="0"/>
              </a:rPr>
              <a:t>Consejero PSA de A-G en cada escuela preparatoria bajo el programa Título I</a:t>
            </a:r>
          </a:p>
          <a:p>
            <a:endParaRPr lang="es-CO" sz="2100" dirty="0">
              <a:latin typeface="Calibri" panose="020F0502020204030204" pitchFamily="34" charset="0"/>
            </a:endParaRPr>
          </a:p>
          <a:p>
            <a:endParaRPr lang="es-CO" sz="1500" dirty="0">
              <a:latin typeface="Calibri" panose="020F0502020204030204" pitchFamily="34" charset="0"/>
            </a:endParaRPr>
          </a:p>
        </p:txBody>
      </p:sp>
      <p:sp>
        <p:nvSpPr>
          <p:cNvPr id="8" name="Footer Placeholder 7"/>
          <p:cNvSpPr>
            <a:spLocks noGrp="1"/>
          </p:cNvSpPr>
          <p:nvPr>
            <p:ph type="ftr" sz="quarter" idx="11"/>
          </p:nvPr>
        </p:nvSpPr>
        <p:spPr/>
        <p:txBody>
          <a:bodyPr wrap="square">
            <a:normAutofit/>
          </a:bodyPr>
          <a:lstStyle/>
          <a:p>
            <a:r>
              <a:rPr lang="es-CO">
                <a:ln w="0"/>
                <a:solidFill>
                  <a:schemeClr val="accent1"/>
                </a:solidFill>
                <a:effectLst>
                  <a:outerShdw blurRad="38100" dist="25400" dir="5400000" algn="ctr" rotWithShape="0">
                    <a:srgbClr val="6E747A">
                      <a:alpha val="43000"/>
                    </a:srgbClr>
                  </a:outerShdw>
                </a:effectLst>
              </a:rPr>
              <a:t>Programa Diploma A-G </a:t>
            </a:r>
          </a:p>
          <a:p>
            <a:endParaRPr lang="es-CO" dirty="0"/>
          </a:p>
        </p:txBody>
      </p:sp>
    </p:spTree>
    <p:extLst>
      <p:ext uri="{BB962C8B-B14F-4D97-AF65-F5344CB8AC3E}">
        <p14:creationId xmlns:p14="http://schemas.microsoft.com/office/powerpoint/2010/main" val="317879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3"/>
          <p:cNvSpPr txBox="1">
            <a:spLocks noChangeArrowheads="1"/>
          </p:cNvSpPr>
          <p:nvPr/>
        </p:nvSpPr>
        <p:spPr bwMode="auto">
          <a:xfrm>
            <a:off x="7070725" y="5935663"/>
            <a:ext cx="1765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es-CO" altLang="en-US" sz="2400" b="1">
                <a:solidFill>
                  <a:srgbClr val="0066FF"/>
                </a:solidFill>
              </a:rPr>
              <a:t>Escuela Primaria</a:t>
            </a:r>
          </a:p>
        </p:txBody>
      </p:sp>
      <p:sp>
        <p:nvSpPr>
          <p:cNvPr id="8195" name="TextBox 4"/>
          <p:cNvSpPr txBox="1">
            <a:spLocks noChangeArrowheads="1"/>
          </p:cNvSpPr>
          <p:nvPr/>
        </p:nvSpPr>
        <p:spPr bwMode="auto">
          <a:xfrm>
            <a:off x="765175" y="4295775"/>
            <a:ext cx="2030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es-CO" altLang="en-US" sz="2400" b="1">
                <a:solidFill>
                  <a:srgbClr val="9BBB59"/>
                </a:solidFill>
              </a:rPr>
              <a:t>Escuela Intermedia</a:t>
            </a:r>
          </a:p>
        </p:txBody>
      </p:sp>
      <p:sp>
        <p:nvSpPr>
          <p:cNvPr id="8196" name="TextBox 5"/>
          <p:cNvSpPr txBox="1">
            <a:spLocks noChangeArrowheads="1"/>
          </p:cNvSpPr>
          <p:nvPr/>
        </p:nvSpPr>
        <p:spPr bwMode="auto">
          <a:xfrm>
            <a:off x="4025900" y="6440488"/>
            <a:ext cx="154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es-CO" altLang="en-US" sz="2400" b="1" i="1">
                <a:solidFill>
                  <a:srgbClr val="000099"/>
                </a:solidFill>
              </a:rPr>
              <a:t>PreK a 12º</a:t>
            </a:r>
          </a:p>
        </p:txBody>
      </p:sp>
      <p:sp>
        <p:nvSpPr>
          <p:cNvPr id="8197" name="TextBox 6"/>
          <p:cNvSpPr txBox="1">
            <a:spLocks noChangeArrowheads="1"/>
          </p:cNvSpPr>
          <p:nvPr/>
        </p:nvSpPr>
        <p:spPr bwMode="auto">
          <a:xfrm>
            <a:off x="1012825" y="2592388"/>
            <a:ext cx="25511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es-CO" altLang="en-US" sz="2400" b="1">
                <a:solidFill>
                  <a:srgbClr val="EA0000"/>
                </a:solidFill>
              </a:rPr>
              <a:t>Escuela Preparatoria</a:t>
            </a:r>
          </a:p>
        </p:txBody>
      </p:sp>
      <p:grpSp>
        <p:nvGrpSpPr>
          <p:cNvPr id="8198" name="Group 8"/>
          <p:cNvGrpSpPr>
            <a:grpSpLocks/>
          </p:cNvGrpSpPr>
          <p:nvPr/>
        </p:nvGrpSpPr>
        <p:grpSpPr bwMode="auto">
          <a:xfrm>
            <a:off x="2233613" y="2108200"/>
            <a:ext cx="4489450" cy="4397375"/>
            <a:chOff x="1816268" y="-47260"/>
            <a:chExt cx="5735947" cy="6488192"/>
          </a:xfrm>
        </p:grpSpPr>
        <p:sp>
          <p:nvSpPr>
            <p:cNvPr id="10" name="Rectangle 2"/>
            <p:cNvSpPr/>
            <p:nvPr/>
          </p:nvSpPr>
          <p:spPr>
            <a:xfrm>
              <a:off x="1816268" y="-47260"/>
              <a:ext cx="5735947" cy="6488192"/>
            </a:xfrm>
            <a:custGeom>
              <a:avLst/>
              <a:gdLst>
                <a:gd name="connsiteX0" fmla="*/ 0 w 4133850"/>
                <a:gd name="connsiteY0" fmla="*/ 0 h 5829300"/>
                <a:gd name="connsiteX1" fmla="*/ 4133850 w 4133850"/>
                <a:gd name="connsiteY1" fmla="*/ 0 h 5829300"/>
                <a:gd name="connsiteX2" fmla="*/ 4133850 w 4133850"/>
                <a:gd name="connsiteY2" fmla="*/ 5829300 h 5829300"/>
                <a:gd name="connsiteX3" fmla="*/ 0 w 4133850"/>
                <a:gd name="connsiteY3" fmla="*/ 5829300 h 5829300"/>
                <a:gd name="connsiteX4" fmla="*/ 0 w 4133850"/>
                <a:gd name="connsiteY4" fmla="*/ 0 h 5829300"/>
                <a:gd name="connsiteX0" fmla="*/ 502276 w 4636126"/>
                <a:gd name="connsiteY0" fmla="*/ 0 h 5829300"/>
                <a:gd name="connsiteX1" fmla="*/ 4636126 w 4636126"/>
                <a:gd name="connsiteY1" fmla="*/ 0 h 5829300"/>
                <a:gd name="connsiteX2" fmla="*/ 4636126 w 4636126"/>
                <a:gd name="connsiteY2" fmla="*/ 5829300 h 5829300"/>
                <a:gd name="connsiteX3" fmla="*/ 0 w 4636126"/>
                <a:gd name="connsiteY3" fmla="*/ 5404297 h 5829300"/>
                <a:gd name="connsiteX4" fmla="*/ 502276 w 4636126"/>
                <a:gd name="connsiteY4" fmla="*/ 0 h 5829300"/>
                <a:gd name="connsiteX0" fmla="*/ 502276 w 5640679"/>
                <a:gd name="connsiteY0" fmla="*/ 0 h 5404297"/>
                <a:gd name="connsiteX1" fmla="*/ 4636126 w 5640679"/>
                <a:gd name="connsiteY1" fmla="*/ 0 h 5404297"/>
                <a:gd name="connsiteX2" fmla="*/ 5640679 w 5640679"/>
                <a:gd name="connsiteY2" fmla="*/ 5365661 h 5404297"/>
                <a:gd name="connsiteX3" fmla="*/ 0 w 5640679"/>
                <a:gd name="connsiteY3" fmla="*/ 5404297 h 5404297"/>
                <a:gd name="connsiteX4" fmla="*/ 502276 w 5640679"/>
                <a:gd name="connsiteY4" fmla="*/ 0 h 5404297"/>
                <a:gd name="connsiteX0" fmla="*/ 502276 w 5769601"/>
                <a:gd name="connsiteY0" fmla="*/ 0 h 5404297"/>
                <a:gd name="connsiteX1" fmla="*/ 4636126 w 5769601"/>
                <a:gd name="connsiteY1" fmla="*/ 0 h 5404297"/>
                <a:gd name="connsiteX2" fmla="*/ 5769601 w 5769601"/>
                <a:gd name="connsiteY2" fmla="*/ 5019676 h 5404297"/>
                <a:gd name="connsiteX3" fmla="*/ 5640679 w 5769601"/>
                <a:gd name="connsiteY3" fmla="*/ 5365661 h 5404297"/>
                <a:gd name="connsiteX4" fmla="*/ 0 w 5769601"/>
                <a:gd name="connsiteY4" fmla="*/ 5404297 h 5404297"/>
                <a:gd name="connsiteX5" fmla="*/ 502276 w 5769601"/>
                <a:gd name="connsiteY5" fmla="*/ 0 h 5404297"/>
                <a:gd name="connsiteX0" fmla="*/ 502276 w 5769601"/>
                <a:gd name="connsiteY0" fmla="*/ 0 h 5404297"/>
                <a:gd name="connsiteX1" fmla="*/ 4636126 w 5769601"/>
                <a:gd name="connsiteY1" fmla="*/ 0 h 5404297"/>
                <a:gd name="connsiteX2" fmla="*/ 5321926 w 5769601"/>
                <a:gd name="connsiteY2" fmla="*/ 4448176 h 5404297"/>
                <a:gd name="connsiteX3" fmla="*/ 5769601 w 5769601"/>
                <a:gd name="connsiteY3" fmla="*/ 5019676 h 5404297"/>
                <a:gd name="connsiteX4" fmla="*/ 5640679 w 5769601"/>
                <a:gd name="connsiteY4" fmla="*/ 5365661 h 5404297"/>
                <a:gd name="connsiteX5" fmla="*/ 0 w 5769601"/>
                <a:gd name="connsiteY5" fmla="*/ 5404297 h 5404297"/>
                <a:gd name="connsiteX6" fmla="*/ 502276 w 5769601"/>
                <a:gd name="connsiteY6" fmla="*/ 0 h 5404297"/>
                <a:gd name="connsiteX0" fmla="*/ 502276 w 5769601"/>
                <a:gd name="connsiteY0" fmla="*/ 0 h 5404297"/>
                <a:gd name="connsiteX1" fmla="*/ 4636126 w 5769601"/>
                <a:gd name="connsiteY1" fmla="*/ 0 h 5404297"/>
                <a:gd name="connsiteX2" fmla="*/ 5321926 w 5769601"/>
                <a:gd name="connsiteY2" fmla="*/ 4448176 h 5404297"/>
                <a:gd name="connsiteX3" fmla="*/ 5769601 w 5769601"/>
                <a:gd name="connsiteY3" fmla="*/ 5019676 h 5404297"/>
                <a:gd name="connsiteX4" fmla="*/ 5640679 w 5769601"/>
                <a:gd name="connsiteY4" fmla="*/ 5365661 h 5404297"/>
                <a:gd name="connsiteX5" fmla="*/ 0 w 5769601"/>
                <a:gd name="connsiteY5" fmla="*/ 5404297 h 5404297"/>
                <a:gd name="connsiteX6" fmla="*/ 502276 w 5769601"/>
                <a:gd name="connsiteY6" fmla="*/ 0 h 5404297"/>
                <a:gd name="connsiteX0" fmla="*/ 502276 w 5769601"/>
                <a:gd name="connsiteY0" fmla="*/ 0 h 5404297"/>
                <a:gd name="connsiteX1" fmla="*/ 4636126 w 5769601"/>
                <a:gd name="connsiteY1" fmla="*/ 0 h 5404297"/>
                <a:gd name="connsiteX2" fmla="*/ 5321926 w 5769601"/>
                <a:gd name="connsiteY2" fmla="*/ 4448176 h 5404297"/>
                <a:gd name="connsiteX3" fmla="*/ 5769601 w 5769601"/>
                <a:gd name="connsiteY3" fmla="*/ 5019676 h 5404297"/>
                <a:gd name="connsiteX4" fmla="*/ 5640679 w 5769601"/>
                <a:gd name="connsiteY4" fmla="*/ 5365661 h 5404297"/>
                <a:gd name="connsiteX5" fmla="*/ 0 w 5769601"/>
                <a:gd name="connsiteY5" fmla="*/ 5404297 h 5404297"/>
                <a:gd name="connsiteX6" fmla="*/ 502276 w 5769601"/>
                <a:gd name="connsiteY6" fmla="*/ 0 h 5404297"/>
                <a:gd name="connsiteX0" fmla="*/ 502276 w 5769601"/>
                <a:gd name="connsiteY0" fmla="*/ 0 h 5404297"/>
                <a:gd name="connsiteX1" fmla="*/ 4636126 w 5769601"/>
                <a:gd name="connsiteY1" fmla="*/ 0 h 5404297"/>
                <a:gd name="connsiteX2" fmla="*/ 5321926 w 5769601"/>
                <a:gd name="connsiteY2" fmla="*/ 4448176 h 5404297"/>
                <a:gd name="connsiteX3" fmla="*/ 5769601 w 5769601"/>
                <a:gd name="connsiteY3" fmla="*/ 5019676 h 5404297"/>
                <a:gd name="connsiteX4" fmla="*/ 5640679 w 5769601"/>
                <a:gd name="connsiteY4" fmla="*/ 5365661 h 5404297"/>
                <a:gd name="connsiteX5" fmla="*/ 0 w 5769601"/>
                <a:gd name="connsiteY5" fmla="*/ 5404297 h 5404297"/>
                <a:gd name="connsiteX6" fmla="*/ 502276 w 5769601"/>
                <a:gd name="connsiteY6" fmla="*/ 0 h 5404297"/>
                <a:gd name="connsiteX0" fmla="*/ 502276 w 5769601"/>
                <a:gd name="connsiteY0" fmla="*/ 0 h 5404297"/>
                <a:gd name="connsiteX1" fmla="*/ 4636126 w 5769601"/>
                <a:gd name="connsiteY1" fmla="*/ 0 h 5404297"/>
                <a:gd name="connsiteX2" fmla="*/ 5321926 w 5769601"/>
                <a:gd name="connsiteY2" fmla="*/ 4448176 h 5404297"/>
                <a:gd name="connsiteX3" fmla="*/ 5769601 w 5769601"/>
                <a:gd name="connsiteY3" fmla="*/ 5019676 h 5404297"/>
                <a:gd name="connsiteX4" fmla="*/ 5640679 w 5769601"/>
                <a:gd name="connsiteY4" fmla="*/ 5365661 h 5404297"/>
                <a:gd name="connsiteX5" fmla="*/ 0 w 5769601"/>
                <a:gd name="connsiteY5" fmla="*/ 5404297 h 5404297"/>
                <a:gd name="connsiteX6" fmla="*/ 502276 w 5769601"/>
                <a:gd name="connsiteY6" fmla="*/ 0 h 5404297"/>
                <a:gd name="connsiteX0" fmla="*/ 502276 w 5769601"/>
                <a:gd name="connsiteY0" fmla="*/ 0 h 5404297"/>
                <a:gd name="connsiteX1" fmla="*/ 4636126 w 5769601"/>
                <a:gd name="connsiteY1" fmla="*/ 0 h 5404297"/>
                <a:gd name="connsiteX2" fmla="*/ 5321926 w 5769601"/>
                <a:gd name="connsiteY2" fmla="*/ 4448176 h 5404297"/>
                <a:gd name="connsiteX3" fmla="*/ 5769601 w 5769601"/>
                <a:gd name="connsiteY3" fmla="*/ 5019676 h 5404297"/>
                <a:gd name="connsiteX4" fmla="*/ 5640679 w 5769601"/>
                <a:gd name="connsiteY4" fmla="*/ 5365661 h 5404297"/>
                <a:gd name="connsiteX5" fmla="*/ 0 w 5769601"/>
                <a:gd name="connsiteY5" fmla="*/ 5404297 h 5404297"/>
                <a:gd name="connsiteX6" fmla="*/ 1245226 w 5769601"/>
                <a:gd name="connsiteY6" fmla="*/ 1390651 h 5404297"/>
                <a:gd name="connsiteX7" fmla="*/ 502276 w 5769601"/>
                <a:gd name="connsiteY7" fmla="*/ 0 h 5404297"/>
                <a:gd name="connsiteX0" fmla="*/ 502276 w 5769601"/>
                <a:gd name="connsiteY0" fmla="*/ 0 h 5404297"/>
                <a:gd name="connsiteX1" fmla="*/ 4636126 w 5769601"/>
                <a:gd name="connsiteY1" fmla="*/ 0 h 5404297"/>
                <a:gd name="connsiteX2" fmla="*/ 5321926 w 5769601"/>
                <a:gd name="connsiteY2" fmla="*/ 4448176 h 5404297"/>
                <a:gd name="connsiteX3" fmla="*/ 5769601 w 5769601"/>
                <a:gd name="connsiteY3" fmla="*/ 5019676 h 5404297"/>
                <a:gd name="connsiteX4" fmla="*/ 5640679 w 5769601"/>
                <a:gd name="connsiteY4" fmla="*/ 5365661 h 5404297"/>
                <a:gd name="connsiteX5" fmla="*/ 0 w 5769601"/>
                <a:gd name="connsiteY5" fmla="*/ 5404297 h 5404297"/>
                <a:gd name="connsiteX6" fmla="*/ 1245226 w 5769601"/>
                <a:gd name="connsiteY6" fmla="*/ 1390651 h 5404297"/>
                <a:gd name="connsiteX7" fmla="*/ 502276 w 5769601"/>
                <a:gd name="connsiteY7" fmla="*/ 0 h 5404297"/>
                <a:gd name="connsiteX0" fmla="*/ 502276 w 5769601"/>
                <a:gd name="connsiteY0" fmla="*/ 0 h 5404297"/>
                <a:gd name="connsiteX1" fmla="*/ 4636126 w 5769601"/>
                <a:gd name="connsiteY1" fmla="*/ 0 h 5404297"/>
                <a:gd name="connsiteX2" fmla="*/ 5321926 w 5769601"/>
                <a:gd name="connsiteY2" fmla="*/ 4448176 h 5404297"/>
                <a:gd name="connsiteX3" fmla="*/ 5769601 w 5769601"/>
                <a:gd name="connsiteY3" fmla="*/ 5019676 h 5404297"/>
                <a:gd name="connsiteX4" fmla="*/ 5640679 w 5769601"/>
                <a:gd name="connsiteY4" fmla="*/ 5365661 h 5404297"/>
                <a:gd name="connsiteX5" fmla="*/ 0 w 5769601"/>
                <a:gd name="connsiteY5" fmla="*/ 5404297 h 5404297"/>
                <a:gd name="connsiteX6" fmla="*/ 1245226 w 5769601"/>
                <a:gd name="connsiteY6" fmla="*/ 1390651 h 5404297"/>
                <a:gd name="connsiteX7" fmla="*/ 502276 w 5769601"/>
                <a:gd name="connsiteY7" fmla="*/ 0 h 5404297"/>
                <a:gd name="connsiteX0" fmla="*/ 502276 w 5769601"/>
                <a:gd name="connsiteY0" fmla="*/ 0 h 5404297"/>
                <a:gd name="connsiteX1" fmla="*/ 4636126 w 5769601"/>
                <a:gd name="connsiteY1" fmla="*/ 0 h 5404297"/>
                <a:gd name="connsiteX2" fmla="*/ 5321926 w 5769601"/>
                <a:gd name="connsiteY2" fmla="*/ 4448176 h 5404297"/>
                <a:gd name="connsiteX3" fmla="*/ 5769601 w 5769601"/>
                <a:gd name="connsiteY3" fmla="*/ 5019676 h 5404297"/>
                <a:gd name="connsiteX4" fmla="*/ 5640679 w 5769601"/>
                <a:gd name="connsiteY4" fmla="*/ 5365661 h 5404297"/>
                <a:gd name="connsiteX5" fmla="*/ 0 w 5769601"/>
                <a:gd name="connsiteY5" fmla="*/ 5404297 h 5404297"/>
                <a:gd name="connsiteX6" fmla="*/ 1245226 w 5769601"/>
                <a:gd name="connsiteY6" fmla="*/ 1390651 h 5404297"/>
                <a:gd name="connsiteX7" fmla="*/ 1445251 w 5769601"/>
                <a:gd name="connsiteY7" fmla="*/ 628651 h 5404297"/>
                <a:gd name="connsiteX8" fmla="*/ 502276 w 5769601"/>
                <a:gd name="connsiteY8" fmla="*/ 0 h 5404297"/>
                <a:gd name="connsiteX0" fmla="*/ 502276 w 5769601"/>
                <a:gd name="connsiteY0" fmla="*/ 0 h 5404297"/>
                <a:gd name="connsiteX1" fmla="*/ 4636126 w 5769601"/>
                <a:gd name="connsiteY1" fmla="*/ 0 h 5404297"/>
                <a:gd name="connsiteX2" fmla="*/ 5321926 w 5769601"/>
                <a:gd name="connsiteY2" fmla="*/ 4448176 h 5404297"/>
                <a:gd name="connsiteX3" fmla="*/ 5769601 w 5769601"/>
                <a:gd name="connsiteY3" fmla="*/ 5019676 h 5404297"/>
                <a:gd name="connsiteX4" fmla="*/ 5640679 w 5769601"/>
                <a:gd name="connsiteY4" fmla="*/ 5365661 h 5404297"/>
                <a:gd name="connsiteX5" fmla="*/ 0 w 5769601"/>
                <a:gd name="connsiteY5" fmla="*/ 5404297 h 5404297"/>
                <a:gd name="connsiteX6" fmla="*/ 1245226 w 5769601"/>
                <a:gd name="connsiteY6" fmla="*/ 1390651 h 5404297"/>
                <a:gd name="connsiteX7" fmla="*/ 1445251 w 5769601"/>
                <a:gd name="connsiteY7" fmla="*/ 628651 h 5404297"/>
                <a:gd name="connsiteX8" fmla="*/ 502276 w 5769601"/>
                <a:gd name="connsiteY8" fmla="*/ 0 h 5404297"/>
                <a:gd name="connsiteX0" fmla="*/ 502276 w 5769601"/>
                <a:gd name="connsiteY0" fmla="*/ 0 h 5404297"/>
                <a:gd name="connsiteX1" fmla="*/ 4636126 w 5769601"/>
                <a:gd name="connsiteY1" fmla="*/ 0 h 5404297"/>
                <a:gd name="connsiteX2" fmla="*/ 5321926 w 5769601"/>
                <a:gd name="connsiteY2" fmla="*/ 4448176 h 5404297"/>
                <a:gd name="connsiteX3" fmla="*/ 5769601 w 5769601"/>
                <a:gd name="connsiteY3" fmla="*/ 5019676 h 5404297"/>
                <a:gd name="connsiteX4" fmla="*/ 5640679 w 5769601"/>
                <a:gd name="connsiteY4" fmla="*/ 5365661 h 5404297"/>
                <a:gd name="connsiteX5" fmla="*/ 0 w 5769601"/>
                <a:gd name="connsiteY5" fmla="*/ 5404297 h 5404297"/>
                <a:gd name="connsiteX6" fmla="*/ 1245226 w 5769601"/>
                <a:gd name="connsiteY6" fmla="*/ 1390651 h 5404297"/>
                <a:gd name="connsiteX7" fmla="*/ 1445251 w 5769601"/>
                <a:gd name="connsiteY7" fmla="*/ 628651 h 5404297"/>
                <a:gd name="connsiteX8" fmla="*/ 502276 w 5769601"/>
                <a:gd name="connsiteY8" fmla="*/ 0 h 5404297"/>
                <a:gd name="connsiteX0" fmla="*/ 1626226 w 5769601"/>
                <a:gd name="connsiteY0" fmla="*/ 114300 h 5404297"/>
                <a:gd name="connsiteX1" fmla="*/ 4636126 w 5769601"/>
                <a:gd name="connsiteY1" fmla="*/ 0 h 5404297"/>
                <a:gd name="connsiteX2" fmla="*/ 5321926 w 5769601"/>
                <a:gd name="connsiteY2" fmla="*/ 4448176 h 5404297"/>
                <a:gd name="connsiteX3" fmla="*/ 5769601 w 5769601"/>
                <a:gd name="connsiteY3" fmla="*/ 5019676 h 5404297"/>
                <a:gd name="connsiteX4" fmla="*/ 5640679 w 5769601"/>
                <a:gd name="connsiteY4" fmla="*/ 5365661 h 5404297"/>
                <a:gd name="connsiteX5" fmla="*/ 0 w 5769601"/>
                <a:gd name="connsiteY5" fmla="*/ 5404297 h 5404297"/>
                <a:gd name="connsiteX6" fmla="*/ 1245226 w 5769601"/>
                <a:gd name="connsiteY6" fmla="*/ 1390651 h 5404297"/>
                <a:gd name="connsiteX7" fmla="*/ 1445251 w 5769601"/>
                <a:gd name="connsiteY7" fmla="*/ 628651 h 5404297"/>
                <a:gd name="connsiteX8" fmla="*/ 1626226 w 5769601"/>
                <a:gd name="connsiteY8" fmla="*/ 114300 h 5404297"/>
                <a:gd name="connsiteX0" fmla="*/ 1626226 w 5769601"/>
                <a:gd name="connsiteY0" fmla="*/ 114300 h 5404297"/>
                <a:gd name="connsiteX1" fmla="*/ 4636126 w 5769601"/>
                <a:gd name="connsiteY1" fmla="*/ 0 h 5404297"/>
                <a:gd name="connsiteX2" fmla="*/ 5321926 w 5769601"/>
                <a:gd name="connsiteY2" fmla="*/ 4448176 h 5404297"/>
                <a:gd name="connsiteX3" fmla="*/ 5769601 w 5769601"/>
                <a:gd name="connsiteY3" fmla="*/ 5019676 h 5404297"/>
                <a:gd name="connsiteX4" fmla="*/ 5640679 w 5769601"/>
                <a:gd name="connsiteY4" fmla="*/ 5365661 h 5404297"/>
                <a:gd name="connsiteX5" fmla="*/ 0 w 5769601"/>
                <a:gd name="connsiteY5" fmla="*/ 5404297 h 5404297"/>
                <a:gd name="connsiteX6" fmla="*/ 1245226 w 5769601"/>
                <a:gd name="connsiteY6" fmla="*/ 1390651 h 5404297"/>
                <a:gd name="connsiteX7" fmla="*/ 1445251 w 5769601"/>
                <a:gd name="connsiteY7" fmla="*/ 628651 h 5404297"/>
                <a:gd name="connsiteX8" fmla="*/ 1626226 w 5769601"/>
                <a:gd name="connsiteY8" fmla="*/ 114300 h 5404297"/>
                <a:gd name="connsiteX0" fmla="*/ 1626226 w 5769601"/>
                <a:gd name="connsiteY0" fmla="*/ 114300 h 5404297"/>
                <a:gd name="connsiteX1" fmla="*/ 1816726 w 5769601"/>
                <a:gd name="connsiteY1" fmla="*/ 352426 h 5404297"/>
                <a:gd name="connsiteX2" fmla="*/ 4636126 w 5769601"/>
                <a:gd name="connsiteY2" fmla="*/ 0 h 5404297"/>
                <a:gd name="connsiteX3" fmla="*/ 5321926 w 5769601"/>
                <a:gd name="connsiteY3" fmla="*/ 4448176 h 5404297"/>
                <a:gd name="connsiteX4" fmla="*/ 5769601 w 5769601"/>
                <a:gd name="connsiteY4" fmla="*/ 5019676 h 5404297"/>
                <a:gd name="connsiteX5" fmla="*/ 5640679 w 5769601"/>
                <a:gd name="connsiteY5" fmla="*/ 5365661 h 5404297"/>
                <a:gd name="connsiteX6" fmla="*/ 0 w 5769601"/>
                <a:gd name="connsiteY6" fmla="*/ 5404297 h 5404297"/>
                <a:gd name="connsiteX7" fmla="*/ 1245226 w 5769601"/>
                <a:gd name="connsiteY7" fmla="*/ 1390651 h 5404297"/>
                <a:gd name="connsiteX8" fmla="*/ 1445251 w 5769601"/>
                <a:gd name="connsiteY8" fmla="*/ 628651 h 5404297"/>
                <a:gd name="connsiteX9" fmla="*/ 1626226 w 5769601"/>
                <a:gd name="connsiteY9" fmla="*/ 114300 h 5404297"/>
                <a:gd name="connsiteX0" fmla="*/ 1626226 w 5769601"/>
                <a:gd name="connsiteY0" fmla="*/ 114300 h 5404297"/>
                <a:gd name="connsiteX1" fmla="*/ 1816726 w 5769601"/>
                <a:gd name="connsiteY1" fmla="*/ 352426 h 5404297"/>
                <a:gd name="connsiteX2" fmla="*/ 4636126 w 5769601"/>
                <a:gd name="connsiteY2" fmla="*/ 0 h 5404297"/>
                <a:gd name="connsiteX3" fmla="*/ 5321926 w 5769601"/>
                <a:gd name="connsiteY3" fmla="*/ 4448176 h 5404297"/>
                <a:gd name="connsiteX4" fmla="*/ 5769601 w 5769601"/>
                <a:gd name="connsiteY4" fmla="*/ 5019676 h 5404297"/>
                <a:gd name="connsiteX5" fmla="*/ 5640679 w 5769601"/>
                <a:gd name="connsiteY5" fmla="*/ 5365661 h 5404297"/>
                <a:gd name="connsiteX6" fmla="*/ 0 w 5769601"/>
                <a:gd name="connsiteY6" fmla="*/ 5404297 h 5404297"/>
                <a:gd name="connsiteX7" fmla="*/ 1245226 w 5769601"/>
                <a:gd name="connsiteY7" fmla="*/ 1390651 h 5404297"/>
                <a:gd name="connsiteX8" fmla="*/ 1445251 w 5769601"/>
                <a:gd name="connsiteY8" fmla="*/ 628651 h 5404297"/>
                <a:gd name="connsiteX9" fmla="*/ 1626226 w 5769601"/>
                <a:gd name="connsiteY9" fmla="*/ 114300 h 5404297"/>
                <a:gd name="connsiteX0" fmla="*/ 1626226 w 5769601"/>
                <a:gd name="connsiteY0" fmla="*/ 114300 h 5404297"/>
                <a:gd name="connsiteX1" fmla="*/ 1816726 w 5769601"/>
                <a:gd name="connsiteY1" fmla="*/ 352426 h 5404297"/>
                <a:gd name="connsiteX2" fmla="*/ 4636126 w 5769601"/>
                <a:gd name="connsiteY2" fmla="*/ 0 h 5404297"/>
                <a:gd name="connsiteX3" fmla="*/ 5321926 w 5769601"/>
                <a:gd name="connsiteY3" fmla="*/ 4448176 h 5404297"/>
                <a:gd name="connsiteX4" fmla="*/ 5769601 w 5769601"/>
                <a:gd name="connsiteY4" fmla="*/ 5019676 h 5404297"/>
                <a:gd name="connsiteX5" fmla="*/ 5640679 w 5769601"/>
                <a:gd name="connsiteY5" fmla="*/ 5365661 h 5404297"/>
                <a:gd name="connsiteX6" fmla="*/ 0 w 5769601"/>
                <a:gd name="connsiteY6" fmla="*/ 5404297 h 5404297"/>
                <a:gd name="connsiteX7" fmla="*/ 1245226 w 5769601"/>
                <a:gd name="connsiteY7" fmla="*/ 1390651 h 5404297"/>
                <a:gd name="connsiteX8" fmla="*/ 1445251 w 5769601"/>
                <a:gd name="connsiteY8" fmla="*/ 628651 h 5404297"/>
                <a:gd name="connsiteX9" fmla="*/ 1626226 w 5769601"/>
                <a:gd name="connsiteY9" fmla="*/ 114300 h 5404297"/>
                <a:gd name="connsiteX0" fmla="*/ 1626226 w 5769601"/>
                <a:gd name="connsiteY0" fmla="*/ 363314 h 5653311"/>
                <a:gd name="connsiteX1" fmla="*/ 1816726 w 5769601"/>
                <a:gd name="connsiteY1" fmla="*/ 601440 h 5653311"/>
                <a:gd name="connsiteX2" fmla="*/ 2140576 w 5769601"/>
                <a:gd name="connsiteY2" fmla="*/ 620490 h 5653311"/>
                <a:gd name="connsiteX3" fmla="*/ 4636126 w 5769601"/>
                <a:gd name="connsiteY3" fmla="*/ 249014 h 5653311"/>
                <a:gd name="connsiteX4" fmla="*/ 5321926 w 5769601"/>
                <a:gd name="connsiteY4" fmla="*/ 4697190 h 5653311"/>
                <a:gd name="connsiteX5" fmla="*/ 5769601 w 5769601"/>
                <a:gd name="connsiteY5" fmla="*/ 5268690 h 5653311"/>
                <a:gd name="connsiteX6" fmla="*/ 5640679 w 5769601"/>
                <a:gd name="connsiteY6" fmla="*/ 5614675 h 5653311"/>
                <a:gd name="connsiteX7" fmla="*/ 0 w 5769601"/>
                <a:gd name="connsiteY7" fmla="*/ 5653311 h 5653311"/>
                <a:gd name="connsiteX8" fmla="*/ 1245226 w 5769601"/>
                <a:gd name="connsiteY8" fmla="*/ 1639665 h 5653311"/>
                <a:gd name="connsiteX9" fmla="*/ 1445251 w 5769601"/>
                <a:gd name="connsiteY9" fmla="*/ 877665 h 5653311"/>
                <a:gd name="connsiteX10" fmla="*/ 1626226 w 5769601"/>
                <a:gd name="connsiteY10" fmla="*/ 363314 h 5653311"/>
                <a:gd name="connsiteX0" fmla="*/ 1626226 w 5769601"/>
                <a:gd name="connsiteY0" fmla="*/ 363314 h 5653311"/>
                <a:gd name="connsiteX1" fmla="*/ 1816726 w 5769601"/>
                <a:gd name="connsiteY1" fmla="*/ 601440 h 5653311"/>
                <a:gd name="connsiteX2" fmla="*/ 2140576 w 5769601"/>
                <a:gd name="connsiteY2" fmla="*/ 620490 h 5653311"/>
                <a:gd name="connsiteX3" fmla="*/ 4636126 w 5769601"/>
                <a:gd name="connsiteY3" fmla="*/ 249014 h 5653311"/>
                <a:gd name="connsiteX4" fmla="*/ 5321926 w 5769601"/>
                <a:gd name="connsiteY4" fmla="*/ 4697190 h 5653311"/>
                <a:gd name="connsiteX5" fmla="*/ 5769601 w 5769601"/>
                <a:gd name="connsiteY5" fmla="*/ 5268690 h 5653311"/>
                <a:gd name="connsiteX6" fmla="*/ 5640679 w 5769601"/>
                <a:gd name="connsiteY6" fmla="*/ 5614675 h 5653311"/>
                <a:gd name="connsiteX7" fmla="*/ 0 w 5769601"/>
                <a:gd name="connsiteY7" fmla="*/ 5653311 h 5653311"/>
                <a:gd name="connsiteX8" fmla="*/ 1245226 w 5769601"/>
                <a:gd name="connsiteY8" fmla="*/ 1639665 h 5653311"/>
                <a:gd name="connsiteX9" fmla="*/ 1445251 w 5769601"/>
                <a:gd name="connsiteY9" fmla="*/ 877665 h 5653311"/>
                <a:gd name="connsiteX10" fmla="*/ 1626226 w 5769601"/>
                <a:gd name="connsiteY10" fmla="*/ 363314 h 5653311"/>
                <a:gd name="connsiteX0" fmla="*/ 1626226 w 5769601"/>
                <a:gd name="connsiteY0" fmla="*/ 570328 h 5860325"/>
                <a:gd name="connsiteX1" fmla="*/ 1816726 w 5769601"/>
                <a:gd name="connsiteY1" fmla="*/ 808454 h 5860325"/>
                <a:gd name="connsiteX2" fmla="*/ 2140576 w 5769601"/>
                <a:gd name="connsiteY2" fmla="*/ 827504 h 5860325"/>
                <a:gd name="connsiteX3" fmla="*/ 2588251 w 5769601"/>
                <a:gd name="connsiteY3" fmla="*/ 132179 h 5860325"/>
                <a:gd name="connsiteX4" fmla="*/ 4636126 w 5769601"/>
                <a:gd name="connsiteY4" fmla="*/ 456028 h 5860325"/>
                <a:gd name="connsiteX5" fmla="*/ 5321926 w 5769601"/>
                <a:gd name="connsiteY5" fmla="*/ 4904204 h 5860325"/>
                <a:gd name="connsiteX6" fmla="*/ 5769601 w 5769601"/>
                <a:gd name="connsiteY6" fmla="*/ 5475704 h 5860325"/>
                <a:gd name="connsiteX7" fmla="*/ 5640679 w 5769601"/>
                <a:gd name="connsiteY7" fmla="*/ 5821689 h 5860325"/>
                <a:gd name="connsiteX8" fmla="*/ 0 w 5769601"/>
                <a:gd name="connsiteY8" fmla="*/ 5860325 h 5860325"/>
                <a:gd name="connsiteX9" fmla="*/ 1245226 w 5769601"/>
                <a:gd name="connsiteY9" fmla="*/ 1846679 h 5860325"/>
                <a:gd name="connsiteX10" fmla="*/ 1445251 w 5769601"/>
                <a:gd name="connsiteY10" fmla="*/ 1084679 h 5860325"/>
                <a:gd name="connsiteX11" fmla="*/ 1626226 w 5769601"/>
                <a:gd name="connsiteY11" fmla="*/ 570328 h 5860325"/>
                <a:gd name="connsiteX0" fmla="*/ 1626226 w 5769601"/>
                <a:gd name="connsiteY0" fmla="*/ 570328 h 5860325"/>
                <a:gd name="connsiteX1" fmla="*/ 1816726 w 5769601"/>
                <a:gd name="connsiteY1" fmla="*/ 808454 h 5860325"/>
                <a:gd name="connsiteX2" fmla="*/ 2140576 w 5769601"/>
                <a:gd name="connsiteY2" fmla="*/ 827504 h 5860325"/>
                <a:gd name="connsiteX3" fmla="*/ 2588251 w 5769601"/>
                <a:gd name="connsiteY3" fmla="*/ 132179 h 5860325"/>
                <a:gd name="connsiteX4" fmla="*/ 4636126 w 5769601"/>
                <a:gd name="connsiteY4" fmla="*/ 456028 h 5860325"/>
                <a:gd name="connsiteX5" fmla="*/ 5321926 w 5769601"/>
                <a:gd name="connsiteY5" fmla="*/ 4904204 h 5860325"/>
                <a:gd name="connsiteX6" fmla="*/ 5769601 w 5769601"/>
                <a:gd name="connsiteY6" fmla="*/ 5475704 h 5860325"/>
                <a:gd name="connsiteX7" fmla="*/ 5640679 w 5769601"/>
                <a:gd name="connsiteY7" fmla="*/ 5821689 h 5860325"/>
                <a:gd name="connsiteX8" fmla="*/ 0 w 5769601"/>
                <a:gd name="connsiteY8" fmla="*/ 5860325 h 5860325"/>
                <a:gd name="connsiteX9" fmla="*/ 1245226 w 5769601"/>
                <a:gd name="connsiteY9" fmla="*/ 1846679 h 5860325"/>
                <a:gd name="connsiteX10" fmla="*/ 1445251 w 5769601"/>
                <a:gd name="connsiteY10" fmla="*/ 1084679 h 5860325"/>
                <a:gd name="connsiteX11" fmla="*/ 1626226 w 5769601"/>
                <a:gd name="connsiteY11" fmla="*/ 570328 h 5860325"/>
                <a:gd name="connsiteX0" fmla="*/ 1626226 w 5769601"/>
                <a:gd name="connsiteY0" fmla="*/ 947572 h 6237569"/>
                <a:gd name="connsiteX1" fmla="*/ 1816726 w 5769601"/>
                <a:gd name="connsiteY1" fmla="*/ 1185698 h 6237569"/>
                <a:gd name="connsiteX2" fmla="*/ 2140576 w 5769601"/>
                <a:gd name="connsiteY2" fmla="*/ 1204748 h 6237569"/>
                <a:gd name="connsiteX3" fmla="*/ 2588251 w 5769601"/>
                <a:gd name="connsiteY3" fmla="*/ 509423 h 6237569"/>
                <a:gd name="connsiteX4" fmla="*/ 2769226 w 5769601"/>
                <a:gd name="connsiteY4" fmla="*/ 4598 h 6237569"/>
                <a:gd name="connsiteX5" fmla="*/ 4636126 w 5769601"/>
                <a:gd name="connsiteY5" fmla="*/ 833272 h 6237569"/>
                <a:gd name="connsiteX6" fmla="*/ 5321926 w 5769601"/>
                <a:gd name="connsiteY6" fmla="*/ 5281448 h 6237569"/>
                <a:gd name="connsiteX7" fmla="*/ 5769601 w 5769601"/>
                <a:gd name="connsiteY7" fmla="*/ 5852948 h 6237569"/>
                <a:gd name="connsiteX8" fmla="*/ 5640679 w 5769601"/>
                <a:gd name="connsiteY8" fmla="*/ 6198933 h 6237569"/>
                <a:gd name="connsiteX9" fmla="*/ 0 w 5769601"/>
                <a:gd name="connsiteY9" fmla="*/ 6237569 h 6237569"/>
                <a:gd name="connsiteX10" fmla="*/ 1245226 w 5769601"/>
                <a:gd name="connsiteY10" fmla="*/ 2223923 h 6237569"/>
                <a:gd name="connsiteX11" fmla="*/ 1445251 w 5769601"/>
                <a:gd name="connsiteY11" fmla="*/ 1461923 h 6237569"/>
                <a:gd name="connsiteX12" fmla="*/ 1626226 w 5769601"/>
                <a:gd name="connsiteY12" fmla="*/ 947572 h 6237569"/>
                <a:gd name="connsiteX0" fmla="*/ 1626226 w 5769601"/>
                <a:gd name="connsiteY0" fmla="*/ 947572 h 6237569"/>
                <a:gd name="connsiteX1" fmla="*/ 1816726 w 5769601"/>
                <a:gd name="connsiteY1" fmla="*/ 1185698 h 6237569"/>
                <a:gd name="connsiteX2" fmla="*/ 2140576 w 5769601"/>
                <a:gd name="connsiteY2" fmla="*/ 1204748 h 6237569"/>
                <a:gd name="connsiteX3" fmla="*/ 2588251 w 5769601"/>
                <a:gd name="connsiteY3" fmla="*/ 509423 h 6237569"/>
                <a:gd name="connsiteX4" fmla="*/ 2769226 w 5769601"/>
                <a:gd name="connsiteY4" fmla="*/ 4598 h 6237569"/>
                <a:gd name="connsiteX5" fmla="*/ 4636126 w 5769601"/>
                <a:gd name="connsiteY5" fmla="*/ 833272 h 6237569"/>
                <a:gd name="connsiteX6" fmla="*/ 5321926 w 5769601"/>
                <a:gd name="connsiteY6" fmla="*/ 5281448 h 6237569"/>
                <a:gd name="connsiteX7" fmla="*/ 5769601 w 5769601"/>
                <a:gd name="connsiteY7" fmla="*/ 5852948 h 6237569"/>
                <a:gd name="connsiteX8" fmla="*/ 5640679 w 5769601"/>
                <a:gd name="connsiteY8" fmla="*/ 6198933 h 6237569"/>
                <a:gd name="connsiteX9" fmla="*/ 0 w 5769601"/>
                <a:gd name="connsiteY9" fmla="*/ 6237569 h 6237569"/>
                <a:gd name="connsiteX10" fmla="*/ 1245226 w 5769601"/>
                <a:gd name="connsiteY10" fmla="*/ 2223923 h 6237569"/>
                <a:gd name="connsiteX11" fmla="*/ 1445251 w 5769601"/>
                <a:gd name="connsiteY11" fmla="*/ 1461923 h 6237569"/>
                <a:gd name="connsiteX12" fmla="*/ 1626226 w 5769601"/>
                <a:gd name="connsiteY12" fmla="*/ 947572 h 6237569"/>
                <a:gd name="connsiteX0" fmla="*/ 1626226 w 5769601"/>
                <a:gd name="connsiteY0" fmla="*/ 938141 h 6228138"/>
                <a:gd name="connsiteX1" fmla="*/ 1816726 w 5769601"/>
                <a:gd name="connsiteY1" fmla="*/ 1176267 h 6228138"/>
                <a:gd name="connsiteX2" fmla="*/ 2140576 w 5769601"/>
                <a:gd name="connsiteY2" fmla="*/ 1195317 h 6228138"/>
                <a:gd name="connsiteX3" fmla="*/ 2588251 w 5769601"/>
                <a:gd name="connsiteY3" fmla="*/ 499992 h 6228138"/>
                <a:gd name="connsiteX4" fmla="*/ 2788276 w 5769601"/>
                <a:gd name="connsiteY4" fmla="*/ 4692 h 6228138"/>
                <a:gd name="connsiteX5" fmla="*/ 4636126 w 5769601"/>
                <a:gd name="connsiteY5" fmla="*/ 823841 h 6228138"/>
                <a:gd name="connsiteX6" fmla="*/ 5321926 w 5769601"/>
                <a:gd name="connsiteY6" fmla="*/ 5272017 h 6228138"/>
                <a:gd name="connsiteX7" fmla="*/ 5769601 w 5769601"/>
                <a:gd name="connsiteY7" fmla="*/ 5843517 h 6228138"/>
                <a:gd name="connsiteX8" fmla="*/ 5640679 w 5769601"/>
                <a:gd name="connsiteY8" fmla="*/ 6189502 h 6228138"/>
                <a:gd name="connsiteX9" fmla="*/ 0 w 5769601"/>
                <a:gd name="connsiteY9" fmla="*/ 6228138 h 6228138"/>
                <a:gd name="connsiteX10" fmla="*/ 1245226 w 5769601"/>
                <a:gd name="connsiteY10" fmla="*/ 2214492 h 6228138"/>
                <a:gd name="connsiteX11" fmla="*/ 1445251 w 5769601"/>
                <a:gd name="connsiteY11" fmla="*/ 1452492 h 6228138"/>
                <a:gd name="connsiteX12" fmla="*/ 1626226 w 5769601"/>
                <a:gd name="connsiteY12" fmla="*/ 938141 h 6228138"/>
                <a:gd name="connsiteX0" fmla="*/ 1626226 w 5769601"/>
                <a:gd name="connsiteY0" fmla="*/ 936747 h 6226744"/>
                <a:gd name="connsiteX1" fmla="*/ 1816726 w 5769601"/>
                <a:gd name="connsiteY1" fmla="*/ 1174873 h 6226744"/>
                <a:gd name="connsiteX2" fmla="*/ 2140576 w 5769601"/>
                <a:gd name="connsiteY2" fmla="*/ 1193923 h 6226744"/>
                <a:gd name="connsiteX3" fmla="*/ 2588251 w 5769601"/>
                <a:gd name="connsiteY3" fmla="*/ 498598 h 6226744"/>
                <a:gd name="connsiteX4" fmla="*/ 2788276 w 5769601"/>
                <a:gd name="connsiteY4" fmla="*/ 3298 h 6226744"/>
                <a:gd name="connsiteX5" fmla="*/ 4636126 w 5769601"/>
                <a:gd name="connsiteY5" fmla="*/ 822447 h 6226744"/>
                <a:gd name="connsiteX6" fmla="*/ 5321926 w 5769601"/>
                <a:gd name="connsiteY6" fmla="*/ 5270623 h 6226744"/>
                <a:gd name="connsiteX7" fmla="*/ 5769601 w 5769601"/>
                <a:gd name="connsiteY7" fmla="*/ 5842123 h 6226744"/>
                <a:gd name="connsiteX8" fmla="*/ 5640679 w 5769601"/>
                <a:gd name="connsiteY8" fmla="*/ 6188108 h 6226744"/>
                <a:gd name="connsiteX9" fmla="*/ 0 w 5769601"/>
                <a:gd name="connsiteY9" fmla="*/ 6226744 h 6226744"/>
                <a:gd name="connsiteX10" fmla="*/ 1245226 w 5769601"/>
                <a:gd name="connsiteY10" fmla="*/ 2213098 h 6226744"/>
                <a:gd name="connsiteX11" fmla="*/ 1445251 w 5769601"/>
                <a:gd name="connsiteY11" fmla="*/ 1451098 h 6226744"/>
                <a:gd name="connsiteX12" fmla="*/ 1626226 w 5769601"/>
                <a:gd name="connsiteY12" fmla="*/ 936747 h 6226744"/>
                <a:gd name="connsiteX0" fmla="*/ 1626226 w 5769601"/>
                <a:gd name="connsiteY0" fmla="*/ 1156003 h 6446000"/>
                <a:gd name="connsiteX1" fmla="*/ 1816726 w 5769601"/>
                <a:gd name="connsiteY1" fmla="*/ 1394129 h 6446000"/>
                <a:gd name="connsiteX2" fmla="*/ 2140576 w 5769601"/>
                <a:gd name="connsiteY2" fmla="*/ 1413179 h 6446000"/>
                <a:gd name="connsiteX3" fmla="*/ 2588251 w 5769601"/>
                <a:gd name="connsiteY3" fmla="*/ 717854 h 6446000"/>
                <a:gd name="connsiteX4" fmla="*/ 2788276 w 5769601"/>
                <a:gd name="connsiteY4" fmla="*/ 222554 h 6446000"/>
                <a:gd name="connsiteX5" fmla="*/ 2902576 w 5769601"/>
                <a:gd name="connsiteY5" fmla="*/ 41578 h 6446000"/>
                <a:gd name="connsiteX6" fmla="*/ 4636126 w 5769601"/>
                <a:gd name="connsiteY6" fmla="*/ 1041703 h 6446000"/>
                <a:gd name="connsiteX7" fmla="*/ 5321926 w 5769601"/>
                <a:gd name="connsiteY7" fmla="*/ 5489879 h 6446000"/>
                <a:gd name="connsiteX8" fmla="*/ 5769601 w 5769601"/>
                <a:gd name="connsiteY8" fmla="*/ 6061379 h 6446000"/>
                <a:gd name="connsiteX9" fmla="*/ 5640679 w 5769601"/>
                <a:gd name="connsiteY9" fmla="*/ 6407364 h 6446000"/>
                <a:gd name="connsiteX10" fmla="*/ 0 w 5769601"/>
                <a:gd name="connsiteY10" fmla="*/ 6446000 h 6446000"/>
                <a:gd name="connsiteX11" fmla="*/ 1245226 w 5769601"/>
                <a:gd name="connsiteY11" fmla="*/ 2432354 h 6446000"/>
                <a:gd name="connsiteX12" fmla="*/ 1445251 w 5769601"/>
                <a:gd name="connsiteY12" fmla="*/ 1670354 h 6446000"/>
                <a:gd name="connsiteX13" fmla="*/ 1626226 w 5769601"/>
                <a:gd name="connsiteY13" fmla="*/ 1156003 h 6446000"/>
                <a:gd name="connsiteX0" fmla="*/ 1626226 w 5769601"/>
                <a:gd name="connsiteY0" fmla="*/ 1178053 h 6468050"/>
                <a:gd name="connsiteX1" fmla="*/ 1816726 w 5769601"/>
                <a:gd name="connsiteY1" fmla="*/ 1416179 h 6468050"/>
                <a:gd name="connsiteX2" fmla="*/ 2140576 w 5769601"/>
                <a:gd name="connsiteY2" fmla="*/ 1435229 h 6468050"/>
                <a:gd name="connsiteX3" fmla="*/ 2588251 w 5769601"/>
                <a:gd name="connsiteY3" fmla="*/ 739904 h 6468050"/>
                <a:gd name="connsiteX4" fmla="*/ 2788276 w 5769601"/>
                <a:gd name="connsiteY4" fmla="*/ 244604 h 6468050"/>
                <a:gd name="connsiteX5" fmla="*/ 2902576 w 5769601"/>
                <a:gd name="connsiteY5" fmla="*/ 63628 h 6468050"/>
                <a:gd name="connsiteX6" fmla="*/ 4636126 w 5769601"/>
                <a:gd name="connsiteY6" fmla="*/ 1063753 h 6468050"/>
                <a:gd name="connsiteX7" fmla="*/ 5321926 w 5769601"/>
                <a:gd name="connsiteY7" fmla="*/ 5511929 h 6468050"/>
                <a:gd name="connsiteX8" fmla="*/ 5769601 w 5769601"/>
                <a:gd name="connsiteY8" fmla="*/ 6083429 h 6468050"/>
                <a:gd name="connsiteX9" fmla="*/ 5640679 w 5769601"/>
                <a:gd name="connsiteY9" fmla="*/ 6429414 h 6468050"/>
                <a:gd name="connsiteX10" fmla="*/ 0 w 5769601"/>
                <a:gd name="connsiteY10" fmla="*/ 6468050 h 6468050"/>
                <a:gd name="connsiteX11" fmla="*/ 1245226 w 5769601"/>
                <a:gd name="connsiteY11" fmla="*/ 2454404 h 6468050"/>
                <a:gd name="connsiteX12" fmla="*/ 1445251 w 5769601"/>
                <a:gd name="connsiteY12" fmla="*/ 1692404 h 6468050"/>
                <a:gd name="connsiteX13" fmla="*/ 1626226 w 5769601"/>
                <a:gd name="connsiteY13" fmla="*/ 1178053 h 6468050"/>
                <a:gd name="connsiteX0" fmla="*/ 1626226 w 5769601"/>
                <a:gd name="connsiteY0" fmla="*/ 1114425 h 6404422"/>
                <a:gd name="connsiteX1" fmla="*/ 1816726 w 5769601"/>
                <a:gd name="connsiteY1" fmla="*/ 1352551 h 6404422"/>
                <a:gd name="connsiteX2" fmla="*/ 2140576 w 5769601"/>
                <a:gd name="connsiteY2" fmla="*/ 1371601 h 6404422"/>
                <a:gd name="connsiteX3" fmla="*/ 2588251 w 5769601"/>
                <a:gd name="connsiteY3" fmla="*/ 676276 h 6404422"/>
                <a:gd name="connsiteX4" fmla="*/ 2788276 w 5769601"/>
                <a:gd name="connsiteY4" fmla="*/ 180976 h 6404422"/>
                <a:gd name="connsiteX5" fmla="*/ 2902576 w 5769601"/>
                <a:gd name="connsiteY5" fmla="*/ 0 h 6404422"/>
                <a:gd name="connsiteX6" fmla="*/ 4636126 w 5769601"/>
                <a:gd name="connsiteY6" fmla="*/ 1000125 h 6404422"/>
                <a:gd name="connsiteX7" fmla="*/ 5321926 w 5769601"/>
                <a:gd name="connsiteY7" fmla="*/ 5448301 h 6404422"/>
                <a:gd name="connsiteX8" fmla="*/ 5769601 w 5769601"/>
                <a:gd name="connsiteY8" fmla="*/ 6019801 h 6404422"/>
                <a:gd name="connsiteX9" fmla="*/ 5640679 w 5769601"/>
                <a:gd name="connsiteY9" fmla="*/ 6365786 h 6404422"/>
                <a:gd name="connsiteX10" fmla="*/ 0 w 5769601"/>
                <a:gd name="connsiteY10" fmla="*/ 6404422 h 6404422"/>
                <a:gd name="connsiteX11" fmla="*/ 1245226 w 5769601"/>
                <a:gd name="connsiteY11" fmla="*/ 2390776 h 6404422"/>
                <a:gd name="connsiteX12" fmla="*/ 1445251 w 5769601"/>
                <a:gd name="connsiteY12" fmla="*/ 1628776 h 6404422"/>
                <a:gd name="connsiteX13" fmla="*/ 1626226 w 5769601"/>
                <a:gd name="connsiteY13" fmla="*/ 1114425 h 6404422"/>
                <a:gd name="connsiteX0" fmla="*/ 1626226 w 5769601"/>
                <a:gd name="connsiteY0" fmla="*/ 1236750 h 6526747"/>
                <a:gd name="connsiteX1" fmla="*/ 1816726 w 5769601"/>
                <a:gd name="connsiteY1" fmla="*/ 1474876 h 6526747"/>
                <a:gd name="connsiteX2" fmla="*/ 2140576 w 5769601"/>
                <a:gd name="connsiteY2" fmla="*/ 1493926 h 6526747"/>
                <a:gd name="connsiteX3" fmla="*/ 2588251 w 5769601"/>
                <a:gd name="connsiteY3" fmla="*/ 798601 h 6526747"/>
                <a:gd name="connsiteX4" fmla="*/ 2788276 w 5769601"/>
                <a:gd name="connsiteY4" fmla="*/ 303301 h 6526747"/>
                <a:gd name="connsiteX5" fmla="*/ 2902576 w 5769601"/>
                <a:gd name="connsiteY5" fmla="*/ 122325 h 6526747"/>
                <a:gd name="connsiteX6" fmla="*/ 3074026 w 5769601"/>
                <a:gd name="connsiteY6" fmla="*/ 65175 h 6526747"/>
                <a:gd name="connsiteX7" fmla="*/ 4636126 w 5769601"/>
                <a:gd name="connsiteY7" fmla="*/ 1122450 h 6526747"/>
                <a:gd name="connsiteX8" fmla="*/ 5321926 w 5769601"/>
                <a:gd name="connsiteY8" fmla="*/ 5570626 h 6526747"/>
                <a:gd name="connsiteX9" fmla="*/ 5769601 w 5769601"/>
                <a:gd name="connsiteY9" fmla="*/ 6142126 h 6526747"/>
                <a:gd name="connsiteX10" fmla="*/ 5640679 w 5769601"/>
                <a:gd name="connsiteY10" fmla="*/ 6488111 h 6526747"/>
                <a:gd name="connsiteX11" fmla="*/ 0 w 5769601"/>
                <a:gd name="connsiteY11" fmla="*/ 6526747 h 6526747"/>
                <a:gd name="connsiteX12" fmla="*/ 1245226 w 5769601"/>
                <a:gd name="connsiteY12" fmla="*/ 2513101 h 6526747"/>
                <a:gd name="connsiteX13" fmla="*/ 1445251 w 5769601"/>
                <a:gd name="connsiteY13" fmla="*/ 1751101 h 6526747"/>
                <a:gd name="connsiteX14" fmla="*/ 1626226 w 5769601"/>
                <a:gd name="connsiteY14" fmla="*/ 1236750 h 6526747"/>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4636126 w 5769601"/>
                <a:gd name="connsiteY7" fmla="*/ 1081402 h 6485699"/>
                <a:gd name="connsiteX8" fmla="*/ 5321926 w 5769601"/>
                <a:gd name="connsiteY8" fmla="*/ 5529578 h 6485699"/>
                <a:gd name="connsiteX9" fmla="*/ 5769601 w 5769601"/>
                <a:gd name="connsiteY9" fmla="*/ 6101078 h 6485699"/>
                <a:gd name="connsiteX10" fmla="*/ 5640679 w 5769601"/>
                <a:gd name="connsiteY10" fmla="*/ 6447063 h 6485699"/>
                <a:gd name="connsiteX11" fmla="*/ 0 w 5769601"/>
                <a:gd name="connsiteY11" fmla="*/ 6485699 h 6485699"/>
                <a:gd name="connsiteX12" fmla="*/ 1245226 w 5769601"/>
                <a:gd name="connsiteY12" fmla="*/ 2472053 h 6485699"/>
                <a:gd name="connsiteX13" fmla="*/ 1445251 w 5769601"/>
                <a:gd name="connsiteY13" fmla="*/ 1710053 h 6485699"/>
                <a:gd name="connsiteX14" fmla="*/ 1626226 w 5769601"/>
                <a:gd name="connsiteY14"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93101 w 5769601"/>
                <a:gd name="connsiteY7" fmla="*/ 205103 h 6485699"/>
                <a:gd name="connsiteX8" fmla="*/ 4636126 w 5769601"/>
                <a:gd name="connsiteY8" fmla="*/ 1081402 h 6485699"/>
                <a:gd name="connsiteX9" fmla="*/ 5321926 w 5769601"/>
                <a:gd name="connsiteY9" fmla="*/ 5529578 h 6485699"/>
                <a:gd name="connsiteX10" fmla="*/ 5769601 w 5769601"/>
                <a:gd name="connsiteY10" fmla="*/ 6101078 h 6485699"/>
                <a:gd name="connsiteX11" fmla="*/ 5640679 w 5769601"/>
                <a:gd name="connsiteY11" fmla="*/ 6447063 h 6485699"/>
                <a:gd name="connsiteX12" fmla="*/ 0 w 5769601"/>
                <a:gd name="connsiteY12" fmla="*/ 6485699 h 6485699"/>
                <a:gd name="connsiteX13" fmla="*/ 1245226 w 5769601"/>
                <a:gd name="connsiteY13" fmla="*/ 2472053 h 6485699"/>
                <a:gd name="connsiteX14" fmla="*/ 1445251 w 5769601"/>
                <a:gd name="connsiteY14" fmla="*/ 1710053 h 6485699"/>
                <a:gd name="connsiteX15" fmla="*/ 1626226 w 5769601"/>
                <a:gd name="connsiteY15" fmla="*/ 1195702 h 6485699"/>
                <a:gd name="connsiteX0" fmla="*/ 1626226 w 5769601"/>
                <a:gd name="connsiteY0" fmla="*/ 1196757 h 6486754"/>
                <a:gd name="connsiteX1" fmla="*/ 1816726 w 5769601"/>
                <a:gd name="connsiteY1" fmla="*/ 1434883 h 6486754"/>
                <a:gd name="connsiteX2" fmla="*/ 2140576 w 5769601"/>
                <a:gd name="connsiteY2" fmla="*/ 1453933 h 6486754"/>
                <a:gd name="connsiteX3" fmla="*/ 2588251 w 5769601"/>
                <a:gd name="connsiteY3" fmla="*/ 758608 h 6486754"/>
                <a:gd name="connsiteX4" fmla="*/ 2788276 w 5769601"/>
                <a:gd name="connsiteY4" fmla="*/ 263308 h 6486754"/>
                <a:gd name="connsiteX5" fmla="*/ 2902576 w 5769601"/>
                <a:gd name="connsiteY5" fmla="*/ 82332 h 6486754"/>
                <a:gd name="connsiteX6" fmla="*/ 3074026 w 5769601"/>
                <a:gd name="connsiteY6" fmla="*/ 25182 h 6486754"/>
                <a:gd name="connsiteX7" fmla="*/ 3293101 w 5769601"/>
                <a:gd name="connsiteY7" fmla="*/ 206158 h 6486754"/>
                <a:gd name="connsiteX8" fmla="*/ 3369301 w 5769601"/>
                <a:gd name="connsiteY8" fmla="*/ 34708 h 6486754"/>
                <a:gd name="connsiteX9" fmla="*/ 4636126 w 5769601"/>
                <a:gd name="connsiteY9" fmla="*/ 1082457 h 6486754"/>
                <a:gd name="connsiteX10" fmla="*/ 5321926 w 5769601"/>
                <a:gd name="connsiteY10" fmla="*/ 5530633 h 6486754"/>
                <a:gd name="connsiteX11" fmla="*/ 5769601 w 5769601"/>
                <a:gd name="connsiteY11" fmla="*/ 6102133 h 6486754"/>
                <a:gd name="connsiteX12" fmla="*/ 5640679 w 5769601"/>
                <a:gd name="connsiteY12" fmla="*/ 6448118 h 6486754"/>
                <a:gd name="connsiteX13" fmla="*/ 0 w 5769601"/>
                <a:gd name="connsiteY13" fmla="*/ 6486754 h 6486754"/>
                <a:gd name="connsiteX14" fmla="*/ 1245226 w 5769601"/>
                <a:gd name="connsiteY14" fmla="*/ 2473108 h 6486754"/>
                <a:gd name="connsiteX15" fmla="*/ 1445251 w 5769601"/>
                <a:gd name="connsiteY15" fmla="*/ 1711108 h 6486754"/>
                <a:gd name="connsiteX16" fmla="*/ 1626226 w 5769601"/>
                <a:gd name="connsiteY16" fmla="*/ 1196757 h 6486754"/>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4636126 w 5769601"/>
                <a:gd name="connsiteY9" fmla="*/ 1096124 h 6500421"/>
                <a:gd name="connsiteX10" fmla="*/ 5321926 w 5769601"/>
                <a:gd name="connsiteY10" fmla="*/ 5544300 h 6500421"/>
                <a:gd name="connsiteX11" fmla="*/ 5769601 w 5769601"/>
                <a:gd name="connsiteY11" fmla="*/ 6115800 h 6500421"/>
                <a:gd name="connsiteX12" fmla="*/ 5640679 w 5769601"/>
                <a:gd name="connsiteY12" fmla="*/ 6461785 h 6500421"/>
                <a:gd name="connsiteX13" fmla="*/ 0 w 5769601"/>
                <a:gd name="connsiteY13" fmla="*/ 6500421 h 6500421"/>
                <a:gd name="connsiteX14" fmla="*/ 1245226 w 5769601"/>
                <a:gd name="connsiteY14" fmla="*/ 2486775 h 6500421"/>
                <a:gd name="connsiteX15" fmla="*/ 1445251 w 5769601"/>
                <a:gd name="connsiteY15" fmla="*/ 1724775 h 6500421"/>
                <a:gd name="connsiteX16" fmla="*/ 1626226 w 5769601"/>
                <a:gd name="connsiteY16" fmla="*/ 1210424 h 6500421"/>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3988426 w 5769601"/>
                <a:gd name="connsiteY9" fmla="*/ 1353301 h 6500421"/>
                <a:gd name="connsiteX10" fmla="*/ 4636126 w 5769601"/>
                <a:gd name="connsiteY10" fmla="*/ 1096124 h 6500421"/>
                <a:gd name="connsiteX11" fmla="*/ 5321926 w 5769601"/>
                <a:gd name="connsiteY11" fmla="*/ 5544300 h 6500421"/>
                <a:gd name="connsiteX12" fmla="*/ 5769601 w 5769601"/>
                <a:gd name="connsiteY12" fmla="*/ 6115800 h 6500421"/>
                <a:gd name="connsiteX13" fmla="*/ 5640679 w 5769601"/>
                <a:gd name="connsiteY13" fmla="*/ 6461785 h 6500421"/>
                <a:gd name="connsiteX14" fmla="*/ 0 w 5769601"/>
                <a:gd name="connsiteY14" fmla="*/ 6500421 h 6500421"/>
                <a:gd name="connsiteX15" fmla="*/ 1245226 w 5769601"/>
                <a:gd name="connsiteY15" fmla="*/ 2486775 h 6500421"/>
                <a:gd name="connsiteX16" fmla="*/ 1445251 w 5769601"/>
                <a:gd name="connsiteY16" fmla="*/ 1724775 h 6500421"/>
                <a:gd name="connsiteX17" fmla="*/ 1626226 w 5769601"/>
                <a:gd name="connsiteY17" fmla="*/ 1210424 h 6500421"/>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4645651 w 5769601"/>
                <a:gd name="connsiteY9" fmla="*/ 791326 h 6500421"/>
                <a:gd name="connsiteX10" fmla="*/ 4636126 w 5769601"/>
                <a:gd name="connsiteY10" fmla="*/ 1096124 h 6500421"/>
                <a:gd name="connsiteX11" fmla="*/ 5321926 w 5769601"/>
                <a:gd name="connsiteY11" fmla="*/ 5544300 h 6500421"/>
                <a:gd name="connsiteX12" fmla="*/ 5769601 w 5769601"/>
                <a:gd name="connsiteY12" fmla="*/ 6115800 h 6500421"/>
                <a:gd name="connsiteX13" fmla="*/ 5640679 w 5769601"/>
                <a:gd name="connsiteY13" fmla="*/ 6461785 h 6500421"/>
                <a:gd name="connsiteX14" fmla="*/ 0 w 5769601"/>
                <a:gd name="connsiteY14" fmla="*/ 6500421 h 6500421"/>
                <a:gd name="connsiteX15" fmla="*/ 1245226 w 5769601"/>
                <a:gd name="connsiteY15" fmla="*/ 2486775 h 6500421"/>
                <a:gd name="connsiteX16" fmla="*/ 1445251 w 5769601"/>
                <a:gd name="connsiteY16" fmla="*/ 1724775 h 6500421"/>
                <a:gd name="connsiteX17" fmla="*/ 1626226 w 5769601"/>
                <a:gd name="connsiteY17" fmla="*/ 1210424 h 6500421"/>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3559801 w 5769601"/>
                <a:gd name="connsiteY9" fmla="*/ 457951 h 6500421"/>
                <a:gd name="connsiteX10" fmla="*/ 4645651 w 5769601"/>
                <a:gd name="connsiteY10" fmla="*/ 791326 h 6500421"/>
                <a:gd name="connsiteX11" fmla="*/ 4636126 w 5769601"/>
                <a:gd name="connsiteY11" fmla="*/ 1096124 h 6500421"/>
                <a:gd name="connsiteX12" fmla="*/ 5321926 w 5769601"/>
                <a:gd name="connsiteY12" fmla="*/ 5544300 h 6500421"/>
                <a:gd name="connsiteX13" fmla="*/ 5769601 w 5769601"/>
                <a:gd name="connsiteY13" fmla="*/ 6115800 h 6500421"/>
                <a:gd name="connsiteX14" fmla="*/ 5640679 w 5769601"/>
                <a:gd name="connsiteY14" fmla="*/ 6461785 h 6500421"/>
                <a:gd name="connsiteX15" fmla="*/ 0 w 5769601"/>
                <a:gd name="connsiteY15" fmla="*/ 6500421 h 6500421"/>
                <a:gd name="connsiteX16" fmla="*/ 1245226 w 5769601"/>
                <a:gd name="connsiteY16" fmla="*/ 2486775 h 6500421"/>
                <a:gd name="connsiteX17" fmla="*/ 1445251 w 5769601"/>
                <a:gd name="connsiteY17" fmla="*/ 1724775 h 6500421"/>
                <a:gd name="connsiteX18" fmla="*/ 1626226 w 5769601"/>
                <a:gd name="connsiteY18" fmla="*/ 1210424 h 6500421"/>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3559801 w 5769601"/>
                <a:gd name="connsiteY9" fmla="*/ 457951 h 6500421"/>
                <a:gd name="connsiteX10" fmla="*/ 3778876 w 5769601"/>
                <a:gd name="connsiteY10" fmla="*/ 953251 h 6500421"/>
                <a:gd name="connsiteX11" fmla="*/ 4645651 w 5769601"/>
                <a:gd name="connsiteY11" fmla="*/ 791326 h 6500421"/>
                <a:gd name="connsiteX12" fmla="*/ 4636126 w 5769601"/>
                <a:gd name="connsiteY12" fmla="*/ 1096124 h 6500421"/>
                <a:gd name="connsiteX13" fmla="*/ 5321926 w 5769601"/>
                <a:gd name="connsiteY13" fmla="*/ 5544300 h 6500421"/>
                <a:gd name="connsiteX14" fmla="*/ 5769601 w 5769601"/>
                <a:gd name="connsiteY14" fmla="*/ 6115800 h 6500421"/>
                <a:gd name="connsiteX15" fmla="*/ 5640679 w 5769601"/>
                <a:gd name="connsiteY15" fmla="*/ 6461785 h 6500421"/>
                <a:gd name="connsiteX16" fmla="*/ 0 w 5769601"/>
                <a:gd name="connsiteY16" fmla="*/ 6500421 h 6500421"/>
                <a:gd name="connsiteX17" fmla="*/ 1245226 w 5769601"/>
                <a:gd name="connsiteY17" fmla="*/ 2486775 h 6500421"/>
                <a:gd name="connsiteX18" fmla="*/ 1445251 w 5769601"/>
                <a:gd name="connsiteY18" fmla="*/ 1724775 h 6500421"/>
                <a:gd name="connsiteX19" fmla="*/ 1626226 w 5769601"/>
                <a:gd name="connsiteY19" fmla="*/ 1210424 h 6500421"/>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3559801 w 5769601"/>
                <a:gd name="connsiteY9" fmla="*/ 457951 h 6500421"/>
                <a:gd name="connsiteX10" fmla="*/ 3778876 w 5769601"/>
                <a:gd name="connsiteY10" fmla="*/ 953251 h 6500421"/>
                <a:gd name="connsiteX11" fmla="*/ 3950326 w 5769601"/>
                <a:gd name="connsiteY11" fmla="*/ 1315201 h 6500421"/>
                <a:gd name="connsiteX12" fmla="*/ 4636126 w 5769601"/>
                <a:gd name="connsiteY12" fmla="*/ 1096124 h 6500421"/>
                <a:gd name="connsiteX13" fmla="*/ 5321926 w 5769601"/>
                <a:gd name="connsiteY13" fmla="*/ 5544300 h 6500421"/>
                <a:gd name="connsiteX14" fmla="*/ 5769601 w 5769601"/>
                <a:gd name="connsiteY14" fmla="*/ 6115800 h 6500421"/>
                <a:gd name="connsiteX15" fmla="*/ 5640679 w 5769601"/>
                <a:gd name="connsiteY15" fmla="*/ 6461785 h 6500421"/>
                <a:gd name="connsiteX16" fmla="*/ 0 w 5769601"/>
                <a:gd name="connsiteY16" fmla="*/ 6500421 h 6500421"/>
                <a:gd name="connsiteX17" fmla="*/ 1245226 w 5769601"/>
                <a:gd name="connsiteY17" fmla="*/ 2486775 h 6500421"/>
                <a:gd name="connsiteX18" fmla="*/ 1445251 w 5769601"/>
                <a:gd name="connsiteY18" fmla="*/ 1724775 h 6500421"/>
                <a:gd name="connsiteX19" fmla="*/ 1626226 w 5769601"/>
                <a:gd name="connsiteY19" fmla="*/ 1210424 h 6500421"/>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3559801 w 5769601"/>
                <a:gd name="connsiteY9" fmla="*/ 457951 h 6500421"/>
                <a:gd name="connsiteX10" fmla="*/ 3778876 w 5769601"/>
                <a:gd name="connsiteY10" fmla="*/ 953251 h 6500421"/>
                <a:gd name="connsiteX11" fmla="*/ 3950326 w 5769601"/>
                <a:gd name="connsiteY11" fmla="*/ 1315201 h 6500421"/>
                <a:gd name="connsiteX12" fmla="*/ 4188451 w 5769601"/>
                <a:gd name="connsiteY12" fmla="*/ 1277101 h 6500421"/>
                <a:gd name="connsiteX13" fmla="*/ 4636126 w 5769601"/>
                <a:gd name="connsiteY13" fmla="*/ 1096124 h 6500421"/>
                <a:gd name="connsiteX14" fmla="*/ 5321926 w 5769601"/>
                <a:gd name="connsiteY14" fmla="*/ 5544300 h 6500421"/>
                <a:gd name="connsiteX15" fmla="*/ 5769601 w 5769601"/>
                <a:gd name="connsiteY15" fmla="*/ 6115800 h 6500421"/>
                <a:gd name="connsiteX16" fmla="*/ 5640679 w 5769601"/>
                <a:gd name="connsiteY16" fmla="*/ 6461785 h 6500421"/>
                <a:gd name="connsiteX17" fmla="*/ 0 w 5769601"/>
                <a:gd name="connsiteY17" fmla="*/ 6500421 h 6500421"/>
                <a:gd name="connsiteX18" fmla="*/ 1245226 w 5769601"/>
                <a:gd name="connsiteY18" fmla="*/ 2486775 h 6500421"/>
                <a:gd name="connsiteX19" fmla="*/ 1445251 w 5769601"/>
                <a:gd name="connsiteY19" fmla="*/ 1724775 h 6500421"/>
                <a:gd name="connsiteX20" fmla="*/ 1626226 w 5769601"/>
                <a:gd name="connsiteY20" fmla="*/ 1210424 h 6500421"/>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3559801 w 5769601"/>
                <a:gd name="connsiteY9" fmla="*/ 457951 h 6500421"/>
                <a:gd name="connsiteX10" fmla="*/ 3778876 w 5769601"/>
                <a:gd name="connsiteY10" fmla="*/ 953251 h 6500421"/>
                <a:gd name="connsiteX11" fmla="*/ 3950326 w 5769601"/>
                <a:gd name="connsiteY11" fmla="*/ 1315201 h 6500421"/>
                <a:gd name="connsiteX12" fmla="*/ 4188451 w 5769601"/>
                <a:gd name="connsiteY12" fmla="*/ 1277101 h 6500421"/>
                <a:gd name="connsiteX13" fmla="*/ 4921876 w 5769601"/>
                <a:gd name="connsiteY13" fmla="*/ 2201024 h 6500421"/>
                <a:gd name="connsiteX14" fmla="*/ 5321926 w 5769601"/>
                <a:gd name="connsiteY14" fmla="*/ 5544300 h 6500421"/>
                <a:gd name="connsiteX15" fmla="*/ 5769601 w 5769601"/>
                <a:gd name="connsiteY15" fmla="*/ 6115800 h 6500421"/>
                <a:gd name="connsiteX16" fmla="*/ 5640679 w 5769601"/>
                <a:gd name="connsiteY16" fmla="*/ 6461785 h 6500421"/>
                <a:gd name="connsiteX17" fmla="*/ 0 w 5769601"/>
                <a:gd name="connsiteY17" fmla="*/ 6500421 h 6500421"/>
                <a:gd name="connsiteX18" fmla="*/ 1245226 w 5769601"/>
                <a:gd name="connsiteY18" fmla="*/ 2486775 h 6500421"/>
                <a:gd name="connsiteX19" fmla="*/ 1445251 w 5769601"/>
                <a:gd name="connsiteY19" fmla="*/ 1724775 h 6500421"/>
                <a:gd name="connsiteX20" fmla="*/ 1626226 w 5769601"/>
                <a:gd name="connsiteY20" fmla="*/ 1210424 h 6500421"/>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3559801 w 5769601"/>
                <a:gd name="connsiteY9" fmla="*/ 457951 h 6500421"/>
                <a:gd name="connsiteX10" fmla="*/ 3778876 w 5769601"/>
                <a:gd name="connsiteY10" fmla="*/ 953251 h 6500421"/>
                <a:gd name="connsiteX11" fmla="*/ 3950326 w 5769601"/>
                <a:gd name="connsiteY11" fmla="*/ 1315201 h 6500421"/>
                <a:gd name="connsiteX12" fmla="*/ 4188451 w 5769601"/>
                <a:gd name="connsiteY12" fmla="*/ 1277101 h 6500421"/>
                <a:gd name="connsiteX13" fmla="*/ 4293226 w 5769601"/>
                <a:gd name="connsiteY13" fmla="*/ 1686676 h 6500421"/>
                <a:gd name="connsiteX14" fmla="*/ 4921876 w 5769601"/>
                <a:gd name="connsiteY14" fmla="*/ 2201024 h 6500421"/>
                <a:gd name="connsiteX15" fmla="*/ 5321926 w 5769601"/>
                <a:gd name="connsiteY15" fmla="*/ 5544300 h 6500421"/>
                <a:gd name="connsiteX16" fmla="*/ 5769601 w 5769601"/>
                <a:gd name="connsiteY16" fmla="*/ 6115800 h 6500421"/>
                <a:gd name="connsiteX17" fmla="*/ 5640679 w 5769601"/>
                <a:gd name="connsiteY17" fmla="*/ 6461785 h 6500421"/>
                <a:gd name="connsiteX18" fmla="*/ 0 w 5769601"/>
                <a:gd name="connsiteY18" fmla="*/ 6500421 h 6500421"/>
                <a:gd name="connsiteX19" fmla="*/ 1245226 w 5769601"/>
                <a:gd name="connsiteY19" fmla="*/ 2486775 h 6500421"/>
                <a:gd name="connsiteX20" fmla="*/ 1445251 w 5769601"/>
                <a:gd name="connsiteY20" fmla="*/ 1724775 h 6500421"/>
                <a:gd name="connsiteX21" fmla="*/ 1626226 w 5769601"/>
                <a:gd name="connsiteY21" fmla="*/ 1210424 h 6500421"/>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3559801 w 5769601"/>
                <a:gd name="connsiteY9" fmla="*/ 457951 h 6500421"/>
                <a:gd name="connsiteX10" fmla="*/ 3778876 w 5769601"/>
                <a:gd name="connsiteY10" fmla="*/ 953251 h 6500421"/>
                <a:gd name="connsiteX11" fmla="*/ 3950326 w 5769601"/>
                <a:gd name="connsiteY11" fmla="*/ 1315201 h 6500421"/>
                <a:gd name="connsiteX12" fmla="*/ 4188451 w 5769601"/>
                <a:gd name="connsiteY12" fmla="*/ 1277101 h 6500421"/>
                <a:gd name="connsiteX13" fmla="*/ 4293226 w 5769601"/>
                <a:gd name="connsiteY13" fmla="*/ 1686676 h 6500421"/>
                <a:gd name="connsiteX14" fmla="*/ 4921876 w 5769601"/>
                <a:gd name="connsiteY14" fmla="*/ 2201024 h 6500421"/>
                <a:gd name="connsiteX15" fmla="*/ 5321926 w 5769601"/>
                <a:gd name="connsiteY15" fmla="*/ 5544300 h 6500421"/>
                <a:gd name="connsiteX16" fmla="*/ 5769601 w 5769601"/>
                <a:gd name="connsiteY16" fmla="*/ 6115800 h 6500421"/>
                <a:gd name="connsiteX17" fmla="*/ 5640679 w 5769601"/>
                <a:gd name="connsiteY17" fmla="*/ 6461785 h 6500421"/>
                <a:gd name="connsiteX18" fmla="*/ 0 w 5769601"/>
                <a:gd name="connsiteY18" fmla="*/ 6500421 h 6500421"/>
                <a:gd name="connsiteX19" fmla="*/ 1245226 w 5769601"/>
                <a:gd name="connsiteY19" fmla="*/ 2486775 h 6500421"/>
                <a:gd name="connsiteX20" fmla="*/ 1445251 w 5769601"/>
                <a:gd name="connsiteY20" fmla="*/ 1724775 h 6500421"/>
                <a:gd name="connsiteX21" fmla="*/ 1626226 w 5769601"/>
                <a:gd name="connsiteY21" fmla="*/ 1210424 h 6500421"/>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3559801 w 5769601"/>
                <a:gd name="connsiteY9" fmla="*/ 457951 h 6500421"/>
                <a:gd name="connsiteX10" fmla="*/ 3778876 w 5769601"/>
                <a:gd name="connsiteY10" fmla="*/ 953251 h 6500421"/>
                <a:gd name="connsiteX11" fmla="*/ 3950326 w 5769601"/>
                <a:gd name="connsiteY11" fmla="*/ 1315201 h 6500421"/>
                <a:gd name="connsiteX12" fmla="*/ 4188451 w 5769601"/>
                <a:gd name="connsiteY12" fmla="*/ 1277101 h 6500421"/>
                <a:gd name="connsiteX13" fmla="*/ 4293226 w 5769601"/>
                <a:gd name="connsiteY13" fmla="*/ 1686676 h 6500421"/>
                <a:gd name="connsiteX14" fmla="*/ 4921876 w 5769601"/>
                <a:gd name="connsiteY14" fmla="*/ 2201024 h 6500421"/>
                <a:gd name="connsiteX15" fmla="*/ 5321926 w 5769601"/>
                <a:gd name="connsiteY15" fmla="*/ 5544300 h 6500421"/>
                <a:gd name="connsiteX16" fmla="*/ 5769601 w 5769601"/>
                <a:gd name="connsiteY16" fmla="*/ 6115800 h 6500421"/>
                <a:gd name="connsiteX17" fmla="*/ 5640679 w 5769601"/>
                <a:gd name="connsiteY17" fmla="*/ 6461785 h 6500421"/>
                <a:gd name="connsiteX18" fmla="*/ 0 w 5769601"/>
                <a:gd name="connsiteY18" fmla="*/ 6500421 h 6500421"/>
                <a:gd name="connsiteX19" fmla="*/ 1245226 w 5769601"/>
                <a:gd name="connsiteY19" fmla="*/ 2486775 h 6500421"/>
                <a:gd name="connsiteX20" fmla="*/ 1445251 w 5769601"/>
                <a:gd name="connsiteY20" fmla="*/ 1724775 h 6500421"/>
                <a:gd name="connsiteX21" fmla="*/ 1626226 w 5769601"/>
                <a:gd name="connsiteY21" fmla="*/ 1210424 h 6500421"/>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3559801 w 5769601"/>
                <a:gd name="connsiteY9" fmla="*/ 457951 h 6500421"/>
                <a:gd name="connsiteX10" fmla="*/ 3778876 w 5769601"/>
                <a:gd name="connsiteY10" fmla="*/ 953251 h 6500421"/>
                <a:gd name="connsiteX11" fmla="*/ 3950326 w 5769601"/>
                <a:gd name="connsiteY11" fmla="*/ 1315201 h 6500421"/>
                <a:gd name="connsiteX12" fmla="*/ 4188451 w 5769601"/>
                <a:gd name="connsiteY12" fmla="*/ 1277101 h 6500421"/>
                <a:gd name="connsiteX13" fmla="*/ 4293226 w 5769601"/>
                <a:gd name="connsiteY13" fmla="*/ 1686676 h 6500421"/>
                <a:gd name="connsiteX14" fmla="*/ 4398001 w 5769601"/>
                <a:gd name="connsiteY14" fmla="*/ 2153401 h 6500421"/>
                <a:gd name="connsiteX15" fmla="*/ 4921876 w 5769601"/>
                <a:gd name="connsiteY15" fmla="*/ 2201024 h 6500421"/>
                <a:gd name="connsiteX16" fmla="*/ 5321926 w 5769601"/>
                <a:gd name="connsiteY16" fmla="*/ 5544300 h 6500421"/>
                <a:gd name="connsiteX17" fmla="*/ 5769601 w 5769601"/>
                <a:gd name="connsiteY17" fmla="*/ 6115800 h 6500421"/>
                <a:gd name="connsiteX18" fmla="*/ 5640679 w 5769601"/>
                <a:gd name="connsiteY18" fmla="*/ 6461785 h 6500421"/>
                <a:gd name="connsiteX19" fmla="*/ 0 w 5769601"/>
                <a:gd name="connsiteY19" fmla="*/ 6500421 h 6500421"/>
                <a:gd name="connsiteX20" fmla="*/ 1245226 w 5769601"/>
                <a:gd name="connsiteY20" fmla="*/ 2486775 h 6500421"/>
                <a:gd name="connsiteX21" fmla="*/ 1445251 w 5769601"/>
                <a:gd name="connsiteY21" fmla="*/ 1724775 h 6500421"/>
                <a:gd name="connsiteX22" fmla="*/ 1626226 w 5769601"/>
                <a:gd name="connsiteY22" fmla="*/ 1210424 h 6500421"/>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3559801 w 5769601"/>
                <a:gd name="connsiteY9" fmla="*/ 457951 h 6500421"/>
                <a:gd name="connsiteX10" fmla="*/ 3778876 w 5769601"/>
                <a:gd name="connsiteY10" fmla="*/ 953251 h 6500421"/>
                <a:gd name="connsiteX11" fmla="*/ 3950326 w 5769601"/>
                <a:gd name="connsiteY11" fmla="*/ 1315201 h 6500421"/>
                <a:gd name="connsiteX12" fmla="*/ 4188451 w 5769601"/>
                <a:gd name="connsiteY12" fmla="*/ 1277101 h 6500421"/>
                <a:gd name="connsiteX13" fmla="*/ 4293226 w 5769601"/>
                <a:gd name="connsiteY13" fmla="*/ 1686676 h 6500421"/>
                <a:gd name="connsiteX14" fmla="*/ 4398001 w 5769601"/>
                <a:gd name="connsiteY14" fmla="*/ 2153401 h 6500421"/>
                <a:gd name="connsiteX15" fmla="*/ 4921876 w 5769601"/>
                <a:gd name="connsiteY15" fmla="*/ 2201024 h 6500421"/>
                <a:gd name="connsiteX16" fmla="*/ 5321926 w 5769601"/>
                <a:gd name="connsiteY16" fmla="*/ 5544300 h 6500421"/>
                <a:gd name="connsiteX17" fmla="*/ 5769601 w 5769601"/>
                <a:gd name="connsiteY17" fmla="*/ 6115800 h 6500421"/>
                <a:gd name="connsiteX18" fmla="*/ 5640679 w 5769601"/>
                <a:gd name="connsiteY18" fmla="*/ 6461785 h 6500421"/>
                <a:gd name="connsiteX19" fmla="*/ 0 w 5769601"/>
                <a:gd name="connsiteY19" fmla="*/ 6500421 h 6500421"/>
                <a:gd name="connsiteX20" fmla="*/ 1245226 w 5769601"/>
                <a:gd name="connsiteY20" fmla="*/ 2486775 h 6500421"/>
                <a:gd name="connsiteX21" fmla="*/ 1445251 w 5769601"/>
                <a:gd name="connsiteY21" fmla="*/ 1724775 h 6500421"/>
                <a:gd name="connsiteX22" fmla="*/ 1626226 w 5769601"/>
                <a:gd name="connsiteY22" fmla="*/ 1210424 h 6500421"/>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3559801 w 5769601"/>
                <a:gd name="connsiteY9" fmla="*/ 457951 h 6500421"/>
                <a:gd name="connsiteX10" fmla="*/ 3778876 w 5769601"/>
                <a:gd name="connsiteY10" fmla="*/ 953251 h 6500421"/>
                <a:gd name="connsiteX11" fmla="*/ 3950326 w 5769601"/>
                <a:gd name="connsiteY11" fmla="*/ 1315201 h 6500421"/>
                <a:gd name="connsiteX12" fmla="*/ 4188451 w 5769601"/>
                <a:gd name="connsiteY12" fmla="*/ 1277101 h 6500421"/>
                <a:gd name="connsiteX13" fmla="*/ 4293226 w 5769601"/>
                <a:gd name="connsiteY13" fmla="*/ 1686676 h 6500421"/>
                <a:gd name="connsiteX14" fmla="*/ 4398001 w 5769601"/>
                <a:gd name="connsiteY14" fmla="*/ 2153401 h 6500421"/>
                <a:gd name="connsiteX15" fmla="*/ 4921876 w 5769601"/>
                <a:gd name="connsiteY15" fmla="*/ 2201024 h 6500421"/>
                <a:gd name="connsiteX16" fmla="*/ 5321926 w 5769601"/>
                <a:gd name="connsiteY16" fmla="*/ 5544300 h 6500421"/>
                <a:gd name="connsiteX17" fmla="*/ 5769601 w 5769601"/>
                <a:gd name="connsiteY17" fmla="*/ 6115800 h 6500421"/>
                <a:gd name="connsiteX18" fmla="*/ 5640679 w 5769601"/>
                <a:gd name="connsiteY18" fmla="*/ 6461785 h 6500421"/>
                <a:gd name="connsiteX19" fmla="*/ 0 w 5769601"/>
                <a:gd name="connsiteY19" fmla="*/ 6500421 h 6500421"/>
                <a:gd name="connsiteX20" fmla="*/ 1245226 w 5769601"/>
                <a:gd name="connsiteY20" fmla="*/ 2486775 h 6500421"/>
                <a:gd name="connsiteX21" fmla="*/ 1445251 w 5769601"/>
                <a:gd name="connsiteY21" fmla="*/ 1724775 h 6500421"/>
                <a:gd name="connsiteX22" fmla="*/ 1626226 w 5769601"/>
                <a:gd name="connsiteY22" fmla="*/ 1210424 h 6500421"/>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3559801 w 5769601"/>
                <a:gd name="connsiteY9" fmla="*/ 457951 h 6500421"/>
                <a:gd name="connsiteX10" fmla="*/ 3778876 w 5769601"/>
                <a:gd name="connsiteY10" fmla="*/ 953251 h 6500421"/>
                <a:gd name="connsiteX11" fmla="*/ 3950326 w 5769601"/>
                <a:gd name="connsiteY11" fmla="*/ 1315201 h 6500421"/>
                <a:gd name="connsiteX12" fmla="*/ 4188451 w 5769601"/>
                <a:gd name="connsiteY12" fmla="*/ 1277101 h 6500421"/>
                <a:gd name="connsiteX13" fmla="*/ 4293226 w 5769601"/>
                <a:gd name="connsiteY13" fmla="*/ 1686676 h 6500421"/>
                <a:gd name="connsiteX14" fmla="*/ 4398001 w 5769601"/>
                <a:gd name="connsiteY14" fmla="*/ 2153401 h 6500421"/>
                <a:gd name="connsiteX15" fmla="*/ 4750426 w 5769601"/>
                <a:gd name="connsiteY15" fmla="*/ 3105899 h 6500421"/>
                <a:gd name="connsiteX16" fmla="*/ 5321926 w 5769601"/>
                <a:gd name="connsiteY16" fmla="*/ 5544300 h 6500421"/>
                <a:gd name="connsiteX17" fmla="*/ 5769601 w 5769601"/>
                <a:gd name="connsiteY17" fmla="*/ 6115800 h 6500421"/>
                <a:gd name="connsiteX18" fmla="*/ 5640679 w 5769601"/>
                <a:gd name="connsiteY18" fmla="*/ 6461785 h 6500421"/>
                <a:gd name="connsiteX19" fmla="*/ 0 w 5769601"/>
                <a:gd name="connsiteY19" fmla="*/ 6500421 h 6500421"/>
                <a:gd name="connsiteX20" fmla="*/ 1245226 w 5769601"/>
                <a:gd name="connsiteY20" fmla="*/ 2486775 h 6500421"/>
                <a:gd name="connsiteX21" fmla="*/ 1445251 w 5769601"/>
                <a:gd name="connsiteY21" fmla="*/ 1724775 h 6500421"/>
                <a:gd name="connsiteX22" fmla="*/ 1626226 w 5769601"/>
                <a:gd name="connsiteY22" fmla="*/ 1210424 h 6500421"/>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3559801 w 5769601"/>
                <a:gd name="connsiteY9" fmla="*/ 457951 h 6500421"/>
                <a:gd name="connsiteX10" fmla="*/ 3778876 w 5769601"/>
                <a:gd name="connsiteY10" fmla="*/ 953251 h 6500421"/>
                <a:gd name="connsiteX11" fmla="*/ 3950326 w 5769601"/>
                <a:gd name="connsiteY11" fmla="*/ 1315201 h 6500421"/>
                <a:gd name="connsiteX12" fmla="*/ 4188451 w 5769601"/>
                <a:gd name="connsiteY12" fmla="*/ 1277101 h 6500421"/>
                <a:gd name="connsiteX13" fmla="*/ 4293226 w 5769601"/>
                <a:gd name="connsiteY13" fmla="*/ 1686676 h 6500421"/>
                <a:gd name="connsiteX14" fmla="*/ 4398001 w 5769601"/>
                <a:gd name="connsiteY14" fmla="*/ 2153401 h 6500421"/>
                <a:gd name="connsiteX15" fmla="*/ 4750426 w 5769601"/>
                <a:gd name="connsiteY15" fmla="*/ 3105899 h 6500421"/>
                <a:gd name="connsiteX16" fmla="*/ 5321926 w 5769601"/>
                <a:gd name="connsiteY16" fmla="*/ 5544300 h 6500421"/>
                <a:gd name="connsiteX17" fmla="*/ 5769601 w 5769601"/>
                <a:gd name="connsiteY17" fmla="*/ 6115800 h 6500421"/>
                <a:gd name="connsiteX18" fmla="*/ 5640679 w 5769601"/>
                <a:gd name="connsiteY18" fmla="*/ 6461785 h 6500421"/>
                <a:gd name="connsiteX19" fmla="*/ 0 w 5769601"/>
                <a:gd name="connsiteY19" fmla="*/ 6500421 h 6500421"/>
                <a:gd name="connsiteX20" fmla="*/ 1245226 w 5769601"/>
                <a:gd name="connsiteY20" fmla="*/ 2486775 h 6500421"/>
                <a:gd name="connsiteX21" fmla="*/ 1445251 w 5769601"/>
                <a:gd name="connsiteY21" fmla="*/ 1724775 h 6500421"/>
                <a:gd name="connsiteX22" fmla="*/ 1626226 w 5769601"/>
                <a:gd name="connsiteY22" fmla="*/ 1210424 h 6500421"/>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3559801 w 5769601"/>
                <a:gd name="connsiteY9" fmla="*/ 457951 h 6500421"/>
                <a:gd name="connsiteX10" fmla="*/ 3778876 w 5769601"/>
                <a:gd name="connsiteY10" fmla="*/ 953251 h 6500421"/>
                <a:gd name="connsiteX11" fmla="*/ 3950326 w 5769601"/>
                <a:gd name="connsiteY11" fmla="*/ 1315201 h 6500421"/>
                <a:gd name="connsiteX12" fmla="*/ 4188451 w 5769601"/>
                <a:gd name="connsiteY12" fmla="*/ 1277101 h 6500421"/>
                <a:gd name="connsiteX13" fmla="*/ 4293226 w 5769601"/>
                <a:gd name="connsiteY13" fmla="*/ 1686676 h 6500421"/>
                <a:gd name="connsiteX14" fmla="*/ 4398001 w 5769601"/>
                <a:gd name="connsiteY14" fmla="*/ 2153401 h 6500421"/>
                <a:gd name="connsiteX15" fmla="*/ 4750426 w 5769601"/>
                <a:gd name="connsiteY15" fmla="*/ 3105899 h 6500421"/>
                <a:gd name="connsiteX16" fmla="*/ 4912351 w 5769601"/>
                <a:gd name="connsiteY16" fmla="*/ 3848851 h 6500421"/>
                <a:gd name="connsiteX17" fmla="*/ 5321926 w 5769601"/>
                <a:gd name="connsiteY17" fmla="*/ 5544300 h 6500421"/>
                <a:gd name="connsiteX18" fmla="*/ 5769601 w 5769601"/>
                <a:gd name="connsiteY18" fmla="*/ 6115800 h 6500421"/>
                <a:gd name="connsiteX19" fmla="*/ 5640679 w 5769601"/>
                <a:gd name="connsiteY19" fmla="*/ 6461785 h 6500421"/>
                <a:gd name="connsiteX20" fmla="*/ 0 w 5769601"/>
                <a:gd name="connsiteY20" fmla="*/ 6500421 h 6500421"/>
                <a:gd name="connsiteX21" fmla="*/ 1245226 w 5769601"/>
                <a:gd name="connsiteY21" fmla="*/ 2486775 h 6500421"/>
                <a:gd name="connsiteX22" fmla="*/ 1445251 w 5769601"/>
                <a:gd name="connsiteY22" fmla="*/ 1724775 h 6500421"/>
                <a:gd name="connsiteX23" fmla="*/ 1626226 w 5769601"/>
                <a:gd name="connsiteY23" fmla="*/ 1210424 h 6500421"/>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3559801 w 5769601"/>
                <a:gd name="connsiteY9" fmla="*/ 457951 h 6500421"/>
                <a:gd name="connsiteX10" fmla="*/ 3778876 w 5769601"/>
                <a:gd name="connsiteY10" fmla="*/ 953251 h 6500421"/>
                <a:gd name="connsiteX11" fmla="*/ 3950326 w 5769601"/>
                <a:gd name="connsiteY11" fmla="*/ 1315201 h 6500421"/>
                <a:gd name="connsiteX12" fmla="*/ 4188451 w 5769601"/>
                <a:gd name="connsiteY12" fmla="*/ 1277101 h 6500421"/>
                <a:gd name="connsiteX13" fmla="*/ 4293226 w 5769601"/>
                <a:gd name="connsiteY13" fmla="*/ 1686676 h 6500421"/>
                <a:gd name="connsiteX14" fmla="*/ 4398001 w 5769601"/>
                <a:gd name="connsiteY14" fmla="*/ 2153401 h 6500421"/>
                <a:gd name="connsiteX15" fmla="*/ 4750426 w 5769601"/>
                <a:gd name="connsiteY15" fmla="*/ 3105899 h 6500421"/>
                <a:gd name="connsiteX16" fmla="*/ 4912351 w 5769601"/>
                <a:gd name="connsiteY16" fmla="*/ 3848851 h 6500421"/>
                <a:gd name="connsiteX17" fmla="*/ 5321926 w 5769601"/>
                <a:gd name="connsiteY17" fmla="*/ 5544300 h 6500421"/>
                <a:gd name="connsiteX18" fmla="*/ 5769601 w 5769601"/>
                <a:gd name="connsiteY18" fmla="*/ 6115800 h 6500421"/>
                <a:gd name="connsiteX19" fmla="*/ 5640679 w 5769601"/>
                <a:gd name="connsiteY19" fmla="*/ 6461785 h 6500421"/>
                <a:gd name="connsiteX20" fmla="*/ 0 w 5769601"/>
                <a:gd name="connsiteY20" fmla="*/ 6500421 h 6500421"/>
                <a:gd name="connsiteX21" fmla="*/ 1245226 w 5769601"/>
                <a:gd name="connsiteY21" fmla="*/ 2486775 h 6500421"/>
                <a:gd name="connsiteX22" fmla="*/ 1445251 w 5769601"/>
                <a:gd name="connsiteY22" fmla="*/ 1724775 h 6500421"/>
                <a:gd name="connsiteX23" fmla="*/ 1626226 w 5769601"/>
                <a:gd name="connsiteY23" fmla="*/ 1210424 h 6500421"/>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3559801 w 5769601"/>
                <a:gd name="connsiteY9" fmla="*/ 457951 h 6500421"/>
                <a:gd name="connsiteX10" fmla="*/ 3778876 w 5769601"/>
                <a:gd name="connsiteY10" fmla="*/ 953251 h 6500421"/>
                <a:gd name="connsiteX11" fmla="*/ 3950326 w 5769601"/>
                <a:gd name="connsiteY11" fmla="*/ 1315201 h 6500421"/>
                <a:gd name="connsiteX12" fmla="*/ 4188451 w 5769601"/>
                <a:gd name="connsiteY12" fmla="*/ 1277101 h 6500421"/>
                <a:gd name="connsiteX13" fmla="*/ 4293226 w 5769601"/>
                <a:gd name="connsiteY13" fmla="*/ 1686676 h 6500421"/>
                <a:gd name="connsiteX14" fmla="*/ 4398001 w 5769601"/>
                <a:gd name="connsiteY14" fmla="*/ 2153401 h 6500421"/>
                <a:gd name="connsiteX15" fmla="*/ 4750426 w 5769601"/>
                <a:gd name="connsiteY15" fmla="*/ 3105899 h 6500421"/>
                <a:gd name="connsiteX16" fmla="*/ 4912351 w 5769601"/>
                <a:gd name="connsiteY16" fmla="*/ 3848851 h 6500421"/>
                <a:gd name="connsiteX17" fmla="*/ 5321926 w 5769601"/>
                <a:gd name="connsiteY17" fmla="*/ 5544300 h 6500421"/>
                <a:gd name="connsiteX18" fmla="*/ 5769601 w 5769601"/>
                <a:gd name="connsiteY18" fmla="*/ 6115800 h 6500421"/>
                <a:gd name="connsiteX19" fmla="*/ 5640679 w 5769601"/>
                <a:gd name="connsiteY19" fmla="*/ 6461785 h 6500421"/>
                <a:gd name="connsiteX20" fmla="*/ 0 w 5769601"/>
                <a:gd name="connsiteY20" fmla="*/ 6500421 h 6500421"/>
                <a:gd name="connsiteX21" fmla="*/ 1245226 w 5769601"/>
                <a:gd name="connsiteY21" fmla="*/ 2486775 h 6500421"/>
                <a:gd name="connsiteX22" fmla="*/ 1445251 w 5769601"/>
                <a:gd name="connsiteY22" fmla="*/ 1724775 h 6500421"/>
                <a:gd name="connsiteX23" fmla="*/ 1626226 w 5769601"/>
                <a:gd name="connsiteY23" fmla="*/ 1210424 h 6500421"/>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3559801 w 5769601"/>
                <a:gd name="connsiteY9" fmla="*/ 457951 h 6500421"/>
                <a:gd name="connsiteX10" fmla="*/ 3778876 w 5769601"/>
                <a:gd name="connsiteY10" fmla="*/ 953251 h 6500421"/>
                <a:gd name="connsiteX11" fmla="*/ 3950326 w 5769601"/>
                <a:gd name="connsiteY11" fmla="*/ 1315201 h 6500421"/>
                <a:gd name="connsiteX12" fmla="*/ 4188451 w 5769601"/>
                <a:gd name="connsiteY12" fmla="*/ 1277101 h 6500421"/>
                <a:gd name="connsiteX13" fmla="*/ 4293226 w 5769601"/>
                <a:gd name="connsiteY13" fmla="*/ 1686676 h 6500421"/>
                <a:gd name="connsiteX14" fmla="*/ 4398001 w 5769601"/>
                <a:gd name="connsiteY14" fmla="*/ 2153401 h 6500421"/>
                <a:gd name="connsiteX15" fmla="*/ 4750426 w 5769601"/>
                <a:gd name="connsiteY15" fmla="*/ 3105899 h 6500421"/>
                <a:gd name="connsiteX16" fmla="*/ 4912351 w 5769601"/>
                <a:gd name="connsiteY16" fmla="*/ 3848851 h 6500421"/>
                <a:gd name="connsiteX17" fmla="*/ 5321926 w 5769601"/>
                <a:gd name="connsiteY17" fmla="*/ 5544300 h 6500421"/>
                <a:gd name="connsiteX18" fmla="*/ 5769601 w 5769601"/>
                <a:gd name="connsiteY18" fmla="*/ 6115800 h 6500421"/>
                <a:gd name="connsiteX19" fmla="*/ 5640679 w 5769601"/>
                <a:gd name="connsiteY19" fmla="*/ 6461785 h 6500421"/>
                <a:gd name="connsiteX20" fmla="*/ 0 w 5769601"/>
                <a:gd name="connsiteY20" fmla="*/ 6500421 h 6500421"/>
                <a:gd name="connsiteX21" fmla="*/ 1245226 w 5769601"/>
                <a:gd name="connsiteY21" fmla="*/ 2486775 h 6500421"/>
                <a:gd name="connsiteX22" fmla="*/ 1445251 w 5769601"/>
                <a:gd name="connsiteY22" fmla="*/ 1724775 h 6500421"/>
                <a:gd name="connsiteX23" fmla="*/ 1626226 w 5769601"/>
                <a:gd name="connsiteY23" fmla="*/ 1210424 h 6500421"/>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3559801 w 5769601"/>
                <a:gd name="connsiteY9" fmla="*/ 457951 h 6500421"/>
                <a:gd name="connsiteX10" fmla="*/ 3778876 w 5769601"/>
                <a:gd name="connsiteY10" fmla="*/ 953251 h 6500421"/>
                <a:gd name="connsiteX11" fmla="*/ 3950326 w 5769601"/>
                <a:gd name="connsiteY11" fmla="*/ 1315201 h 6500421"/>
                <a:gd name="connsiteX12" fmla="*/ 4188451 w 5769601"/>
                <a:gd name="connsiteY12" fmla="*/ 1277101 h 6500421"/>
                <a:gd name="connsiteX13" fmla="*/ 4293226 w 5769601"/>
                <a:gd name="connsiteY13" fmla="*/ 1686676 h 6500421"/>
                <a:gd name="connsiteX14" fmla="*/ 4398001 w 5769601"/>
                <a:gd name="connsiteY14" fmla="*/ 2153401 h 6500421"/>
                <a:gd name="connsiteX15" fmla="*/ 4750426 w 5769601"/>
                <a:gd name="connsiteY15" fmla="*/ 3105899 h 6500421"/>
                <a:gd name="connsiteX16" fmla="*/ 4912351 w 5769601"/>
                <a:gd name="connsiteY16" fmla="*/ 3848851 h 6500421"/>
                <a:gd name="connsiteX17" fmla="*/ 5026651 w 5769601"/>
                <a:gd name="connsiteY17" fmla="*/ 4287001 h 6500421"/>
                <a:gd name="connsiteX18" fmla="*/ 5321926 w 5769601"/>
                <a:gd name="connsiteY18" fmla="*/ 5544300 h 6500421"/>
                <a:gd name="connsiteX19" fmla="*/ 5769601 w 5769601"/>
                <a:gd name="connsiteY19" fmla="*/ 6115800 h 6500421"/>
                <a:gd name="connsiteX20" fmla="*/ 5640679 w 5769601"/>
                <a:gd name="connsiteY20" fmla="*/ 6461785 h 6500421"/>
                <a:gd name="connsiteX21" fmla="*/ 0 w 5769601"/>
                <a:gd name="connsiteY21" fmla="*/ 6500421 h 6500421"/>
                <a:gd name="connsiteX22" fmla="*/ 1245226 w 5769601"/>
                <a:gd name="connsiteY22" fmla="*/ 2486775 h 6500421"/>
                <a:gd name="connsiteX23" fmla="*/ 1445251 w 5769601"/>
                <a:gd name="connsiteY23" fmla="*/ 1724775 h 6500421"/>
                <a:gd name="connsiteX24" fmla="*/ 1626226 w 5769601"/>
                <a:gd name="connsiteY24" fmla="*/ 1210424 h 6500421"/>
                <a:gd name="connsiteX0" fmla="*/ 1626226 w 5769601"/>
                <a:gd name="connsiteY0" fmla="*/ 1210424 h 6500421"/>
                <a:gd name="connsiteX1" fmla="*/ 1816726 w 5769601"/>
                <a:gd name="connsiteY1" fmla="*/ 1448550 h 6500421"/>
                <a:gd name="connsiteX2" fmla="*/ 2140576 w 5769601"/>
                <a:gd name="connsiteY2" fmla="*/ 1467600 h 6500421"/>
                <a:gd name="connsiteX3" fmla="*/ 2588251 w 5769601"/>
                <a:gd name="connsiteY3" fmla="*/ 772275 h 6500421"/>
                <a:gd name="connsiteX4" fmla="*/ 2788276 w 5769601"/>
                <a:gd name="connsiteY4" fmla="*/ 276975 h 6500421"/>
                <a:gd name="connsiteX5" fmla="*/ 2902576 w 5769601"/>
                <a:gd name="connsiteY5" fmla="*/ 95999 h 6500421"/>
                <a:gd name="connsiteX6" fmla="*/ 3074026 w 5769601"/>
                <a:gd name="connsiteY6" fmla="*/ 38849 h 6500421"/>
                <a:gd name="connsiteX7" fmla="*/ 3293101 w 5769601"/>
                <a:gd name="connsiteY7" fmla="*/ 219825 h 6500421"/>
                <a:gd name="connsiteX8" fmla="*/ 3369301 w 5769601"/>
                <a:gd name="connsiteY8" fmla="*/ 48375 h 6500421"/>
                <a:gd name="connsiteX9" fmla="*/ 3559801 w 5769601"/>
                <a:gd name="connsiteY9" fmla="*/ 457951 h 6500421"/>
                <a:gd name="connsiteX10" fmla="*/ 3778876 w 5769601"/>
                <a:gd name="connsiteY10" fmla="*/ 953251 h 6500421"/>
                <a:gd name="connsiteX11" fmla="*/ 3950326 w 5769601"/>
                <a:gd name="connsiteY11" fmla="*/ 1315201 h 6500421"/>
                <a:gd name="connsiteX12" fmla="*/ 4188451 w 5769601"/>
                <a:gd name="connsiteY12" fmla="*/ 1277101 h 6500421"/>
                <a:gd name="connsiteX13" fmla="*/ 4293226 w 5769601"/>
                <a:gd name="connsiteY13" fmla="*/ 1686676 h 6500421"/>
                <a:gd name="connsiteX14" fmla="*/ 4398001 w 5769601"/>
                <a:gd name="connsiteY14" fmla="*/ 2153401 h 6500421"/>
                <a:gd name="connsiteX15" fmla="*/ 4750426 w 5769601"/>
                <a:gd name="connsiteY15" fmla="*/ 3105899 h 6500421"/>
                <a:gd name="connsiteX16" fmla="*/ 4912351 w 5769601"/>
                <a:gd name="connsiteY16" fmla="*/ 3848851 h 6500421"/>
                <a:gd name="connsiteX17" fmla="*/ 5026651 w 5769601"/>
                <a:gd name="connsiteY17" fmla="*/ 4287001 h 6500421"/>
                <a:gd name="connsiteX18" fmla="*/ 5321926 w 5769601"/>
                <a:gd name="connsiteY18" fmla="*/ 5544300 h 6500421"/>
                <a:gd name="connsiteX19" fmla="*/ 5769601 w 5769601"/>
                <a:gd name="connsiteY19" fmla="*/ 6115800 h 6500421"/>
                <a:gd name="connsiteX20" fmla="*/ 5640679 w 5769601"/>
                <a:gd name="connsiteY20" fmla="*/ 6461785 h 6500421"/>
                <a:gd name="connsiteX21" fmla="*/ 0 w 5769601"/>
                <a:gd name="connsiteY21" fmla="*/ 6500421 h 6500421"/>
                <a:gd name="connsiteX22" fmla="*/ 1245226 w 5769601"/>
                <a:gd name="connsiteY22" fmla="*/ 2486775 h 6500421"/>
                <a:gd name="connsiteX23" fmla="*/ 1445251 w 5769601"/>
                <a:gd name="connsiteY23" fmla="*/ 1724775 h 6500421"/>
                <a:gd name="connsiteX24" fmla="*/ 1626226 w 5769601"/>
                <a:gd name="connsiteY24" fmla="*/ 1210424 h 6500421"/>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93101 w 5769601"/>
                <a:gd name="connsiteY7" fmla="*/ 205103 h 6485699"/>
                <a:gd name="connsiteX8" fmla="*/ 3369301 w 5769601"/>
                <a:gd name="connsiteY8" fmla="*/ 33653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26651 w 5769601"/>
                <a:gd name="connsiteY17" fmla="*/ 4272279 h 6485699"/>
                <a:gd name="connsiteX18" fmla="*/ 5321926 w 5769601"/>
                <a:gd name="connsiteY18" fmla="*/ 5529578 h 6485699"/>
                <a:gd name="connsiteX19" fmla="*/ 5769601 w 5769601"/>
                <a:gd name="connsiteY19" fmla="*/ 6101078 h 6485699"/>
                <a:gd name="connsiteX20" fmla="*/ 5640679 w 5769601"/>
                <a:gd name="connsiteY20" fmla="*/ 6447063 h 6485699"/>
                <a:gd name="connsiteX21" fmla="*/ 0 w 5769601"/>
                <a:gd name="connsiteY21" fmla="*/ 6485699 h 6485699"/>
                <a:gd name="connsiteX22" fmla="*/ 1245226 w 5769601"/>
                <a:gd name="connsiteY22" fmla="*/ 2472053 h 6485699"/>
                <a:gd name="connsiteX23" fmla="*/ 1445251 w 5769601"/>
                <a:gd name="connsiteY23" fmla="*/ 1710053 h 6485699"/>
                <a:gd name="connsiteX24" fmla="*/ 1626226 w 5769601"/>
                <a:gd name="connsiteY24"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93101 w 5769601"/>
                <a:gd name="connsiteY7" fmla="*/ 205103 h 6485699"/>
                <a:gd name="connsiteX8" fmla="*/ 3369301 w 5769601"/>
                <a:gd name="connsiteY8" fmla="*/ 33653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26651 w 5769601"/>
                <a:gd name="connsiteY17" fmla="*/ 4272279 h 6485699"/>
                <a:gd name="connsiteX18" fmla="*/ 5321926 w 5769601"/>
                <a:gd name="connsiteY18" fmla="*/ 5529578 h 6485699"/>
                <a:gd name="connsiteX19" fmla="*/ 5769601 w 5769601"/>
                <a:gd name="connsiteY19" fmla="*/ 6101078 h 6485699"/>
                <a:gd name="connsiteX20" fmla="*/ 5640679 w 5769601"/>
                <a:gd name="connsiteY20" fmla="*/ 6447063 h 6485699"/>
                <a:gd name="connsiteX21" fmla="*/ 0 w 5769601"/>
                <a:gd name="connsiteY21" fmla="*/ 6485699 h 6485699"/>
                <a:gd name="connsiteX22" fmla="*/ 1245226 w 5769601"/>
                <a:gd name="connsiteY22" fmla="*/ 2472053 h 6485699"/>
                <a:gd name="connsiteX23" fmla="*/ 1445251 w 5769601"/>
                <a:gd name="connsiteY23" fmla="*/ 1710053 h 6485699"/>
                <a:gd name="connsiteX24" fmla="*/ 1626226 w 5769601"/>
                <a:gd name="connsiteY24"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93101 w 5769601"/>
                <a:gd name="connsiteY7" fmla="*/ 205103 h 6485699"/>
                <a:gd name="connsiteX8" fmla="*/ 3369301 w 5769601"/>
                <a:gd name="connsiteY8" fmla="*/ 33653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26651 w 5769601"/>
                <a:gd name="connsiteY17" fmla="*/ 4272279 h 6485699"/>
                <a:gd name="connsiteX18" fmla="*/ 5321926 w 5769601"/>
                <a:gd name="connsiteY18" fmla="*/ 5529578 h 6485699"/>
                <a:gd name="connsiteX19" fmla="*/ 5769601 w 5769601"/>
                <a:gd name="connsiteY19" fmla="*/ 6101078 h 6485699"/>
                <a:gd name="connsiteX20" fmla="*/ 5640679 w 5769601"/>
                <a:gd name="connsiteY20" fmla="*/ 6447063 h 6485699"/>
                <a:gd name="connsiteX21" fmla="*/ 0 w 5769601"/>
                <a:gd name="connsiteY21" fmla="*/ 6485699 h 6485699"/>
                <a:gd name="connsiteX22" fmla="*/ 1245226 w 5769601"/>
                <a:gd name="connsiteY22" fmla="*/ 2472053 h 6485699"/>
                <a:gd name="connsiteX23" fmla="*/ 1445251 w 5769601"/>
                <a:gd name="connsiteY23" fmla="*/ 1710053 h 6485699"/>
                <a:gd name="connsiteX24" fmla="*/ 1626226 w 5769601"/>
                <a:gd name="connsiteY24"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93101 w 5769601"/>
                <a:gd name="connsiteY7" fmla="*/ 205103 h 6485699"/>
                <a:gd name="connsiteX8" fmla="*/ 3369301 w 5769601"/>
                <a:gd name="connsiteY8" fmla="*/ 33653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26651 w 5769601"/>
                <a:gd name="connsiteY17" fmla="*/ 4272279 h 6485699"/>
                <a:gd name="connsiteX18" fmla="*/ 5321926 w 5769601"/>
                <a:gd name="connsiteY18" fmla="*/ 5529578 h 6485699"/>
                <a:gd name="connsiteX19" fmla="*/ 5769601 w 5769601"/>
                <a:gd name="connsiteY19" fmla="*/ 6101078 h 6485699"/>
                <a:gd name="connsiteX20" fmla="*/ 5640679 w 5769601"/>
                <a:gd name="connsiteY20" fmla="*/ 6447063 h 6485699"/>
                <a:gd name="connsiteX21" fmla="*/ 0 w 5769601"/>
                <a:gd name="connsiteY21" fmla="*/ 6485699 h 6485699"/>
                <a:gd name="connsiteX22" fmla="*/ 1245226 w 5769601"/>
                <a:gd name="connsiteY22" fmla="*/ 2472053 h 6485699"/>
                <a:gd name="connsiteX23" fmla="*/ 1445251 w 5769601"/>
                <a:gd name="connsiteY23" fmla="*/ 1710053 h 6485699"/>
                <a:gd name="connsiteX24" fmla="*/ 1626226 w 5769601"/>
                <a:gd name="connsiteY24"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93101 w 5769601"/>
                <a:gd name="connsiteY7" fmla="*/ 205103 h 6485699"/>
                <a:gd name="connsiteX8" fmla="*/ 3369301 w 5769601"/>
                <a:gd name="connsiteY8" fmla="*/ 33653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26651 w 5769601"/>
                <a:gd name="connsiteY17" fmla="*/ 4272279 h 6485699"/>
                <a:gd name="connsiteX18" fmla="*/ 5321926 w 5769601"/>
                <a:gd name="connsiteY18" fmla="*/ 5529578 h 6485699"/>
                <a:gd name="connsiteX19" fmla="*/ 5769601 w 5769601"/>
                <a:gd name="connsiteY19" fmla="*/ 6101078 h 6485699"/>
                <a:gd name="connsiteX20" fmla="*/ 5640679 w 5769601"/>
                <a:gd name="connsiteY20" fmla="*/ 6447063 h 6485699"/>
                <a:gd name="connsiteX21" fmla="*/ 0 w 5769601"/>
                <a:gd name="connsiteY21" fmla="*/ 6485699 h 6485699"/>
                <a:gd name="connsiteX22" fmla="*/ 1245226 w 5769601"/>
                <a:gd name="connsiteY22" fmla="*/ 2472053 h 6485699"/>
                <a:gd name="connsiteX23" fmla="*/ 1445251 w 5769601"/>
                <a:gd name="connsiteY23" fmla="*/ 1710053 h 6485699"/>
                <a:gd name="connsiteX24" fmla="*/ 1626226 w 5769601"/>
                <a:gd name="connsiteY24"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93101 w 5769601"/>
                <a:gd name="connsiteY7" fmla="*/ 205103 h 6485699"/>
                <a:gd name="connsiteX8" fmla="*/ 3333582 w 5769601"/>
                <a:gd name="connsiteY8" fmla="*/ 93184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26651 w 5769601"/>
                <a:gd name="connsiteY17" fmla="*/ 4272279 h 6485699"/>
                <a:gd name="connsiteX18" fmla="*/ 5321926 w 5769601"/>
                <a:gd name="connsiteY18" fmla="*/ 5529578 h 6485699"/>
                <a:gd name="connsiteX19" fmla="*/ 5769601 w 5769601"/>
                <a:gd name="connsiteY19" fmla="*/ 6101078 h 6485699"/>
                <a:gd name="connsiteX20" fmla="*/ 5640679 w 5769601"/>
                <a:gd name="connsiteY20" fmla="*/ 6447063 h 6485699"/>
                <a:gd name="connsiteX21" fmla="*/ 0 w 5769601"/>
                <a:gd name="connsiteY21" fmla="*/ 6485699 h 6485699"/>
                <a:gd name="connsiteX22" fmla="*/ 1245226 w 5769601"/>
                <a:gd name="connsiteY22" fmla="*/ 2472053 h 6485699"/>
                <a:gd name="connsiteX23" fmla="*/ 1445251 w 5769601"/>
                <a:gd name="connsiteY23" fmla="*/ 1710053 h 6485699"/>
                <a:gd name="connsiteX24" fmla="*/ 1626226 w 5769601"/>
                <a:gd name="connsiteY24"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93101 w 5769601"/>
                <a:gd name="connsiteY7" fmla="*/ 205103 h 6485699"/>
                <a:gd name="connsiteX8" fmla="*/ 3378826 w 5769601"/>
                <a:gd name="connsiteY8" fmla="*/ 21747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26651 w 5769601"/>
                <a:gd name="connsiteY17" fmla="*/ 4272279 h 6485699"/>
                <a:gd name="connsiteX18" fmla="*/ 5321926 w 5769601"/>
                <a:gd name="connsiteY18" fmla="*/ 5529578 h 6485699"/>
                <a:gd name="connsiteX19" fmla="*/ 5769601 w 5769601"/>
                <a:gd name="connsiteY19" fmla="*/ 6101078 h 6485699"/>
                <a:gd name="connsiteX20" fmla="*/ 5640679 w 5769601"/>
                <a:gd name="connsiteY20" fmla="*/ 6447063 h 6485699"/>
                <a:gd name="connsiteX21" fmla="*/ 0 w 5769601"/>
                <a:gd name="connsiteY21" fmla="*/ 6485699 h 6485699"/>
                <a:gd name="connsiteX22" fmla="*/ 1245226 w 5769601"/>
                <a:gd name="connsiteY22" fmla="*/ 2472053 h 6485699"/>
                <a:gd name="connsiteX23" fmla="*/ 1445251 w 5769601"/>
                <a:gd name="connsiteY23" fmla="*/ 1710053 h 6485699"/>
                <a:gd name="connsiteX24" fmla="*/ 1626226 w 5769601"/>
                <a:gd name="connsiteY24"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93101 w 5769601"/>
                <a:gd name="connsiteY7" fmla="*/ 205103 h 6485699"/>
                <a:gd name="connsiteX8" fmla="*/ 3378826 w 5769601"/>
                <a:gd name="connsiteY8" fmla="*/ 21747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26651 w 5769601"/>
                <a:gd name="connsiteY17" fmla="*/ 4272279 h 6485699"/>
                <a:gd name="connsiteX18" fmla="*/ 5321926 w 5769601"/>
                <a:gd name="connsiteY18" fmla="*/ 5529578 h 6485699"/>
                <a:gd name="connsiteX19" fmla="*/ 5769601 w 5769601"/>
                <a:gd name="connsiteY19" fmla="*/ 6101078 h 6485699"/>
                <a:gd name="connsiteX20" fmla="*/ 5640679 w 5769601"/>
                <a:gd name="connsiteY20" fmla="*/ 6447063 h 6485699"/>
                <a:gd name="connsiteX21" fmla="*/ 0 w 5769601"/>
                <a:gd name="connsiteY21" fmla="*/ 6485699 h 6485699"/>
                <a:gd name="connsiteX22" fmla="*/ 1245226 w 5769601"/>
                <a:gd name="connsiteY22" fmla="*/ 2472053 h 6485699"/>
                <a:gd name="connsiteX23" fmla="*/ 1445251 w 5769601"/>
                <a:gd name="connsiteY23" fmla="*/ 1710053 h 6485699"/>
                <a:gd name="connsiteX24" fmla="*/ 1626226 w 5769601"/>
                <a:gd name="connsiteY24"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93101 w 5769601"/>
                <a:gd name="connsiteY7" fmla="*/ 205103 h 6485699"/>
                <a:gd name="connsiteX8" fmla="*/ 3378826 w 5769601"/>
                <a:gd name="connsiteY8" fmla="*/ 21747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26651 w 5769601"/>
                <a:gd name="connsiteY17" fmla="*/ 4272279 h 6485699"/>
                <a:gd name="connsiteX18" fmla="*/ 5321926 w 5769601"/>
                <a:gd name="connsiteY18" fmla="*/ 5529578 h 6485699"/>
                <a:gd name="connsiteX19" fmla="*/ 5769601 w 5769601"/>
                <a:gd name="connsiteY19" fmla="*/ 6101078 h 6485699"/>
                <a:gd name="connsiteX20" fmla="*/ 5640679 w 5769601"/>
                <a:gd name="connsiteY20" fmla="*/ 6447063 h 6485699"/>
                <a:gd name="connsiteX21" fmla="*/ 0 w 5769601"/>
                <a:gd name="connsiteY21" fmla="*/ 6485699 h 6485699"/>
                <a:gd name="connsiteX22" fmla="*/ 1245226 w 5769601"/>
                <a:gd name="connsiteY22" fmla="*/ 2472053 h 6485699"/>
                <a:gd name="connsiteX23" fmla="*/ 1445251 w 5769601"/>
                <a:gd name="connsiteY23" fmla="*/ 1710053 h 6485699"/>
                <a:gd name="connsiteX24" fmla="*/ 1626226 w 5769601"/>
                <a:gd name="connsiteY24"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93101 w 5769601"/>
                <a:gd name="connsiteY7" fmla="*/ 205103 h 6485699"/>
                <a:gd name="connsiteX8" fmla="*/ 3378826 w 5769601"/>
                <a:gd name="connsiteY8" fmla="*/ 21747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26651 w 5769601"/>
                <a:gd name="connsiteY17" fmla="*/ 4272279 h 6485699"/>
                <a:gd name="connsiteX18" fmla="*/ 5321926 w 5769601"/>
                <a:gd name="connsiteY18" fmla="*/ 5529578 h 6485699"/>
                <a:gd name="connsiteX19" fmla="*/ 5769601 w 5769601"/>
                <a:gd name="connsiteY19" fmla="*/ 6101078 h 6485699"/>
                <a:gd name="connsiteX20" fmla="*/ 5640679 w 5769601"/>
                <a:gd name="connsiteY20" fmla="*/ 6447063 h 6485699"/>
                <a:gd name="connsiteX21" fmla="*/ 0 w 5769601"/>
                <a:gd name="connsiteY21" fmla="*/ 6485699 h 6485699"/>
                <a:gd name="connsiteX22" fmla="*/ 1245226 w 5769601"/>
                <a:gd name="connsiteY22" fmla="*/ 2472053 h 6485699"/>
                <a:gd name="connsiteX23" fmla="*/ 1445251 w 5769601"/>
                <a:gd name="connsiteY23" fmla="*/ 1710053 h 6485699"/>
                <a:gd name="connsiteX24" fmla="*/ 1626226 w 5769601"/>
                <a:gd name="connsiteY24"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93101 w 5769601"/>
                <a:gd name="connsiteY7" fmla="*/ 205103 h 6485699"/>
                <a:gd name="connsiteX8" fmla="*/ 3559801 w 5769601"/>
                <a:gd name="connsiteY8" fmla="*/ 443229 h 6485699"/>
                <a:gd name="connsiteX9" fmla="*/ 3778876 w 5769601"/>
                <a:gd name="connsiteY9" fmla="*/ 938529 h 6485699"/>
                <a:gd name="connsiteX10" fmla="*/ 3950326 w 5769601"/>
                <a:gd name="connsiteY10" fmla="*/ 1300479 h 6485699"/>
                <a:gd name="connsiteX11" fmla="*/ 4188451 w 5769601"/>
                <a:gd name="connsiteY11" fmla="*/ 1262379 h 6485699"/>
                <a:gd name="connsiteX12" fmla="*/ 4293226 w 5769601"/>
                <a:gd name="connsiteY12" fmla="*/ 1671954 h 6485699"/>
                <a:gd name="connsiteX13" fmla="*/ 4398001 w 5769601"/>
                <a:gd name="connsiteY13" fmla="*/ 2138679 h 6485699"/>
                <a:gd name="connsiteX14" fmla="*/ 4750426 w 5769601"/>
                <a:gd name="connsiteY14" fmla="*/ 3091177 h 6485699"/>
                <a:gd name="connsiteX15" fmla="*/ 4912351 w 5769601"/>
                <a:gd name="connsiteY15" fmla="*/ 3834129 h 6485699"/>
                <a:gd name="connsiteX16" fmla="*/ 5026651 w 5769601"/>
                <a:gd name="connsiteY16" fmla="*/ 4272279 h 6485699"/>
                <a:gd name="connsiteX17" fmla="*/ 5321926 w 5769601"/>
                <a:gd name="connsiteY17" fmla="*/ 5529578 h 6485699"/>
                <a:gd name="connsiteX18" fmla="*/ 5769601 w 5769601"/>
                <a:gd name="connsiteY18" fmla="*/ 6101078 h 6485699"/>
                <a:gd name="connsiteX19" fmla="*/ 5640679 w 5769601"/>
                <a:gd name="connsiteY19" fmla="*/ 6447063 h 6485699"/>
                <a:gd name="connsiteX20" fmla="*/ 0 w 5769601"/>
                <a:gd name="connsiteY20" fmla="*/ 6485699 h 6485699"/>
                <a:gd name="connsiteX21" fmla="*/ 1245226 w 5769601"/>
                <a:gd name="connsiteY21" fmla="*/ 2472053 h 6485699"/>
                <a:gd name="connsiteX22" fmla="*/ 1445251 w 5769601"/>
                <a:gd name="connsiteY22" fmla="*/ 1710053 h 6485699"/>
                <a:gd name="connsiteX23" fmla="*/ 1626226 w 5769601"/>
                <a:gd name="connsiteY23"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183563 w 5769601"/>
                <a:gd name="connsiteY7" fmla="*/ 212247 h 6485699"/>
                <a:gd name="connsiteX8" fmla="*/ 3559801 w 5769601"/>
                <a:gd name="connsiteY8" fmla="*/ 443229 h 6485699"/>
                <a:gd name="connsiteX9" fmla="*/ 3778876 w 5769601"/>
                <a:gd name="connsiteY9" fmla="*/ 938529 h 6485699"/>
                <a:gd name="connsiteX10" fmla="*/ 3950326 w 5769601"/>
                <a:gd name="connsiteY10" fmla="*/ 1300479 h 6485699"/>
                <a:gd name="connsiteX11" fmla="*/ 4188451 w 5769601"/>
                <a:gd name="connsiteY11" fmla="*/ 1262379 h 6485699"/>
                <a:gd name="connsiteX12" fmla="*/ 4293226 w 5769601"/>
                <a:gd name="connsiteY12" fmla="*/ 1671954 h 6485699"/>
                <a:gd name="connsiteX13" fmla="*/ 4398001 w 5769601"/>
                <a:gd name="connsiteY13" fmla="*/ 2138679 h 6485699"/>
                <a:gd name="connsiteX14" fmla="*/ 4750426 w 5769601"/>
                <a:gd name="connsiteY14" fmla="*/ 3091177 h 6485699"/>
                <a:gd name="connsiteX15" fmla="*/ 4912351 w 5769601"/>
                <a:gd name="connsiteY15" fmla="*/ 3834129 h 6485699"/>
                <a:gd name="connsiteX16" fmla="*/ 5026651 w 5769601"/>
                <a:gd name="connsiteY16" fmla="*/ 4272279 h 6485699"/>
                <a:gd name="connsiteX17" fmla="*/ 5321926 w 5769601"/>
                <a:gd name="connsiteY17" fmla="*/ 5529578 h 6485699"/>
                <a:gd name="connsiteX18" fmla="*/ 5769601 w 5769601"/>
                <a:gd name="connsiteY18" fmla="*/ 6101078 h 6485699"/>
                <a:gd name="connsiteX19" fmla="*/ 5640679 w 5769601"/>
                <a:gd name="connsiteY19" fmla="*/ 6447063 h 6485699"/>
                <a:gd name="connsiteX20" fmla="*/ 0 w 5769601"/>
                <a:gd name="connsiteY20" fmla="*/ 6485699 h 6485699"/>
                <a:gd name="connsiteX21" fmla="*/ 1245226 w 5769601"/>
                <a:gd name="connsiteY21" fmla="*/ 2472053 h 6485699"/>
                <a:gd name="connsiteX22" fmla="*/ 1445251 w 5769601"/>
                <a:gd name="connsiteY22" fmla="*/ 1710053 h 6485699"/>
                <a:gd name="connsiteX23" fmla="*/ 1626226 w 5769601"/>
                <a:gd name="connsiteY23"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183563 w 5769601"/>
                <a:gd name="connsiteY7" fmla="*/ 212247 h 6485699"/>
                <a:gd name="connsiteX8" fmla="*/ 3559801 w 5769601"/>
                <a:gd name="connsiteY8" fmla="*/ 443229 h 6485699"/>
                <a:gd name="connsiteX9" fmla="*/ 3778876 w 5769601"/>
                <a:gd name="connsiteY9" fmla="*/ 938529 h 6485699"/>
                <a:gd name="connsiteX10" fmla="*/ 3950326 w 5769601"/>
                <a:gd name="connsiteY10" fmla="*/ 1300479 h 6485699"/>
                <a:gd name="connsiteX11" fmla="*/ 4188451 w 5769601"/>
                <a:gd name="connsiteY11" fmla="*/ 1262379 h 6485699"/>
                <a:gd name="connsiteX12" fmla="*/ 4293226 w 5769601"/>
                <a:gd name="connsiteY12" fmla="*/ 1671954 h 6485699"/>
                <a:gd name="connsiteX13" fmla="*/ 4398001 w 5769601"/>
                <a:gd name="connsiteY13" fmla="*/ 2138679 h 6485699"/>
                <a:gd name="connsiteX14" fmla="*/ 4750426 w 5769601"/>
                <a:gd name="connsiteY14" fmla="*/ 3091177 h 6485699"/>
                <a:gd name="connsiteX15" fmla="*/ 4912351 w 5769601"/>
                <a:gd name="connsiteY15" fmla="*/ 3834129 h 6485699"/>
                <a:gd name="connsiteX16" fmla="*/ 5026651 w 5769601"/>
                <a:gd name="connsiteY16" fmla="*/ 4272279 h 6485699"/>
                <a:gd name="connsiteX17" fmla="*/ 5321926 w 5769601"/>
                <a:gd name="connsiteY17" fmla="*/ 5529578 h 6485699"/>
                <a:gd name="connsiteX18" fmla="*/ 5769601 w 5769601"/>
                <a:gd name="connsiteY18" fmla="*/ 6101078 h 6485699"/>
                <a:gd name="connsiteX19" fmla="*/ 5640679 w 5769601"/>
                <a:gd name="connsiteY19" fmla="*/ 6447063 h 6485699"/>
                <a:gd name="connsiteX20" fmla="*/ 0 w 5769601"/>
                <a:gd name="connsiteY20" fmla="*/ 6485699 h 6485699"/>
                <a:gd name="connsiteX21" fmla="*/ 1245226 w 5769601"/>
                <a:gd name="connsiteY21" fmla="*/ 2472053 h 6485699"/>
                <a:gd name="connsiteX22" fmla="*/ 1445251 w 5769601"/>
                <a:gd name="connsiteY22" fmla="*/ 1710053 h 6485699"/>
                <a:gd name="connsiteX23" fmla="*/ 1626226 w 5769601"/>
                <a:gd name="connsiteY23"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183563 w 5769601"/>
                <a:gd name="connsiteY7" fmla="*/ 212247 h 6485699"/>
                <a:gd name="connsiteX8" fmla="*/ 3309770 w 5769601"/>
                <a:gd name="connsiteY8" fmla="*/ 43179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26651 w 5769601"/>
                <a:gd name="connsiteY17" fmla="*/ 4272279 h 6485699"/>
                <a:gd name="connsiteX18" fmla="*/ 5321926 w 5769601"/>
                <a:gd name="connsiteY18" fmla="*/ 5529578 h 6485699"/>
                <a:gd name="connsiteX19" fmla="*/ 5769601 w 5769601"/>
                <a:gd name="connsiteY19" fmla="*/ 6101078 h 6485699"/>
                <a:gd name="connsiteX20" fmla="*/ 5640679 w 5769601"/>
                <a:gd name="connsiteY20" fmla="*/ 6447063 h 6485699"/>
                <a:gd name="connsiteX21" fmla="*/ 0 w 5769601"/>
                <a:gd name="connsiteY21" fmla="*/ 6485699 h 6485699"/>
                <a:gd name="connsiteX22" fmla="*/ 1245226 w 5769601"/>
                <a:gd name="connsiteY22" fmla="*/ 2472053 h 6485699"/>
                <a:gd name="connsiteX23" fmla="*/ 1445251 w 5769601"/>
                <a:gd name="connsiteY23" fmla="*/ 1710053 h 6485699"/>
                <a:gd name="connsiteX24" fmla="*/ 1626226 w 5769601"/>
                <a:gd name="connsiteY24"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183563 w 5769601"/>
                <a:gd name="connsiteY7" fmla="*/ 212247 h 6485699"/>
                <a:gd name="connsiteX8" fmla="*/ 3309770 w 5769601"/>
                <a:gd name="connsiteY8" fmla="*/ 43179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26651 w 5769601"/>
                <a:gd name="connsiteY17" fmla="*/ 4272279 h 6485699"/>
                <a:gd name="connsiteX18" fmla="*/ 5321926 w 5769601"/>
                <a:gd name="connsiteY18" fmla="*/ 5529578 h 6485699"/>
                <a:gd name="connsiteX19" fmla="*/ 5769601 w 5769601"/>
                <a:gd name="connsiteY19" fmla="*/ 6101078 h 6485699"/>
                <a:gd name="connsiteX20" fmla="*/ 5640679 w 5769601"/>
                <a:gd name="connsiteY20" fmla="*/ 6447063 h 6485699"/>
                <a:gd name="connsiteX21" fmla="*/ 0 w 5769601"/>
                <a:gd name="connsiteY21" fmla="*/ 6485699 h 6485699"/>
                <a:gd name="connsiteX22" fmla="*/ 1245226 w 5769601"/>
                <a:gd name="connsiteY22" fmla="*/ 2472053 h 6485699"/>
                <a:gd name="connsiteX23" fmla="*/ 1445251 w 5769601"/>
                <a:gd name="connsiteY23" fmla="*/ 1710053 h 6485699"/>
                <a:gd name="connsiteX24" fmla="*/ 1626226 w 5769601"/>
                <a:gd name="connsiteY24"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09757 w 5769601"/>
                <a:gd name="connsiteY7" fmla="*/ 181291 h 6485699"/>
                <a:gd name="connsiteX8" fmla="*/ 3309770 w 5769601"/>
                <a:gd name="connsiteY8" fmla="*/ 43179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26651 w 5769601"/>
                <a:gd name="connsiteY17" fmla="*/ 4272279 h 6485699"/>
                <a:gd name="connsiteX18" fmla="*/ 5321926 w 5769601"/>
                <a:gd name="connsiteY18" fmla="*/ 5529578 h 6485699"/>
                <a:gd name="connsiteX19" fmla="*/ 5769601 w 5769601"/>
                <a:gd name="connsiteY19" fmla="*/ 6101078 h 6485699"/>
                <a:gd name="connsiteX20" fmla="*/ 5640679 w 5769601"/>
                <a:gd name="connsiteY20" fmla="*/ 6447063 h 6485699"/>
                <a:gd name="connsiteX21" fmla="*/ 0 w 5769601"/>
                <a:gd name="connsiteY21" fmla="*/ 6485699 h 6485699"/>
                <a:gd name="connsiteX22" fmla="*/ 1245226 w 5769601"/>
                <a:gd name="connsiteY22" fmla="*/ 2472053 h 6485699"/>
                <a:gd name="connsiteX23" fmla="*/ 1445251 w 5769601"/>
                <a:gd name="connsiteY23" fmla="*/ 1710053 h 6485699"/>
                <a:gd name="connsiteX24" fmla="*/ 1626226 w 5769601"/>
                <a:gd name="connsiteY24"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09757 w 5769601"/>
                <a:gd name="connsiteY7" fmla="*/ 181291 h 6485699"/>
                <a:gd name="connsiteX8" fmla="*/ 3309770 w 5769601"/>
                <a:gd name="connsiteY8" fmla="*/ 43179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26651 w 5769601"/>
                <a:gd name="connsiteY17" fmla="*/ 4272279 h 6485699"/>
                <a:gd name="connsiteX18" fmla="*/ 5321926 w 5769601"/>
                <a:gd name="connsiteY18" fmla="*/ 5529578 h 6485699"/>
                <a:gd name="connsiteX19" fmla="*/ 5769601 w 5769601"/>
                <a:gd name="connsiteY19" fmla="*/ 6101078 h 6485699"/>
                <a:gd name="connsiteX20" fmla="*/ 5640679 w 5769601"/>
                <a:gd name="connsiteY20" fmla="*/ 6447063 h 6485699"/>
                <a:gd name="connsiteX21" fmla="*/ 0 w 5769601"/>
                <a:gd name="connsiteY21" fmla="*/ 6485699 h 6485699"/>
                <a:gd name="connsiteX22" fmla="*/ 1245226 w 5769601"/>
                <a:gd name="connsiteY22" fmla="*/ 2472053 h 6485699"/>
                <a:gd name="connsiteX23" fmla="*/ 1445251 w 5769601"/>
                <a:gd name="connsiteY23" fmla="*/ 1710053 h 6485699"/>
                <a:gd name="connsiteX24" fmla="*/ 1626226 w 5769601"/>
                <a:gd name="connsiteY24"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09757 w 5769601"/>
                <a:gd name="connsiteY7" fmla="*/ 181291 h 6485699"/>
                <a:gd name="connsiteX8" fmla="*/ 3309770 w 5769601"/>
                <a:gd name="connsiteY8" fmla="*/ 43179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96501 w 5769601"/>
                <a:gd name="connsiteY17" fmla="*/ 4284979 h 6485699"/>
                <a:gd name="connsiteX18" fmla="*/ 5321926 w 5769601"/>
                <a:gd name="connsiteY18" fmla="*/ 5529578 h 6485699"/>
                <a:gd name="connsiteX19" fmla="*/ 5769601 w 5769601"/>
                <a:gd name="connsiteY19" fmla="*/ 6101078 h 6485699"/>
                <a:gd name="connsiteX20" fmla="*/ 5640679 w 5769601"/>
                <a:gd name="connsiteY20" fmla="*/ 6447063 h 6485699"/>
                <a:gd name="connsiteX21" fmla="*/ 0 w 5769601"/>
                <a:gd name="connsiteY21" fmla="*/ 6485699 h 6485699"/>
                <a:gd name="connsiteX22" fmla="*/ 1245226 w 5769601"/>
                <a:gd name="connsiteY22" fmla="*/ 2472053 h 6485699"/>
                <a:gd name="connsiteX23" fmla="*/ 1445251 w 5769601"/>
                <a:gd name="connsiteY23" fmla="*/ 1710053 h 6485699"/>
                <a:gd name="connsiteX24" fmla="*/ 1626226 w 5769601"/>
                <a:gd name="connsiteY24"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09757 w 5769601"/>
                <a:gd name="connsiteY7" fmla="*/ 181291 h 6485699"/>
                <a:gd name="connsiteX8" fmla="*/ 3309770 w 5769601"/>
                <a:gd name="connsiteY8" fmla="*/ 43179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96501 w 5769601"/>
                <a:gd name="connsiteY17" fmla="*/ 4284979 h 6485699"/>
                <a:gd name="connsiteX18" fmla="*/ 5321926 w 5769601"/>
                <a:gd name="connsiteY18" fmla="*/ 5529578 h 6485699"/>
                <a:gd name="connsiteX19" fmla="*/ 5769601 w 5769601"/>
                <a:gd name="connsiteY19" fmla="*/ 6101078 h 6485699"/>
                <a:gd name="connsiteX20" fmla="*/ 5640679 w 5769601"/>
                <a:gd name="connsiteY20" fmla="*/ 6447063 h 6485699"/>
                <a:gd name="connsiteX21" fmla="*/ 0 w 5769601"/>
                <a:gd name="connsiteY21" fmla="*/ 6485699 h 6485699"/>
                <a:gd name="connsiteX22" fmla="*/ 1245226 w 5769601"/>
                <a:gd name="connsiteY22" fmla="*/ 2472053 h 6485699"/>
                <a:gd name="connsiteX23" fmla="*/ 1445251 w 5769601"/>
                <a:gd name="connsiteY23" fmla="*/ 1710053 h 6485699"/>
                <a:gd name="connsiteX24" fmla="*/ 1626226 w 5769601"/>
                <a:gd name="connsiteY24"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09757 w 5769601"/>
                <a:gd name="connsiteY7" fmla="*/ 181291 h 6485699"/>
                <a:gd name="connsiteX8" fmla="*/ 3309770 w 5769601"/>
                <a:gd name="connsiteY8" fmla="*/ 43179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96501 w 5769601"/>
                <a:gd name="connsiteY17" fmla="*/ 4284979 h 6485699"/>
                <a:gd name="connsiteX18" fmla="*/ 5289382 w 5769601"/>
                <a:gd name="connsiteY18" fmla="*/ 5200967 h 6485699"/>
                <a:gd name="connsiteX19" fmla="*/ 5321926 w 5769601"/>
                <a:gd name="connsiteY19" fmla="*/ 5529578 h 6485699"/>
                <a:gd name="connsiteX20" fmla="*/ 5769601 w 5769601"/>
                <a:gd name="connsiteY20" fmla="*/ 6101078 h 6485699"/>
                <a:gd name="connsiteX21" fmla="*/ 5640679 w 5769601"/>
                <a:gd name="connsiteY21" fmla="*/ 6447063 h 6485699"/>
                <a:gd name="connsiteX22" fmla="*/ 0 w 5769601"/>
                <a:gd name="connsiteY22" fmla="*/ 6485699 h 6485699"/>
                <a:gd name="connsiteX23" fmla="*/ 1245226 w 5769601"/>
                <a:gd name="connsiteY23" fmla="*/ 2472053 h 6485699"/>
                <a:gd name="connsiteX24" fmla="*/ 1445251 w 5769601"/>
                <a:gd name="connsiteY24" fmla="*/ 1710053 h 6485699"/>
                <a:gd name="connsiteX25" fmla="*/ 1626226 w 5769601"/>
                <a:gd name="connsiteY25"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09757 w 5769601"/>
                <a:gd name="connsiteY7" fmla="*/ 181291 h 6485699"/>
                <a:gd name="connsiteX8" fmla="*/ 3309770 w 5769601"/>
                <a:gd name="connsiteY8" fmla="*/ 43179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96501 w 5769601"/>
                <a:gd name="connsiteY17" fmla="*/ 4284979 h 6485699"/>
                <a:gd name="connsiteX18" fmla="*/ 5289382 w 5769601"/>
                <a:gd name="connsiteY18" fmla="*/ 5200967 h 6485699"/>
                <a:gd name="connsiteX19" fmla="*/ 5321926 w 5769601"/>
                <a:gd name="connsiteY19" fmla="*/ 5529578 h 6485699"/>
                <a:gd name="connsiteX20" fmla="*/ 5769601 w 5769601"/>
                <a:gd name="connsiteY20" fmla="*/ 6101078 h 6485699"/>
                <a:gd name="connsiteX21" fmla="*/ 5640679 w 5769601"/>
                <a:gd name="connsiteY21" fmla="*/ 6447063 h 6485699"/>
                <a:gd name="connsiteX22" fmla="*/ 0 w 5769601"/>
                <a:gd name="connsiteY22" fmla="*/ 6485699 h 6485699"/>
                <a:gd name="connsiteX23" fmla="*/ 1245226 w 5769601"/>
                <a:gd name="connsiteY23" fmla="*/ 2472053 h 6485699"/>
                <a:gd name="connsiteX24" fmla="*/ 1445251 w 5769601"/>
                <a:gd name="connsiteY24" fmla="*/ 1710053 h 6485699"/>
                <a:gd name="connsiteX25" fmla="*/ 1626226 w 5769601"/>
                <a:gd name="connsiteY25"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09757 w 5769601"/>
                <a:gd name="connsiteY7" fmla="*/ 181291 h 6485699"/>
                <a:gd name="connsiteX8" fmla="*/ 3309770 w 5769601"/>
                <a:gd name="connsiteY8" fmla="*/ 43179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96501 w 5769601"/>
                <a:gd name="connsiteY17" fmla="*/ 4284979 h 6485699"/>
                <a:gd name="connsiteX18" fmla="*/ 5289382 w 5769601"/>
                <a:gd name="connsiteY18" fmla="*/ 5200967 h 6485699"/>
                <a:gd name="connsiteX19" fmla="*/ 5321926 w 5769601"/>
                <a:gd name="connsiteY19" fmla="*/ 5529578 h 6485699"/>
                <a:gd name="connsiteX20" fmla="*/ 5769601 w 5769601"/>
                <a:gd name="connsiteY20" fmla="*/ 6101078 h 6485699"/>
                <a:gd name="connsiteX21" fmla="*/ 5640679 w 5769601"/>
                <a:gd name="connsiteY21" fmla="*/ 6447063 h 6485699"/>
                <a:gd name="connsiteX22" fmla="*/ 0 w 5769601"/>
                <a:gd name="connsiteY22" fmla="*/ 6485699 h 6485699"/>
                <a:gd name="connsiteX23" fmla="*/ 1245226 w 5769601"/>
                <a:gd name="connsiteY23" fmla="*/ 2472053 h 6485699"/>
                <a:gd name="connsiteX24" fmla="*/ 1445251 w 5769601"/>
                <a:gd name="connsiteY24" fmla="*/ 1710053 h 6485699"/>
                <a:gd name="connsiteX25" fmla="*/ 1626226 w 5769601"/>
                <a:gd name="connsiteY25"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09757 w 5769601"/>
                <a:gd name="connsiteY7" fmla="*/ 181291 h 6485699"/>
                <a:gd name="connsiteX8" fmla="*/ 3309770 w 5769601"/>
                <a:gd name="connsiteY8" fmla="*/ 43179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96501 w 5769601"/>
                <a:gd name="connsiteY17" fmla="*/ 4284979 h 6485699"/>
                <a:gd name="connsiteX18" fmla="*/ 5289382 w 5769601"/>
                <a:gd name="connsiteY18" fmla="*/ 5200967 h 6485699"/>
                <a:gd name="connsiteX19" fmla="*/ 5321926 w 5769601"/>
                <a:gd name="connsiteY19" fmla="*/ 5529578 h 6485699"/>
                <a:gd name="connsiteX20" fmla="*/ 5769601 w 5769601"/>
                <a:gd name="connsiteY20" fmla="*/ 6101078 h 6485699"/>
                <a:gd name="connsiteX21" fmla="*/ 5640679 w 5769601"/>
                <a:gd name="connsiteY21" fmla="*/ 6447063 h 6485699"/>
                <a:gd name="connsiteX22" fmla="*/ 0 w 5769601"/>
                <a:gd name="connsiteY22" fmla="*/ 6485699 h 6485699"/>
                <a:gd name="connsiteX23" fmla="*/ 1245226 w 5769601"/>
                <a:gd name="connsiteY23" fmla="*/ 2472053 h 6485699"/>
                <a:gd name="connsiteX24" fmla="*/ 1445251 w 5769601"/>
                <a:gd name="connsiteY24" fmla="*/ 1710053 h 6485699"/>
                <a:gd name="connsiteX25" fmla="*/ 1626226 w 5769601"/>
                <a:gd name="connsiteY25"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09757 w 5769601"/>
                <a:gd name="connsiteY7" fmla="*/ 181291 h 6485699"/>
                <a:gd name="connsiteX8" fmla="*/ 3309770 w 5769601"/>
                <a:gd name="connsiteY8" fmla="*/ 43179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96501 w 5769601"/>
                <a:gd name="connsiteY17" fmla="*/ 4284979 h 6485699"/>
                <a:gd name="connsiteX18" fmla="*/ 5289382 w 5769601"/>
                <a:gd name="connsiteY18" fmla="*/ 5200967 h 6485699"/>
                <a:gd name="connsiteX19" fmla="*/ 5321926 w 5769601"/>
                <a:gd name="connsiteY19" fmla="*/ 5529578 h 6485699"/>
                <a:gd name="connsiteX20" fmla="*/ 5769601 w 5769601"/>
                <a:gd name="connsiteY20" fmla="*/ 6101078 h 6485699"/>
                <a:gd name="connsiteX21" fmla="*/ 5640679 w 5769601"/>
                <a:gd name="connsiteY21" fmla="*/ 6447063 h 6485699"/>
                <a:gd name="connsiteX22" fmla="*/ 0 w 5769601"/>
                <a:gd name="connsiteY22" fmla="*/ 6485699 h 6485699"/>
                <a:gd name="connsiteX23" fmla="*/ 1245226 w 5769601"/>
                <a:gd name="connsiteY23" fmla="*/ 2472053 h 6485699"/>
                <a:gd name="connsiteX24" fmla="*/ 1445251 w 5769601"/>
                <a:gd name="connsiteY24" fmla="*/ 1710053 h 6485699"/>
                <a:gd name="connsiteX25" fmla="*/ 1626226 w 5769601"/>
                <a:gd name="connsiteY25"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09757 w 5769601"/>
                <a:gd name="connsiteY7" fmla="*/ 181291 h 6485699"/>
                <a:gd name="connsiteX8" fmla="*/ 3309770 w 5769601"/>
                <a:gd name="connsiteY8" fmla="*/ 43179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96501 w 5769601"/>
                <a:gd name="connsiteY17" fmla="*/ 4284979 h 6485699"/>
                <a:gd name="connsiteX18" fmla="*/ 5289382 w 5769601"/>
                <a:gd name="connsiteY18" fmla="*/ 5200967 h 6485699"/>
                <a:gd name="connsiteX19" fmla="*/ 5769601 w 5769601"/>
                <a:gd name="connsiteY19" fmla="*/ 6101078 h 6485699"/>
                <a:gd name="connsiteX20" fmla="*/ 5640679 w 5769601"/>
                <a:gd name="connsiteY20" fmla="*/ 6447063 h 6485699"/>
                <a:gd name="connsiteX21" fmla="*/ 0 w 5769601"/>
                <a:gd name="connsiteY21" fmla="*/ 6485699 h 6485699"/>
                <a:gd name="connsiteX22" fmla="*/ 1245226 w 5769601"/>
                <a:gd name="connsiteY22" fmla="*/ 2472053 h 6485699"/>
                <a:gd name="connsiteX23" fmla="*/ 1445251 w 5769601"/>
                <a:gd name="connsiteY23" fmla="*/ 1710053 h 6485699"/>
                <a:gd name="connsiteX24" fmla="*/ 1626226 w 5769601"/>
                <a:gd name="connsiteY24"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09757 w 5769601"/>
                <a:gd name="connsiteY7" fmla="*/ 181291 h 6485699"/>
                <a:gd name="connsiteX8" fmla="*/ 3309770 w 5769601"/>
                <a:gd name="connsiteY8" fmla="*/ 43179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96501 w 5769601"/>
                <a:gd name="connsiteY17" fmla="*/ 4284979 h 6485699"/>
                <a:gd name="connsiteX18" fmla="*/ 5289382 w 5769601"/>
                <a:gd name="connsiteY18" fmla="*/ 5200967 h 6485699"/>
                <a:gd name="connsiteX19" fmla="*/ 5365582 w 5769601"/>
                <a:gd name="connsiteY19" fmla="*/ 5601017 h 6485699"/>
                <a:gd name="connsiteX20" fmla="*/ 5769601 w 5769601"/>
                <a:gd name="connsiteY20" fmla="*/ 6101078 h 6485699"/>
                <a:gd name="connsiteX21" fmla="*/ 5640679 w 5769601"/>
                <a:gd name="connsiteY21" fmla="*/ 6447063 h 6485699"/>
                <a:gd name="connsiteX22" fmla="*/ 0 w 5769601"/>
                <a:gd name="connsiteY22" fmla="*/ 6485699 h 6485699"/>
                <a:gd name="connsiteX23" fmla="*/ 1245226 w 5769601"/>
                <a:gd name="connsiteY23" fmla="*/ 2472053 h 6485699"/>
                <a:gd name="connsiteX24" fmla="*/ 1445251 w 5769601"/>
                <a:gd name="connsiteY24" fmla="*/ 1710053 h 6485699"/>
                <a:gd name="connsiteX25" fmla="*/ 1626226 w 5769601"/>
                <a:gd name="connsiteY25"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09757 w 5769601"/>
                <a:gd name="connsiteY7" fmla="*/ 181291 h 6485699"/>
                <a:gd name="connsiteX8" fmla="*/ 3309770 w 5769601"/>
                <a:gd name="connsiteY8" fmla="*/ 43179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96501 w 5769601"/>
                <a:gd name="connsiteY17" fmla="*/ 4284979 h 6485699"/>
                <a:gd name="connsiteX18" fmla="*/ 5289382 w 5769601"/>
                <a:gd name="connsiteY18" fmla="*/ 5200967 h 6485699"/>
                <a:gd name="connsiteX19" fmla="*/ 5365582 w 5769601"/>
                <a:gd name="connsiteY19" fmla="*/ 5601017 h 6485699"/>
                <a:gd name="connsiteX20" fmla="*/ 5769601 w 5769601"/>
                <a:gd name="connsiteY20" fmla="*/ 6101078 h 6485699"/>
                <a:gd name="connsiteX21" fmla="*/ 5640679 w 5769601"/>
                <a:gd name="connsiteY21" fmla="*/ 6447063 h 6485699"/>
                <a:gd name="connsiteX22" fmla="*/ 0 w 5769601"/>
                <a:gd name="connsiteY22" fmla="*/ 6485699 h 6485699"/>
                <a:gd name="connsiteX23" fmla="*/ 1245226 w 5769601"/>
                <a:gd name="connsiteY23" fmla="*/ 2472053 h 6485699"/>
                <a:gd name="connsiteX24" fmla="*/ 1445251 w 5769601"/>
                <a:gd name="connsiteY24" fmla="*/ 1710053 h 6485699"/>
                <a:gd name="connsiteX25" fmla="*/ 1626226 w 5769601"/>
                <a:gd name="connsiteY25"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09757 w 5769601"/>
                <a:gd name="connsiteY7" fmla="*/ 181291 h 6485699"/>
                <a:gd name="connsiteX8" fmla="*/ 3309770 w 5769601"/>
                <a:gd name="connsiteY8" fmla="*/ 43179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96501 w 5769601"/>
                <a:gd name="connsiteY17" fmla="*/ 4284979 h 6485699"/>
                <a:gd name="connsiteX18" fmla="*/ 5289382 w 5769601"/>
                <a:gd name="connsiteY18" fmla="*/ 5200967 h 6485699"/>
                <a:gd name="connsiteX19" fmla="*/ 5365582 w 5769601"/>
                <a:gd name="connsiteY19" fmla="*/ 5601017 h 6485699"/>
                <a:gd name="connsiteX20" fmla="*/ 5769601 w 5769601"/>
                <a:gd name="connsiteY20" fmla="*/ 6101078 h 6485699"/>
                <a:gd name="connsiteX21" fmla="*/ 5640679 w 5769601"/>
                <a:gd name="connsiteY21" fmla="*/ 6447063 h 6485699"/>
                <a:gd name="connsiteX22" fmla="*/ 0 w 5769601"/>
                <a:gd name="connsiteY22" fmla="*/ 6485699 h 6485699"/>
                <a:gd name="connsiteX23" fmla="*/ 1245226 w 5769601"/>
                <a:gd name="connsiteY23" fmla="*/ 2472053 h 6485699"/>
                <a:gd name="connsiteX24" fmla="*/ 1445251 w 5769601"/>
                <a:gd name="connsiteY24" fmla="*/ 1710053 h 6485699"/>
                <a:gd name="connsiteX25" fmla="*/ 1626226 w 5769601"/>
                <a:gd name="connsiteY25" fmla="*/ 1195702 h 6485699"/>
                <a:gd name="connsiteX0" fmla="*/ 1626226 w 5769601"/>
                <a:gd name="connsiteY0" fmla="*/ 1195702 h 6485699"/>
                <a:gd name="connsiteX1" fmla="*/ 1816726 w 5769601"/>
                <a:gd name="connsiteY1" fmla="*/ 1433828 h 6485699"/>
                <a:gd name="connsiteX2" fmla="*/ 2140576 w 5769601"/>
                <a:gd name="connsiteY2" fmla="*/ 1452878 h 6485699"/>
                <a:gd name="connsiteX3" fmla="*/ 2588251 w 5769601"/>
                <a:gd name="connsiteY3" fmla="*/ 757553 h 6485699"/>
                <a:gd name="connsiteX4" fmla="*/ 2788276 w 5769601"/>
                <a:gd name="connsiteY4" fmla="*/ 262253 h 6485699"/>
                <a:gd name="connsiteX5" fmla="*/ 2902576 w 5769601"/>
                <a:gd name="connsiteY5" fmla="*/ 81277 h 6485699"/>
                <a:gd name="connsiteX6" fmla="*/ 3074026 w 5769601"/>
                <a:gd name="connsiteY6" fmla="*/ 24127 h 6485699"/>
                <a:gd name="connsiteX7" fmla="*/ 3209757 w 5769601"/>
                <a:gd name="connsiteY7" fmla="*/ 181291 h 6485699"/>
                <a:gd name="connsiteX8" fmla="*/ 3309770 w 5769601"/>
                <a:gd name="connsiteY8" fmla="*/ 43179 h 6485699"/>
                <a:gd name="connsiteX9" fmla="*/ 3559801 w 5769601"/>
                <a:gd name="connsiteY9" fmla="*/ 443229 h 6485699"/>
                <a:gd name="connsiteX10" fmla="*/ 3778876 w 5769601"/>
                <a:gd name="connsiteY10" fmla="*/ 938529 h 6485699"/>
                <a:gd name="connsiteX11" fmla="*/ 3950326 w 5769601"/>
                <a:gd name="connsiteY11" fmla="*/ 1300479 h 6485699"/>
                <a:gd name="connsiteX12" fmla="*/ 4188451 w 5769601"/>
                <a:gd name="connsiteY12" fmla="*/ 1262379 h 6485699"/>
                <a:gd name="connsiteX13" fmla="*/ 4293226 w 5769601"/>
                <a:gd name="connsiteY13" fmla="*/ 1671954 h 6485699"/>
                <a:gd name="connsiteX14" fmla="*/ 4398001 w 5769601"/>
                <a:gd name="connsiteY14" fmla="*/ 2138679 h 6485699"/>
                <a:gd name="connsiteX15" fmla="*/ 4750426 w 5769601"/>
                <a:gd name="connsiteY15" fmla="*/ 3091177 h 6485699"/>
                <a:gd name="connsiteX16" fmla="*/ 4912351 w 5769601"/>
                <a:gd name="connsiteY16" fmla="*/ 3834129 h 6485699"/>
                <a:gd name="connsiteX17" fmla="*/ 5096501 w 5769601"/>
                <a:gd name="connsiteY17" fmla="*/ 4284979 h 6485699"/>
                <a:gd name="connsiteX18" fmla="*/ 5289382 w 5769601"/>
                <a:gd name="connsiteY18" fmla="*/ 5200967 h 6485699"/>
                <a:gd name="connsiteX19" fmla="*/ 5365582 w 5769601"/>
                <a:gd name="connsiteY19" fmla="*/ 5601017 h 6485699"/>
                <a:gd name="connsiteX20" fmla="*/ 5769601 w 5769601"/>
                <a:gd name="connsiteY20" fmla="*/ 6101078 h 6485699"/>
                <a:gd name="connsiteX21" fmla="*/ 5640679 w 5769601"/>
                <a:gd name="connsiteY21" fmla="*/ 6447063 h 6485699"/>
                <a:gd name="connsiteX22" fmla="*/ 0 w 5769601"/>
                <a:gd name="connsiteY22" fmla="*/ 6485699 h 6485699"/>
                <a:gd name="connsiteX23" fmla="*/ 1245226 w 5769601"/>
                <a:gd name="connsiteY23" fmla="*/ 2472053 h 6485699"/>
                <a:gd name="connsiteX24" fmla="*/ 1445251 w 5769601"/>
                <a:gd name="connsiteY24" fmla="*/ 1710053 h 6485699"/>
                <a:gd name="connsiteX25" fmla="*/ 1626226 w 5769601"/>
                <a:gd name="connsiteY25" fmla="*/ 1195702 h 6485699"/>
                <a:gd name="connsiteX0" fmla="*/ 1626226 w 5816133"/>
                <a:gd name="connsiteY0" fmla="*/ 1195702 h 6485699"/>
                <a:gd name="connsiteX1" fmla="*/ 1816726 w 5816133"/>
                <a:gd name="connsiteY1" fmla="*/ 1433828 h 6485699"/>
                <a:gd name="connsiteX2" fmla="*/ 2140576 w 5816133"/>
                <a:gd name="connsiteY2" fmla="*/ 1452878 h 6485699"/>
                <a:gd name="connsiteX3" fmla="*/ 2588251 w 5816133"/>
                <a:gd name="connsiteY3" fmla="*/ 757553 h 6485699"/>
                <a:gd name="connsiteX4" fmla="*/ 2788276 w 5816133"/>
                <a:gd name="connsiteY4" fmla="*/ 262253 h 6485699"/>
                <a:gd name="connsiteX5" fmla="*/ 2902576 w 5816133"/>
                <a:gd name="connsiteY5" fmla="*/ 81277 h 6485699"/>
                <a:gd name="connsiteX6" fmla="*/ 3074026 w 5816133"/>
                <a:gd name="connsiteY6" fmla="*/ 24127 h 6485699"/>
                <a:gd name="connsiteX7" fmla="*/ 3209757 w 5816133"/>
                <a:gd name="connsiteY7" fmla="*/ 181291 h 6485699"/>
                <a:gd name="connsiteX8" fmla="*/ 3309770 w 5816133"/>
                <a:gd name="connsiteY8" fmla="*/ 43179 h 6485699"/>
                <a:gd name="connsiteX9" fmla="*/ 3559801 w 5816133"/>
                <a:gd name="connsiteY9" fmla="*/ 443229 h 6485699"/>
                <a:gd name="connsiteX10" fmla="*/ 3778876 w 5816133"/>
                <a:gd name="connsiteY10" fmla="*/ 938529 h 6485699"/>
                <a:gd name="connsiteX11" fmla="*/ 3950326 w 5816133"/>
                <a:gd name="connsiteY11" fmla="*/ 1300479 h 6485699"/>
                <a:gd name="connsiteX12" fmla="*/ 4188451 w 5816133"/>
                <a:gd name="connsiteY12" fmla="*/ 1262379 h 6485699"/>
                <a:gd name="connsiteX13" fmla="*/ 4293226 w 5816133"/>
                <a:gd name="connsiteY13" fmla="*/ 1671954 h 6485699"/>
                <a:gd name="connsiteX14" fmla="*/ 4398001 w 5816133"/>
                <a:gd name="connsiteY14" fmla="*/ 2138679 h 6485699"/>
                <a:gd name="connsiteX15" fmla="*/ 4750426 w 5816133"/>
                <a:gd name="connsiteY15" fmla="*/ 3091177 h 6485699"/>
                <a:gd name="connsiteX16" fmla="*/ 4912351 w 5816133"/>
                <a:gd name="connsiteY16" fmla="*/ 3834129 h 6485699"/>
                <a:gd name="connsiteX17" fmla="*/ 5096501 w 5816133"/>
                <a:gd name="connsiteY17" fmla="*/ 4284979 h 6485699"/>
                <a:gd name="connsiteX18" fmla="*/ 5289382 w 5816133"/>
                <a:gd name="connsiteY18" fmla="*/ 5200967 h 6485699"/>
                <a:gd name="connsiteX19" fmla="*/ 5365582 w 5816133"/>
                <a:gd name="connsiteY19" fmla="*/ 5601017 h 6485699"/>
                <a:gd name="connsiteX20" fmla="*/ 5769601 w 5816133"/>
                <a:gd name="connsiteY20" fmla="*/ 6101078 h 6485699"/>
                <a:gd name="connsiteX21" fmla="*/ 5640679 w 5816133"/>
                <a:gd name="connsiteY21" fmla="*/ 6447063 h 6485699"/>
                <a:gd name="connsiteX22" fmla="*/ 0 w 5816133"/>
                <a:gd name="connsiteY22" fmla="*/ 6485699 h 6485699"/>
                <a:gd name="connsiteX23" fmla="*/ 1245226 w 5816133"/>
                <a:gd name="connsiteY23" fmla="*/ 2472053 h 6485699"/>
                <a:gd name="connsiteX24" fmla="*/ 1445251 w 5816133"/>
                <a:gd name="connsiteY24" fmla="*/ 1710053 h 6485699"/>
                <a:gd name="connsiteX25" fmla="*/ 1626226 w 5816133"/>
                <a:gd name="connsiteY25" fmla="*/ 1195702 h 6485699"/>
                <a:gd name="connsiteX0" fmla="*/ 1626226 w 5804991"/>
                <a:gd name="connsiteY0" fmla="*/ 1195702 h 6485699"/>
                <a:gd name="connsiteX1" fmla="*/ 1816726 w 5804991"/>
                <a:gd name="connsiteY1" fmla="*/ 1433828 h 6485699"/>
                <a:gd name="connsiteX2" fmla="*/ 2140576 w 5804991"/>
                <a:gd name="connsiteY2" fmla="*/ 1452878 h 6485699"/>
                <a:gd name="connsiteX3" fmla="*/ 2588251 w 5804991"/>
                <a:gd name="connsiteY3" fmla="*/ 757553 h 6485699"/>
                <a:gd name="connsiteX4" fmla="*/ 2788276 w 5804991"/>
                <a:gd name="connsiteY4" fmla="*/ 262253 h 6485699"/>
                <a:gd name="connsiteX5" fmla="*/ 2902576 w 5804991"/>
                <a:gd name="connsiteY5" fmla="*/ 81277 h 6485699"/>
                <a:gd name="connsiteX6" fmla="*/ 3074026 w 5804991"/>
                <a:gd name="connsiteY6" fmla="*/ 24127 h 6485699"/>
                <a:gd name="connsiteX7" fmla="*/ 3209757 w 5804991"/>
                <a:gd name="connsiteY7" fmla="*/ 181291 h 6485699"/>
                <a:gd name="connsiteX8" fmla="*/ 3309770 w 5804991"/>
                <a:gd name="connsiteY8" fmla="*/ 43179 h 6485699"/>
                <a:gd name="connsiteX9" fmla="*/ 3559801 w 5804991"/>
                <a:gd name="connsiteY9" fmla="*/ 443229 h 6485699"/>
                <a:gd name="connsiteX10" fmla="*/ 3778876 w 5804991"/>
                <a:gd name="connsiteY10" fmla="*/ 938529 h 6485699"/>
                <a:gd name="connsiteX11" fmla="*/ 3950326 w 5804991"/>
                <a:gd name="connsiteY11" fmla="*/ 1300479 h 6485699"/>
                <a:gd name="connsiteX12" fmla="*/ 4188451 w 5804991"/>
                <a:gd name="connsiteY12" fmla="*/ 1262379 h 6485699"/>
                <a:gd name="connsiteX13" fmla="*/ 4293226 w 5804991"/>
                <a:gd name="connsiteY13" fmla="*/ 1671954 h 6485699"/>
                <a:gd name="connsiteX14" fmla="*/ 4398001 w 5804991"/>
                <a:gd name="connsiteY14" fmla="*/ 2138679 h 6485699"/>
                <a:gd name="connsiteX15" fmla="*/ 4750426 w 5804991"/>
                <a:gd name="connsiteY15" fmla="*/ 3091177 h 6485699"/>
                <a:gd name="connsiteX16" fmla="*/ 4912351 w 5804991"/>
                <a:gd name="connsiteY16" fmla="*/ 3834129 h 6485699"/>
                <a:gd name="connsiteX17" fmla="*/ 5096501 w 5804991"/>
                <a:gd name="connsiteY17" fmla="*/ 4284979 h 6485699"/>
                <a:gd name="connsiteX18" fmla="*/ 5289382 w 5804991"/>
                <a:gd name="connsiteY18" fmla="*/ 5200967 h 6485699"/>
                <a:gd name="connsiteX19" fmla="*/ 5365582 w 5804991"/>
                <a:gd name="connsiteY19" fmla="*/ 5601017 h 6485699"/>
                <a:gd name="connsiteX20" fmla="*/ 5769601 w 5804991"/>
                <a:gd name="connsiteY20" fmla="*/ 6101078 h 6485699"/>
                <a:gd name="connsiteX21" fmla="*/ 5640679 w 5804991"/>
                <a:gd name="connsiteY21" fmla="*/ 6447063 h 6485699"/>
                <a:gd name="connsiteX22" fmla="*/ 0 w 5804991"/>
                <a:gd name="connsiteY22" fmla="*/ 6485699 h 6485699"/>
                <a:gd name="connsiteX23" fmla="*/ 1245226 w 5804991"/>
                <a:gd name="connsiteY23" fmla="*/ 2472053 h 6485699"/>
                <a:gd name="connsiteX24" fmla="*/ 1445251 w 5804991"/>
                <a:gd name="connsiteY24" fmla="*/ 1710053 h 6485699"/>
                <a:gd name="connsiteX25" fmla="*/ 1626226 w 5804991"/>
                <a:gd name="connsiteY25" fmla="*/ 1195702 h 6485699"/>
                <a:gd name="connsiteX0" fmla="*/ 1626226 w 5804991"/>
                <a:gd name="connsiteY0" fmla="*/ 1195702 h 6485699"/>
                <a:gd name="connsiteX1" fmla="*/ 1816726 w 5804991"/>
                <a:gd name="connsiteY1" fmla="*/ 1433828 h 6485699"/>
                <a:gd name="connsiteX2" fmla="*/ 2140576 w 5804991"/>
                <a:gd name="connsiteY2" fmla="*/ 1452878 h 6485699"/>
                <a:gd name="connsiteX3" fmla="*/ 2588251 w 5804991"/>
                <a:gd name="connsiteY3" fmla="*/ 757553 h 6485699"/>
                <a:gd name="connsiteX4" fmla="*/ 2788276 w 5804991"/>
                <a:gd name="connsiteY4" fmla="*/ 262253 h 6485699"/>
                <a:gd name="connsiteX5" fmla="*/ 2902576 w 5804991"/>
                <a:gd name="connsiteY5" fmla="*/ 81277 h 6485699"/>
                <a:gd name="connsiteX6" fmla="*/ 3074026 w 5804991"/>
                <a:gd name="connsiteY6" fmla="*/ 24127 h 6485699"/>
                <a:gd name="connsiteX7" fmla="*/ 3209757 w 5804991"/>
                <a:gd name="connsiteY7" fmla="*/ 181291 h 6485699"/>
                <a:gd name="connsiteX8" fmla="*/ 3309770 w 5804991"/>
                <a:gd name="connsiteY8" fmla="*/ 43179 h 6485699"/>
                <a:gd name="connsiteX9" fmla="*/ 3559801 w 5804991"/>
                <a:gd name="connsiteY9" fmla="*/ 443229 h 6485699"/>
                <a:gd name="connsiteX10" fmla="*/ 3778876 w 5804991"/>
                <a:gd name="connsiteY10" fmla="*/ 938529 h 6485699"/>
                <a:gd name="connsiteX11" fmla="*/ 3950326 w 5804991"/>
                <a:gd name="connsiteY11" fmla="*/ 1300479 h 6485699"/>
                <a:gd name="connsiteX12" fmla="*/ 4188451 w 5804991"/>
                <a:gd name="connsiteY12" fmla="*/ 1262379 h 6485699"/>
                <a:gd name="connsiteX13" fmla="*/ 4293226 w 5804991"/>
                <a:gd name="connsiteY13" fmla="*/ 1671954 h 6485699"/>
                <a:gd name="connsiteX14" fmla="*/ 4398001 w 5804991"/>
                <a:gd name="connsiteY14" fmla="*/ 2138679 h 6485699"/>
                <a:gd name="connsiteX15" fmla="*/ 4750426 w 5804991"/>
                <a:gd name="connsiteY15" fmla="*/ 3091177 h 6485699"/>
                <a:gd name="connsiteX16" fmla="*/ 4912351 w 5804991"/>
                <a:gd name="connsiteY16" fmla="*/ 3834129 h 6485699"/>
                <a:gd name="connsiteX17" fmla="*/ 5096501 w 5804991"/>
                <a:gd name="connsiteY17" fmla="*/ 4284979 h 6485699"/>
                <a:gd name="connsiteX18" fmla="*/ 5289382 w 5804991"/>
                <a:gd name="connsiteY18" fmla="*/ 5200967 h 6485699"/>
                <a:gd name="connsiteX19" fmla="*/ 5365582 w 5804991"/>
                <a:gd name="connsiteY19" fmla="*/ 5601017 h 6485699"/>
                <a:gd name="connsiteX20" fmla="*/ 5769601 w 5804991"/>
                <a:gd name="connsiteY20" fmla="*/ 6101078 h 6485699"/>
                <a:gd name="connsiteX21" fmla="*/ 5640679 w 5804991"/>
                <a:gd name="connsiteY21" fmla="*/ 6447063 h 6485699"/>
                <a:gd name="connsiteX22" fmla="*/ 0 w 5804991"/>
                <a:gd name="connsiteY22" fmla="*/ 6485699 h 6485699"/>
                <a:gd name="connsiteX23" fmla="*/ 1245226 w 5804991"/>
                <a:gd name="connsiteY23" fmla="*/ 2472053 h 6485699"/>
                <a:gd name="connsiteX24" fmla="*/ 1445251 w 5804991"/>
                <a:gd name="connsiteY24" fmla="*/ 1710053 h 6485699"/>
                <a:gd name="connsiteX25" fmla="*/ 1626226 w 5804991"/>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88451 w 5799447"/>
                <a:gd name="connsiteY12" fmla="*/ 1262379 h 6485699"/>
                <a:gd name="connsiteX13" fmla="*/ 4293226 w 5799447"/>
                <a:gd name="connsiteY13" fmla="*/ 1671954 h 6485699"/>
                <a:gd name="connsiteX14" fmla="*/ 4398001 w 5799447"/>
                <a:gd name="connsiteY14" fmla="*/ 2138679 h 6485699"/>
                <a:gd name="connsiteX15" fmla="*/ 4750426 w 5799447"/>
                <a:gd name="connsiteY15" fmla="*/ 3091177 h 6485699"/>
                <a:gd name="connsiteX16" fmla="*/ 4912351 w 5799447"/>
                <a:gd name="connsiteY16" fmla="*/ 3834129 h 6485699"/>
                <a:gd name="connsiteX17" fmla="*/ 509650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88451 w 5799447"/>
                <a:gd name="connsiteY12" fmla="*/ 1262379 h 6485699"/>
                <a:gd name="connsiteX13" fmla="*/ 4293226 w 5799447"/>
                <a:gd name="connsiteY13" fmla="*/ 1671954 h 6485699"/>
                <a:gd name="connsiteX14" fmla="*/ 4398001 w 5799447"/>
                <a:gd name="connsiteY14" fmla="*/ 2138679 h 6485699"/>
                <a:gd name="connsiteX15" fmla="*/ 4750426 w 5799447"/>
                <a:gd name="connsiteY15" fmla="*/ 3091177 h 6485699"/>
                <a:gd name="connsiteX16" fmla="*/ 5033001 w 5799447"/>
                <a:gd name="connsiteY16" fmla="*/ 3751579 h 6485699"/>
                <a:gd name="connsiteX17" fmla="*/ 509650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88451 w 5799447"/>
                <a:gd name="connsiteY12" fmla="*/ 1262379 h 6485699"/>
                <a:gd name="connsiteX13" fmla="*/ 4293226 w 5799447"/>
                <a:gd name="connsiteY13" fmla="*/ 1671954 h 6485699"/>
                <a:gd name="connsiteX14" fmla="*/ 4398001 w 5799447"/>
                <a:gd name="connsiteY14" fmla="*/ 2138679 h 6485699"/>
                <a:gd name="connsiteX15" fmla="*/ 4750426 w 5799447"/>
                <a:gd name="connsiteY15" fmla="*/ 3091177 h 6485699"/>
                <a:gd name="connsiteX16" fmla="*/ 5033001 w 5799447"/>
                <a:gd name="connsiteY16" fmla="*/ 3751579 h 6485699"/>
                <a:gd name="connsiteX17" fmla="*/ 509650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88451 w 5799447"/>
                <a:gd name="connsiteY12" fmla="*/ 1262379 h 6485699"/>
                <a:gd name="connsiteX13" fmla="*/ 4293226 w 5799447"/>
                <a:gd name="connsiteY13" fmla="*/ 1671954 h 6485699"/>
                <a:gd name="connsiteX14" fmla="*/ 4398001 w 5799447"/>
                <a:gd name="connsiteY14" fmla="*/ 2138679 h 6485699"/>
                <a:gd name="connsiteX15" fmla="*/ 4750426 w 5799447"/>
                <a:gd name="connsiteY15" fmla="*/ 3091177 h 6485699"/>
                <a:gd name="connsiteX16" fmla="*/ 5096501 w 5799447"/>
                <a:gd name="connsiteY16" fmla="*/ 4284979 h 6485699"/>
                <a:gd name="connsiteX17" fmla="*/ 5289382 w 5799447"/>
                <a:gd name="connsiteY17" fmla="*/ 5200967 h 6485699"/>
                <a:gd name="connsiteX18" fmla="*/ 5365582 w 5799447"/>
                <a:gd name="connsiteY18" fmla="*/ 5601017 h 6485699"/>
                <a:gd name="connsiteX19" fmla="*/ 5769601 w 5799447"/>
                <a:gd name="connsiteY19" fmla="*/ 6101078 h 6485699"/>
                <a:gd name="connsiteX20" fmla="*/ 5640679 w 5799447"/>
                <a:gd name="connsiteY20" fmla="*/ 6447063 h 6485699"/>
                <a:gd name="connsiteX21" fmla="*/ 0 w 5799447"/>
                <a:gd name="connsiteY21" fmla="*/ 6485699 h 6485699"/>
                <a:gd name="connsiteX22" fmla="*/ 1245226 w 5799447"/>
                <a:gd name="connsiteY22" fmla="*/ 2472053 h 6485699"/>
                <a:gd name="connsiteX23" fmla="*/ 1445251 w 5799447"/>
                <a:gd name="connsiteY23" fmla="*/ 1710053 h 6485699"/>
                <a:gd name="connsiteX24" fmla="*/ 1626226 w 5799447"/>
                <a:gd name="connsiteY24"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88451 w 5799447"/>
                <a:gd name="connsiteY12" fmla="*/ 1262379 h 6485699"/>
                <a:gd name="connsiteX13" fmla="*/ 4293226 w 5799447"/>
                <a:gd name="connsiteY13" fmla="*/ 1671954 h 6485699"/>
                <a:gd name="connsiteX14" fmla="*/ 4398001 w 5799447"/>
                <a:gd name="connsiteY14" fmla="*/ 2138679 h 6485699"/>
                <a:gd name="connsiteX15" fmla="*/ 4839326 w 5799447"/>
                <a:gd name="connsiteY15" fmla="*/ 3091177 h 6485699"/>
                <a:gd name="connsiteX16" fmla="*/ 5096501 w 5799447"/>
                <a:gd name="connsiteY16" fmla="*/ 4284979 h 6485699"/>
                <a:gd name="connsiteX17" fmla="*/ 5289382 w 5799447"/>
                <a:gd name="connsiteY17" fmla="*/ 5200967 h 6485699"/>
                <a:gd name="connsiteX18" fmla="*/ 5365582 w 5799447"/>
                <a:gd name="connsiteY18" fmla="*/ 5601017 h 6485699"/>
                <a:gd name="connsiteX19" fmla="*/ 5769601 w 5799447"/>
                <a:gd name="connsiteY19" fmla="*/ 6101078 h 6485699"/>
                <a:gd name="connsiteX20" fmla="*/ 5640679 w 5799447"/>
                <a:gd name="connsiteY20" fmla="*/ 6447063 h 6485699"/>
                <a:gd name="connsiteX21" fmla="*/ 0 w 5799447"/>
                <a:gd name="connsiteY21" fmla="*/ 6485699 h 6485699"/>
                <a:gd name="connsiteX22" fmla="*/ 1245226 w 5799447"/>
                <a:gd name="connsiteY22" fmla="*/ 2472053 h 6485699"/>
                <a:gd name="connsiteX23" fmla="*/ 1445251 w 5799447"/>
                <a:gd name="connsiteY23" fmla="*/ 1710053 h 6485699"/>
                <a:gd name="connsiteX24" fmla="*/ 1626226 w 5799447"/>
                <a:gd name="connsiteY24"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88451 w 5799447"/>
                <a:gd name="connsiteY12" fmla="*/ 1262379 h 6485699"/>
                <a:gd name="connsiteX13" fmla="*/ 4293226 w 5799447"/>
                <a:gd name="connsiteY13" fmla="*/ 1671954 h 6485699"/>
                <a:gd name="connsiteX14" fmla="*/ 4398001 w 5799447"/>
                <a:gd name="connsiteY14" fmla="*/ 2138679 h 6485699"/>
                <a:gd name="connsiteX15" fmla="*/ 4839326 w 5799447"/>
                <a:gd name="connsiteY15" fmla="*/ 3072127 h 6485699"/>
                <a:gd name="connsiteX16" fmla="*/ 5096501 w 5799447"/>
                <a:gd name="connsiteY16" fmla="*/ 4284979 h 6485699"/>
                <a:gd name="connsiteX17" fmla="*/ 5289382 w 5799447"/>
                <a:gd name="connsiteY17" fmla="*/ 5200967 h 6485699"/>
                <a:gd name="connsiteX18" fmla="*/ 5365582 w 5799447"/>
                <a:gd name="connsiteY18" fmla="*/ 5601017 h 6485699"/>
                <a:gd name="connsiteX19" fmla="*/ 5769601 w 5799447"/>
                <a:gd name="connsiteY19" fmla="*/ 6101078 h 6485699"/>
                <a:gd name="connsiteX20" fmla="*/ 5640679 w 5799447"/>
                <a:gd name="connsiteY20" fmla="*/ 6447063 h 6485699"/>
                <a:gd name="connsiteX21" fmla="*/ 0 w 5799447"/>
                <a:gd name="connsiteY21" fmla="*/ 6485699 h 6485699"/>
                <a:gd name="connsiteX22" fmla="*/ 1245226 w 5799447"/>
                <a:gd name="connsiteY22" fmla="*/ 2472053 h 6485699"/>
                <a:gd name="connsiteX23" fmla="*/ 1445251 w 5799447"/>
                <a:gd name="connsiteY23" fmla="*/ 1710053 h 6485699"/>
                <a:gd name="connsiteX24" fmla="*/ 1626226 w 5799447"/>
                <a:gd name="connsiteY24"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88451 w 5799447"/>
                <a:gd name="connsiteY12" fmla="*/ 1262379 h 6485699"/>
                <a:gd name="connsiteX13" fmla="*/ 4293226 w 5799447"/>
                <a:gd name="connsiteY13" fmla="*/ 1671954 h 6485699"/>
                <a:gd name="connsiteX14" fmla="*/ 4398001 w 5799447"/>
                <a:gd name="connsiteY14" fmla="*/ 2138679 h 6485699"/>
                <a:gd name="connsiteX15" fmla="*/ 4839326 w 5799447"/>
                <a:gd name="connsiteY15" fmla="*/ 3072127 h 6485699"/>
                <a:gd name="connsiteX16" fmla="*/ 5096501 w 5799447"/>
                <a:gd name="connsiteY16" fmla="*/ 4284979 h 6485699"/>
                <a:gd name="connsiteX17" fmla="*/ 5289382 w 5799447"/>
                <a:gd name="connsiteY17" fmla="*/ 5200967 h 6485699"/>
                <a:gd name="connsiteX18" fmla="*/ 5365582 w 5799447"/>
                <a:gd name="connsiteY18" fmla="*/ 5601017 h 6485699"/>
                <a:gd name="connsiteX19" fmla="*/ 5769601 w 5799447"/>
                <a:gd name="connsiteY19" fmla="*/ 6101078 h 6485699"/>
                <a:gd name="connsiteX20" fmla="*/ 5640679 w 5799447"/>
                <a:gd name="connsiteY20" fmla="*/ 6447063 h 6485699"/>
                <a:gd name="connsiteX21" fmla="*/ 0 w 5799447"/>
                <a:gd name="connsiteY21" fmla="*/ 6485699 h 6485699"/>
                <a:gd name="connsiteX22" fmla="*/ 1245226 w 5799447"/>
                <a:gd name="connsiteY22" fmla="*/ 2472053 h 6485699"/>
                <a:gd name="connsiteX23" fmla="*/ 1445251 w 5799447"/>
                <a:gd name="connsiteY23" fmla="*/ 1710053 h 6485699"/>
                <a:gd name="connsiteX24" fmla="*/ 1626226 w 5799447"/>
                <a:gd name="connsiteY24"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88451 w 5799447"/>
                <a:gd name="connsiteY12" fmla="*/ 1262379 h 6485699"/>
                <a:gd name="connsiteX13" fmla="*/ 4293226 w 5799447"/>
                <a:gd name="connsiteY13" fmla="*/ 1671954 h 6485699"/>
                <a:gd name="connsiteX14" fmla="*/ 4398001 w 5799447"/>
                <a:gd name="connsiteY14" fmla="*/ 2138679 h 6485699"/>
                <a:gd name="connsiteX15" fmla="*/ 4839326 w 5799447"/>
                <a:gd name="connsiteY15" fmla="*/ 3072127 h 6485699"/>
                <a:gd name="connsiteX16" fmla="*/ 5054432 w 5799447"/>
                <a:gd name="connsiteY16" fmla="*/ 3867467 h 6485699"/>
                <a:gd name="connsiteX17" fmla="*/ 509650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88451 w 5799447"/>
                <a:gd name="connsiteY12" fmla="*/ 1262379 h 6485699"/>
                <a:gd name="connsiteX13" fmla="*/ 4293226 w 5799447"/>
                <a:gd name="connsiteY13" fmla="*/ 1671954 h 6485699"/>
                <a:gd name="connsiteX14" fmla="*/ 4398001 w 5799447"/>
                <a:gd name="connsiteY14" fmla="*/ 2138679 h 6485699"/>
                <a:gd name="connsiteX15" fmla="*/ 4839326 w 5799447"/>
                <a:gd name="connsiteY15" fmla="*/ 3072127 h 6485699"/>
                <a:gd name="connsiteX16" fmla="*/ 5054432 w 5799447"/>
                <a:gd name="connsiteY16" fmla="*/ 3867467 h 6485699"/>
                <a:gd name="connsiteX17" fmla="*/ 509650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88451 w 5799447"/>
                <a:gd name="connsiteY12" fmla="*/ 1262379 h 6485699"/>
                <a:gd name="connsiteX13" fmla="*/ 4293226 w 5799447"/>
                <a:gd name="connsiteY13" fmla="*/ 1671954 h 6485699"/>
                <a:gd name="connsiteX14" fmla="*/ 4398001 w 5799447"/>
                <a:gd name="connsiteY14" fmla="*/ 2138679 h 6485699"/>
                <a:gd name="connsiteX15" fmla="*/ 4839326 w 5799447"/>
                <a:gd name="connsiteY15" fmla="*/ 3072127 h 6485699"/>
                <a:gd name="connsiteX16" fmla="*/ 5054432 w 5799447"/>
                <a:gd name="connsiteY16" fmla="*/ 3867467 h 6485699"/>
                <a:gd name="connsiteX17" fmla="*/ 509650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88451 w 5799447"/>
                <a:gd name="connsiteY12" fmla="*/ 1262379 h 6485699"/>
                <a:gd name="connsiteX13" fmla="*/ 4293226 w 5799447"/>
                <a:gd name="connsiteY13" fmla="*/ 1671954 h 6485699"/>
                <a:gd name="connsiteX14" fmla="*/ 4398001 w 5799447"/>
                <a:gd name="connsiteY14" fmla="*/ 21386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88451 w 5799447"/>
                <a:gd name="connsiteY12" fmla="*/ 1262379 h 6485699"/>
                <a:gd name="connsiteX13" fmla="*/ 4293226 w 5799447"/>
                <a:gd name="connsiteY13" fmla="*/ 1671954 h 6485699"/>
                <a:gd name="connsiteX14" fmla="*/ 4398001 w 5799447"/>
                <a:gd name="connsiteY14" fmla="*/ 21386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88451 w 5799447"/>
                <a:gd name="connsiteY12" fmla="*/ 1262379 h 6485699"/>
                <a:gd name="connsiteX13" fmla="*/ 4293226 w 5799447"/>
                <a:gd name="connsiteY13" fmla="*/ 1671954 h 6485699"/>
                <a:gd name="connsiteX14" fmla="*/ 4398001 w 5799447"/>
                <a:gd name="connsiteY14" fmla="*/ 21386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88451 w 5799447"/>
                <a:gd name="connsiteY12" fmla="*/ 1262379 h 6485699"/>
                <a:gd name="connsiteX13" fmla="*/ 4293226 w 5799447"/>
                <a:gd name="connsiteY13" fmla="*/ 16719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88451 w 5799447"/>
                <a:gd name="connsiteY12" fmla="*/ 1262379 h 6485699"/>
                <a:gd name="connsiteX13" fmla="*/ 4293226 w 5799447"/>
                <a:gd name="connsiteY13" fmla="*/ 16719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88451 w 5799447"/>
                <a:gd name="connsiteY12" fmla="*/ 126237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88451 w 5799447"/>
                <a:gd name="connsiteY12" fmla="*/ 126237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88451 w 5799447"/>
                <a:gd name="connsiteY12" fmla="*/ 126237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75751 w 5799447"/>
                <a:gd name="connsiteY12" fmla="*/ 123697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75751 w 5799447"/>
                <a:gd name="connsiteY12" fmla="*/ 123697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75751 w 5799447"/>
                <a:gd name="connsiteY12" fmla="*/ 123697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75751 w 5799447"/>
                <a:gd name="connsiteY12" fmla="*/ 123697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50351 w 5799447"/>
                <a:gd name="connsiteY12" fmla="*/ 123062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50351 w 5799447"/>
                <a:gd name="connsiteY12" fmla="*/ 123062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3950326 w 5799447"/>
                <a:gd name="connsiteY11" fmla="*/ 1300479 h 6485699"/>
                <a:gd name="connsiteX12" fmla="*/ 4150351 w 5799447"/>
                <a:gd name="connsiteY12" fmla="*/ 123062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4036051 w 5799447"/>
                <a:gd name="connsiteY11" fmla="*/ 1290954 h 6485699"/>
                <a:gd name="connsiteX12" fmla="*/ 4150351 w 5799447"/>
                <a:gd name="connsiteY12" fmla="*/ 123062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4047957 w 5799447"/>
                <a:gd name="connsiteY11" fmla="*/ 1305242 h 6485699"/>
                <a:gd name="connsiteX12" fmla="*/ 4150351 w 5799447"/>
                <a:gd name="connsiteY12" fmla="*/ 123062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626226 w 5799447"/>
                <a:gd name="connsiteY0" fmla="*/ 11957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4047957 w 5799447"/>
                <a:gd name="connsiteY11" fmla="*/ 1305242 h 6485699"/>
                <a:gd name="connsiteX12" fmla="*/ 4150351 w 5799447"/>
                <a:gd name="connsiteY12" fmla="*/ 123062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626226 w 5799447"/>
                <a:gd name="connsiteY25" fmla="*/ 1195702 h 6485699"/>
                <a:gd name="connsiteX0" fmla="*/ 1734176 w 5799447"/>
                <a:gd name="connsiteY0" fmla="*/ 1208402 h 6485699"/>
                <a:gd name="connsiteX1" fmla="*/ 1816726 w 5799447"/>
                <a:gd name="connsiteY1" fmla="*/ 143382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4047957 w 5799447"/>
                <a:gd name="connsiteY11" fmla="*/ 1305242 h 6485699"/>
                <a:gd name="connsiteX12" fmla="*/ 4150351 w 5799447"/>
                <a:gd name="connsiteY12" fmla="*/ 123062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734176 w 5799447"/>
                <a:gd name="connsiteY25" fmla="*/ 1208402 h 6485699"/>
                <a:gd name="connsiteX0" fmla="*/ 1734176 w 5799447"/>
                <a:gd name="connsiteY0" fmla="*/ 1208402 h 6485699"/>
                <a:gd name="connsiteX1" fmla="*/ 1880226 w 5799447"/>
                <a:gd name="connsiteY1" fmla="*/ 144017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4047957 w 5799447"/>
                <a:gd name="connsiteY11" fmla="*/ 1305242 h 6485699"/>
                <a:gd name="connsiteX12" fmla="*/ 4150351 w 5799447"/>
                <a:gd name="connsiteY12" fmla="*/ 123062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734176 w 5799447"/>
                <a:gd name="connsiteY25" fmla="*/ 1208402 h 6485699"/>
                <a:gd name="connsiteX0" fmla="*/ 1734176 w 5799447"/>
                <a:gd name="connsiteY0" fmla="*/ 1208402 h 6485699"/>
                <a:gd name="connsiteX1" fmla="*/ 1880226 w 5799447"/>
                <a:gd name="connsiteY1" fmla="*/ 144017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4047957 w 5799447"/>
                <a:gd name="connsiteY11" fmla="*/ 1305242 h 6485699"/>
                <a:gd name="connsiteX12" fmla="*/ 4150351 w 5799447"/>
                <a:gd name="connsiteY12" fmla="*/ 123062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734176 w 5799447"/>
                <a:gd name="connsiteY25" fmla="*/ 1208402 h 6485699"/>
                <a:gd name="connsiteX0" fmla="*/ 1734176 w 5799447"/>
                <a:gd name="connsiteY0" fmla="*/ 1208402 h 6485699"/>
                <a:gd name="connsiteX1" fmla="*/ 1880226 w 5799447"/>
                <a:gd name="connsiteY1" fmla="*/ 144017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4047957 w 5799447"/>
                <a:gd name="connsiteY11" fmla="*/ 1305242 h 6485699"/>
                <a:gd name="connsiteX12" fmla="*/ 4150351 w 5799447"/>
                <a:gd name="connsiteY12" fmla="*/ 123062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734176 w 5799447"/>
                <a:gd name="connsiteY25" fmla="*/ 1208402 h 6485699"/>
                <a:gd name="connsiteX0" fmla="*/ 1721476 w 5799447"/>
                <a:gd name="connsiteY0" fmla="*/ 1195702 h 6485699"/>
                <a:gd name="connsiteX1" fmla="*/ 1880226 w 5799447"/>
                <a:gd name="connsiteY1" fmla="*/ 144017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4047957 w 5799447"/>
                <a:gd name="connsiteY11" fmla="*/ 1305242 h 6485699"/>
                <a:gd name="connsiteX12" fmla="*/ 4150351 w 5799447"/>
                <a:gd name="connsiteY12" fmla="*/ 123062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445251 w 5799447"/>
                <a:gd name="connsiteY24" fmla="*/ 1710053 h 6485699"/>
                <a:gd name="connsiteX25" fmla="*/ 1721476 w 5799447"/>
                <a:gd name="connsiteY25" fmla="*/ 1195702 h 6485699"/>
                <a:gd name="connsiteX0" fmla="*/ 1721476 w 5799447"/>
                <a:gd name="connsiteY0" fmla="*/ 1195702 h 6485699"/>
                <a:gd name="connsiteX1" fmla="*/ 1880226 w 5799447"/>
                <a:gd name="connsiteY1" fmla="*/ 144017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4047957 w 5799447"/>
                <a:gd name="connsiteY11" fmla="*/ 1305242 h 6485699"/>
                <a:gd name="connsiteX12" fmla="*/ 4150351 w 5799447"/>
                <a:gd name="connsiteY12" fmla="*/ 123062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527801 w 5799447"/>
                <a:gd name="connsiteY24" fmla="*/ 1710053 h 6485699"/>
                <a:gd name="connsiteX25" fmla="*/ 1721476 w 5799447"/>
                <a:gd name="connsiteY25" fmla="*/ 1195702 h 6485699"/>
                <a:gd name="connsiteX0" fmla="*/ 1721476 w 5799447"/>
                <a:gd name="connsiteY0" fmla="*/ 1195702 h 6485699"/>
                <a:gd name="connsiteX1" fmla="*/ 1880226 w 5799447"/>
                <a:gd name="connsiteY1" fmla="*/ 144017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4047957 w 5799447"/>
                <a:gd name="connsiteY11" fmla="*/ 1305242 h 6485699"/>
                <a:gd name="connsiteX12" fmla="*/ 4150351 w 5799447"/>
                <a:gd name="connsiteY12" fmla="*/ 123062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527801 w 5799447"/>
                <a:gd name="connsiteY24" fmla="*/ 1710053 h 6485699"/>
                <a:gd name="connsiteX25" fmla="*/ 1721476 w 5799447"/>
                <a:gd name="connsiteY25" fmla="*/ 1195702 h 6485699"/>
                <a:gd name="connsiteX0" fmla="*/ 1721476 w 5799447"/>
                <a:gd name="connsiteY0" fmla="*/ 1195702 h 6485699"/>
                <a:gd name="connsiteX1" fmla="*/ 1880226 w 5799447"/>
                <a:gd name="connsiteY1" fmla="*/ 144017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4047957 w 5799447"/>
                <a:gd name="connsiteY11" fmla="*/ 1305242 h 6485699"/>
                <a:gd name="connsiteX12" fmla="*/ 4150351 w 5799447"/>
                <a:gd name="connsiteY12" fmla="*/ 123062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527801 w 5799447"/>
                <a:gd name="connsiteY24" fmla="*/ 1710053 h 6485699"/>
                <a:gd name="connsiteX25" fmla="*/ 1721476 w 5799447"/>
                <a:gd name="connsiteY25" fmla="*/ 1195702 h 6485699"/>
                <a:gd name="connsiteX0" fmla="*/ 1721476 w 5799447"/>
                <a:gd name="connsiteY0" fmla="*/ 1195702 h 6485699"/>
                <a:gd name="connsiteX1" fmla="*/ 1880226 w 5799447"/>
                <a:gd name="connsiteY1" fmla="*/ 1440178 h 6485699"/>
                <a:gd name="connsiteX2" fmla="*/ 2140576 w 5799447"/>
                <a:gd name="connsiteY2" fmla="*/ 1452878 h 6485699"/>
                <a:gd name="connsiteX3" fmla="*/ 2588251 w 5799447"/>
                <a:gd name="connsiteY3" fmla="*/ 757553 h 6485699"/>
                <a:gd name="connsiteX4" fmla="*/ 2788276 w 5799447"/>
                <a:gd name="connsiteY4" fmla="*/ 262253 h 6485699"/>
                <a:gd name="connsiteX5" fmla="*/ 2902576 w 5799447"/>
                <a:gd name="connsiteY5" fmla="*/ 81277 h 6485699"/>
                <a:gd name="connsiteX6" fmla="*/ 3074026 w 5799447"/>
                <a:gd name="connsiteY6" fmla="*/ 24127 h 6485699"/>
                <a:gd name="connsiteX7" fmla="*/ 3209757 w 5799447"/>
                <a:gd name="connsiteY7" fmla="*/ 181291 h 6485699"/>
                <a:gd name="connsiteX8" fmla="*/ 3309770 w 5799447"/>
                <a:gd name="connsiteY8" fmla="*/ 43179 h 6485699"/>
                <a:gd name="connsiteX9" fmla="*/ 3559801 w 5799447"/>
                <a:gd name="connsiteY9" fmla="*/ 443229 h 6485699"/>
                <a:gd name="connsiteX10" fmla="*/ 3778876 w 5799447"/>
                <a:gd name="connsiteY10" fmla="*/ 938529 h 6485699"/>
                <a:gd name="connsiteX11" fmla="*/ 4047957 w 5799447"/>
                <a:gd name="connsiteY11" fmla="*/ 1305242 h 6485699"/>
                <a:gd name="connsiteX12" fmla="*/ 4150351 w 5799447"/>
                <a:gd name="connsiteY12" fmla="*/ 1230629 h 6485699"/>
                <a:gd name="connsiteX13" fmla="*/ 4401176 w 5799447"/>
                <a:gd name="connsiteY13" fmla="*/ 1659254 h 6485699"/>
                <a:gd name="connsiteX14" fmla="*/ 4499601 w 5799447"/>
                <a:gd name="connsiteY14" fmla="*/ 2125979 h 6485699"/>
                <a:gd name="connsiteX15" fmla="*/ 4839326 w 5799447"/>
                <a:gd name="connsiteY15" fmla="*/ 3072127 h 6485699"/>
                <a:gd name="connsiteX16" fmla="*/ 5054432 w 5799447"/>
                <a:gd name="connsiteY16" fmla="*/ 3867467 h 6485699"/>
                <a:gd name="connsiteX17" fmla="*/ 5077451 w 5799447"/>
                <a:gd name="connsiteY17" fmla="*/ 4284979 h 6485699"/>
                <a:gd name="connsiteX18" fmla="*/ 5289382 w 5799447"/>
                <a:gd name="connsiteY18" fmla="*/ 5200967 h 6485699"/>
                <a:gd name="connsiteX19" fmla="*/ 5365582 w 5799447"/>
                <a:gd name="connsiteY19" fmla="*/ 5601017 h 6485699"/>
                <a:gd name="connsiteX20" fmla="*/ 5769601 w 5799447"/>
                <a:gd name="connsiteY20" fmla="*/ 6101078 h 6485699"/>
                <a:gd name="connsiteX21" fmla="*/ 5640679 w 5799447"/>
                <a:gd name="connsiteY21" fmla="*/ 6447063 h 6485699"/>
                <a:gd name="connsiteX22" fmla="*/ 0 w 5799447"/>
                <a:gd name="connsiteY22" fmla="*/ 6485699 h 6485699"/>
                <a:gd name="connsiteX23" fmla="*/ 1245226 w 5799447"/>
                <a:gd name="connsiteY23" fmla="*/ 2472053 h 6485699"/>
                <a:gd name="connsiteX24" fmla="*/ 1527801 w 5799447"/>
                <a:gd name="connsiteY24" fmla="*/ 1710053 h 6485699"/>
                <a:gd name="connsiteX25" fmla="*/ 1721476 w 5799447"/>
                <a:gd name="connsiteY25" fmla="*/ 1195702 h 6485699"/>
                <a:gd name="connsiteX0" fmla="*/ 1677026 w 5754997"/>
                <a:gd name="connsiteY0" fmla="*/ 1195702 h 6479349"/>
                <a:gd name="connsiteX1" fmla="*/ 1835776 w 5754997"/>
                <a:gd name="connsiteY1" fmla="*/ 1440178 h 6479349"/>
                <a:gd name="connsiteX2" fmla="*/ 2096126 w 5754997"/>
                <a:gd name="connsiteY2" fmla="*/ 1452878 h 6479349"/>
                <a:gd name="connsiteX3" fmla="*/ 2543801 w 5754997"/>
                <a:gd name="connsiteY3" fmla="*/ 757553 h 6479349"/>
                <a:gd name="connsiteX4" fmla="*/ 2743826 w 5754997"/>
                <a:gd name="connsiteY4" fmla="*/ 262253 h 6479349"/>
                <a:gd name="connsiteX5" fmla="*/ 2858126 w 5754997"/>
                <a:gd name="connsiteY5" fmla="*/ 81277 h 6479349"/>
                <a:gd name="connsiteX6" fmla="*/ 3029576 w 5754997"/>
                <a:gd name="connsiteY6" fmla="*/ 24127 h 6479349"/>
                <a:gd name="connsiteX7" fmla="*/ 3165307 w 5754997"/>
                <a:gd name="connsiteY7" fmla="*/ 181291 h 6479349"/>
                <a:gd name="connsiteX8" fmla="*/ 3265320 w 5754997"/>
                <a:gd name="connsiteY8" fmla="*/ 43179 h 6479349"/>
                <a:gd name="connsiteX9" fmla="*/ 3515351 w 5754997"/>
                <a:gd name="connsiteY9" fmla="*/ 443229 h 6479349"/>
                <a:gd name="connsiteX10" fmla="*/ 3734426 w 5754997"/>
                <a:gd name="connsiteY10" fmla="*/ 938529 h 6479349"/>
                <a:gd name="connsiteX11" fmla="*/ 4003507 w 5754997"/>
                <a:gd name="connsiteY11" fmla="*/ 1305242 h 6479349"/>
                <a:gd name="connsiteX12" fmla="*/ 4105901 w 5754997"/>
                <a:gd name="connsiteY12" fmla="*/ 1230629 h 6479349"/>
                <a:gd name="connsiteX13" fmla="*/ 4356726 w 5754997"/>
                <a:gd name="connsiteY13" fmla="*/ 1659254 h 6479349"/>
                <a:gd name="connsiteX14" fmla="*/ 4455151 w 5754997"/>
                <a:gd name="connsiteY14" fmla="*/ 2125979 h 6479349"/>
                <a:gd name="connsiteX15" fmla="*/ 4794876 w 5754997"/>
                <a:gd name="connsiteY15" fmla="*/ 3072127 h 6479349"/>
                <a:gd name="connsiteX16" fmla="*/ 5009982 w 5754997"/>
                <a:gd name="connsiteY16" fmla="*/ 3867467 h 6479349"/>
                <a:gd name="connsiteX17" fmla="*/ 5033001 w 5754997"/>
                <a:gd name="connsiteY17" fmla="*/ 4284979 h 6479349"/>
                <a:gd name="connsiteX18" fmla="*/ 5244932 w 5754997"/>
                <a:gd name="connsiteY18" fmla="*/ 5200967 h 6479349"/>
                <a:gd name="connsiteX19" fmla="*/ 5321132 w 5754997"/>
                <a:gd name="connsiteY19" fmla="*/ 5601017 h 6479349"/>
                <a:gd name="connsiteX20" fmla="*/ 5725151 w 5754997"/>
                <a:gd name="connsiteY20" fmla="*/ 6101078 h 6479349"/>
                <a:gd name="connsiteX21" fmla="*/ 5596229 w 5754997"/>
                <a:gd name="connsiteY21" fmla="*/ 6447063 h 6479349"/>
                <a:gd name="connsiteX22" fmla="*/ 0 w 5754997"/>
                <a:gd name="connsiteY22" fmla="*/ 6479349 h 6479349"/>
                <a:gd name="connsiteX23" fmla="*/ 1200776 w 5754997"/>
                <a:gd name="connsiteY23" fmla="*/ 2472053 h 6479349"/>
                <a:gd name="connsiteX24" fmla="*/ 1483351 w 5754997"/>
                <a:gd name="connsiteY24" fmla="*/ 1710053 h 6479349"/>
                <a:gd name="connsiteX25" fmla="*/ 1677026 w 5754997"/>
                <a:gd name="connsiteY25" fmla="*/ 1195702 h 6479349"/>
                <a:gd name="connsiteX0" fmla="*/ 1677026 w 5754997"/>
                <a:gd name="connsiteY0" fmla="*/ 1195702 h 6479349"/>
                <a:gd name="connsiteX1" fmla="*/ 1835776 w 5754997"/>
                <a:gd name="connsiteY1" fmla="*/ 1440178 h 6479349"/>
                <a:gd name="connsiteX2" fmla="*/ 2096126 w 5754997"/>
                <a:gd name="connsiteY2" fmla="*/ 1452878 h 6479349"/>
                <a:gd name="connsiteX3" fmla="*/ 2543801 w 5754997"/>
                <a:gd name="connsiteY3" fmla="*/ 757553 h 6479349"/>
                <a:gd name="connsiteX4" fmla="*/ 2743826 w 5754997"/>
                <a:gd name="connsiteY4" fmla="*/ 262253 h 6479349"/>
                <a:gd name="connsiteX5" fmla="*/ 2858126 w 5754997"/>
                <a:gd name="connsiteY5" fmla="*/ 81277 h 6479349"/>
                <a:gd name="connsiteX6" fmla="*/ 3029576 w 5754997"/>
                <a:gd name="connsiteY6" fmla="*/ 24127 h 6479349"/>
                <a:gd name="connsiteX7" fmla="*/ 3165307 w 5754997"/>
                <a:gd name="connsiteY7" fmla="*/ 181291 h 6479349"/>
                <a:gd name="connsiteX8" fmla="*/ 3265320 w 5754997"/>
                <a:gd name="connsiteY8" fmla="*/ 43179 h 6479349"/>
                <a:gd name="connsiteX9" fmla="*/ 3515351 w 5754997"/>
                <a:gd name="connsiteY9" fmla="*/ 443229 h 6479349"/>
                <a:gd name="connsiteX10" fmla="*/ 3734426 w 5754997"/>
                <a:gd name="connsiteY10" fmla="*/ 938529 h 6479349"/>
                <a:gd name="connsiteX11" fmla="*/ 4003507 w 5754997"/>
                <a:gd name="connsiteY11" fmla="*/ 1305242 h 6479349"/>
                <a:gd name="connsiteX12" fmla="*/ 4105901 w 5754997"/>
                <a:gd name="connsiteY12" fmla="*/ 1230629 h 6479349"/>
                <a:gd name="connsiteX13" fmla="*/ 4356726 w 5754997"/>
                <a:gd name="connsiteY13" fmla="*/ 1659254 h 6479349"/>
                <a:gd name="connsiteX14" fmla="*/ 4455151 w 5754997"/>
                <a:gd name="connsiteY14" fmla="*/ 2125979 h 6479349"/>
                <a:gd name="connsiteX15" fmla="*/ 4794876 w 5754997"/>
                <a:gd name="connsiteY15" fmla="*/ 3072127 h 6479349"/>
                <a:gd name="connsiteX16" fmla="*/ 5009982 w 5754997"/>
                <a:gd name="connsiteY16" fmla="*/ 3867467 h 6479349"/>
                <a:gd name="connsiteX17" fmla="*/ 5033001 w 5754997"/>
                <a:gd name="connsiteY17" fmla="*/ 4284979 h 6479349"/>
                <a:gd name="connsiteX18" fmla="*/ 5244932 w 5754997"/>
                <a:gd name="connsiteY18" fmla="*/ 5200967 h 6479349"/>
                <a:gd name="connsiteX19" fmla="*/ 5321132 w 5754997"/>
                <a:gd name="connsiteY19" fmla="*/ 5601017 h 6479349"/>
                <a:gd name="connsiteX20" fmla="*/ 5725151 w 5754997"/>
                <a:gd name="connsiteY20" fmla="*/ 6101078 h 6479349"/>
                <a:gd name="connsiteX21" fmla="*/ 5596229 w 5754997"/>
                <a:gd name="connsiteY21" fmla="*/ 6447063 h 6479349"/>
                <a:gd name="connsiteX22" fmla="*/ 0 w 5754997"/>
                <a:gd name="connsiteY22" fmla="*/ 6479349 h 6479349"/>
                <a:gd name="connsiteX23" fmla="*/ 1200776 w 5754997"/>
                <a:gd name="connsiteY23" fmla="*/ 2472053 h 6479349"/>
                <a:gd name="connsiteX24" fmla="*/ 1483351 w 5754997"/>
                <a:gd name="connsiteY24" fmla="*/ 1710053 h 6479349"/>
                <a:gd name="connsiteX25" fmla="*/ 1677026 w 5754997"/>
                <a:gd name="connsiteY25" fmla="*/ 1195702 h 6479349"/>
                <a:gd name="connsiteX0" fmla="*/ 1677026 w 5754997"/>
                <a:gd name="connsiteY0" fmla="*/ 1195702 h 6479349"/>
                <a:gd name="connsiteX1" fmla="*/ 1835776 w 5754997"/>
                <a:gd name="connsiteY1" fmla="*/ 1440178 h 6479349"/>
                <a:gd name="connsiteX2" fmla="*/ 2096126 w 5754997"/>
                <a:gd name="connsiteY2" fmla="*/ 1452878 h 6479349"/>
                <a:gd name="connsiteX3" fmla="*/ 2543801 w 5754997"/>
                <a:gd name="connsiteY3" fmla="*/ 757553 h 6479349"/>
                <a:gd name="connsiteX4" fmla="*/ 2743826 w 5754997"/>
                <a:gd name="connsiteY4" fmla="*/ 262253 h 6479349"/>
                <a:gd name="connsiteX5" fmla="*/ 2858126 w 5754997"/>
                <a:gd name="connsiteY5" fmla="*/ 81277 h 6479349"/>
                <a:gd name="connsiteX6" fmla="*/ 3029576 w 5754997"/>
                <a:gd name="connsiteY6" fmla="*/ 24127 h 6479349"/>
                <a:gd name="connsiteX7" fmla="*/ 3165307 w 5754997"/>
                <a:gd name="connsiteY7" fmla="*/ 181291 h 6479349"/>
                <a:gd name="connsiteX8" fmla="*/ 3265320 w 5754997"/>
                <a:gd name="connsiteY8" fmla="*/ 43179 h 6479349"/>
                <a:gd name="connsiteX9" fmla="*/ 3515351 w 5754997"/>
                <a:gd name="connsiteY9" fmla="*/ 443229 h 6479349"/>
                <a:gd name="connsiteX10" fmla="*/ 3734426 w 5754997"/>
                <a:gd name="connsiteY10" fmla="*/ 938529 h 6479349"/>
                <a:gd name="connsiteX11" fmla="*/ 4003507 w 5754997"/>
                <a:gd name="connsiteY11" fmla="*/ 1305242 h 6479349"/>
                <a:gd name="connsiteX12" fmla="*/ 4105901 w 5754997"/>
                <a:gd name="connsiteY12" fmla="*/ 1230629 h 6479349"/>
                <a:gd name="connsiteX13" fmla="*/ 4356726 w 5754997"/>
                <a:gd name="connsiteY13" fmla="*/ 1659254 h 6479349"/>
                <a:gd name="connsiteX14" fmla="*/ 4455151 w 5754997"/>
                <a:gd name="connsiteY14" fmla="*/ 2125979 h 6479349"/>
                <a:gd name="connsiteX15" fmla="*/ 4794876 w 5754997"/>
                <a:gd name="connsiteY15" fmla="*/ 3072127 h 6479349"/>
                <a:gd name="connsiteX16" fmla="*/ 5009982 w 5754997"/>
                <a:gd name="connsiteY16" fmla="*/ 3867467 h 6479349"/>
                <a:gd name="connsiteX17" fmla="*/ 5033001 w 5754997"/>
                <a:gd name="connsiteY17" fmla="*/ 4284979 h 6479349"/>
                <a:gd name="connsiteX18" fmla="*/ 5244932 w 5754997"/>
                <a:gd name="connsiteY18" fmla="*/ 5200967 h 6479349"/>
                <a:gd name="connsiteX19" fmla="*/ 5321132 w 5754997"/>
                <a:gd name="connsiteY19" fmla="*/ 5601017 h 6479349"/>
                <a:gd name="connsiteX20" fmla="*/ 5725151 w 5754997"/>
                <a:gd name="connsiteY20" fmla="*/ 6101078 h 6479349"/>
                <a:gd name="connsiteX21" fmla="*/ 5596229 w 5754997"/>
                <a:gd name="connsiteY21" fmla="*/ 6447063 h 6479349"/>
                <a:gd name="connsiteX22" fmla="*/ 0 w 5754997"/>
                <a:gd name="connsiteY22" fmla="*/ 6479349 h 6479349"/>
                <a:gd name="connsiteX23" fmla="*/ 1200776 w 5754997"/>
                <a:gd name="connsiteY23" fmla="*/ 2472053 h 6479349"/>
                <a:gd name="connsiteX24" fmla="*/ 1483351 w 5754997"/>
                <a:gd name="connsiteY24" fmla="*/ 1710053 h 6479349"/>
                <a:gd name="connsiteX25" fmla="*/ 1677026 w 5754997"/>
                <a:gd name="connsiteY25" fmla="*/ 1195702 h 6479349"/>
                <a:gd name="connsiteX0" fmla="*/ 1677026 w 5754997"/>
                <a:gd name="connsiteY0" fmla="*/ 1195702 h 6479349"/>
                <a:gd name="connsiteX1" fmla="*/ 1835776 w 5754997"/>
                <a:gd name="connsiteY1" fmla="*/ 1440178 h 6479349"/>
                <a:gd name="connsiteX2" fmla="*/ 2096126 w 5754997"/>
                <a:gd name="connsiteY2" fmla="*/ 1452878 h 6479349"/>
                <a:gd name="connsiteX3" fmla="*/ 2543801 w 5754997"/>
                <a:gd name="connsiteY3" fmla="*/ 757553 h 6479349"/>
                <a:gd name="connsiteX4" fmla="*/ 2743826 w 5754997"/>
                <a:gd name="connsiteY4" fmla="*/ 262253 h 6479349"/>
                <a:gd name="connsiteX5" fmla="*/ 2858126 w 5754997"/>
                <a:gd name="connsiteY5" fmla="*/ 81277 h 6479349"/>
                <a:gd name="connsiteX6" fmla="*/ 3029576 w 5754997"/>
                <a:gd name="connsiteY6" fmla="*/ 24127 h 6479349"/>
                <a:gd name="connsiteX7" fmla="*/ 3165307 w 5754997"/>
                <a:gd name="connsiteY7" fmla="*/ 181291 h 6479349"/>
                <a:gd name="connsiteX8" fmla="*/ 3265320 w 5754997"/>
                <a:gd name="connsiteY8" fmla="*/ 43179 h 6479349"/>
                <a:gd name="connsiteX9" fmla="*/ 3515351 w 5754997"/>
                <a:gd name="connsiteY9" fmla="*/ 443229 h 6479349"/>
                <a:gd name="connsiteX10" fmla="*/ 3734426 w 5754997"/>
                <a:gd name="connsiteY10" fmla="*/ 938529 h 6479349"/>
                <a:gd name="connsiteX11" fmla="*/ 4003507 w 5754997"/>
                <a:gd name="connsiteY11" fmla="*/ 1305242 h 6479349"/>
                <a:gd name="connsiteX12" fmla="*/ 4105901 w 5754997"/>
                <a:gd name="connsiteY12" fmla="*/ 1230629 h 6479349"/>
                <a:gd name="connsiteX13" fmla="*/ 4356726 w 5754997"/>
                <a:gd name="connsiteY13" fmla="*/ 1659254 h 6479349"/>
                <a:gd name="connsiteX14" fmla="*/ 4455151 w 5754997"/>
                <a:gd name="connsiteY14" fmla="*/ 2125979 h 6479349"/>
                <a:gd name="connsiteX15" fmla="*/ 4794876 w 5754997"/>
                <a:gd name="connsiteY15" fmla="*/ 3072127 h 6479349"/>
                <a:gd name="connsiteX16" fmla="*/ 5009982 w 5754997"/>
                <a:gd name="connsiteY16" fmla="*/ 3867467 h 6479349"/>
                <a:gd name="connsiteX17" fmla="*/ 5033001 w 5754997"/>
                <a:gd name="connsiteY17" fmla="*/ 4284979 h 6479349"/>
                <a:gd name="connsiteX18" fmla="*/ 5244932 w 5754997"/>
                <a:gd name="connsiteY18" fmla="*/ 5200967 h 6479349"/>
                <a:gd name="connsiteX19" fmla="*/ 5321132 w 5754997"/>
                <a:gd name="connsiteY19" fmla="*/ 5601017 h 6479349"/>
                <a:gd name="connsiteX20" fmla="*/ 5725151 w 5754997"/>
                <a:gd name="connsiteY20" fmla="*/ 6101078 h 6479349"/>
                <a:gd name="connsiteX21" fmla="*/ 5596229 w 5754997"/>
                <a:gd name="connsiteY21" fmla="*/ 6447063 h 6479349"/>
                <a:gd name="connsiteX22" fmla="*/ 0 w 5754997"/>
                <a:gd name="connsiteY22" fmla="*/ 6479349 h 6479349"/>
                <a:gd name="connsiteX23" fmla="*/ 1200776 w 5754997"/>
                <a:gd name="connsiteY23" fmla="*/ 2472053 h 6479349"/>
                <a:gd name="connsiteX24" fmla="*/ 1483351 w 5754997"/>
                <a:gd name="connsiteY24" fmla="*/ 1710053 h 6479349"/>
                <a:gd name="connsiteX25" fmla="*/ 1677026 w 5754997"/>
                <a:gd name="connsiteY25" fmla="*/ 1195702 h 6479349"/>
                <a:gd name="connsiteX0" fmla="*/ 1677026 w 5754997"/>
                <a:gd name="connsiteY0" fmla="*/ 1195702 h 6479349"/>
                <a:gd name="connsiteX1" fmla="*/ 1835776 w 5754997"/>
                <a:gd name="connsiteY1" fmla="*/ 1440178 h 6479349"/>
                <a:gd name="connsiteX2" fmla="*/ 2096126 w 5754997"/>
                <a:gd name="connsiteY2" fmla="*/ 1452878 h 6479349"/>
                <a:gd name="connsiteX3" fmla="*/ 2543801 w 5754997"/>
                <a:gd name="connsiteY3" fmla="*/ 757553 h 6479349"/>
                <a:gd name="connsiteX4" fmla="*/ 2743826 w 5754997"/>
                <a:gd name="connsiteY4" fmla="*/ 262253 h 6479349"/>
                <a:gd name="connsiteX5" fmla="*/ 2858126 w 5754997"/>
                <a:gd name="connsiteY5" fmla="*/ 81277 h 6479349"/>
                <a:gd name="connsiteX6" fmla="*/ 3029576 w 5754997"/>
                <a:gd name="connsiteY6" fmla="*/ 24127 h 6479349"/>
                <a:gd name="connsiteX7" fmla="*/ 3165307 w 5754997"/>
                <a:gd name="connsiteY7" fmla="*/ 181291 h 6479349"/>
                <a:gd name="connsiteX8" fmla="*/ 3265320 w 5754997"/>
                <a:gd name="connsiteY8" fmla="*/ 43179 h 6479349"/>
                <a:gd name="connsiteX9" fmla="*/ 3515351 w 5754997"/>
                <a:gd name="connsiteY9" fmla="*/ 443229 h 6479349"/>
                <a:gd name="connsiteX10" fmla="*/ 3734426 w 5754997"/>
                <a:gd name="connsiteY10" fmla="*/ 938529 h 6479349"/>
                <a:gd name="connsiteX11" fmla="*/ 4003507 w 5754997"/>
                <a:gd name="connsiteY11" fmla="*/ 1305242 h 6479349"/>
                <a:gd name="connsiteX12" fmla="*/ 4105901 w 5754997"/>
                <a:gd name="connsiteY12" fmla="*/ 1230629 h 6479349"/>
                <a:gd name="connsiteX13" fmla="*/ 4356726 w 5754997"/>
                <a:gd name="connsiteY13" fmla="*/ 1659254 h 6479349"/>
                <a:gd name="connsiteX14" fmla="*/ 4455151 w 5754997"/>
                <a:gd name="connsiteY14" fmla="*/ 2125979 h 6479349"/>
                <a:gd name="connsiteX15" fmla="*/ 4794876 w 5754997"/>
                <a:gd name="connsiteY15" fmla="*/ 3072127 h 6479349"/>
                <a:gd name="connsiteX16" fmla="*/ 5009982 w 5754997"/>
                <a:gd name="connsiteY16" fmla="*/ 3867467 h 6479349"/>
                <a:gd name="connsiteX17" fmla="*/ 5033001 w 5754997"/>
                <a:gd name="connsiteY17" fmla="*/ 4284979 h 6479349"/>
                <a:gd name="connsiteX18" fmla="*/ 5244932 w 5754997"/>
                <a:gd name="connsiteY18" fmla="*/ 5200967 h 6479349"/>
                <a:gd name="connsiteX19" fmla="*/ 5321132 w 5754997"/>
                <a:gd name="connsiteY19" fmla="*/ 5601017 h 6479349"/>
                <a:gd name="connsiteX20" fmla="*/ 5725151 w 5754997"/>
                <a:gd name="connsiteY20" fmla="*/ 6101078 h 6479349"/>
                <a:gd name="connsiteX21" fmla="*/ 5596229 w 5754997"/>
                <a:gd name="connsiteY21" fmla="*/ 6447063 h 6479349"/>
                <a:gd name="connsiteX22" fmla="*/ 0 w 5754997"/>
                <a:gd name="connsiteY22" fmla="*/ 6479349 h 6479349"/>
                <a:gd name="connsiteX23" fmla="*/ 1200776 w 5754997"/>
                <a:gd name="connsiteY23" fmla="*/ 2472053 h 6479349"/>
                <a:gd name="connsiteX24" fmla="*/ 1483351 w 5754997"/>
                <a:gd name="connsiteY24" fmla="*/ 1710053 h 6479349"/>
                <a:gd name="connsiteX25" fmla="*/ 1677026 w 5754997"/>
                <a:gd name="connsiteY25" fmla="*/ 1195702 h 6479349"/>
                <a:gd name="connsiteX0" fmla="*/ 1657976 w 5735947"/>
                <a:gd name="connsiteY0" fmla="*/ 1195702 h 6479349"/>
                <a:gd name="connsiteX1" fmla="*/ 1816726 w 5735947"/>
                <a:gd name="connsiteY1" fmla="*/ 1440178 h 6479349"/>
                <a:gd name="connsiteX2" fmla="*/ 207707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181726 w 5735947"/>
                <a:gd name="connsiteY23" fmla="*/ 2472053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7707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7707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7707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7707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7707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7707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7707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7707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7707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7707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7707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7707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7707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7707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7707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7707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7707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7707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9612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9612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96126 w 5735947"/>
                <a:gd name="connsiteY2" fmla="*/ 1452878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16726 w 5735947"/>
                <a:gd name="connsiteY1" fmla="*/ 1440178 h 6479349"/>
                <a:gd name="connsiteX2" fmla="*/ 2086601 w 5735947"/>
                <a:gd name="connsiteY2" fmla="*/ 1455260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00058 w 5735947"/>
                <a:gd name="connsiteY1" fmla="*/ 1435415 h 6479349"/>
                <a:gd name="connsiteX2" fmla="*/ 2086601 w 5735947"/>
                <a:gd name="connsiteY2" fmla="*/ 1455260 h 6479349"/>
                <a:gd name="connsiteX3" fmla="*/ 2524751 w 5735947"/>
                <a:gd name="connsiteY3" fmla="*/ 757553 h 6479349"/>
                <a:gd name="connsiteX4" fmla="*/ 2724776 w 5735947"/>
                <a:gd name="connsiteY4" fmla="*/ 262253 h 6479349"/>
                <a:gd name="connsiteX5" fmla="*/ 2839076 w 5735947"/>
                <a:gd name="connsiteY5" fmla="*/ 81277 h 6479349"/>
                <a:gd name="connsiteX6" fmla="*/ 3010526 w 5735947"/>
                <a:gd name="connsiteY6" fmla="*/ 24127 h 6479349"/>
                <a:gd name="connsiteX7" fmla="*/ 3146257 w 5735947"/>
                <a:gd name="connsiteY7" fmla="*/ 181291 h 6479349"/>
                <a:gd name="connsiteX8" fmla="*/ 3246270 w 5735947"/>
                <a:gd name="connsiteY8" fmla="*/ 43179 h 6479349"/>
                <a:gd name="connsiteX9" fmla="*/ 3496301 w 5735947"/>
                <a:gd name="connsiteY9" fmla="*/ 443229 h 6479349"/>
                <a:gd name="connsiteX10" fmla="*/ 3715376 w 5735947"/>
                <a:gd name="connsiteY10" fmla="*/ 938529 h 6479349"/>
                <a:gd name="connsiteX11" fmla="*/ 3984457 w 5735947"/>
                <a:gd name="connsiteY11" fmla="*/ 1305242 h 6479349"/>
                <a:gd name="connsiteX12" fmla="*/ 4086851 w 5735947"/>
                <a:gd name="connsiteY12" fmla="*/ 1230629 h 6479349"/>
                <a:gd name="connsiteX13" fmla="*/ 4337676 w 5735947"/>
                <a:gd name="connsiteY13" fmla="*/ 1659254 h 6479349"/>
                <a:gd name="connsiteX14" fmla="*/ 4436101 w 5735947"/>
                <a:gd name="connsiteY14" fmla="*/ 2125979 h 6479349"/>
                <a:gd name="connsiteX15" fmla="*/ 4775826 w 5735947"/>
                <a:gd name="connsiteY15" fmla="*/ 3072127 h 6479349"/>
                <a:gd name="connsiteX16" fmla="*/ 4990932 w 5735947"/>
                <a:gd name="connsiteY16" fmla="*/ 3867467 h 6479349"/>
                <a:gd name="connsiteX17" fmla="*/ 5013951 w 5735947"/>
                <a:gd name="connsiteY17" fmla="*/ 4284979 h 6479349"/>
                <a:gd name="connsiteX18" fmla="*/ 5225882 w 5735947"/>
                <a:gd name="connsiteY18" fmla="*/ 5200967 h 6479349"/>
                <a:gd name="connsiteX19" fmla="*/ 5302082 w 5735947"/>
                <a:gd name="connsiteY19" fmla="*/ 5601017 h 6479349"/>
                <a:gd name="connsiteX20" fmla="*/ 5706101 w 5735947"/>
                <a:gd name="connsiteY20" fmla="*/ 6101078 h 6479349"/>
                <a:gd name="connsiteX21" fmla="*/ 5577179 w 5735947"/>
                <a:gd name="connsiteY21" fmla="*/ 6447063 h 6479349"/>
                <a:gd name="connsiteX22" fmla="*/ 0 w 5735947"/>
                <a:gd name="connsiteY22" fmla="*/ 6479349 h 6479349"/>
                <a:gd name="connsiteX23" fmla="*/ 1215063 w 5735947"/>
                <a:gd name="connsiteY23" fmla="*/ 2457765 h 6479349"/>
                <a:gd name="connsiteX24" fmla="*/ 1464301 w 5735947"/>
                <a:gd name="connsiteY24" fmla="*/ 1710053 h 6479349"/>
                <a:gd name="connsiteX25" fmla="*/ 1657976 w 5735947"/>
                <a:gd name="connsiteY25" fmla="*/ 1195702 h 6479349"/>
                <a:gd name="connsiteX0" fmla="*/ 1657976 w 5735947"/>
                <a:gd name="connsiteY0" fmla="*/ 1195702 h 6479349"/>
                <a:gd name="connsiteX1" fmla="*/ 1800058 w 5735947"/>
                <a:gd name="connsiteY1" fmla="*/ 1435415 h 6479349"/>
                <a:gd name="connsiteX2" fmla="*/ 1846095 w 5735947"/>
                <a:gd name="connsiteY2" fmla="*/ 1448117 h 6479349"/>
                <a:gd name="connsiteX3" fmla="*/ 2086601 w 5735947"/>
                <a:gd name="connsiteY3" fmla="*/ 1455260 h 6479349"/>
                <a:gd name="connsiteX4" fmla="*/ 2524751 w 5735947"/>
                <a:gd name="connsiteY4" fmla="*/ 757553 h 6479349"/>
                <a:gd name="connsiteX5" fmla="*/ 2724776 w 5735947"/>
                <a:gd name="connsiteY5" fmla="*/ 262253 h 6479349"/>
                <a:gd name="connsiteX6" fmla="*/ 2839076 w 5735947"/>
                <a:gd name="connsiteY6" fmla="*/ 81277 h 6479349"/>
                <a:gd name="connsiteX7" fmla="*/ 3010526 w 5735947"/>
                <a:gd name="connsiteY7" fmla="*/ 24127 h 6479349"/>
                <a:gd name="connsiteX8" fmla="*/ 3146257 w 5735947"/>
                <a:gd name="connsiteY8" fmla="*/ 181291 h 6479349"/>
                <a:gd name="connsiteX9" fmla="*/ 3246270 w 5735947"/>
                <a:gd name="connsiteY9" fmla="*/ 43179 h 6479349"/>
                <a:gd name="connsiteX10" fmla="*/ 3496301 w 5735947"/>
                <a:gd name="connsiteY10" fmla="*/ 443229 h 6479349"/>
                <a:gd name="connsiteX11" fmla="*/ 3715376 w 5735947"/>
                <a:gd name="connsiteY11" fmla="*/ 938529 h 6479349"/>
                <a:gd name="connsiteX12" fmla="*/ 3984457 w 5735947"/>
                <a:gd name="connsiteY12" fmla="*/ 1305242 h 6479349"/>
                <a:gd name="connsiteX13" fmla="*/ 4086851 w 5735947"/>
                <a:gd name="connsiteY13" fmla="*/ 1230629 h 6479349"/>
                <a:gd name="connsiteX14" fmla="*/ 4337676 w 5735947"/>
                <a:gd name="connsiteY14" fmla="*/ 1659254 h 6479349"/>
                <a:gd name="connsiteX15" fmla="*/ 4436101 w 5735947"/>
                <a:gd name="connsiteY15" fmla="*/ 2125979 h 6479349"/>
                <a:gd name="connsiteX16" fmla="*/ 4775826 w 5735947"/>
                <a:gd name="connsiteY16" fmla="*/ 3072127 h 6479349"/>
                <a:gd name="connsiteX17" fmla="*/ 4990932 w 5735947"/>
                <a:gd name="connsiteY17" fmla="*/ 3867467 h 6479349"/>
                <a:gd name="connsiteX18" fmla="*/ 5013951 w 5735947"/>
                <a:gd name="connsiteY18" fmla="*/ 4284979 h 6479349"/>
                <a:gd name="connsiteX19" fmla="*/ 5225882 w 5735947"/>
                <a:gd name="connsiteY19" fmla="*/ 5200967 h 6479349"/>
                <a:gd name="connsiteX20" fmla="*/ 5302082 w 5735947"/>
                <a:gd name="connsiteY20" fmla="*/ 5601017 h 6479349"/>
                <a:gd name="connsiteX21" fmla="*/ 5706101 w 5735947"/>
                <a:gd name="connsiteY21" fmla="*/ 6101078 h 6479349"/>
                <a:gd name="connsiteX22" fmla="*/ 5577179 w 5735947"/>
                <a:gd name="connsiteY22" fmla="*/ 6447063 h 6479349"/>
                <a:gd name="connsiteX23" fmla="*/ 0 w 5735947"/>
                <a:gd name="connsiteY23" fmla="*/ 6479349 h 6479349"/>
                <a:gd name="connsiteX24" fmla="*/ 1215063 w 5735947"/>
                <a:gd name="connsiteY24" fmla="*/ 2457765 h 6479349"/>
                <a:gd name="connsiteX25" fmla="*/ 1464301 w 5735947"/>
                <a:gd name="connsiteY25" fmla="*/ 1710053 h 6479349"/>
                <a:gd name="connsiteX26" fmla="*/ 1657976 w 5735947"/>
                <a:gd name="connsiteY26" fmla="*/ 1195702 h 6479349"/>
                <a:gd name="connsiteX0" fmla="*/ 1657976 w 5735947"/>
                <a:gd name="connsiteY0" fmla="*/ 1195702 h 6479349"/>
                <a:gd name="connsiteX1" fmla="*/ 1800058 w 5735947"/>
                <a:gd name="connsiteY1" fmla="*/ 1435415 h 6479349"/>
                <a:gd name="connsiteX2" fmla="*/ 1846095 w 5735947"/>
                <a:gd name="connsiteY2" fmla="*/ 1448117 h 6479349"/>
                <a:gd name="connsiteX3" fmla="*/ 2086601 w 5735947"/>
                <a:gd name="connsiteY3" fmla="*/ 1455260 h 6479349"/>
                <a:gd name="connsiteX4" fmla="*/ 2524751 w 5735947"/>
                <a:gd name="connsiteY4" fmla="*/ 757553 h 6479349"/>
                <a:gd name="connsiteX5" fmla="*/ 2724776 w 5735947"/>
                <a:gd name="connsiteY5" fmla="*/ 262253 h 6479349"/>
                <a:gd name="connsiteX6" fmla="*/ 2839076 w 5735947"/>
                <a:gd name="connsiteY6" fmla="*/ 81277 h 6479349"/>
                <a:gd name="connsiteX7" fmla="*/ 3010526 w 5735947"/>
                <a:gd name="connsiteY7" fmla="*/ 24127 h 6479349"/>
                <a:gd name="connsiteX8" fmla="*/ 3146257 w 5735947"/>
                <a:gd name="connsiteY8" fmla="*/ 181291 h 6479349"/>
                <a:gd name="connsiteX9" fmla="*/ 3246270 w 5735947"/>
                <a:gd name="connsiteY9" fmla="*/ 43179 h 6479349"/>
                <a:gd name="connsiteX10" fmla="*/ 3496301 w 5735947"/>
                <a:gd name="connsiteY10" fmla="*/ 443229 h 6479349"/>
                <a:gd name="connsiteX11" fmla="*/ 3715376 w 5735947"/>
                <a:gd name="connsiteY11" fmla="*/ 938529 h 6479349"/>
                <a:gd name="connsiteX12" fmla="*/ 3984457 w 5735947"/>
                <a:gd name="connsiteY12" fmla="*/ 1305242 h 6479349"/>
                <a:gd name="connsiteX13" fmla="*/ 4086851 w 5735947"/>
                <a:gd name="connsiteY13" fmla="*/ 1230629 h 6479349"/>
                <a:gd name="connsiteX14" fmla="*/ 4337676 w 5735947"/>
                <a:gd name="connsiteY14" fmla="*/ 1659254 h 6479349"/>
                <a:gd name="connsiteX15" fmla="*/ 4436101 w 5735947"/>
                <a:gd name="connsiteY15" fmla="*/ 2125979 h 6479349"/>
                <a:gd name="connsiteX16" fmla="*/ 4775826 w 5735947"/>
                <a:gd name="connsiteY16" fmla="*/ 3072127 h 6479349"/>
                <a:gd name="connsiteX17" fmla="*/ 4990932 w 5735947"/>
                <a:gd name="connsiteY17" fmla="*/ 3867467 h 6479349"/>
                <a:gd name="connsiteX18" fmla="*/ 5013951 w 5735947"/>
                <a:gd name="connsiteY18" fmla="*/ 4284979 h 6479349"/>
                <a:gd name="connsiteX19" fmla="*/ 5225882 w 5735947"/>
                <a:gd name="connsiteY19" fmla="*/ 5200967 h 6479349"/>
                <a:gd name="connsiteX20" fmla="*/ 5302082 w 5735947"/>
                <a:gd name="connsiteY20" fmla="*/ 5601017 h 6479349"/>
                <a:gd name="connsiteX21" fmla="*/ 5706101 w 5735947"/>
                <a:gd name="connsiteY21" fmla="*/ 6101078 h 6479349"/>
                <a:gd name="connsiteX22" fmla="*/ 5577179 w 5735947"/>
                <a:gd name="connsiteY22" fmla="*/ 6447063 h 6479349"/>
                <a:gd name="connsiteX23" fmla="*/ 0 w 5735947"/>
                <a:gd name="connsiteY23" fmla="*/ 6479349 h 6479349"/>
                <a:gd name="connsiteX24" fmla="*/ 1215063 w 5735947"/>
                <a:gd name="connsiteY24" fmla="*/ 2457765 h 6479349"/>
                <a:gd name="connsiteX25" fmla="*/ 1464301 w 5735947"/>
                <a:gd name="connsiteY25" fmla="*/ 1710053 h 6479349"/>
                <a:gd name="connsiteX26" fmla="*/ 1657976 w 5735947"/>
                <a:gd name="connsiteY26" fmla="*/ 1195702 h 6479349"/>
                <a:gd name="connsiteX0" fmla="*/ 1657976 w 5735947"/>
                <a:gd name="connsiteY0" fmla="*/ 1195702 h 6479349"/>
                <a:gd name="connsiteX1" fmla="*/ 1800058 w 5735947"/>
                <a:gd name="connsiteY1" fmla="*/ 1435415 h 6479349"/>
                <a:gd name="connsiteX2" fmla="*/ 1846095 w 5735947"/>
                <a:gd name="connsiteY2" fmla="*/ 1448117 h 6479349"/>
                <a:gd name="connsiteX3" fmla="*/ 2086601 w 5735947"/>
                <a:gd name="connsiteY3" fmla="*/ 1455260 h 6479349"/>
                <a:gd name="connsiteX4" fmla="*/ 2524751 w 5735947"/>
                <a:gd name="connsiteY4" fmla="*/ 757553 h 6479349"/>
                <a:gd name="connsiteX5" fmla="*/ 2724776 w 5735947"/>
                <a:gd name="connsiteY5" fmla="*/ 262253 h 6479349"/>
                <a:gd name="connsiteX6" fmla="*/ 2839076 w 5735947"/>
                <a:gd name="connsiteY6" fmla="*/ 81277 h 6479349"/>
                <a:gd name="connsiteX7" fmla="*/ 3010526 w 5735947"/>
                <a:gd name="connsiteY7" fmla="*/ 24127 h 6479349"/>
                <a:gd name="connsiteX8" fmla="*/ 3146257 w 5735947"/>
                <a:gd name="connsiteY8" fmla="*/ 181291 h 6479349"/>
                <a:gd name="connsiteX9" fmla="*/ 3246270 w 5735947"/>
                <a:gd name="connsiteY9" fmla="*/ 43179 h 6479349"/>
                <a:gd name="connsiteX10" fmla="*/ 3496301 w 5735947"/>
                <a:gd name="connsiteY10" fmla="*/ 443229 h 6479349"/>
                <a:gd name="connsiteX11" fmla="*/ 3715376 w 5735947"/>
                <a:gd name="connsiteY11" fmla="*/ 938529 h 6479349"/>
                <a:gd name="connsiteX12" fmla="*/ 3984457 w 5735947"/>
                <a:gd name="connsiteY12" fmla="*/ 1305242 h 6479349"/>
                <a:gd name="connsiteX13" fmla="*/ 4086851 w 5735947"/>
                <a:gd name="connsiteY13" fmla="*/ 1230629 h 6479349"/>
                <a:gd name="connsiteX14" fmla="*/ 4337676 w 5735947"/>
                <a:gd name="connsiteY14" fmla="*/ 1659254 h 6479349"/>
                <a:gd name="connsiteX15" fmla="*/ 4436101 w 5735947"/>
                <a:gd name="connsiteY15" fmla="*/ 2125979 h 6479349"/>
                <a:gd name="connsiteX16" fmla="*/ 4775826 w 5735947"/>
                <a:gd name="connsiteY16" fmla="*/ 3072127 h 6479349"/>
                <a:gd name="connsiteX17" fmla="*/ 4990932 w 5735947"/>
                <a:gd name="connsiteY17" fmla="*/ 3867467 h 6479349"/>
                <a:gd name="connsiteX18" fmla="*/ 5013951 w 5735947"/>
                <a:gd name="connsiteY18" fmla="*/ 4284979 h 6479349"/>
                <a:gd name="connsiteX19" fmla="*/ 5225882 w 5735947"/>
                <a:gd name="connsiteY19" fmla="*/ 5200967 h 6479349"/>
                <a:gd name="connsiteX20" fmla="*/ 5302082 w 5735947"/>
                <a:gd name="connsiteY20" fmla="*/ 5601017 h 6479349"/>
                <a:gd name="connsiteX21" fmla="*/ 5706101 w 5735947"/>
                <a:gd name="connsiteY21" fmla="*/ 6101078 h 6479349"/>
                <a:gd name="connsiteX22" fmla="*/ 5577179 w 5735947"/>
                <a:gd name="connsiteY22" fmla="*/ 6447063 h 6479349"/>
                <a:gd name="connsiteX23" fmla="*/ 0 w 5735947"/>
                <a:gd name="connsiteY23" fmla="*/ 6479349 h 6479349"/>
                <a:gd name="connsiteX24" fmla="*/ 1215063 w 5735947"/>
                <a:gd name="connsiteY24" fmla="*/ 2457765 h 6479349"/>
                <a:gd name="connsiteX25" fmla="*/ 1464301 w 5735947"/>
                <a:gd name="connsiteY25" fmla="*/ 1710053 h 6479349"/>
                <a:gd name="connsiteX26" fmla="*/ 1657976 w 5735947"/>
                <a:gd name="connsiteY26" fmla="*/ 1195702 h 6479349"/>
                <a:gd name="connsiteX0" fmla="*/ 1657976 w 5735947"/>
                <a:gd name="connsiteY0" fmla="*/ 1195702 h 6479349"/>
                <a:gd name="connsiteX1" fmla="*/ 1800058 w 5735947"/>
                <a:gd name="connsiteY1" fmla="*/ 1435415 h 6479349"/>
                <a:gd name="connsiteX2" fmla="*/ 1846095 w 5735947"/>
                <a:gd name="connsiteY2" fmla="*/ 1448117 h 6479349"/>
                <a:gd name="connsiteX3" fmla="*/ 2077076 w 5735947"/>
                <a:gd name="connsiteY3" fmla="*/ 1402873 h 6479349"/>
                <a:gd name="connsiteX4" fmla="*/ 2524751 w 5735947"/>
                <a:gd name="connsiteY4" fmla="*/ 757553 h 6479349"/>
                <a:gd name="connsiteX5" fmla="*/ 2724776 w 5735947"/>
                <a:gd name="connsiteY5" fmla="*/ 262253 h 6479349"/>
                <a:gd name="connsiteX6" fmla="*/ 2839076 w 5735947"/>
                <a:gd name="connsiteY6" fmla="*/ 81277 h 6479349"/>
                <a:gd name="connsiteX7" fmla="*/ 3010526 w 5735947"/>
                <a:gd name="connsiteY7" fmla="*/ 24127 h 6479349"/>
                <a:gd name="connsiteX8" fmla="*/ 3146257 w 5735947"/>
                <a:gd name="connsiteY8" fmla="*/ 181291 h 6479349"/>
                <a:gd name="connsiteX9" fmla="*/ 3246270 w 5735947"/>
                <a:gd name="connsiteY9" fmla="*/ 43179 h 6479349"/>
                <a:gd name="connsiteX10" fmla="*/ 3496301 w 5735947"/>
                <a:gd name="connsiteY10" fmla="*/ 443229 h 6479349"/>
                <a:gd name="connsiteX11" fmla="*/ 3715376 w 5735947"/>
                <a:gd name="connsiteY11" fmla="*/ 938529 h 6479349"/>
                <a:gd name="connsiteX12" fmla="*/ 3984457 w 5735947"/>
                <a:gd name="connsiteY12" fmla="*/ 1305242 h 6479349"/>
                <a:gd name="connsiteX13" fmla="*/ 4086851 w 5735947"/>
                <a:gd name="connsiteY13" fmla="*/ 1230629 h 6479349"/>
                <a:gd name="connsiteX14" fmla="*/ 4337676 w 5735947"/>
                <a:gd name="connsiteY14" fmla="*/ 1659254 h 6479349"/>
                <a:gd name="connsiteX15" fmla="*/ 4436101 w 5735947"/>
                <a:gd name="connsiteY15" fmla="*/ 2125979 h 6479349"/>
                <a:gd name="connsiteX16" fmla="*/ 4775826 w 5735947"/>
                <a:gd name="connsiteY16" fmla="*/ 3072127 h 6479349"/>
                <a:gd name="connsiteX17" fmla="*/ 4990932 w 5735947"/>
                <a:gd name="connsiteY17" fmla="*/ 3867467 h 6479349"/>
                <a:gd name="connsiteX18" fmla="*/ 5013951 w 5735947"/>
                <a:gd name="connsiteY18" fmla="*/ 4284979 h 6479349"/>
                <a:gd name="connsiteX19" fmla="*/ 5225882 w 5735947"/>
                <a:gd name="connsiteY19" fmla="*/ 5200967 h 6479349"/>
                <a:gd name="connsiteX20" fmla="*/ 5302082 w 5735947"/>
                <a:gd name="connsiteY20" fmla="*/ 5601017 h 6479349"/>
                <a:gd name="connsiteX21" fmla="*/ 5706101 w 5735947"/>
                <a:gd name="connsiteY21" fmla="*/ 6101078 h 6479349"/>
                <a:gd name="connsiteX22" fmla="*/ 5577179 w 5735947"/>
                <a:gd name="connsiteY22" fmla="*/ 6447063 h 6479349"/>
                <a:gd name="connsiteX23" fmla="*/ 0 w 5735947"/>
                <a:gd name="connsiteY23" fmla="*/ 6479349 h 6479349"/>
                <a:gd name="connsiteX24" fmla="*/ 1215063 w 5735947"/>
                <a:gd name="connsiteY24" fmla="*/ 2457765 h 6479349"/>
                <a:gd name="connsiteX25" fmla="*/ 1464301 w 5735947"/>
                <a:gd name="connsiteY25" fmla="*/ 1710053 h 6479349"/>
                <a:gd name="connsiteX26" fmla="*/ 1657976 w 5735947"/>
                <a:gd name="connsiteY26" fmla="*/ 1195702 h 6479349"/>
                <a:gd name="connsiteX0" fmla="*/ 1657976 w 5735947"/>
                <a:gd name="connsiteY0" fmla="*/ 1195702 h 6479349"/>
                <a:gd name="connsiteX1" fmla="*/ 1800058 w 5735947"/>
                <a:gd name="connsiteY1" fmla="*/ 1435415 h 6479349"/>
                <a:gd name="connsiteX2" fmla="*/ 1846095 w 5735947"/>
                <a:gd name="connsiteY2" fmla="*/ 1448117 h 6479349"/>
                <a:gd name="connsiteX3" fmla="*/ 2077076 w 5735947"/>
                <a:gd name="connsiteY3" fmla="*/ 1402873 h 6479349"/>
                <a:gd name="connsiteX4" fmla="*/ 2524751 w 5735947"/>
                <a:gd name="connsiteY4" fmla="*/ 757553 h 6479349"/>
                <a:gd name="connsiteX5" fmla="*/ 2724776 w 5735947"/>
                <a:gd name="connsiteY5" fmla="*/ 262253 h 6479349"/>
                <a:gd name="connsiteX6" fmla="*/ 2839076 w 5735947"/>
                <a:gd name="connsiteY6" fmla="*/ 81277 h 6479349"/>
                <a:gd name="connsiteX7" fmla="*/ 3010526 w 5735947"/>
                <a:gd name="connsiteY7" fmla="*/ 24127 h 6479349"/>
                <a:gd name="connsiteX8" fmla="*/ 3146257 w 5735947"/>
                <a:gd name="connsiteY8" fmla="*/ 181291 h 6479349"/>
                <a:gd name="connsiteX9" fmla="*/ 3246270 w 5735947"/>
                <a:gd name="connsiteY9" fmla="*/ 43179 h 6479349"/>
                <a:gd name="connsiteX10" fmla="*/ 3496301 w 5735947"/>
                <a:gd name="connsiteY10" fmla="*/ 443229 h 6479349"/>
                <a:gd name="connsiteX11" fmla="*/ 3715376 w 5735947"/>
                <a:gd name="connsiteY11" fmla="*/ 938529 h 6479349"/>
                <a:gd name="connsiteX12" fmla="*/ 3984457 w 5735947"/>
                <a:gd name="connsiteY12" fmla="*/ 1305242 h 6479349"/>
                <a:gd name="connsiteX13" fmla="*/ 4086851 w 5735947"/>
                <a:gd name="connsiteY13" fmla="*/ 1230629 h 6479349"/>
                <a:gd name="connsiteX14" fmla="*/ 4337676 w 5735947"/>
                <a:gd name="connsiteY14" fmla="*/ 1659254 h 6479349"/>
                <a:gd name="connsiteX15" fmla="*/ 4436101 w 5735947"/>
                <a:gd name="connsiteY15" fmla="*/ 2125979 h 6479349"/>
                <a:gd name="connsiteX16" fmla="*/ 4775826 w 5735947"/>
                <a:gd name="connsiteY16" fmla="*/ 3072127 h 6479349"/>
                <a:gd name="connsiteX17" fmla="*/ 4990932 w 5735947"/>
                <a:gd name="connsiteY17" fmla="*/ 3867467 h 6479349"/>
                <a:gd name="connsiteX18" fmla="*/ 5013951 w 5735947"/>
                <a:gd name="connsiteY18" fmla="*/ 4284979 h 6479349"/>
                <a:gd name="connsiteX19" fmla="*/ 5225882 w 5735947"/>
                <a:gd name="connsiteY19" fmla="*/ 5200967 h 6479349"/>
                <a:gd name="connsiteX20" fmla="*/ 5302082 w 5735947"/>
                <a:gd name="connsiteY20" fmla="*/ 5601017 h 6479349"/>
                <a:gd name="connsiteX21" fmla="*/ 5706101 w 5735947"/>
                <a:gd name="connsiteY21" fmla="*/ 6101078 h 6479349"/>
                <a:gd name="connsiteX22" fmla="*/ 5577179 w 5735947"/>
                <a:gd name="connsiteY22" fmla="*/ 6447063 h 6479349"/>
                <a:gd name="connsiteX23" fmla="*/ 0 w 5735947"/>
                <a:gd name="connsiteY23" fmla="*/ 6479349 h 6479349"/>
                <a:gd name="connsiteX24" fmla="*/ 1215063 w 5735947"/>
                <a:gd name="connsiteY24" fmla="*/ 2457765 h 6479349"/>
                <a:gd name="connsiteX25" fmla="*/ 1464301 w 5735947"/>
                <a:gd name="connsiteY25" fmla="*/ 1710053 h 6479349"/>
                <a:gd name="connsiteX26" fmla="*/ 1657976 w 5735947"/>
                <a:gd name="connsiteY26" fmla="*/ 1195702 h 6479349"/>
                <a:gd name="connsiteX0" fmla="*/ 1657976 w 5735947"/>
                <a:gd name="connsiteY0" fmla="*/ 1195702 h 6479349"/>
                <a:gd name="connsiteX1" fmla="*/ 1800058 w 5735947"/>
                <a:gd name="connsiteY1" fmla="*/ 1435415 h 6479349"/>
                <a:gd name="connsiteX2" fmla="*/ 1846095 w 5735947"/>
                <a:gd name="connsiteY2" fmla="*/ 1448117 h 6479349"/>
                <a:gd name="connsiteX3" fmla="*/ 2077076 w 5735947"/>
                <a:gd name="connsiteY3" fmla="*/ 1402873 h 6479349"/>
                <a:gd name="connsiteX4" fmla="*/ 2239001 w 5735947"/>
                <a:gd name="connsiteY4" fmla="*/ 1131411 h 6479349"/>
                <a:gd name="connsiteX5" fmla="*/ 2524751 w 5735947"/>
                <a:gd name="connsiteY5" fmla="*/ 757553 h 6479349"/>
                <a:gd name="connsiteX6" fmla="*/ 2724776 w 5735947"/>
                <a:gd name="connsiteY6" fmla="*/ 262253 h 6479349"/>
                <a:gd name="connsiteX7" fmla="*/ 2839076 w 5735947"/>
                <a:gd name="connsiteY7" fmla="*/ 81277 h 6479349"/>
                <a:gd name="connsiteX8" fmla="*/ 3010526 w 5735947"/>
                <a:gd name="connsiteY8" fmla="*/ 24127 h 6479349"/>
                <a:gd name="connsiteX9" fmla="*/ 3146257 w 5735947"/>
                <a:gd name="connsiteY9" fmla="*/ 181291 h 6479349"/>
                <a:gd name="connsiteX10" fmla="*/ 3246270 w 5735947"/>
                <a:gd name="connsiteY10" fmla="*/ 43179 h 6479349"/>
                <a:gd name="connsiteX11" fmla="*/ 3496301 w 5735947"/>
                <a:gd name="connsiteY11" fmla="*/ 443229 h 6479349"/>
                <a:gd name="connsiteX12" fmla="*/ 3715376 w 5735947"/>
                <a:gd name="connsiteY12" fmla="*/ 938529 h 6479349"/>
                <a:gd name="connsiteX13" fmla="*/ 3984457 w 5735947"/>
                <a:gd name="connsiteY13" fmla="*/ 1305242 h 6479349"/>
                <a:gd name="connsiteX14" fmla="*/ 4086851 w 5735947"/>
                <a:gd name="connsiteY14" fmla="*/ 1230629 h 6479349"/>
                <a:gd name="connsiteX15" fmla="*/ 4337676 w 5735947"/>
                <a:gd name="connsiteY15" fmla="*/ 1659254 h 6479349"/>
                <a:gd name="connsiteX16" fmla="*/ 4436101 w 5735947"/>
                <a:gd name="connsiteY16" fmla="*/ 2125979 h 6479349"/>
                <a:gd name="connsiteX17" fmla="*/ 4775826 w 5735947"/>
                <a:gd name="connsiteY17" fmla="*/ 3072127 h 6479349"/>
                <a:gd name="connsiteX18" fmla="*/ 4990932 w 5735947"/>
                <a:gd name="connsiteY18" fmla="*/ 3867467 h 6479349"/>
                <a:gd name="connsiteX19" fmla="*/ 5013951 w 5735947"/>
                <a:gd name="connsiteY19" fmla="*/ 4284979 h 6479349"/>
                <a:gd name="connsiteX20" fmla="*/ 5225882 w 5735947"/>
                <a:gd name="connsiteY20" fmla="*/ 5200967 h 6479349"/>
                <a:gd name="connsiteX21" fmla="*/ 5302082 w 5735947"/>
                <a:gd name="connsiteY21" fmla="*/ 5601017 h 6479349"/>
                <a:gd name="connsiteX22" fmla="*/ 5706101 w 5735947"/>
                <a:gd name="connsiteY22" fmla="*/ 6101078 h 6479349"/>
                <a:gd name="connsiteX23" fmla="*/ 5577179 w 5735947"/>
                <a:gd name="connsiteY23" fmla="*/ 6447063 h 6479349"/>
                <a:gd name="connsiteX24" fmla="*/ 0 w 5735947"/>
                <a:gd name="connsiteY24" fmla="*/ 6479349 h 6479349"/>
                <a:gd name="connsiteX25" fmla="*/ 1215063 w 5735947"/>
                <a:gd name="connsiteY25" fmla="*/ 2457765 h 6479349"/>
                <a:gd name="connsiteX26" fmla="*/ 1464301 w 5735947"/>
                <a:gd name="connsiteY26" fmla="*/ 1710053 h 6479349"/>
                <a:gd name="connsiteX27" fmla="*/ 1657976 w 5735947"/>
                <a:gd name="connsiteY27" fmla="*/ 1195702 h 6479349"/>
                <a:gd name="connsiteX0" fmla="*/ 1657976 w 5735947"/>
                <a:gd name="connsiteY0" fmla="*/ 1195702 h 6479349"/>
                <a:gd name="connsiteX1" fmla="*/ 1800058 w 5735947"/>
                <a:gd name="connsiteY1" fmla="*/ 1435415 h 6479349"/>
                <a:gd name="connsiteX2" fmla="*/ 1846095 w 5735947"/>
                <a:gd name="connsiteY2" fmla="*/ 1448117 h 6479349"/>
                <a:gd name="connsiteX3" fmla="*/ 2077076 w 5735947"/>
                <a:gd name="connsiteY3" fmla="*/ 1402873 h 6479349"/>
                <a:gd name="connsiteX4" fmla="*/ 2239001 w 5735947"/>
                <a:gd name="connsiteY4" fmla="*/ 1131411 h 6479349"/>
                <a:gd name="connsiteX5" fmla="*/ 2524751 w 5735947"/>
                <a:gd name="connsiteY5" fmla="*/ 757553 h 6479349"/>
                <a:gd name="connsiteX6" fmla="*/ 2724776 w 5735947"/>
                <a:gd name="connsiteY6" fmla="*/ 262253 h 6479349"/>
                <a:gd name="connsiteX7" fmla="*/ 2839076 w 5735947"/>
                <a:gd name="connsiteY7" fmla="*/ 81277 h 6479349"/>
                <a:gd name="connsiteX8" fmla="*/ 3010526 w 5735947"/>
                <a:gd name="connsiteY8" fmla="*/ 24127 h 6479349"/>
                <a:gd name="connsiteX9" fmla="*/ 3146257 w 5735947"/>
                <a:gd name="connsiteY9" fmla="*/ 181291 h 6479349"/>
                <a:gd name="connsiteX10" fmla="*/ 3246270 w 5735947"/>
                <a:gd name="connsiteY10" fmla="*/ 43179 h 6479349"/>
                <a:gd name="connsiteX11" fmla="*/ 3496301 w 5735947"/>
                <a:gd name="connsiteY11" fmla="*/ 443229 h 6479349"/>
                <a:gd name="connsiteX12" fmla="*/ 3715376 w 5735947"/>
                <a:gd name="connsiteY12" fmla="*/ 938529 h 6479349"/>
                <a:gd name="connsiteX13" fmla="*/ 3984457 w 5735947"/>
                <a:gd name="connsiteY13" fmla="*/ 1305242 h 6479349"/>
                <a:gd name="connsiteX14" fmla="*/ 4086851 w 5735947"/>
                <a:gd name="connsiteY14" fmla="*/ 1230629 h 6479349"/>
                <a:gd name="connsiteX15" fmla="*/ 4337676 w 5735947"/>
                <a:gd name="connsiteY15" fmla="*/ 1659254 h 6479349"/>
                <a:gd name="connsiteX16" fmla="*/ 4436101 w 5735947"/>
                <a:gd name="connsiteY16" fmla="*/ 2125979 h 6479349"/>
                <a:gd name="connsiteX17" fmla="*/ 4775826 w 5735947"/>
                <a:gd name="connsiteY17" fmla="*/ 3072127 h 6479349"/>
                <a:gd name="connsiteX18" fmla="*/ 4990932 w 5735947"/>
                <a:gd name="connsiteY18" fmla="*/ 3867467 h 6479349"/>
                <a:gd name="connsiteX19" fmla="*/ 5013951 w 5735947"/>
                <a:gd name="connsiteY19" fmla="*/ 4284979 h 6479349"/>
                <a:gd name="connsiteX20" fmla="*/ 5225882 w 5735947"/>
                <a:gd name="connsiteY20" fmla="*/ 5200967 h 6479349"/>
                <a:gd name="connsiteX21" fmla="*/ 5302082 w 5735947"/>
                <a:gd name="connsiteY21" fmla="*/ 5601017 h 6479349"/>
                <a:gd name="connsiteX22" fmla="*/ 5706101 w 5735947"/>
                <a:gd name="connsiteY22" fmla="*/ 6101078 h 6479349"/>
                <a:gd name="connsiteX23" fmla="*/ 5577179 w 5735947"/>
                <a:gd name="connsiteY23" fmla="*/ 6447063 h 6479349"/>
                <a:gd name="connsiteX24" fmla="*/ 0 w 5735947"/>
                <a:gd name="connsiteY24" fmla="*/ 6479349 h 6479349"/>
                <a:gd name="connsiteX25" fmla="*/ 1215063 w 5735947"/>
                <a:gd name="connsiteY25" fmla="*/ 2457765 h 6479349"/>
                <a:gd name="connsiteX26" fmla="*/ 1464301 w 5735947"/>
                <a:gd name="connsiteY26" fmla="*/ 1710053 h 6479349"/>
                <a:gd name="connsiteX27" fmla="*/ 1657976 w 5735947"/>
                <a:gd name="connsiteY27" fmla="*/ 1195702 h 6479349"/>
                <a:gd name="connsiteX0" fmla="*/ 1657976 w 5735947"/>
                <a:gd name="connsiteY0" fmla="*/ 1195702 h 6479349"/>
                <a:gd name="connsiteX1" fmla="*/ 1800058 w 5735947"/>
                <a:gd name="connsiteY1" fmla="*/ 1435415 h 6479349"/>
                <a:gd name="connsiteX2" fmla="*/ 1846095 w 5735947"/>
                <a:gd name="connsiteY2" fmla="*/ 1448117 h 6479349"/>
                <a:gd name="connsiteX3" fmla="*/ 2077076 w 5735947"/>
                <a:gd name="connsiteY3" fmla="*/ 1402873 h 6479349"/>
                <a:gd name="connsiteX4" fmla="*/ 2239001 w 5735947"/>
                <a:gd name="connsiteY4" fmla="*/ 1131411 h 6479349"/>
                <a:gd name="connsiteX5" fmla="*/ 2524751 w 5735947"/>
                <a:gd name="connsiteY5" fmla="*/ 757553 h 6479349"/>
                <a:gd name="connsiteX6" fmla="*/ 2724776 w 5735947"/>
                <a:gd name="connsiteY6" fmla="*/ 262253 h 6479349"/>
                <a:gd name="connsiteX7" fmla="*/ 2839076 w 5735947"/>
                <a:gd name="connsiteY7" fmla="*/ 81277 h 6479349"/>
                <a:gd name="connsiteX8" fmla="*/ 3010526 w 5735947"/>
                <a:gd name="connsiteY8" fmla="*/ 24127 h 6479349"/>
                <a:gd name="connsiteX9" fmla="*/ 3146257 w 5735947"/>
                <a:gd name="connsiteY9" fmla="*/ 181291 h 6479349"/>
                <a:gd name="connsiteX10" fmla="*/ 3246270 w 5735947"/>
                <a:gd name="connsiteY10" fmla="*/ 43179 h 6479349"/>
                <a:gd name="connsiteX11" fmla="*/ 3496301 w 5735947"/>
                <a:gd name="connsiteY11" fmla="*/ 443229 h 6479349"/>
                <a:gd name="connsiteX12" fmla="*/ 3715376 w 5735947"/>
                <a:gd name="connsiteY12" fmla="*/ 938529 h 6479349"/>
                <a:gd name="connsiteX13" fmla="*/ 3984457 w 5735947"/>
                <a:gd name="connsiteY13" fmla="*/ 1305242 h 6479349"/>
                <a:gd name="connsiteX14" fmla="*/ 4086851 w 5735947"/>
                <a:gd name="connsiteY14" fmla="*/ 1230629 h 6479349"/>
                <a:gd name="connsiteX15" fmla="*/ 4337676 w 5735947"/>
                <a:gd name="connsiteY15" fmla="*/ 1659254 h 6479349"/>
                <a:gd name="connsiteX16" fmla="*/ 4436101 w 5735947"/>
                <a:gd name="connsiteY16" fmla="*/ 2125979 h 6479349"/>
                <a:gd name="connsiteX17" fmla="*/ 4775826 w 5735947"/>
                <a:gd name="connsiteY17" fmla="*/ 3072127 h 6479349"/>
                <a:gd name="connsiteX18" fmla="*/ 4990932 w 5735947"/>
                <a:gd name="connsiteY18" fmla="*/ 3867467 h 6479349"/>
                <a:gd name="connsiteX19" fmla="*/ 5013951 w 5735947"/>
                <a:gd name="connsiteY19" fmla="*/ 4284979 h 6479349"/>
                <a:gd name="connsiteX20" fmla="*/ 5225882 w 5735947"/>
                <a:gd name="connsiteY20" fmla="*/ 5200967 h 6479349"/>
                <a:gd name="connsiteX21" fmla="*/ 5302082 w 5735947"/>
                <a:gd name="connsiteY21" fmla="*/ 5601017 h 6479349"/>
                <a:gd name="connsiteX22" fmla="*/ 5706101 w 5735947"/>
                <a:gd name="connsiteY22" fmla="*/ 6101078 h 6479349"/>
                <a:gd name="connsiteX23" fmla="*/ 5577179 w 5735947"/>
                <a:gd name="connsiteY23" fmla="*/ 6447063 h 6479349"/>
                <a:gd name="connsiteX24" fmla="*/ 0 w 5735947"/>
                <a:gd name="connsiteY24" fmla="*/ 6479349 h 6479349"/>
                <a:gd name="connsiteX25" fmla="*/ 1215063 w 5735947"/>
                <a:gd name="connsiteY25" fmla="*/ 2457765 h 6479349"/>
                <a:gd name="connsiteX26" fmla="*/ 1464301 w 5735947"/>
                <a:gd name="connsiteY26" fmla="*/ 1710053 h 6479349"/>
                <a:gd name="connsiteX27" fmla="*/ 1657976 w 5735947"/>
                <a:gd name="connsiteY27" fmla="*/ 1195702 h 6479349"/>
                <a:gd name="connsiteX0" fmla="*/ 1657976 w 5735947"/>
                <a:gd name="connsiteY0" fmla="*/ 1195702 h 6479349"/>
                <a:gd name="connsiteX1" fmla="*/ 1800058 w 5735947"/>
                <a:gd name="connsiteY1" fmla="*/ 1435415 h 6479349"/>
                <a:gd name="connsiteX2" fmla="*/ 1846095 w 5735947"/>
                <a:gd name="connsiteY2" fmla="*/ 1448117 h 6479349"/>
                <a:gd name="connsiteX3" fmla="*/ 2077076 w 5735947"/>
                <a:gd name="connsiteY3" fmla="*/ 1402873 h 6479349"/>
                <a:gd name="connsiteX4" fmla="*/ 2239001 w 5735947"/>
                <a:gd name="connsiteY4" fmla="*/ 1131411 h 6479349"/>
                <a:gd name="connsiteX5" fmla="*/ 2524751 w 5735947"/>
                <a:gd name="connsiteY5" fmla="*/ 757553 h 6479349"/>
                <a:gd name="connsiteX6" fmla="*/ 2724776 w 5735947"/>
                <a:gd name="connsiteY6" fmla="*/ 262253 h 6479349"/>
                <a:gd name="connsiteX7" fmla="*/ 2839076 w 5735947"/>
                <a:gd name="connsiteY7" fmla="*/ 81277 h 6479349"/>
                <a:gd name="connsiteX8" fmla="*/ 3010526 w 5735947"/>
                <a:gd name="connsiteY8" fmla="*/ 24127 h 6479349"/>
                <a:gd name="connsiteX9" fmla="*/ 3146257 w 5735947"/>
                <a:gd name="connsiteY9" fmla="*/ 181291 h 6479349"/>
                <a:gd name="connsiteX10" fmla="*/ 3246270 w 5735947"/>
                <a:gd name="connsiteY10" fmla="*/ 43179 h 6479349"/>
                <a:gd name="connsiteX11" fmla="*/ 3496301 w 5735947"/>
                <a:gd name="connsiteY11" fmla="*/ 443229 h 6479349"/>
                <a:gd name="connsiteX12" fmla="*/ 3715376 w 5735947"/>
                <a:gd name="connsiteY12" fmla="*/ 938529 h 6479349"/>
                <a:gd name="connsiteX13" fmla="*/ 3984457 w 5735947"/>
                <a:gd name="connsiteY13" fmla="*/ 1305242 h 6479349"/>
                <a:gd name="connsiteX14" fmla="*/ 4086851 w 5735947"/>
                <a:gd name="connsiteY14" fmla="*/ 1230629 h 6479349"/>
                <a:gd name="connsiteX15" fmla="*/ 4337676 w 5735947"/>
                <a:gd name="connsiteY15" fmla="*/ 1659254 h 6479349"/>
                <a:gd name="connsiteX16" fmla="*/ 4436101 w 5735947"/>
                <a:gd name="connsiteY16" fmla="*/ 2125979 h 6479349"/>
                <a:gd name="connsiteX17" fmla="*/ 4775826 w 5735947"/>
                <a:gd name="connsiteY17" fmla="*/ 3072127 h 6479349"/>
                <a:gd name="connsiteX18" fmla="*/ 4990932 w 5735947"/>
                <a:gd name="connsiteY18" fmla="*/ 3867467 h 6479349"/>
                <a:gd name="connsiteX19" fmla="*/ 5013951 w 5735947"/>
                <a:gd name="connsiteY19" fmla="*/ 4284979 h 6479349"/>
                <a:gd name="connsiteX20" fmla="*/ 5225882 w 5735947"/>
                <a:gd name="connsiteY20" fmla="*/ 5200967 h 6479349"/>
                <a:gd name="connsiteX21" fmla="*/ 5302082 w 5735947"/>
                <a:gd name="connsiteY21" fmla="*/ 5601017 h 6479349"/>
                <a:gd name="connsiteX22" fmla="*/ 5706101 w 5735947"/>
                <a:gd name="connsiteY22" fmla="*/ 6101078 h 6479349"/>
                <a:gd name="connsiteX23" fmla="*/ 5577179 w 5735947"/>
                <a:gd name="connsiteY23" fmla="*/ 6447063 h 6479349"/>
                <a:gd name="connsiteX24" fmla="*/ 0 w 5735947"/>
                <a:gd name="connsiteY24" fmla="*/ 6479349 h 6479349"/>
                <a:gd name="connsiteX25" fmla="*/ 1215063 w 5735947"/>
                <a:gd name="connsiteY25" fmla="*/ 2457765 h 6479349"/>
                <a:gd name="connsiteX26" fmla="*/ 1464301 w 5735947"/>
                <a:gd name="connsiteY26" fmla="*/ 1710053 h 6479349"/>
                <a:gd name="connsiteX27" fmla="*/ 1657976 w 5735947"/>
                <a:gd name="connsiteY27" fmla="*/ 1195702 h 6479349"/>
                <a:gd name="connsiteX0" fmla="*/ 1657976 w 5735947"/>
                <a:gd name="connsiteY0" fmla="*/ 1195702 h 6479349"/>
                <a:gd name="connsiteX1" fmla="*/ 1800058 w 5735947"/>
                <a:gd name="connsiteY1" fmla="*/ 1435415 h 6479349"/>
                <a:gd name="connsiteX2" fmla="*/ 1846095 w 5735947"/>
                <a:gd name="connsiteY2" fmla="*/ 1448117 h 6479349"/>
                <a:gd name="connsiteX3" fmla="*/ 2077076 w 5735947"/>
                <a:gd name="connsiteY3" fmla="*/ 1402873 h 6479349"/>
                <a:gd name="connsiteX4" fmla="*/ 2239001 w 5735947"/>
                <a:gd name="connsiteY4" fmla="*/ 1131411 h 6479349"/>
                <a:gd name="connsiteX5" fmla="*/ 2524751 w 5735947"/>
                <a:gd name="connsiteY5" fmla="*/ 757553 h 6479349"/>
                <a:gd name="connsiteX6" fmla="*/ 2724776 w 5735947"/>
                <a:gd name="connsiteY6" fmla="*/ 262253 h 6479349"/>
                <a:gd name="connsiteX7" fmla="*/ 2839076 w 5735947"/>
                <a:gd name="connsiteY7" fmla="*/ 81277 h 6479349"/>
                <a:gd name="connsiteX8" fmla="*/ 3010526 w 5735947"/>
                <a:gd name="connsiteY8" fmla="*/ 24127 h 6479349"/>
                <a:gd name="connsiteX9" fmla="*/ 3146257 w 5735947"/>
                <a:gd name="connsiteY9" fmla="*/ 181291 h 6479349"/>
                <a:gd name="connsiteX10" fmla="*/ 3246270 w 5735947"/>
                <a:gd name="connsiteY10" fmla="*/ 43179 h 6479349"/>
                <a:gd name="connsiteX11" fmla="*/ 3496301 w 5735947"/>
                <a:gd name="connsiteY11" fmla="*/ 443229 h 6479349"/>
                <a:gd name="connsiteX12" fmla="*/ 3715376 w 5735947"/>
                <a:gd name="connsiteY12" fmla="*/ 938529 h 6479349"/>
                <a:gd name="connsiteX13" fmla="*/ 3984457 w 5735947"/>
                <a:gd name="connsiteY13" fmla="*/ 1305242 h 6479349"/>
                <a:gd name="connsiteX14" fmla="*/ 4086851 w 5735947"/>
                <a:gd name="connsiteY14" fmla="*/ 1230629 h 6479349"/>
                <a:gd name="connsiteX15" fmla="*/ 4337676 w 5735947"/>
                <a:gd name="connsiteY15" fmla="*/ 1659254 h 6479349"/>
                <a:gd name="connsiteX16" fmla="*/ 4436101 w 5735947"/>
                <a:gd name="connsiteY16" fmla="*/ 2125979 h 6479349"/>
                <a:gd name="connsiteX17" fmla="*/ 4775826 w 5735947"/>
                <a:gd name="connsiteY17" fmla="*/ 3072127 h 6479349"/>
                <a:gd name="connsiteX18" fmla="*/ 4990932 w 5735947"/>
                <a:gd name="connsiteY18" fmla="*/ 3867467 h 6479349"/>
                <a:gd name="connsiteX19" fmla="*/ 5013951 w 5735947"/>
                <a:gd name="connsiteY19" fmla="*/ 4284979 h 6479349"/>
                <a:gd name="connsiteX20" fmla="*/ 5225882 w 5735947"/>
                <a:gd name="connsiteY20" fmla="*/ 5200967 h 6479349"/>
                <a:gd name="connsiteX21" fmla="*/ 5302082 w 5735947"/>
                <a:gd name="connsiteY21" fmla="*/ 5601017 h 6479349"/>
                <a:gd name="connsiteX22" fmla="*/ 5706101 w 5735947"/>
                <a:gd name="connsiteY22" fmla="*/ 6101078 h 6479349"/>
                <a:gd name="connsiteX23" fmla="*/ 5577179 w 5735947"/>
                <a:gd name="connsiteY23" fmla="*/ 6447063 h 6479349"/>
                <a:gd name="connsiteX24" fmla="*/ 0 w 5735947"/>
                <a:gd name="connsiteY24" fmla="*/ 6479349 h 6479349"/>
                <a:gd name="connsiteX25" fmla="*/ 1215063 w 5735947"/>
                <a:gd name="connsiteY25" fmla="*/ 2457765 h 6479349"/>
                <a:gd name="connsiteX26" fmla="*/ 1464301 w 5735947"/>
                <a:gd name="connsiteY26" fmla="*/ 1710053 h 6479349"/>
                <a:gd name="connsiteX27" fmla="*/ 1657976 w 5735947"/>
                <a:gd name="connsiteY27" fmla="*/ 1195702 h 6479349"/>
                <a:gd name="connsiteX0" fmla="*/ 1657976 w 5735947"/>
                <a:gd name="connsiteY0" fmla="*/ 1195702 h 6479349"/>
                <a:gd name="connsiteX1" fmla="*/ 1800058 w 5735947"/>
                <a:gd name="connsiteY1" fmla="*/ 1435415 h 6479349"/>
                <a:gd name="connsiteX2" fmla="*/ 1846095 w 5735947"/>
                <a:gd name="connsiteY2" fmla="*/ 1448117 h 6479349"/>
                <a:gd name="connsiteX3" fmla="*/ 2077076 w 5735947"/>
                <a:gd name="connsiteY3" fmla="*/ 1402873 h 6479349"/>
                <a:gd name="connsiteX4" fmla="*/ 2239001 w 5735947"/>
                <a:gd name="connsiteY4" fmla="*/ 1131411 h 6479349"/>
                <a:gd name="connsiteX5" fmla="*/ 2398545 w 5735947"/>
                <a:gd name="connsiteY5" fmla="*/ 914717 h 6479349"/>
                <a:gd name="connsiteX6" fmla="*/ 2524751 w 5735947"/>
                <a:gd name="connsiteY6" fmla="*/ 757553 h 6479349"/>
                <a:gd name="connsiteX7" fmla="*/ 2724776 w 5735947"/>
                <a:gd name="connsiteY7" fmla="*/ 262253 h 6479349"/>
                <a:gd name="connsiteX8" fmla="*/ 2839076 w 5735947"/>
                <a:gd name="connsiteY8" fmla="*/ 81277 h 6479349"/>
                <a:gd name="connsiteX9" fmla="*/ 3010526 w 5735947"/>
                <a:gd name="connsiteY9" fmla="*/ 24127 h 6479349"/>
                <a:gd name="connsiteX10" fmla="*/ 3146257 w 5735947"/>
                <a:gd name="connsiteY10" fmla="*/ 181291 h 6479349"/>
                <a:gd name="connsiteX11" fmla="*/ 3246270 w 5735947"/>
                <a:gd name="connsiteY11" fmla="*/ 43179 h 6479349"/>
                <a:gd name="connsiteX12" fmla="*/ 3496301 w 5735947"/>
                <a:gd name="connsiteY12" fmla="*/ 443229 h 6479349"/>
                <a:gd name="connsiteX13" fmla="*/ 3715376 w 5735947"/>
                <a:gd name="connsiteY13" fmla="*/ 938529 h 6479349"/>
                <a:gd name="connsiteX14" fmla="*/ 3984457 w 5735947"/>
                <a:gd name="connsiteY14" fmla="*/ 1305242 h 6479349"/>
                <a:gd name="connsiteX15" fmla="*/ 4086851 w 5735947"/>
                <a:gd name="connsiteY15" fmla="*/ 1230629 h 6479349"/>
                <a:gd name="connsiteX16" fmla="*/ 4337676 w 5735947"/>
                <a:gd name="connsiteY16" fmla="*/ 1659254 h 6479349"/>
                <a:gd name="connsiteX17" fmla="*/ 4436101 w 5735947"/>
                <a:gd name="connsiteY17" fmla="*/ 2125979 h 6479349"/>
                <a:gd name="connsiteX18" fmla="*/ 4775826 w 5735947"/>
                <a:gd name="connsiteY18" fmla="*/ 3072127 h 6479349"/>
                <a:gd name="connsiteX19" fmla="*/ 4990932 w 5735947"/>
                <a:gd name="connsiteY19" fmla="*/ 3867467 h 6479349"/>
                <a:gd name="connsiteX20" fmla="*/ 5013951 w 5735947"/>
                <a:gd name="connsiteY20" fmla="*/ 4284979 h 6479349"/>
                <a:gd name="connsiteX21" fmla="*/ 5225882 w 5735947"/>
                <a:gd name="connsiteY21" fmla="*/ 5200967 h 6479349"/>
                <a:gd name="connsiteX22" fmla="*/ 5302082 w 5735947"/>
                <a:gd name="connsiteY22" fmla="*/ 5601017 h 6479349"/>
                <a:gd name="connsiteX23" fmla="*/ 5706101 w 5735947"/>
                <a:gd name="connsiteY23" fmla="*/ 6101078 h 6479349"/>
                <a:gd name="connsiteX24" fmla="*/ 5577179 w 5735947"/>
                <a:gd name="connsiteY24" fmla="*/ 6447063 h 6479349"/>
                <a:gd name="connsiteX25" fmla="*/ 0 w 5735947"/>
                <a:gd name="connsiteY25" fmla="*/ 6479349 h 6479349"/>
                <a:gd name="connsiteX26" fmla="*/ 1215063 w 5735947"/>
                <a:gd name="connsiteY26" fmla="*/ 2457765 h 6479349"/>
                <a:gd name="connsiteX27" fmla="*/ 1464301 w 5735947"/>
                <a:gd name="connsiteY27" fmla="*/ 1710053 h 6479349"/>
                <a:gd name="connsiteX28" fmla="*/ 1657976 w 5735947"/>
                <a:gd name="connsiteY28" fmla="*/ 1195702 h 6479349"/>
                <a:gd name="connsiteX0" fmla="*/ 1657976 w 5735947"/>
                <a:gd name="connsiteY0" fmla="*/ 1195702 h 6479349"/>
                <a:gd name="connsiteX1" fmla="*/ 1800058 w 5735947"/>
                <a:gd name="connsiteY1" fmla="*/ 1435415 h 6479349"/>
                <a:gd name="connsiteX2" fmla="*/ 1846095 w 5735947"/>
                <a:gd name="connsiteY2" fmla="*/ 1448117 h 6479349"/>
                <a:gd name="connsiteX3" fmla="*/ 2077076 w 5735947"/>
                <a:gd name="connsiteY3" fmla="*/ 1402873 h 6479349"/>
                <a:gd name="connsiteX4" fmla="*/ 2239001 w 5735947"/>
                <a:gd name="connsiteY4" fmla="*/ 1131411 h 6479349"/>
                <a:gd name="connsiteX5" fmla="*/ 2398545 w 5735947"/>
                <a:gd name="connsiteY5" fmla="*/ 914717 h 6479349"/>
                <a:gd name="connsiteX6" fmla="*/ 2524751 w 5735947"/>
                <a:gd name="connsiteY6" fmla="*/ 757553 h 6479349"/>
                <a:gd name="connsiteX7" fmla="*/ 2724776 w 5735947"/>
                <a:gd name="connsiteY7" fmla="*/ 262253 h 6479349"/>
                <a:gd name="connsiteX8" fmla="*/ 2839076 w 5735947"/>
                <a:gd name="connsiteY8" fmla="*/ 81277 h 6479349"/>
                <a:gd name="connsiteX9" fmla="*/ 3010526 w 5735947"/>
                <a:gd name="connsiteY9" fmla="*/ 24127 h 6479349"/>
                <a:gd name="connsiteX10" fmla="*/ 3146257 w 5735947"/>
                <a:gd name="connsiteY10" fmla="*/ 181291 h 6479349"/>
                <a:gd name="connsiteX11" fmla="*/ 3246270 w 5735947"/>
                <a:gd name="connsiteY11" fmla="*/ 43179 h 6479349"/>
                <a:gd name="connsiteX12" fmla="*/ 3496301 w 5735947"/>
                <a:gd name="connsiteY12" fmla="*/ 443229 h 6479349"/>
                <a:gd name="connsiteX13" fmla="*/ 3715376 w 5735947"/>
                <a:gd name="connsiteY13" fmla="*/ 938529 h 6479349"/>
                <a:gd name="connsiteX14" fmla="*/ 3984457 w 5735947"/>
                <a:gd name="connsiteY14" fmla="*/ 1305242 h 6479349"/>
                <a:gd name="connsiteX15" fmla="*/ 4086851 w 5735947"/>
                <a:gd name="connsiteY15" fmla="*/ 1230629 h 6479349"/>
                <a:gd name="connsiteX16" fmla="*/ 4337676 w 5735947"/>
                <a:gd name="connsiteY16" fmla="*/ 1659254 h 6479349"/>
                <a:gd name="connsiteX17" fmla="*/ 4436101 w 5735947"/>
                <a:gd name="connsiteY17" fmla="*/ 2125979 h 6479349"/>
                <a:gd name="connsiteX18" fmla="*/ 4775826 w 5735947"/>
                <a:gd name="connsiteY18" fmla="*/ 3072127 h 6479349"/>
                <a:gd name="connsiteX19" fmla="*/ 4990932 w 5735947"/>
                <a:gd name="connsiteY19" fmla="*/ 3867467 h 6479349"/>
                <a:gd name="connsiteX20" fmla="*/ 5013951 w 5735947"/>
                <a:gd name="connsiteY20" fmla="*/ 4284979 h 6479349"/>
                <a:gd name="connsiteX21" fmla="*/ 5225882 w 5735947"/>
                <a:gd name="connsiteY21" fmla="*/ 5200967 h 6479349"/>
                <a:gd name="connsiteX22" fmla="*/ 5302082 w 5735947"/>
                <a:gd name="connsiteY22" fmla="*/ 5601017 h 6479349"/>
                <a:gd name="connsiteX23" fmla="*/ 5706101 w 5735947"/>
                <a:gd name="connsiteY23" fmla="*/ 6101078 h 6479349"/>
                <a:gd name="connsiteX24" fmla="*/ 5577179 w 5735947"/>
                <a:gd name="connsiteY24" fmla="*/ 6447063 h 6479349"/>
                <a:gd name="connsiteX25" fmla="*/ 0 w 5735947"/>
                <a:gd name="connsiteY25" fmla="*/ 6479349 h 6479349"/>
                <a:gd name="connsiteX26" fmla="*/ 1215063 w 5735947"/>
                <a:gd name="connsiteY26" fmla="*/ 2457765 h 6479349"/>
                <a:gd name="connsiteX27" fmla="*/ 1464301 w 5735947"/>
                <a:gd name="connsiteY27" fmla="*/ 1710053 h 6479349"/>
                <a:gd name="connsiteX28" fmla="*/ 1657976 w 5735947"/>
                <a:gd name="connsiteY28" fmla="*/ 1195702 h 6479349"/>
                <a:gd name="connsiteX0" fmla="*/ 1657976 w 5735947"/>
                <a:gd name="connsiteY0" fmla="*/ 1195702 h 6479349"/>
                <a:gd name="connsiteX1" fmla="*/ 1800058 w 5735947"/>
                <a:gd name="connsiteY1" fmla="*/ 1435415 h 6479349"/>
                <a:gd name="connsiteX2" fmla="*/ 1846095 w 5735947"/>
                <a:gd name="connsiteY2" fmla="*/ 1448117 h 6479349"/>
                <a:gd name="connsiteX3" fmla="*/ 2077076 w 5735947"/>
                <a:gd name="connsiteY3" fmla="*/ 1402873 h 6479349"/>
                <a:gd name="connsiteX4" fmla="*/ 2239001 w 5735947"/>
                <a:gd name="connsiteY4" fmla="*/ 1131411 h 6479349"/>
                <a:gd name="connsiteX5" fmla="*/ 2398545 w 5735947"/>
                <a:gd name="connsiteY5" fmla="*/ 914717 h 6479349"/>
                <a:gd name="connsiteX6" fmla="*/ 2524751 w 5735947"/>
                <a:gd name="connsiteY6" fmla="*/ 757553 h 6479349"/>
                <a:gd name="connsiteX7" fmla="*/ 2724776 w 5735947"/>
                <a:gd name="connsiteY7" fmla="*/ 262253 h 6479349"/>
                <a:gd name="connsiteX8" fmla="*/ 2839076 w 5735947"/>
                <a:gd name="connsiteY8" fmla="*/ 81277 h 6479349"/>
                <a:gd name="connsiteX9" fmla="*/ 3010526 w 5735947"/>
                <a:gd name="connsiteY9" fmla="*/ 24127 h 6479349"/>
                <a:gd name="connsiteX10" fmla="*/ 3146257 w 5735947"/>
                <a:gd name="connsiteY10" fmla="*/ 181291 h 6479349"/>
                <a:gd name="connsiteX11" fmla="*/ 3246270 w 5735947"/>
                <a:gd name="connsiteY11" fmla="*/ 43179 h 6479349"/>
                <a:gd name="connsiteX12" fmla="*/ 3496301 w 5735947"/>
                <a:gd name="connsiteY12" fmla="*/ 443229 h 6479349"/>
                <a:gd name="connsiteX13" fmla="*/ 3715376 w 5735947"/>
                <a:gd name="connsiteY13" fmla="*/ 938529 h 6479349"/>
                <a:gd name="connsiteX14" fmla="*/ 3984457 w 5735947"/>
                <a:gd name="connsiteY14" fmla="*/ 1305242 h 6479349"/>
                <a:gd name="connsiteX15" fmla="*/ 4086851 w 5735947"/>
                <a:gd name="connsiteY15" fmla="*/ 1230629 h 6479349"/>
                <a:gd name="connsiteX16" fmla="*/ 4337676 w 5735947"/>
                <a:gd name="connsiteY16" fmla="*/ 1659254 h 6479349"/>
                <a:gd name="connsiteX17" fmla="*/ 4436101 w 5735947"/>
                <a:gd name="connsiteY17" fmla="*/ 2125979 h 6479349"/>
                <a:gd name="connsiteX18" fmla="*/ 4775826 w 5735947"/>
                <a:gd name="connsiteY18" fmla="*/ 3072127 h 6479349"/>
                <a:gd name="connsiteX19" fmla="*/ 4990932 w 5735947"/>
                <a:gd name="connsiteY19" fmla="*/ 3867467 h 6479349"/>
                <a:gd name="connsiteX20" fmla="*/ 5013951 w 5735947"/>
                <a:gd name="connsiteY20" fmla="*/ 4284979 h 6479349"/>
                <a:gd name="connsiteX21" fmla="*/ 5225882 w 5735947"/>
                <a:gd name="connsiteY21" fmla="*/ 5200967 h 6479349"/>
                <a:gd name="connsiteX22" fmla="*/ 5302082 w 5735947"/>
                <a:gd name="connsiteY22" fmla="*/ 5601017 h 6479349"/>
                <a:gd name="connsiteX23" fmla="*/ 5706101 w 5735947"/>
                <a:gd name="connsiteY23" fmla="*/ 6101078 h 6479349"/>
                <a:gd name="connsiteX24" fmla="*/ 5577179 w 5735947"/>
                <a:gd name="connsiteY24" fmla="*/ 6447063 h 6479349"/>
                <a:gd name="connsiteX25" fmla="*/ 0 w 5735947"/>
                <a:gd name="connsiteY25" fmla="*/ 6479349 h 6479349"/>
                <a:gd name="connsiteX26" fmla="*/ 1215063 w 5735947"/>
                <a:gd name="connsiteY26" fmla="*/ 2457765 h 6479349"/>
                <a:gd name="connsiteX27" fmla="*/ 1464301 w 5735947"/>
                <a:gd name="connsiteY27" fmla="*/ 1710053 h 6479349"/>
                <a:gd name="connsiteX28" fmla="*/ 1657976 w 5735947"/>
                <a:gd name="connsiteY28" fmla="*/ 1195702 h 6479349"/>
                <a:gd name="connsiteX0" fmla="*/ 1657976 w 5735947"/>
                <a:gd name="connsiteY0" fmla="*/ 1195702 h 6479349"/>
                <a:gd name="connsiteX1" fmla="*/ 1800058 w 5735947"/>
                <a:gd name="connsiteY1" fmla="*/ 1435415 h 6479349"/>
                <a:gd name="connsiteX2" fmla="*/ 1846095 w 5735947"/>
                <a:gd name="connsiteY2" fmla="*/ 1448117 h 6479349"/>
                <a:gd name="connsiteX3" fmla="*/ 2077076 w 5735947"/>
                <a:gd name="connsiteY3" fmla="*/ 1402873 h 6479349"/>
                <a:gd name="connsiteX4" fmla="*/ 2239001 w 5735947"/>
                <a:gd name="connsiteY4" fmla="*/ 1131411 h 6479349"/>
                <a:gd name="connsiteX5" fmla="*/ 2398545 w 5735947"/>
                <a:gd name="connsiteY5" fmla="*/ 914717 h 6479349"/>
                <a:gd name="connsiteX6" fmla="*/ 2524751 w 5735947"/>
                <a:gd name="connsiteY6" fmla="*/ 757553 h 6479349"/>
                <a:gd name="connsiteX7" fmla="*/ 2724776 w 5735947"/>
                <a:gd name="connsiteY7" fmla="*/ 262253 h 6479349"/>
                <a:gd name="connsiteX8" fmla="*/ 2839076 w 5735947"/>
                <a:gd name="connsiteY8" fmla="*/ 81277 h 6479349"/>
                <a:gd name="connsiteX9" fmla="*/ 3010526 w 5735947"/>
                <a:gd name="connsiteY9" fmla="*/ 24127 h 6479349"/>
                <a:gd name="connsiteX10" fmla="*/ 3146257 w 5735947"/>
                <a:gd name="connsiteY10" fmla="*/ 181291 h 6479349"/>
                <a:gd name="connsiteX11" fmla="*/ 3246270 w 5735947"/>
                <a:gd name="connsiteY11" fmla="*/ 43179 h 6479349"/>
                <a:gd name="connsiteX12" fmla="*/ 3496301 w 5735947"/>
                <a:gd name="connsiteY12" fmla="*/ 443229 h 6479349"/>
                <a:gd name="connsiteX13" fmla="*/ 3715376 w 5735947"/>
                <a:gd name="connsiteY13" fmla="*/ 938529 h 6479349"/>
                <a:gd name="connsiteX14" fmla="*/ 3984457 w 5735947"/>
                <a:gd name="connsiteY14" fmla="*/ 1305242 h 6479349"/>
                <a:gd name="connsiteX15" fmla="*/ 4086851 w 5735947"/>
                <a:gd name="connsiteY15" fmla="*/ 1230629 h 6479349"/>
                <a:gd name="connsiteX16" fmla="*/ 4337676 w 5735947"/>
                <a:gd name="connsiteY16" fmla="*/ 1659254 h 6479349"/>
                <a:gd name="connsiteX17" fmla="*/ 4436101 w 5735947"/>
                <a:gd name="connsiteY17" fmla="*/ 2125979 h 6479349"/>
                <a:gd name="connsiteX18" fmla="*/ 4775826 w 5735947"/>
                <a:gd name="connsiteY18" fmla="*/ 3072127 h 6479349"/>
                <a:gd name="connsiteX19" fmla="*/ 4990932 w 5735947"/>
                <a:gd name="connsiteY19" fmla="*/ 3867467 h 6479349"/>
                <a:gd name="connsiteX20" fmla="*/ 5013951 w 5735947"/>
                <a:gd name="connsiteY20" fmla="*/ 4284979 h 6479349"/>
                <a:gd name="connsiteX21" fmla="*/ 5225882 w 5735947"/>
                <a:gd name="connsiteY21" fmla="*/ 5200967 h 6479349"/>
                <a:gd name="connsiteX22" fmla="*/ 5302082 w 5735947"/>
                <a:gd name="connsiteY22" fmla="*/ 5601017 h 6479349"/>
                <a:gd name="connsiteX23" fmla="*/ 5706101 w 5735947"/>
                <a:gd name="connsiteY23" fmla="*/ 6101078 h 6479349"/>
                <a:gd name="connsiteX24" fmla="*/ 5577179 w 5735947"/>
                <a:gd name="connsiteY24" fmla="*/ 6447063 h 6479349"/>
                <a:gd name="connsiteX25" fmla="*/ 0 w 5735947"/>
                <a:gd name="connsiteY25" fmla="*/ 6479349 h 6479349"/>
                <a:gd name="connsiteX26" fmla="*/ 1215063 w 5735947"/>
                <a:gd name="connsiteY26" fmla="*/ 2457765 h 6479349"/>
                <a:gd name="connsiteX27" fmla="*/ 1464301 w 5735947"/>
                <a:gd name="connsiteY27" fmla="*/ 1710053 h 6479349"/>
                <a:gd name="connsiteX28" fmla="*/ 1657976 w 5735947"/>
                <a:gd name="connsiteY28" fmla="*/ 1195702 h 6479349"/>
                <a:gd name="connsiteX0" fmla="*/ 1657976 w 5735947"/>
                <a:gd name="connsiteY0" fmla="*/ 1195702 h 6479349"/>
                <a:gd name="connsiteX1" fmla="*/ 1800058 w 5735947"/>
                <a:gd name="connsiteY1" fmla="*/ 1435415 h 6479349"/>
                <a:gd name="connsiteX2" fmla="*/ 1846095 w 5735947"/>
                <a:gd name="connsiteY2" fmla="*/ 1448117 h 6479349"/>
                <a:gd name="connsiteX3" fmla="*/ 2077076 w 5735947"/>
                <a:gd name="connsiteY3" fmla="*/ 1402873 h 6479349"/>
                <a:gd name="connsiteX4" fmla="*/ 2239001 w 5735947"/>
                <a:gd name="connsiteY4" fmla="*/ 1131411 h 6479349"/>
                <a:gd name="connsiteX5" fmla="*/ 2398545 w 5735947"/>
                <a:gd name="connsiteY5" fmla="*/ 914717 h 6479349"/>
                <a:gd name="connsiteX6" fmla="*/ 2524751 w 5735947"/>
                <a:gd name="connsiteY6" fmla="*/ 757553 h 6479349"/>
                <a:gd name="connsiteX7" fmla="*/ 2724776 w 5735947"/>
                <a:gd name="connsiteY7" fmla="*/ 262253 h 6479349"/>
                <a:gd name="connsiteX8" fmla="*/ 2839076 w 5735947"/>
                <a:gd name="connsiteY8" fmla="*/ 81277 h 6479349"/>
                <a:gd name="connsiteX9" fmla="*/ 3010526 w 5735947"/>
                <a:gd name="connsiteY9" fmla="*/ 24127 h 6479349"/>
                <a:gd name="connsiteX10" fmla="*/ 3146257 w 5735947"/>
                <a:gd name="connsiteY10" fmla="*/ 181291 h 6479349"/>
                <a:gd name="connsiteX11" fmla="*/ 3246270 w 5735947"/>
                <a:gd name="connsiteY11" fmla="*/ 43179 h 6479349"/>
                <a:gd name="connsiteX12" fmla="*/ 3496301 w 5735947"/>
                <a:gd name="connsiteY12" fmla="*/ 443229 h 6479349"/>
                <a:gd name="connsiteX13" fmla="*/ 3715376 w 5735947"/>
                <a:gd name="connsiteY13" fmla="*/ 938529 h 6479349"/>
                <a:gd name="connsiteX14" fmla="*/ 3984457 w 5735947"/>
                <a:gd name="connsiteY14" fmla="*/ 1305242 h 6479349"/>
                <a:gd name="connsiteX15" fmla="*/ 4086851 w 5735947"/>
                <a:gd name="connsiteY15" fmla="*/ 1230629 h 6479349"/>
                <a:gd name="connsiteX16" fmla="*/ 4337676 w 5735947"/>
                <a:gd name="connsiteY16" fmla="*/ 1659254 h 6479349"/>
                <a:gd name="connsiteX17" fmla="*/ 4436101 w 5735947"/>
                <a:gd name="connsiteY17" fmla="*/ 2125979 h 6479349"/>
                <a:gd name="connsiteX18" fmla="*/ 4775826 w 5735947"/>
                <a:gd name="connsiteY18" fmla="*/ 3072127 h 6479349"/>
                <a:gd name="connsiteX19" fmla="*/ 4990932 w 5735947"/>
                <a:gd name="connsiteY19" fmla="*/ 3867467 h 6479349"/>
                <a:gd name="connsiteX20" fmla="*/ 5013951 w 5735947"/>
                <a:gd name="connsiteY20" fmla="*/ 4284979 h 6479349"/>
                <a:gd name="connsiteX21" fmla="*/ 5225882 w 5735947"/>
                <a:gd name="connsiteY21" fmla="*/ 5200967 h 6479349"/>
                <a:gd name="connsiteX22" fmla="*/ 5302082 w 5735947"/>
                <a:gd name="connsiteY22" fmla="*/ 5601017 h 6479349"/>
                <a:gd name="connsiteX23" fmla="*/ 5706101 w 5735947"/>
                <a:gd name="connsiteY23" fmla="*/ 6101078 h 6479349"/>
                <a:gd name="connsiteX24" fmla="*/ 5577179 w 5735947"/>
                <a:gd name="connsiteY24" fmla="*/ 6447063 h 6479349"/>
                <a:gd name="connsiteX25" fmla="*/ 0 w 5735947"/>
                <a:gd name="connsiteY25" fmla="*/ 6479349 h 6479349"/>
                <a:gd name="connsiteX26" fmla="*/ 1215063 w 5735947"/>
                <a:gd name="connsiteY26" fmla="*/ 2457765 h 6479349"/>
                <a:gd name="connsiteX27" fmla="*/ 1464301 w 5735947"/>
                <a:gd name="connsiteY27" fmla="*/ 1710053 h 6479349"/>
                <a:gd name="connsiteX28" fmla="*/ 1657976 w 5735947"/>
                <a:gd name="connsiteY28" fmla="*/ 1195702 h 6479349"/>
                <a:gd name="connsiteX0" fmla="*/ 1657976 w 5735947"/>
                <a:gd name="connsiteY0" fmla="*/ 1195702 h 6479349"/>
                <a:gd name="connsiteX1" fmla="*/ 1800058 w 5735947"/>
                <a:gd name="connsiteY1" fmla="*/ 1435415 h 6479349"/>
                <a:gd name="connsiteX2" fmla="*/ 1846095 w 5735947"/>
                <a:gd name="connsiteY2" fmla="*/ 1448117 h 6479349"/>
                <a:gd name="connsiteX3" fmla="*/ 2077076 w 5735947"/>
                <a:gd name="connsiteY3" fmla="*/ 1402873 h 6479349"/>
                <a:gd name="connsiteX4" fmla="*/ 2239001 w 5735947"/>
                <a:gd name="connsiteY4" fmla="*/ 1131411 h 6479349"/>
                <a:gd name="connsiteX5" fmla="*/ 2398545 w 5735947"/>
                <a:gd name="connsiteY5" fmla="*/ 914717 h 6479349"/>
                <a:gd name="connsiteX6" fmla="*/ 2524751 w 5735947"/>
                <a:gd name="connsiteY6" fmla="*/ 757553 h 6479349"/>
                <a:gd name="connsiteX7" fmla="*/ 2724776 w 5735947"/>
                <a:gd name="connsiteY7" fmla="*/ 262253 h 6479349"/>
                <a:gd name="connsiteX8" fmla="*/ 2839076 w 5735947"/>
                <a:gd name="connsiteY8" fmla="*/ 81277 h 6479349"/>
                <a:gd name="connsiteX9" fmla="*/ 3010526 w 5735947"/>
                <a:gd name="connsiteY9" fmla="*/ 24127 h 6479349"/>
                <a:gd name="connsiteX10" fmla="*/ 3146257 w 5735947"/>
                <a:gd name="connsiteY10" fmla="*/ 181291 h 6479349"/>
                <a:gd name="connsiteX11" fmla="*/ 3246270 w 5735947"/>
                <a:gd name="connsiteY11" fmla="*/ 43179 h 6479349"/>
                <a:gd name="connsiteX12" fmla="*/ 3496301 w 5735947"/>
                <a:gd name="connsiteY12" fmla="*/ 443229 h 6479349"/>
                <a:gd name="connsiteX13" fmla="*/ 3715376 w 5735947"/>
                <a:gd name="connsiteY13" fmla="*/ 938529 h 6479349"/>
                <a:gd name="connsiteX14" fmla="*/ 3984457 w 5735947"/>
                <a:gd name="connsiteY14" fmla="*/ 1305242 h 6479349"/>
                <a:gd name="connsiteX15" fmla="*/ 4086851 w 5735947"/>
                <a:gd name="connsiteY15" fmla="*/ 1230629 h 6479349"/>
                <a:gd name="connsiteX16" fmla="*/ 4337676 w 5735947"/>
                <a:gd name="connsiteY16" fmla="*/ 1659254 h 6479349"/>
                <a:gd name="connsiteX17" fmla="*/ 4436101 w 5735947"/>
                <a:gd name="connsiteY17" fmla="*/ 2125979 h 6479349"/>
                <a:gd name="connsiteX18" fmla="*/ 4775826 w 5735947"/>
                <a:gd name="connsiteY18" fmla="*/ 3072127 h 6479349"/>
                <a:gd name="connsiteX19" fmla="*/ 4990932 w 5735947"/>
                <a:gd name="connsiteY19" fmla="*/ 3867467 h 6479349"/>
                <a:gd name="connsiteX20" fmla="*/ 5013951 w 5735947"/>
                <a:gd name="connsiteY20" fmla="*/ 4284979 h 6479349"/>
                <a:gd name="connsiteX21" fmla="*/ 5225882 w 5735947"/>
                <a:gd name="connsiteY21" fmla="*/ 5200967 h 6479349"/>
                <a:gd name="connsiteX22" fmla="*/ 5302082 w 5735947"/>
                <a:gd name="connsiteY22" fmla="*/ 5601017 h 6479349"/>
                <a:gd name="connsiteX23" fmla="*/ 5706101 w 5735947"/>
                <a:gd name="connsiteY23" fmla="*/ 6101078 h 6479349"/>
                <a:gd name="connsiteX24" fmla="*/ 5577179 w 5735947"/>
                <a:gd name="connsiteY24" fmla="*/ 6447063 h 6479349"/>
                <a:gd name="connsiteX25" fmla="*/ 0 w 5735947"/>
                <a:gd name="connsiteY25" fmla="*/ 6479349 h 6479349"/>
                <a:gd name="connsiteX26" fmla="*/ 1215063 w 5735947"/>
                <a:gd name="connsiteY26" fmla="*/ 2457765 h 6479349"/>
                <a:gd name="connsiteX27" fmla="*/ 1464301 w 5735947"/>
                <a:gd name="connsiteY27" fmla="*/ 1710053 h 6479349"/>
                <a:gd name="connsiteX28" fmla="*/ 1657976 w 5735947"/>
                <a:gd name="connsiteY28" fmla="*/ 1195702 h 6479349"/>
                <a:gd name="connsiteX0" fmla="*/ 1657976 w 5735947"/>
                <a:gd name="connsiteY0" fmla="*/ 1195702 h 6479349"/>
                <a:gd name="connsiteX1" fmla="*/ 1800058 w 5735947"/>
                <a:gd name="connsiteY1" fmla="*/ 1435415 h 6479349"/>
                <a:gd name="connsiteX2" fmla="*/ 1846095 w 5735947"/>
                <a:gd name="connsiteY2" fmla="*/ 1448117 h 6479349"/>
                <a:gd name="connsiteX3" fmla="*/ 2077076 w 5735947"/>
                <a:gd name="connsiteY3" fmla="*/ 1402873 h 6479349"/>
                <a:gd name="connsiteX4" fmla="*/ 2239001 w 5735947"/>
                <a:gd name="connsiteY4" fmla="*/ 1131411 h 6479349"/>
                <a:gd name="connsiteX5" fmla="*/ 2398545 w 5735947"/>
                <a:gd name="connsiteY5" fmla="*/ 914717 h 6479349"/>
                <a:gd name="connsiteX6" fmla="*/ 2524751 w 5735947"/>
                <a:gd name="connsiteY6" fmla="*/ 757553 h 6479349"/>
                <a:gd name="connsiteX7" fmla="*/ 2724776 w 5735947"/>
                <a:gd name="connsiteY7" fmla="*/ 262253 h 6479349"/>
                <a:gd name="connsiteX8" fmla="*/ 2839076 w 5735947"/>
                <a:gd name="connsiteY8" fmla="*/ 81277 h 6479349"/>
                <a:gd name="connsiteX9" fmla="*/ 3010526 w 5735947"/>
                <a:gd name="connsiteY9" fmla="*/ 24127 h 6479349"/>
                <a:gd name="connsiteX10" fmla="*/ 3146257 w 5735947"/>
                <a:gd name="connsiteY10" fmla="*/ 181291 h 6479349"/>
                <a:gd name="connsiteX11" fmla="*/ 3246270 w 5735947"/>
                <a:gd name="connsiteY11" fmla="*/ 43179 h 6479349"/>
                <a:gd name="connsiteX12" fmla="*/ 3496301 w 5735947"/>
                <a:gd name="connsiteY12" fmla="*/ 443229 h 6479349"/>
                <a:gd name="connsiteX13" fmla="*/ 3715376 w 5735947"/>
                <a:gd name="connsiteY13" fmla="*/ 938529 h 6479349"/>
                <a:gd name="connsiteX14" fmla="*/ 3984457 w 5735947"/>
                <a:gd name="connsiteY14" fmla="*/ 1305242 h 6479349"/>
                <a:gd name="connsiteX15" fmla="*/ 4086851 w 5735947"/>
                <a:gd name="connsiteY15" fmla="*/ 1230629 h 6479349"/>
                <a:gd name="connsiteX16" fmla="*/ 4337676 w 5735947"/>
                <a:gd name="connsiteY16" fmla="*/ 1659254 h 6479349"/>
                <a:gd name="connsiteX17" fmla="*/ 4436101 w 5735947"/>
                <a:gd name="connsiteY17" fmla="*/ 2125979 h 6479349"/>
                <a:gd name="connsiteX18" fmla="*/ 4775826 w 5735947"/>
                <a:gd name="connsiteY18" fmla="*/ 3072127 h 6479349"/>
                <a:gd name="connsiteX19" fmla="*/ 4990932 w 5735947"/>
                <a:gd name="connsiteY19" fmla="*/ 3867467 h 6479349"/>
                <a:gd name="connsiteX20" fmla="*/ 5013951 w 5735947"/>
                <a:gd name="connsiteY20" fmla="*/ 4284979 h 6479349"/>
                <a:gd name="connsiteX21" fmla="*/ 5225882 w 5735947"/>
                <a:gd name="connsiteY21" fmla="*/ 5200967 h 6479349"/>
                <a:gd name="connsiteX22" fmla="*/ 5302082 w 5735947"/>
                <a:gd name="connsiteY22" fmla="*/ 5601017 h 6479349"/>
                <a:gd name="connsiteX23" fmla="*/ 5706101 w 5735947"/>
                <a:gd name="connsiteY23" fmla="*/ 6101078 h 6479349"/>
                <a:gd name="connsiteX24" fmla="*/ 5577179 w 5735947"/>
                <a:gd name="connsiteY24" fmla="*/ 6447063 h 6479349"/>
                <a:gd name="connsiteX25" fmla="*/ 0 w 5735947"/>
                <a:gd name="connsiteY25" fmla="*/ 6479349 h 6479349"/>
                <a:gd name="connsiteX26" fmla="*/ 1215063 w 5735947"/>
                <a:gd name="connsiteY26" fmla="*/ 2457765 h 6479349"/>
                <a:gd name="connsiteX27" fmla="*/ 1464301 w 5735947"/>
                <a:gd name="connsiteY27" fmla="*/ 1710053 h 6479349"/>
                <a:gd name="connsiteX28" fmla="*/ 1657976 w 5735947"/>
                <a:gd name="connsiteY28" fmla="*/ 1195702 h 6479349"/>
                <a:gd name="connsiteX0" fmla="*/ 1657976 w 5735947"/>
                <a:gd name="connsiteY0" fmla="*/ 1205774 h 6489421"/>
                <a:gd name="connsiteX1" fmla="*/ 1800058 w 5735947"/>
                <a:gd name="connsiteY1" fmla="*/ 1445487 h 6489421"/>
                <a:gd name="connsiteX2" fmla="*/ 1846095 w 5735947"/>
                <a:gd name="connsiteY2" fmla="*/ 1458189 h 6489421"/>
                <a:gd name="connsiteX3" fmla="*/ 2077076 w 5735947"/>
                <a:gd name="connsiteY3" fmla="*/ 1412945 h 6489421"/>
                <a:gd name="connsiteX4" fmla="*/ 2239001 w 5735947"/>
                <a:gd name="connsiteY4" fmla="*/ 1141483 h 6489421"/>
                <a:gd name="connsiteX5" fmla="*/ 2398545 w 5735947"/>
                <a:gd name="connsiteY5" fmla="*/ 924789 h 6489421"/>
                <a:gd name="connsiteX6" fmla="*/ 2524751 w 5735947"/>
                <a:gd name="connsiteY6" fmla="*/ 767625 h 6489421"/>
                <a:gd name="connsiteX7" fmla="*/ 2724776 w 5735947"/>
                <a:gd name="connsiteY7" fmla="*/ 272325 h 6489421"/>
                <a:gd name="connsiteX8" fmla="*/ 2839076 w 5735947"/>
                <a:gd name="connsiteY8" fmla="*/ 91349 h 6489421"/>
                <a:gd name="connsiteX9" fmla="*/ 3010526 w 5735947"/>
                <a:gd name="connsiteY9" fmla="*/ 34199 h 6489421"/>
                <a:gd name="connsiteX10" fmla="*/ 3146257 w 5735947"/>
                <a:gd name="connsiteY10" fmla="*/ 191363 h 6489421"/>
                <a:gd name="connsiteX11" fmla="*/ 3246270 w 5735947"/>
                <a:gd name="connsiteY11" fmla="*/ 53251 h 6489421"/>
                <a:gd name="connsiteX12" fmla="*/ 3496301 w 5735947"/>
                <a:gd name="connsiteY12" fmla="*/ 453301 h 6489421"/>
                <a:gd name="connsiteX13" fmla="*/ 3715376 w 5735947"/>
                <a:gd name="connsiteY13" fmla="*/ 948601 h 6489421"/>
                <a:gd name="connsiteX14" fmla="*/ 3984457 w 5735947"/>
                <a:gd name="connsiteY14" fmla="*/ 1315314 h 6489421"/>
                <a:gd name="connsiteX15" fmla="*/ 4086851 w 5735947"/>
                <a:gd name="connsiteY15" fmla="*/ 1240701 h 6489421"/>
                <a:gd name="connsiteX16" fmla="*/ 4337676 w 5735947"/>
                <a:gd name="connsiteY16" fmla="*/ 1669326 h 6489421"/>
                <a:gd name="connsiteX17" fmla="*/ 4436101 w 5735947"/>
                <a:gd name="connsiteY17" fmla="*/ 2136051 h 6489421"/>
                <a:gd name="connsiteX18" fmla="*/ 4775826 w 5735947"/>
                <a:gd name="connsiteY18" fmla="*/ 3082199 h 6489421"/>
                <a:gd name="connsiteX19" fmla="*/ 4990932 w 5735947"/>
                <a:gd name="connsiteY19" fmla="*/ 3877539 h 6489421"/>
                <a:gd name="connsiteX20" fmla="*/ 5013951 w 5735947"/>
                <a:gd name="connsiteY20" fmla="*/ 4295051 h 6489421"/>
                <a:gd name="connsiteX21" fmla="*/ 5225882 w 5735947"/>
                <a:gd name="connsiteY21" fmla="*/ 5211039 h 6489421"/>
                <a:gd name="connsiteX22" fmla="*/ 5302082 w 5735947"/>
                <a:gd name="connsiteY22" fmla="*/ 5611089 h 6489421"/>
                <a:gd name="connsiteX23" fmla="*/ 5706101 w 5735947"/>
                <a:gd name="connsiteY23" fmla="*/ 6111150 h 6489421"/>
                <a:gd name="connsiteX24" fmla="*/ 5577179 w 5735947"/>
                <a:gd name="connsiteY24" fmla="*/ 6457135 h 6489421"/>
                <a:gd name="connsiteX25" fmla="*/ 0 w 5735947"/>
                <a:gd name="connsiteY25" fmla="*/ 6489421 h 6489421"/>
                <a:gd name="connsiteX26" fmla="*/ 1215063 w 5735947"/>
                <a:gd name="connsiteY26" fmla="*/ 2467837 h 6489421"/>
                <a:gd name="connsiteX27" fmla="*/ 1464301 w 5735947"/>
                <a:gd name="connsiteY27" fmla="*/ 1720125 h 6489421"/>
                <a:gd name="connsiteX28" fmla="*/ 1657976 w 5735947"/>
                <a:gd name="connsiteY28" fmla="*/ 1205774 h 6489421"/>
                <a:gd name="connsiteX0" fmla="*/ 1657976 w 5735947"/>
                <a:gd name="connsiteY0" fmla="*/ 1205774 h 6489421"/>
                <a:gd name="connsiteX1" fmla="*/ 1800058 w 5735947"/>
                <a:gd name="connsiteY1" fmla="*/ 1445487 h 6489421"/>
                <a:gd name="connsiteX2" fmla="*/ 1846095 w 5735947"/>
                <a:gd name="connsiteY2" fmla="*/ 1458189 h 6489421"/>
                <a:gd name="connsiteX3" fmla="*/ 2077076 w 5735947"/>
                <a:gd name="connsiteY3" fmla="*/ 1412945 h 6489421"/>
                <a:gd name="connsiteX4" fmla="*/ 2239001 w 5735947"/>
                <a:gd name="connsiteY4" fmla="*/ 1141483 h 6489421"/>
                <a:gd name="connsiteX5" fmla="*/ 2398545 w 5735947"/>
                <a:gd name="connsiteY5" fmla="*/ 924789 h 6489421"/>
                <a:gd name="connsiteX6" fmla="*/ 2524751 w 5735947"/>
                <a:gd name="connsiteY6" fmla="*/ 767625 h 6489421"/>
                <a:gd name="connsiteX7" fmla="*/ 2724776 w 5735947"/>
                <a:gd name="connsiteY7" fmla="*/ 272325 h 6489421"/>
                <a:gd name="connsiteX8" fmla="*/ 2839076 w 5735947"/>
                <a:gd name="connsiteY8" fmla="*/ 91349 h 6489421"/>
                <a:gd name="connsiteX9" fmla="*/ 3010526 w 5735947"/>
                <a:gd name="connsiteY9" fmla="*/ 34199 h 6489421"/>
                <a:gd name="connsiteX10" fmla="*/ 3146257 w 5735947"/>
                <a:gd name="connsiteY10" fmla="*/ 191363 h 6489421"/>
                <a:gd name="connsiteX11" fmla="*/ 3246270 w 5735947"/>
                <a:gd name="connsiteY11" fmla="*/ 53251 h 6489421"/>
                <a:gd name="connsiteX12" fmla="*/ 3496301 w 5735947"/>
                <a:gd name="connsiteY12" fmla="*/ 453301 h 6489421"/>
                <a:gd name="connsiteX13" fmla="*/ 3715376 w 5735947"/>
                <a:gd name="connsiteY13" fmla="*/ 948601 h 6489421"/>
                <a:gd name="connsiteX14" fmla="*/ 3984457 w 5735947"/>
                <a:gd name="connsiteY14" fmla="*/ 1315314 h 6489421"/>
                <a:gd name="connsiteX15" fmla="*/ 4086851 w 5735947"/>
                <a:gd name="connsiteY15" fmla="*/ 1240701 h 6489421"/>
                <a:gd name="connsiteX16" fmla="*/ 4337676 w 5735947"/>
                <a:gd name="connsiteY16" fmla="*/ 1669326 h 6489421"/>
                <a:gd name="connsiteX17" fmla="*/ 4436101 w 5735947"/>
                <a:gd name="connsiteY17" fmla="*/ 2136051 h 6489421"/>
                <a:gd name="connsiteX18" fmla="*/ 4775826 w 5735947"/>
                <a:gd name="connsiteY18" fmla="*/ 3082199 h 6489421"/>
                <a:gd name="connsiteX19" fmla="*/ 4990932 w 5735947"/>
                <a:gd name="connsiteY19" fmla="*/ 3877539 h 6489421"/>
                <a:gd name="connsiteX20" fmla="*/ 5013951 w 5735947"/>
                <a:gd name="connsiteY20" fmla="*/ 4295051 h 6489421"/>
                <a:gd name="connsiteX21" fmla="*/ 5225882 w 5735947"/>
                <a:gd name="connsiteY21" fmla="*/ 5211039 h 6489421"/>
                <a:gd name="connsiteX22" fmla="*/ 5302082 w 5735947"/>
                <a:gd name="connsiteY22" fmla="*/ 5611089 h 6489421"/>
                <a:gd name="connsiteX23" fmla="*/ 5706101 w 5735947"/>
                <a:gd name="connsiteY23" fmla="*/ 6111150 h 6489421"/>
                <a:gd name="connsiteX24" fmla="*/ 5577179 w 5735947"/>
                <a:gd name="connsiteY24" fmla="*/ 6457135 h 6489421"/>
                <a:gd name="connsiteX25" fmla="*/ 0 w 5735947"/>
                <a:gd name="connsiteY25" fmla="*/ 6489421 h 6489421"/>
                <a:gd name="connsiteX26" fmla="*/ 1215063 w 5735947"/>
                <a:gd name="connsiteY26" fmla="*/ 2467837 h 6489421"/>
                <a:gd name="connsiteX27" fmla="*/ 1464301 w 5735947"/>
                <a:gd name="connsiteY27" fmla="*/ 1720125 h 6489421"/>
                <a:gd name="connsiteX28" fmla="*/ 1657976 w 5735947"/>
                <a:gd name="connsiteY28" fmla="*/ 1205774 h 6489421"/>
                <a:gd name="connsiteX0" fmla="*/ 1657976 w 5735947"/>
                <a:gd name="connsiteY0" fmla="*/ 1206592 h 6490239"/>
                <a:gd name="connsiteX1" fmla="*/ 1800058 w 5735947"/>
                <a:gd name="connsiteY1" fmla="*/ 1446305 h 6490239"/>
                <a:gd name="connsiteX2" fmla="*/ 1846095 w 5735947"/>
                <a:gd name="connsiteY2" fmla="*/ 1459007 h 6490239"/>
                <a:gd name="connsiteX3" fmla="*/ 2077076 w 5735947"/>
                <a:gd name="connsiteY3" fmla="*/ 1413763 h 6490239"/>
                <a:gd name="connsiteX4" fmla="*/ 2239001 w 5735947"/>
                <a:gd name="connsiteY4" fmla="*/ 1142301 h 6490239"/>
                <a:gd name="connsiteX5" fmla="*/ 2398545 w 5735947"/>
                <a:gd name="connsiteY5" fmla="*/ 925607 h 6490239"/>
                <a:gd name="connsiteX6" fmla="*/ 2524751 w 5735947"/>
                <a:gd name="connsiteY6" fmla="*/ 768443 h 6490239"/>
                <a:gd name="connsiteX7" fmla="*/ 2724776 w 5735947"/>
                <a:gd name="connsiteY7" fmla="*/ 273143 h 6490239"/>
                <a:gd name="connsiteX8" fmla="*/ 2831933 w 5735947"/>
                <a:gd name="connsiteY8" fmla="*/ 87404 h 6490239"/>
                <a:gd name="connsiteX9" fmla="*/ 3010526 w 5735947"/>
                <a:gd name="connsiteY9" fmla="*/ 35017 h 6490239"/>
                <a:gd name="connsiteX10" fmla="*/ 3146257 w 5735947"/>
                <a:gd name="connsiteY10" fmla="*/ 192181 h 6490239"/>
                <a:gd name="connsiteX11" fmla="*/ 3246270 w 5735947"/>
                <a:gd name="connsiteY11" fmla="*/ 54069 h 6490239"/>
                <a:gd name="connsiteX12" fmla="*/ 3496301 w 5735947"/>
                <a:gd name="connsiteY12" fmla="*/ 454119 h 6490239"/>
                <a:gd name="connsiteX13" fmla="*/ 3715376 w 5735947"/>
                <a:gd name="connsiteY13" fmla="*/ 949419 h 6490239"/>
                <a:gd name="connsiteX14" fmla="*/ 3984457 w 5735947"/>
                <a:gd name="connsiteY14" fmla="*/ 1316132 h 6490239"/>
                <a:gd name="connsiteX15" fmla="*/ 4086851 w 5735947"/>
                <a:gd name="connsiteY15" fmla="*/ 1241519 h 6490239"/>
                <a:gd name="connsiteX16" fmla="*/ 4337676 w 5735947"/>
                <a:gd name="connsiteY16" fmla="*/ 1670144 h 6490239"/>
                <a:gd name="connsiteX17" fmla="*/ 4436101 w 5735947"/>
                <a:gd name="connsiteY17" fmla="*/ 2136869 h 6490239"/>
                <a:gd name="connsiteX18" fmla="*/ 4775826 w 5735947"/>
                <a:gd name="connsiteY18" fmla="*/ 3083017 h 6490239"/>
                <a:gd name="connsiteX19" fmla="*/ 4990932 w 5735947"/>
                <a:gd name="connsiteY19" fmla="*/ 3878357 h 6490239"/>
                <a:gd name="connsiteX20" fmla="*/ 5013951 w 5735947"/>
                <a:gd name="connsiteY20" fmla="*/ 4295869 h 6490239"/>
                <a:gd name="connsiteX21" fmla="*/ 5225882 w 5735947"/>
                <a:gd name="connsiteY21" fmla="*/ 5211857 h 6490239"/>
                <a:gd name="connsiteX22" fmla="*/ 5302082 w 5735947"/>
                <a:gd name="connsiteY22" fmla="*/ 5611907 h 6490239"/>
                <a:gd name="connsiteX23" fmla="*/ 5706101 w 5735947"/>
                <a:gd name="connsiteY23" fmla="*/ 6111968 h 6490239"/>
                <a:gd name="connsiteX24" fmla="*/ 5577179 w 5735947"/>
                <a:gd name="connsiteY24" fmla="*/ 6457953 h 6490239"/>
                <a:gd name="connsiteX25" fmla="*/ 0 w 5735947"/>
                <a:gd name="connsiteY25" fmla="*/ 6490239 h 6490239"/>
                <a:gd name="connsiteX26" fmla="*/ 1215063 w 5735947"/>
                <a:gd name="connsiteY26" fmla="*/ 2468655 h 6490239"/>
                <a:gd name="connsiteX27" fmla="*/ 1464301 w 5735947"/>
                <a:gd name="connsiteY27" fmla="*/ 1720943 h 6490239"/>
                <a:gd name="connsiteX28" fmla="*/ 1657976 w 5735947"/>
                <a:gd name="connsiteY28" fmla="*/ 1206592 h 6490239"/>
                <a:gd name="connsiteX0" fmla="*/ 1657976 w 5735947"/>
                <a:gd name="connsiteY0" fmla="*/ 1206592 h 6490239"/>
                <a:gd name="connsiteX1" fmla="*/ 1800058 w 5735947"/>
                <a:gd name="connsiteY1" fmla="*/ 1446305 h 6490239"/>
                <a:gd name="connsiteX2" fmla="*/ 1846095 w 5735947"/>
                <a:gd name="connsiteY2" fmla="*/ 1459007 h 6490239"/>
                <a:gd name="connsiteX3" fmla="*/ 2077076 w 5735947"/>
                <a:gd name="connsiteY3" fmla="*/ 1413763 h 6490239"/>
                <a:gd name="connsiteX4" fmla="*/ 2239001 w 5735947"/>
                <a:gd name="connsiteY4" fmla="*/ 1142301 h 6490239"/>
                <a:gd name="connsiteX5" fmla="*/ 2398545 w 5735947"/>
                <a:gd name="connsiteY5" fmla="*/ 925607 h 6490239"/>
                <a:gd name="connsiteX6" fmla="*/ 2524751 w 5735947"/>
                <a:gd name="connsiteY6" fmla="*/ 768443 h 6490239"/>
                <a:gd name="connsiteX7" fmla="*/ 2724776 w 5735947"/>
                <a:gd name="connsiteY7" fmla="*/ 273143 h 6490239"/>
                <a:gd name="connsiteX8" fmla="*/ 2831933 w 5735947"/>
                <a:gd name="connsiteY8" fmla="*/ 87404 h 6490239"/>
                <a:gd name="connsiteX9" fmla="*/ 3010526 w 5735947"/>
                <a:gd name="connsiteY9" fmla="*/ 35017 h 6490239"/>
                <a:gd name="connsiteX10" fmla="*/ 3146257 w 5735947"/>
                <a:gd name="connsiteY10" fmla="*/ 192181 h 6490239"/>
                <a:gd name="connsiteX11" fmla="*/ 3246270 w 5735947"/>
                <a:gd name="connsiteY11" fmla="*/ 54069 h 6490239"/>
                <a:gd name="connsiteX12" fmla="*/ 3496301 w 5735947"/>
                <a:gd name="connsiteY12" fmla="*/ 454119 h 6490239"/>
                <a:gd name="connsiteX13" fmla="*/ 3715376 w 5735947"/>
                <a:gd name="connsiteY13" fmla="*/ 949419 h 6490239"/>
                <a:gd name="connsiteX14" fmla="*/ 3984457 w 5735947"/>
                <a:gd name="connsiteY14" fmla="*/ 1316132 h 6490239"/>
                <a:gd name="connsiteX15" fmla="*/ 4086851 w 5735947"/>
                <a:gd name="connsiteY15" fmla="*/ 1241519 h 6490239"/>
                <a:gd name="connsiteX16" fmla="*/ 4337676 w 5735947"/>
                <a:gd name="connsiteY16" fmla="*/ 1670144 h 6490239"/>
                <a:gd name="connsiteX17" fmla="*/ 4436101 w 5735947"/>
                <a:gd name="connsiteY17" fmla="*/ 2136869 h 6490239"/>
                <a:gd name="connsiteX18" fmla="*/ 4775826 w 5735947"/>
                <a:gd name="connsiteY18" fmla="*/ 3083017 h 6490239"/>
                <a:gd name="connsiteX19" fmla="*/ 4990932 w 5735947"/>
                <a:gd name="connsiteY19" fmla="*/ 3878357 h 6490239"/>
                <a:gd name="connsiteX20" fmla="*/ 5013951 w 5735947"/>
                <a:gd name="connsiteY20" fmla="*/ 4295869 h 6490239"/>
                <a:gd name="connsiteX21" fmla="*/ 5225882 w 5735947"/>
                <a:gd name="connsiteY21" fmla="*/ 5211857 h 6490239"/>
                <a:gd name="connsiteX22" fmla="*/ 5302082 w 5735947"/>
                <a:gd name="connsiteY22" fmla="*/ 5611907 h 6490239"/>
                <a:gd name="connsiteX23" fmla="*/ 5706101 w 5735947"/>
                <a:gd name="connsiteY23" fmla="*/ 6111968 h 6490239"/>
                <a:gd name="connsiteX24" fmla="*/ 5577179 w 5735947"/>
                <a:gd name="connsiteY24" fmla="*/ 6457953 h 6490239"/>
                <a:gd name="connsiteX25" fmla="*/ 0 w 5735947"/>
                <a:gd name="connsiteY25" fmla="*/ 6490239 h 6490239"/>
                <a:gd name="connsiteX26" fmla="*/ 1215063 w 5735947"/>
                <a:gd name="connsiteY26" fmla="*/ 2468655 h 6490239"/>
                <a:gd name="connsiteX27" fmla="*/ 1464301 w 5735947"/>
                <a:gd name="connsiteY27" fmla="*/ 1720943 h 6490239"/>
                <a:gd name="connsiteX28" fmla="*/ 1657976 w 5735947"/>
                <a:gd name="connsiteY28" fmla="*/ 1206592 h 6490239"/>
                <a:gd name="connsiteX0" fmla="*/ 1657976 w 5735947"/>
                <a:gd name="connsiteY0" fmla="*/ 1206592 h 6490239"/>
                <a:gd name="connsiteX1" fmla="*/ 1800058 w 5735947"/>
                <a:gd name="connsiteY1" fmla="*/ 1446305 h 6490239"/>
                <a:gd name="connsiteX2" fmla="*/ 1846095 w 5735947"/>
                <a:gd name="connsiteY2" fmla="*/ 1459007 h 6490239"/>
                <a:gd name="connsiteX3" fmla="*/ 2077076 w 5735947"/>
                <a:gd name="connsiteY3" fmla="*/ 1413763 h 6490239"/>
                <a:gd name="connsiteX4" fmla="*/ 2239001 w 5735947"/>
                <a:gd name="connsiteY4" fmla="*/ 1142301 h 6490239"/>
                <a:gd name="connsiteX5" fmla="*/ 2398545 w 5735947"/>
                <a:gd name="connsiteY5" fmla="*/ 925607 h 6490239"/>
                <a:gd name="connsiteX6" fmla="*/ 2524751 w 5735947"/>
                <a:gd name="connsiteY6" fmla="*/ 768443 h 6490239"/>
                <a:gd name="connsiteX7" fmla="*/ 2724776 w 5735947"/>
                <a:gd name="connsiteY7" fmla="*/ 273143 h 6490239"/>
                <a:gd name="connsiteX8" fmla="*/ 2831933 w 5735947"/>
                <a:gd name="connsiteY8" fmla="*/ 87404 h 6490239"/>
                <a:gd name="connsiteX9" fmla="*/ 3010526 w 5735947"/>
                <a:gd name="connsiteY9" fmla="*/ 35017 h 6490239"/>
                <a:gd name="connsiteX10" fmla="*/ 3146257 w 5735947"/>
                <a:gd name="connsiteY10" fmla="*/ 192181 h 6490239"/>
                <a:gd name="connsiteX11" fmla="*/ 3246270 w 5735947"/>
                <a:gd name="connsiteY11" fmla="*/ 54069 h 6490239"/>
                <a:gd name="connsiteX12" fmla="*/ 3496301 w 5735947"/>
                <a:gd name="connsiteY12" fmla="*/ 454119 h 6490239"/>
                <a:gd name="connsiteX13" fmla="*/ 3601076 w 5735947"/>
                <a:gd name="connsiteY13" fmla="*/ 537463 h 6490239"/>
                <a:gd name="connsiteX14" fmla="*/ 3715376 w 5735947"/>
                <a:gd name="connsiteY14" fmla="*/ 949419 h 6490239"/>
                <a:gd name="connsiteX15" fmla="*/ 3984457 w 5735947"/>
                <a:gd name="connsiteY15" fmla="*/ 1316132 h 6490239"/>
                <a:gd name="connsiteX16" fmla="*/ 4086851 w 5735947"/>
                <a:gd name="connsiteY16" fmla="*/ 1241519 h 6490239"/>
                <a:gd name="connsiteX17" fmla="*/ 4337676 w 5735947"/>
                <a:gd name="connsiteY17" fmla="*/ 1670144 h 6490239"/>
                <a:gd name="connsiteX18" fmla="*/ 4436101 w 5735947"/>
                <a:gd name="connsiteY18" fmla="*/ 2136869 h 6490239"/>
                <a:gd name="connsiteX19" fmla="*/ 4775826 w 5735947"/>
                <a:gd name="connsiteY19" fmla="*/ 3083017 h 6490239"/>
                <a:gd name="connsiteX20" fmla="*/ 4990932 w 5735947"/>
                <a:gd name="connsiteY20" fmla="*/ 3878357 h 6490239"/>
                <a:gd name="connsiteX21" fmla="*/ 5013951 w 5735947"/>
                <a:gd name="connsiteY21" fmla="*/ 4295869 h 6490239"/>
                <a:gd name="connsiteX22" fmla="*/ 5225882 w 5735947"/>
                <a:gd name="connsiteY22" fmla="*/ 5211857 h 6490239"/>
                <a:gd name="connsiteX23" fmla="*/ 5302082 w 5735947"/>
                <a:gd name="connsiteY23" fmla="*/ 5611907 h 6490239"/>
                <a:gd name="connsiteX24" fmla="*/ 5706101 w 5735947"/>
                <a:gd name="connsiteY24" fmla="*/ 6111968 h 6490239"/>
                <a:gd name="connsiteX25" fmla="*/ 5577179 w 5735947"/>
                <a:gd name="connsiteY25" fmla="*/ 6457953 h 6490239"/>
                <a:gd name="connsiteX26" fmla="*/ 0 w 5735947"/>
                <a:gd name="connsiteY26" fmla="*/ 6490239 h 6490239"/>
                <a:gd name="connsiteX27" fmla="*/ 1215063 w 5735947"/>
                <a:gd name="connsiteY27" fmla="*/ 2468655 h 6490239"/>
                <a:gd name="connsiteX28" fmla="*/ 1464301 w 5735947"/>
                <a:gd name="connsiteY28" fmla="*/ 1720943 h 6490239"/>
                <a:gd name="connsiteX29" fmla="*/ 1657976 w 5735947"/>
                <a:gd name="connsiteY29" fmla="*/ 1206592 h 6490239"/>
                <a:gd name="connsiteX0" fmla="*/ 1657976 w 5735947"/>
                <a:gd name="connsiteY0" fmla="*/ 1206592 h 6490239"/>
                <a:gd name="connsiteX1" fmla="*/ 1800058 w 5735947"/>
                <a:gd name="connsiteY1" fmla="*/ 1446305 h 6490239"/>
                <a:gd name="connsiteX2" fmla="*/ 1846095 w 5735947"/>
                <a:gd name="connsiteY2" fmla="*/ 1459007 h 6490239"/>
                <a:gd name="connsiteX3" fmla="*/ 2077076 w 5735947"/>
                <a:gd name="connsiteY3" fmla="*/ 1413763 h 6490239"/>
                <a:gd name="connsiteX4" fmla="*/ 2239001 w 5735947"/>
                <a:gd name="connsiteY4" fmla="*/ 1142301 h 6490239"/>
                <a:gd name="connsiteX5" fmla="*/ 2398545 w 5735947"/>
                <a:gd name="connsiteY5" fmla="*/ 925607 h 6490239"/>
                <a:gd name="connsiteX6" fmla="*/ 2524751 w 5735947"/>
                <a:gd name="connsiteY6" fmla="*/ 768443 h 6490239"/>
                <a:gd name="connsiteX7" fmla="*/ 2724776 w 5735947"/>
                <a:gd name="connsiteY7" fmla="*/ 273143 h 6490239"/>
                <a:gd name="connsiteX8" fmla="*/ 2831933 w 5735947"/>
                <a:gd name="connsiteY8" fmla="*/ 87404 h 6490239"/>
                <a:gd name="connsiteX9" fmla="*/ 3010526 w 5735947"/>
                <a:gd name="connsiteY9" fmla="*/ 35017 h 6490239"/>
                <a:gd name="connsiteX10" fmla="*/ 3146257 w 5735947"/>
                <a:gd name="connsiteY10" fmla="*/ 192181 h 6490239"/>
                <a:gd name="connsiteX11" fmla="*/ 3246270 w 5735947"/>
                <a:gd name="connsiteY11" fmla="*/ 54069 h 6490239"/>
                <a:gd name="connsiteX12" fmla="*/ 3496301 w 5735947"/>
                <a:gd name="connsiteY12" fmla="*/ 454119 h 6490239"/>
                <a:gd name="connsiteX13" fmla="*/ 3601076 w 5735947"/>
                <a:gd name="connsiteY13" fmla="*/ 537463 h 6490239"/>
                <a:gd name="connsiteX14" fmla="*/ 3984457 w 5735947"/>
                <a:gd name="connsiteY14" fmla="*/ 1316132 h 6490239"/>
                <a:gd name="connsiteX15" fmla="*/ 4086851 w 5735947"/>
                <a:gd name="connsiteY15" fmla="*/ 1241519 h 6490239"/>
                <a:gd name="connsiteX16" fmla="*/ 4337676 w 5735947"/>
                <a:gd name="connsiteY16" fmla="*/ 1670144 h 6490239"/>
                <a:gd name="connsiteX17" fmla="*/ 4436101 w 5735947"/>
                <a:gd name="connsiteY17" fmla="*/ 2136869 h 6490239"/>
                <a:gd name="connsiteX18" fmla="*/ 4775826 w 5735947"/>
                <a:gd name="connsiteY18" fmla="*/ 3083017 h 6490239"/>
                <a:gd name="connsiteX19" fmla="*/ 4990932 w 5735947"/>
                <a:gd name="connsiteY19" fmla="*/ 3878357 h 6490239"/>
                <a:gd name="connsiteX20" fmla="*/ 5013951 w 5735947"/>
                <a:gd name="connsiteY20" fmla="*/ 4295869 h 6490239"/>
                <a:gd name="connsiteX21" fmla="*/ 5225882 w 5735947"/>
                <a:gd name="connsiteY21" fmla="*/ 5211857 h 6490239"/>
                <a:gd name="connsiteX22" fmla="*/ 5302082 w 5735947"/>
                <a:gd name="connsiteY22" fmla="*/ 5611907 h 6490239"/>
                <a:gd name="connsiteX23" fmla="*/ 5706101 w 5735947"/>
                <a:gd name="connsiteY23" fmla="*/ 6111968 h 6490239"/>
                <a:gd name="connsiteX24" fmla="*/ 5577179 w 5735947"/>
                <a:gd name="connsiteY24" fmla="*/ 6457953 h 6490239"/>
                <a:gd name="connsiteX25" fmla="*/ 0 w 5735947"/>
                <a:gd name="connsiteY25" fmla="*/ 6490239 h 6490239"/>
                <a:gd name="connsiteX26" fmla="*/ 1215063 w 5735947"/>
                <a:gd name="connsiteY26" fmla="*/ 2468655 h 6490239"/>
                <a:gd name="connsiteX27" fmla="*/ 1464301 w 5735947"/>
                <a:gd name="connsiteY27" fmla="*/ 1720943 h 6490239"/>
                <a:gd name="connsiteX28" fmla="*/ 1657976 w 5735947"/>
                <a:gd name="connsiteY28" fmla="*/ 1206592 h 6490239"/>
                <a:gd name="connsiteX0" fmla="*/ 1657976 w 5735947"/>
                <a:gd name="connsiteY0" fmla="*/ 1206592 h 6490239"/>
                <a:gd name="connsiteX1" fmla="*/ 1800058 w 5735947"/>
                <a:gd name="connsiteY1" fmla="*/ 1446305 h 6490239"/>
                <a:gd name="connsiteX2" fmla="*/ 1846095 w 5735947"/>
                <a:gd name="connsiteY2" fmla="*/ 1459007 h 6490239"/>
                <a:gd name="connsiteX3" fmla="*/ 2077076 w 5735947"/>
                <a:gd name="connsiteY3" fmla="*/ 1413763 h 6490239"/>
                <a:gd name="connsiteX4" fmla="*/ 2239001 w 5735947"/>
                <a:gd name="connsiteY4" fmla="*/ 1142301 h 6490239"/>
                <a:gd name="connsiteX5" fmla="*/ 2398545 w 5735947"/>
                <a:gd name="connsiteY5" fmla="*/ 925607 h 6490239"/>
                <a:gd name="connsiteX6" fmla="*/ 2524751 w 5735947"/>
                <a:gd name="connsiteY6" fmla="*/ 768443 h 6490239"/>
                <a:gd name="connsiteX7" fmla="*/ 2724776 w 5735947"/>
                <a:gd name="connsiteY7" fmla="*/ 273143 h 6490239"/>
                <a:gd name="connsiteX8" fmla="*/ 2831933 w 5735947"/>
                <a:gd name="connsiteY8" fmla="*/ 87404 h 6490239"/>
                <a:gd name="connsiteX9" fmla="*/ 3010526 w 5735947"/>
                <a:gd name="connsiteY9" fmla="*/ 35017 h 6490239"/>
                <a:gd name="connsiteX10" fmla="*/ 3146257 w 5735947"/>
                <a:gd name="connsiteY10" fmla="*/ 192181 h 6490239"/>
                <a:gd name="connsiteX11" fmla="*/ 3246270 w 5735947"/>
                <a:gd name="connsiteY11" fmla="*/ 54069 h 6490239"/>
                <a:gd name="connsiteX12" fmla="*/ 3496301 w 5735947"/>
                <a:gd name="connsiteY12" fmla="*/ 454119 h 6490239"/>
                <a:gd name="connsiteX13" fmla="*/ 3601076 w 5735947"/>
                <a:gd name="connsiteY13" fmla="*/ 537463 h 6490239"/>
                <a:gd name="connsiteX14" fmla="*/ 3984457 w 5735947"/>
                <a:gd name="connsiteY14" fmla="*/ 1316132 h 6490239"/>
                <a:gd name="connsiteX15" fmla="*/ 4086851 w 5735947"/>
                <a:gd name="connsiteY15" fmla="*/ 1241519 h 6490239"/>
                <a:gd name="connsiteX16" fmla="*/ 4337676 w 5735947"/>
                <a:gd name="connsiteY16" fmla="*/ 1670144 h 6490239"/>
                <a:gd name="connsiteX17" fmla="*/ 4436101 w 5735947"/>
                <a:gd name="connsiteY17" fmla="*/ 2136869 h 6490239"/>
                <a:gd name="connsiteX18" fmla="*/ 4775826 w 5735947"/>
                <a:gd name="connsiteY18" fmla="*/ 3083017 h 6490239"/>
                <a:gd name="connsiteX19" fmla="*/ 4990932 w 5735947"/>
                <a:gd name="connsiteY19" fmla="*/ 3878357 h 6490239"/>
                <a:gd name="connsiteX20" fmla="*/ 5013951 w 5735947"/>
                <a:gd name="connsiteY20" fmla="*/ 4295869 h 6490239"/>
                <a:gd name="connsiteX21" fmla="*/ 5225882 w 5735947"/>
                <a:gd name="connsiteY21" fmla="*/ 5211857 h 6490239"/>
                <a:gd name="connsiteX22" fmla="*/ 5302082 w 5735947"/>
                <a:gd name="connsiteY22" fmla="*/ 5611907 h 6490239"/>
                <a:gd name="connsiteX23" fmla="*/ 5706101 w 5735947"/>
                <a:gd name="connsiteY23" fmla="*/ 6111968 h 6490239"/>
                <a:gd name="connsiteX24" fmla="*/ 5577179 w 5735947"/>
                <a:gd name="connsiteY24" fmla="*/ 6457953 h 6490239"/>
                <a:gd name="connsiteX25" fmla="*/ 0 w 5735947"/>
                <a:gd name="connsiteY25" fmla="*/ 6490239 h 6490239"/>
                <a:gd name="connsiteX26" fmla="*/ 1215063 w 5735947"/>
                <a:gd name="connsiteY26" fmla="*/ 2468655 h 6490239"/>
                <a:gd name="connsiteX27" fmla="*/ 1464301 w 5735947"/>
                <a:gd name="connsiteY27" fmla="*/ 1720943 h 6490239"/>
                <a:gd name="connsiteX28" fmla="*/ 1657976 w 5735947"/>
                <a:gd name="connsiteY28" fmla="*/ 1206592 h 6490239"/>
                <a:gd name="connsiteX0" fmla="*/ 1657976 w 5735947"/>
                <a:gd name="connsiteY0" fmla="*/ 1206592 h 6490239"/>
                <a:gd name="connsiteX1" fmla="*/ 1800058 w 5735947"/>
                <a:gd name="connsiteY1" fmla="*/ 1446305 h 6490239"/>
                <a:gd name="connsiteX2" fmla="*/ 1846095 w 5735947"/>
                <a:gd name="connsiteY2" fmla="*/ 1459007 h 6490239"/>
                <a:gd name="connsiteX3" fmla="*/ 2077076 w 5735947"/>
                <a:gd name="connsiteY3" fmla="*/ 1413763 h 6490239"/>
                <a:gd name="connsiteX4" fmla="*/ 2239001 w 5735947"/>
                <a:gd name="connsiteY4" fmla="*/ 1142301 h 6490239"/>
                <a:gd name="connsiteX5" fmla="*/ 2398545 w 5735947"/>
                <a:gd name="connsiteY5" fmla="*/ 925607 h 6490239"/>
                <a:gd name="connsiteX6" fmla="*/ 2524751 w 5735947"/>
                <a:gd name="connsiteY6" fmla="*/ 768443 h 6490239"/>
                <a:gd name="connsiteX7" fmla="*/ 2724776 w 5735947"/>
                <a:gd name="connsiteY7" fmla="*/ 273143 h 6490239"/>
                <a:gd name="connsiteX8" fmla="*/ 2831933 w 5735947"/>
                <a:gd name="connsiteY8" fmla="*/ 87404 h 6490239"/>
                <a:gd name="connsiteX9" fmla="*/ 3010526 w 5735947"/>
                <a:gd name="connsiteY9" fmla="*/ 35017 h 6490239"/>
                <a:gd name="connsiteX10" fmla="*/ 3146257 w 5735947"/>
                <a:gd name="connsiteY10" fmla="*/ 192181 h 6490239"/>
                <a:gd name="connsiteX11" fmla="*/ 3246270 w 5735947"/>
                <a:gd name="connsiteY11" fmla="*/ 54069 h 6490239"/>
                <a:gd name="connsiteX12" fmla="*/ 3496301 w 5735947"/>
                <a:gd name="connsiteY12" fmla="*/ 454119 h 6490239"/>
                <a:gd name="connsiteX13" fmla="*/ 3601076 w 5735947"/>
                <a:gd name="connsiteY13" fmla="*/ 537463 h 6490239"/>
                <a:gd name="connsiteX14" fmla="*/ 3784432 w 5735947"/>
                <a:gd name="connsiteY14" fmla="*/ 932751 h 6490239"/>
                <a:gd name="connsiteX15" fmla="*/ 3984457 w 5735947"/>
                <a:gd name="connsiteY15" fmla="*/ 1316132 h 6490239"/>
                <a:gd name="connsiteX16" fmla="*/ 4086851 w 5735947"/>
                <a:gd name="connsiteY16" fmla="*/ 1241519 h 6490239"/>
                <a:gd name="connsiteX17" fmla="*/ 4337676 w 5735947"/>
                <a:gd name="connsiteY17" fmla="*/ 1670144 h 6490239"/>
                <a:gd name="connsiteX18" fmla="*/ 4436101 w 5735947"/>
                <a:gd name="connsiteY18" fmla="*/ 2136869 h 6490239"/>
                <a:gd name="connsiteX19" fmla="*/ 4775826 w 5735947"/>
                <a:gd name="connsiteY19" fmla="*/ 3083017 h 6490239"/>
                <a:gd name="connsiteX20" fmla="*/ 4990932 w 5735947"/>
                <a:gd name="connsiteY20" fmla="*/ 3878357 h 6490239"/>
                <a:gd name="connsiteX21" fmla="*/ 5013951 w 5735947"/>
                <a:gd name="connsiteY21" fmla="*/ 4295869 h 6490239"/>
                <a:gd name="connsiteX22" fmla="*/ 5225882 w 5735947"/>
                <a:gd name="connsiteY22" fmla="*/ 5211857 h 6490239"/>
                <a:gd name="connsiteX23" fmla="*/ 5302082 w 5735947"/>
                <a:gd name="connsiteY23" fmla="*/ 5611907 h 6490239"/>
                <a:gd name="connsiteX24" fmla="*/ 5706101 w 5735947"/>
                <a:gd name="connsiteY24" fmla="*/ 6111968 h 6490239"/>
                <a:gd name="connsiteX25" fmla="*/ 5577179 w 5735947"/>
                <a:gd name="connsiteY25" fmla="*/ 6457953 h 6490239"/>
                <a:gd name="connsiteX26" fmla="*/ 0 w 5735947"/>
                <a:gd name="connsiteY26" fmla="*/ 6490239 h 6490239"/>
                <a:gd name="connsiteX27" fmla="*/ 1215063 w 5735947"/>
                <a:gd name="connsiteY27" fmla="*/ 2468655 h 6490239"/>
                <a:gd name="connsiteX28" fmla="*/ 1464301 w 5735947"/>
                <a:gd name="connsiteY28" fmla="*/ 1720943 h 6490239"/>
                <a:gd name="connsiteX29" fmla="*/ 1657976 w 5735947"/>
                <a:gd name="connsiteY29" fmla="*/ 1206592 h 6490239"/>
                <a:gd name="connsiteX0" fmla="*/ 1657976 w 5735947"/>
                <a:gd name="connsiteY0" fmla="*/ 1206592 h 6490239"/>
                <a:gd name="connsiteX1" fmla="*/ 1800058 w 5735947"/>
                <a:gd name="connsiteY1" fmla="*/ 1446305 h 6490239"/>
                <a:gd name="connsiteX2" fmla="*/ 1846095 w 5735947"/>
                <a:gd name="connsiteY2" fmla="*/ 1459007 h 6490239"/>
                <a:gd name="connsiteX3" fmla="*/ 2077076 w 5735947"/>
                <a:gd name="connsiteY3" fmla="*/ 1413763 h 6490239"/>
                <a:gd name="connsiteX4" fmla="*/ 2239001 w 5735947"/>
                <a:gd name="connsiteY4" fmla="*/ 1142301 h 6490239"/>
                <a:gd name="connsiteX5" fmla="*/ 2398545 w 5735947"/>
                <a:gd name="connsiteY5" fmla="*/ 925607 h 6490239"/>
                <a:gd name="connsiteX6" fmla="*/ 2524751 w 5735947"/>
                <a:gd name="connsiteY6" fmla="*/ 768443 h 6490239"/>
                <a:gd name="connsiteX7" fmla="*/ 2724776 w 5735947"/>
                <a:gd name="connsiteY7" fmla="*/ 273143 h 6490239"/>
                <a:gd name="connsiteX8" fmla="*/ 2831933 w 5735947"/>
                <a:gd name="connsiteY8" fmla="*/ 87404 h 6490239"/>
                <a:gd name="connsiteX9" fmla="*/ 3010526 w 5735947"/>
                <a:gd name="connsiteY9" fmla="*/ 35017 h 6490239"/>
                <a:gd name="connsiteX10" fmla="*/ 3146257 w 5735947"/>
                <a:gd name="connsiteY10" fmla="*/ 192181 h 6490239"/>
                <a:gd name="connsiteX11" fmla="*/ 3246270 w 5735947"/>
                <a:gd name="connsiteY11" fmla="*/ 54069 h 6490239"/>
                <a:gd name="connsiteX12" fmla="*/ 3496301 w 5735947"/>
                <a:gd name="connsiteY12" fmla="*/ 454119 h 6490239"/>
                <a:gd name="connsiteX13" fmla="*/ 3601076 w 5735947"/>
                <a:gd name="connsiteY13" fmla="*/ 537463 h 6490239"/>
                <a:gd name="connsiteX14" fmla="*/ 3784432 w 5735947"/>
                <a:gd name="connsiteY14" fmla="*/ 932751 h 6490239"/>
                <a:gd name="connsiteX15" fmla="*/ 3984457 w 5735947"/>
                <a:gd name="connsiteY15" fmla="*/ 1316132 h 6490239"/>
                <a:gd name="connsiteX16" fmla="*/ 4086851 w 5735947"/>
                <a:gd name="connsiteY16" fmla="*/ 1241519 h 6490239"/>
                <a:gd name="connsiteX17" fmla="*/ 4337676 w 5735947"/>
                <a:gd name="connsiteY17" fmla="*/ 1670144 h 6490239"/>
                <a:gd name="connsiteX18" fmla="*/ 4436101 w 5735947"/>
                <a:gd name="connsiteY18" fmla="*/ 2136869 h 6490239"/>
                <a:gd name="connsiteX19" fmla="*/ 4775826 w 5735947"/>
                <a:gd name="connsiteY19" fmla="*/ 3083017 h 6490239"/>
                <a:gd name="connsiteX20" fmla="*/ 4990932 w 5735947"/>
                <a:gd name="connsiteY20" fmla="*/ 3878357 h 6490239"/>
                <a:gd name="connsiteX21" fmla="*/ 5013951 w 5735947"/>
                <a:gd name="connsiteY21" fmla="*/ 4295869 h 6490239"/>
                <a:gd name="connsiteX22" fmla="*/ 5225882 w 5735947"/>
                <a:gd name="connsiteY22" fmla="*/ 5211857 h 6490239"/>
                <a:gd name="connsiteX23" fmla="*/ 5302082 w 5735947"/>
                <a:gd name="connsiteY23" fmla="*/ 5611907 h 6490239"/>
                <a:gd name="connsiteX24" fmla="*/ 5706101 w 5735947"/>
                <a:gd name="connsiteY24" fmla="*/ 6111968 h 6490239"/>
                <a:gd name="connsiteX25" fmla="*/ 5577179 w 5735947"/>
                <a:gd name="connsiteY25" fmla="*/ 6457953 h 6490239"/>
                <a:gd name="connsiteX26" fmla="*/ 0 w 5735947"/>
                <a:gd name="connsiteY26" fmla="*/ 6490239 h 6490239"/>
                <a:gd name="connsiteX27" fmla="*/ 1215063 w 5735947"/>
                <a:gd name="connsiteY27" fmla="*/ 2468655 h 6490239"/>
                <a:gd name="connsiteX28" fmla="*/ 1464301 w 5735947"/>
                <a:gd name="connsiteY28" fmla="*/ 1720943 h 6490239"/>
                <a:gd name="connsiteX29" fmla="*/ 1657976 w 5735947"/>
                <a:gd name="connsiteY29" fmla="*/ 1206592 h 6490239"/>
                <a:gd name="connsiteX0" fmla="*/ 1657976 w 5735947"/>
                <a:gd name="connsiteY0" fmla="*/ 1206592 h 6490239"/>
                <a:gd name="connsiteX1" fmla="*/ 1800058 w 5735947"/>
                <a:gd name="connsiteY1" fmla="*/ 1446305 h 6490239"/>
                <a:gd name="connsiteX2" fmla="*/ 1846095 w 5735947"/>
                <a:gd name="connsiteY2" fmla="*/ 1459007 h 6490239"/>
                <a:gd name="connsiteX3" fmla="*/ 2077076 w 5735947"/>
                <a:gd name="connsiteY3" fmla="*/ 1413763 h 6490239"/>
                <a:gd name="connsiteX4" fmla="*/ 2239001 w 5735947"/>
                <a:gd name="connsiteY4" fmla="*/ 1142301 h 6490239"/>
                <a:gd name="connsiteX5" fmla="*/ 2398545 w 5735947"/>
                <a:gd name="connsiteY5" fmla="*/ 925607 h 6490239"/>
                <a:gd name="connsiteX6" fmla="*/ 2524751 w 5735947"/>
                <a:gd name="connsiteY6" fmla="*/ 768443 h 6490239"/>
                <a:gd name="connsiteX7" fmla="*/ 2724776 w 5735947"/>
                <a:gd name="connsiteY7" fmla="*/ 273143 h 6490239"/>
                <a:gd name="connsiteX8" fmla="*/ 2831933 w 5735947"/>
                <a:gd name="connsiteY8" fmla="*/ 87404 h 6490239"/>
                <a:gd name="connsiteX9" fmla="*/ 3010526 w 5735947"/>
                <a:gd name="connsiteY9" fmla="*/ 35017 h 6490239"/>
                <a:gd name="connsiteX10" fmla="*/ 3146257 w 5735947"/>
                <a:gd name="connsiteY10" fmla="*/ 192181 h 6490239"/>
                <a:gd name="connsiteX11" fmla="*/ 3246270 w 5735947"/>
                <a:gd name="connsiteY11" fmla="*/ 54069 h 6490239"/>
                <a:gd name="connsiteX12" fmla="*/ 3496301 w 5735947"/>
                <a:gd name="connsiteY12" fmla="*/ 454119 h 6490239"/>
                <a:gd name="connsiteX13" fmla="*/ 3601076 w 5735947"/>
                <a:gd name="connsiteY13" fmla="*/ 537463 h 6490239"/>
                <a:gd name="connsiteX14" fmla="*/ 3774907 w 5735947"/>
                <a:gd name="connsiteY14" fmla="*/ 904176 h 6490239"/>
                <a:gd name="connsiteX15" fmla="*/ 3984457 w 5735947"/>
                <a:gd name="connsiteY15" fmla="*/ 1316132 h 6490239"/>
                <a:gd name="connsiteX16" fmla="*/ 4086851 w 5735947"/>
                <a:gd name="connsiteY16" fmla="*/ 1241519 h 6490239"/>
                <a:gd name="connsiteX17" fmla="*/ 4337676 w 5735947"/>
                <a:gd name="connsiteY17" fmla="*/ 1670144 h 6490239"/>
                <a:gd name="connsiteX18" fmla="*/ 4436101 w 5735947"/>
                <a:gd name="connsiteY18" fmla="*/ 2136869 h 6490239"/>
                <a:gd name="connsiteX19" fmla="*/ 4775826 w 5735947"/>
                <a:gd name="connsiteY19" fmla="*/ 3083017 h 6490239"/>
                <a:gd name="connsiteX20" fmla="*/ 4990932 w 5735947"/>
                <a:gd name="connsiteY20" fmla="*/ 3878357 h 6490239"/>
                <a:gd name="connsiteX21" fmla="*/ 5013951 w 5735947"/>
                <a:gd name="connsiteY21" fmla="*/ 4295869 h 6490239"/>
                <a:gd name="connsiteX22" fmla="*/ 5225882 w 5735947"/>
                <a:gd name="connsiteY22" fmla="*/ 5211857 h 6490239"/>
                <a:gd name="connsiteX23" fmla="*/ 5302082 w 5735947"/>
                <a:gd name="connsiteY23" fmla="*/ 5611907 h 6490239"/>
                <a:gd name="connsiteX24" fmla="*/ 5706101 w 5735947"/>
                <a:gd name="connsiteY24" fmla="*/ 6111968 h 6490239"/>
                <a:gd name="connsiteX25" fmla="*/ 5577179 w 5735947"/>
                <a:gd name="connsiteY25" fmla="*/ 6457953 h 6490239"/>
                <a:gd name="connsiteX26" fmla="*/ 0 w 5735947"/>
                <a:gd name="connsiteY26" fmla="*/ 6490239 h 6490239"/>
                <a:gd name="connsiteX27" fmla="*/ 1215063 w 5735947"/>
                <a:gd name="connsiteY27" fmla="*/ 2468655 h 6490239"/>
                <a:gd name="connsiteX28" fmla="*/ 1464301 w 5735947"/>
                <a:gd name="connsiteY28" fmla="*/ 1720943 h 6490239"/>
                <a:gd name="connsiteX29" fmla="*/ 1657976 w 5735947"/>
                <a:gd name="connsiteY29" fmla="*/ 1206592 h 6490239"/>
                <a:gd name="connsiteX0" fmla="*/ 1657976 w 5735947"/>
                <a:gd name="connsiteY0" fmla="*/ 1206592 h 6490239"/>
                <a:gd name="connsiteX1" fmla="*/ 1800058 w 5735947"/>
                <a:gd name="connsiteY1" fmla="*/ 1446305 h 6490239"/>
                <a:gd name="connsiteX2" fmla="*/ 1846095 w 5735947"/>
                <a:gd name="connsiteY2" fmla="*/ 1459007 h 6490239"/>
                <a:gd name="connsiteX3" fmla="*/ 2077076 w 5735947"/>
                <a:gd name="connsiteY3" fmla="*/ 1413763 h 6490239"/>
                <a:gd name="connsiteX4" fmla="*/ 2239001 w 5735947"/>
                <a:gd name="connsiteY4" fmla="*/ 1142301 h 6490239"/>
                <a:gd name="connsiteX5" fmla="*/ 2398545 w 5735947"/>
                <a:gd name="connsiteY5" fmla="*/ 925607 h 6490239"/>
                <a:gd name="connsiteX6" fmla="*/ 2524751 w 5735947"/>
                <a:gd name="connsiteY6" fmla="*/ 768443 h 6490239"/>
                <a:gd name="connsiteX7" fmla="*/ 2724776 w 5735947"/>
                <a:gd name="connsiteY7" fmla="*/ 273143 h 6490239"/>
                <a:gd name="connsiteX8" fmla="*/ 2831933 w 5735947"/>
                <a:gd name="connsiteY8" fmla="*/ 87404 h 6490239"/>
                <a:gd name="connsiteX9" fmla="*/ 3010526 w 5735947"/>
                <a:gd name="connsiteY9" fmla="*/ 35017 h 6490239"/>
                <a:gd name="connsiteX10" fmla="*/ 3146257 w 5735947"/>
                <a:gd name="connsiteY10" fmla="*/ 192181 h 6490239"/>
                <a:gd name="connsiteX11" fmla="*/ 3246270 w 5735947"/>
                <a:gd name="connsiteY11" fmla="*/ 54069 h 6490239"/>
                <a:gd name="connsiteX12" fmla="*/ 3496301 w 5735947"/>
                <a:gd name="connsiteY12" fmla="*/ 454119 h 6490239"/>
                <a:gd name="connsiteX13" fmla="*/ 3601076 w 5735947"/>
                <a:gd name="connsiteY13" fmla="*/ 537463 h 6490239"/>
                <a:gd name="connsiteX14" fmla="*/ 3774907 w 5735947"/>
                <a:gd name="connsiteY14" fmla="*/ 904176 h 6490239"/>
                <a:gd name="connsiteX15" fmla="*/ 3984457 w 5735947"/>
                <a:gd name="connsiteY15" fmla="*/ 1316132 h 6490239"/>
                <a:gd name="connsiteX16" fmla="*/ 4086851 w 5735947"/>
                <a:gd name="connsiteY16" fmla="*/ 1241519 h 6490239"/>
                <a:gd name="connsiteX17" fmla="*/ 4337676 w 5735947"/>
                <a:gd name="connsiteY17" fmla="*/ 1670144 h 6490239"/>
                <a:gd name="connsiteX18" fmla="*/ 4436101 w 5735947"/>
                <a:gd name="connsiteY18" fmla="*/ 2136869 h 6490239"/>
                <a:gd name="connsiteX19" fmla="*/ 4775826 w 5735947"/>
                <a:gd name="connsiteY19" fmla="*/ 3083017 h 6490239"/>
                <a:gd name="connsiteX20" fmla="*/ 4990932 w 5735947"/>
                <a:gd name="connsiteY20" fmla="*/ 3878357 h 6490239"/>
                <a:gd name="connsiteX21" fmla="*/ 5013951 w 5735947"/>
                <a:gd name="connsiteY21" fmla="*/ 4295869 h 6490239"/>
                <a:gd name="connsiteX22" fmla="*/ 5225882 w 5735947"/>
                <a:gd name="connsiteY22" fmla="*/ 5211857 h 6490239"/>
                <a:gd name="connsiteX23" fmla="*/ 5302082 w 5735947"/>
                <a:gd name="connsiteY23" fmla="*/ 5611907 h 6490239"/>
                <a:gd name="connsiteX24" fmla="*/ 5706101 w 5735947"/>
                <a:gd name="connsiteY24" fmla="*/ 6111968 h 6490239"/>
                <a:gd name="connsiteX25" fmla="*/ 5577179 w 5735947"/>
                <a:gd name="connsiteY25" fmla="*/ 6457953 h 6490239"/>
                <a:gd name="connsiteX26" fmla="*/ 0 w 5735947"/>
                <a:gd name="connsiteY26" fmla="*/ 6490239 h 6490239"/>
                <a:gd name="connsiteX27" fmla="*/ 1215063 w 5735947"/>
                <a:gd name="connsiteY27" fmla="*/ 2468655 h 6490239"/>
                <a:gd name="connsiteX28" fmla="*/ 1464301 w 5735947"/>
                <a:gd name="connsiteY28" fmla="*/ 1720943 h 6490239"/>
                <a:gd name="connsiteX29" fmla="*/ 1657976 w 5735947"/>
                <a:gd name="connsiteY29" fmla="*/ 1206592 h 6490239"/>
                <a:gd name="connsiteX0" fmla="*/ 1657976 w 5735947"/>
                <a:gd name="connsiteY0" fmla="*/ 1206592 h 6490239"/>
                <a:gd name="connsiteX1" fmla="*/ 1800058 w 5735947"/>
                <a:gd name="connsiteY1" fmla="*/ 1446305 h 6490239"/>
                <a:gd name="connsiteX2" fmla="*/ 1846095 w 5735947"/>
                <a:gd name="connsiteY2" fmla="*/ 1459007 h 6490239"/>
                <a:gd name="connsiteX3" fmla="*/ 2077076 w 5735947"/>
                <a:gd name="connsiteY3" fmla="*/ 1413763 h 6490239"/>
                <a:gd name="connsiteX4" fmla="*/ 2239001 w 5735947"/>
                <a:gd name="connsiteY4" fmla="*/ 1142301 h 6490239"/>
                <a:gd name="connsiteX5" fmla="*/ 2398545 w 5735947"/>
                <a:gd name="connsiteY5" fmla="*/ 925607 h 6490239"/>
                <a:gd name="connsiteX6" fmla="*/ 2524751 w 5735947"/>
                <a:gd name="connsiteY6" fmla="*/ 768443 h 6490239"/>
                <a:gd name="connsiteX7" fmla="*/ 2724776 w 5735947"/>
                <a:gd name="connsiteY7" fmla="*/ 273143 h 6490239"/>
                <a:gd name="connsiteX8" fmla="*/ 2831933 w 5735947"/>
                <a:gd name="connsiteY8" fmla="*/ 87404 h 6490239"/>
                <a:gd name="connsiteX9" fmla="*/ 3010526 w 5735947"/>
                <a:gd name="connsiteY9" fmla="*/ 35017 h 6490239"/>
                <a:gd name="connsiteX10" fmla="*/ 3146257 w 5735947"/>
                <a:gd name="connsiteY10" fmla="*/ 192181 h 6490239"/>
                <a:gd name="connsiteX11" fmla="*/ 3246270 w 5735947"/>
                <a:gd name="connsiteY11" fmla="*/ 54069 h 6490239"/>
                <a:gd name="connsiteX12" fmla="*/ 3496301 w 5735947"/>
                <a:gd name="connsiteY12" fmla="*/ 454119 h 6490239"/>
                <a:gd name="connsiteX13" fmla="*/ 3601076 w 5735947"/>
                <a:gd name="connsiteY13" fmla="*/ 537463 h 6490239"/>
                <a:gd name="connsiteX14" fmla="*/ 3774907 w 5735947"/>
                <a:gd name="connsiteY14" fmla="*/ 904176 h 6490239"/>
                <a:gd name="connsiteX15" fmla="*/ 3984457 w 5735947"/>
                <a:gd name="connsiteY15" fmla="*/ 1316132 h 6490239"/>
                <a:gd name="connsiteX16" fmla="*/ 4086851 w 5735947"/>
                <a:gd name="connsiteY16" fmla="*/ 1241519 h 6490239"/>
                <a:gd name="connsiteX17" fmla="*/ 4337676 w 5735947"/>
                <a:gd name="connsiteY17" fmla="*/ 1670144 h 6490239"/>
                <a:gd name="connsiteX18" fmla="*/ 4436101 w 5735947"/>
                <a:gd name="connsiteY18" fmla="*/ 2136869 h 6490239"/>
                <a:gd name="connsiteX19" fmla="*/ 4775826 w 5735947"/>
                <a:gd name="connsiteY19" fmla="*/ 3083017 h 6490239"/>
                <a:gd name="connsiteX20" fmla="*/ 4990932 w 5735947"/>
                <a:gd name="connsiteY20" fmla="*/ 3878357 h 6490239"/>
                <a:gd name="connsiteX21" fmla="*/ 5013951 w 5735947"/>
                <a:gd name="connsiteY21" fmla="*/ 4295869 h 6490239"/>
                <a:gd name="connsiteX22" fmla="*/ 5225882 w 5735947"/>
                <a:gd name="connsiteY22" fmla="*/ 5211857 h 6490239"/>
                <a:gd name="connsiteX23" fmla="*/ 5302082 w 5735947"/>
                <a:gd name="connsiteY23" fmla="*/ 5611907 h 6490239"/>
                <a:gd name="connsiteX24" fmla="*/ 5706101 w 5735947"/>
                <a:gd name="connsiteY24" fmla="*/ 6111968 h 6490239"/>
                <a:gd name="connsiteX25" fmla="*/ 5577179 w 5735947"/>
                <a:gd name="connsiteY25" fmla="*/ 6457953 h 6490239"/>
                <a:gd name="connsiteX26" fmla="*/ 0 w 5735947"/>
                <a:gd name="connsiteY26" fmla="*/ 6490239 h 6490239"/>
                <a:gd name="connsiteX27" fmla="*/ 1215063 w 5735947"/>
                <a:gd name="connsiteY27" fmla="*/ 2468655 h 6490239"/>
                <a:gd name="connsiteX28" fmla="*/ 1464301 w 5735947"/>
                <a:gd name="connsiteY28" fmla="*/ 1720943 h 6490239"/>
                <a:gd name="connsiteX29" fmla="*/ 1657976 w 5735947"/>
                <a:gd name="connsiteY29" fmla="*/ 1206592 h 6490239"/>
                <a:gd name="connsiteX0" fmla="*/ 1657976 w 5735947"/>
                <a:gd name="connsiteY0" fmla="*/ 1206592 h 6490239"/>
                <a:gd name="connsiteX1" fmla="*/ 1800058 w 5735947"/>
                <a:gd name="connsiteY1" fmla="*/ 1446305 h 6490239"/>
                <a:gd name="connsiteX2" fmla="*/ 1846095 w 5735947"/>
                <a:gd name="connsiteY2" fmla="*/ 1459007 h 6490239"/>
                <a:gd name="connsiteX3" fmla="*/ 2077076 w 5735947"/>
                <a:gd name="connsiteY3" fmla="*/ 1413763 h 6490239"/>
                <a:gd name="connsiteX4" fmla="*/ 2239001 w 5735947"/>
                <a:gd name="connsiteY4" fmla="*/ 1142301 h 6490239"/>
                <a:gd name="connsiteX5" fmla="*/ 2398545 w 5735947"/>
                <a:gd name="connsiteY5" fmla="*/ 925607 h 6490239"/>
                <a:gd name="connsiteX6" fmla="*/ 2524751 w 5735947"/>
                <a:gd name="connsiteY6" fmla="*/ 768443 h 6490239"/>
                <a:gd name="connsiteX7" fmla="*/ 2724776 w 5735947"/>
                <a:gd name="connsiteY7" fmla="*/ 273143 h 6490239"/>
                <a:gd name="connsiteX8" fmla="*/ 2831933 w 5735947"/>
                <a:gd name="connsiteY8" fmla="*/ 87404 h 6490239"/>
                <a:gd name="connsiteX9" fmla="*/ 3010526 w 5735947"/>
                <a:gd name="connsiteY9" fmla="*/ 35017 h 6490239"/>
                <a:gd name="connsiteX10" fmla="*/ 3146257 w 5735947"/>
                <a:gd name="connsiteY10" fmla="*/ 192181 h 6490239"/>
                <a:gd name="connsiteX11" fmla="*/ 3246270 w 5735947"/>
                <a:gd name="connsiteY11" fmla="*/ 54069 h 6490239"/>
                <a:gd name="connsiteX12" fmla="*/ 3496301 w 5735947"/>
                <a:gd name="connsiteY12" fmla="*/ 454119 h 6490239"/>
                <a:gd name="connsiteX13" fmla="*/ 3601076 w 5735947"/>
                <a:gd name="connsiteY13" fmla="*/ 537463 h 6490239"/>
                <a:gd name="connsiteX14" fmla="*/ 3774907 w 5735947"/>
                <a:gd name="connsiteY14" fmla="*/ 904176 h 6490239"/>
                <a:gd name="connsiteX15" fmla="*/ 3984457 w 5735947"/>
                <a:gd name="connsiteY15" fmla="*/ 1316132 h 6490239"/>
                <a:gd name="connsiteX16" fmla="*/ 4086851 w 5735947"/>
                <a:gd name="connsiteY16" fmla="*/ 1241519 h 6490239"/>
                <a:gd name="connsiteX17" fmla="*/ 4337676 w 5735947"/>
                <a:gd name="connsiteY17" fmla="*/ 1670144 h 6490239"/>
                <a:gd name="connsiteX18" fmla="*/ 4436101 w 5735947"/>
                <a:gd name="connsiteY18" fmla="*/ 2136869 h 6490239"/>
                <a:gd name="connsiteX19" fmla="*/ 4775826 w 5735947"/>
                <a:gd name="connsiteY19" fmla="*/ 3083017 h 6490239"/>
                <a:gd name="connsiteX20" fmla="*/ 4990932 w 5735947"/>
                <a:gd name="connsiteY20" fmla="*/ 3878357 h 6490239"/>
                <a:gd name="connsiteX21" fmla="*/ 5013951 w 5735947"/>
                <a:gd name="connsiteY21" fmla="*/ 4295869 h 6490239"/>
                <a:gd name="connsiteX22" fmla="*/ 5225882 w 5735947"/>
                <a:gd name="connsiteY22" fmla="*/ 5211857 h 6490239"/>
                <a:gd name="connsiteX23" fmla="*/ 5302082 w 5735947"/>
                <a:gd name="connsiteY23" fmla="*/ 5611907 h 6490239"/>
                <a:gd name="connsiteX24" fmla="*/ 5706101 w 5735947"/>
                <a:gd name="connsiteY24" fmla="*/ 6111968 h 6490239"/>
                <a:gd name="connsiteX25" fmla="*/ 5577179 w 5735947"/>
                <a:gd name="connsiteY25" fmla="*/ 6457953 h 6490239"/>
                <a:gd name="connsiteX26" fmla="*/ 0 w 5735947"/>
                <a:gd name="connsiteY26" fmla="*/ 6490239 h 6490239"/>
                <a:gd name="connsiteX27" fmla="*/ 1215063 w 5735947"/>
                <a:gd name="connsiteY27" fmla="*/ 2468655 h 6490239"/>
                <a:gd name="connsiteX28" fmla="*/ 1464301 w 5735947"/>
                <a:gd name="connsiteY28" fmla="*/ 1720943 h 6490239"/>
                <a:gd name="connsiteX29" fmla="*/ 1657976 w 5735947"/>
                <a:gd name="connsiteY29" fmla="*/ 1206592 h 6490239"/>
                <a:gd name="connsiteX0" fmla="*/ 1657976 w 5735947"/>
                <a:gd name="connsiteY0" fmla="*/ 1206592 h 6490239"/>
                <a:gd name="connsiteX1" fmla="*/ 1800058 w 5735947"/>
                <a:gd name="connsiteY1" fmla="*/ 1446305 h 6490239"/>
                <a:gd name="connsiteX2" fmla="*/ 1846095 w 5735947"/>
                <a:gd name="connsiteY2" fmla="*/ 1459007 h 6490239"/>
                <a:gd name="connsiteX3" fmla="*/ 2077076 w 5735947"/>
                <a:gd name="connsiteY3" fmla="*/ 1413763 h 6490239"/>
                <a:gd name="connsiteX4" fmla="*/ 2239001 w 5735947"/>
                <a:gd name="connsiteY4" fmla="*/ 1142301 h 6490239"/>
                <a:gd name="connsiteX5" fmla="*/ 2398545 w 5735947"/>
                <a:gd name="connsiteY5" fmla="*/ 925607 h 6490239"/>
                <a:gd name="connsiteX6" fmla="*/ 2524751 w 5735947"/>
                <a:gd name="connsiteY6" fmla="*/ 768443 h 6490239"/>
                <a:gd name="connsiteX7" fmla="*/ 2724776 w 5735947"/>
                <a:gd name="connsiteY7" fmla="*/ 273143 h 6490239"/>
                <a:gd name="connsiteX8" fmla="*/ 2831933 w 5735947"/>
                <a:gd name="connsiteY8" fmla="*/ 87404 h 6490239"/>
                <a:gd name="connsiteX9" fmla="*/ 3010526 w 5735947"/>
                <a:gd name="connsiteY9" fmla="*/ 35017 h 6490239"/>
                <a:gd name="connsiteX10" fmla="*/ 3146257 w 5735947"/>
                <a:gd name="connsiteY10" fmla="*/ 192181 h 6490239"/>
                <a:gd name="connsiteX11" fmla="*/ 3246270 w 5735947"/>
                <a:gd name="connsiteY11" fmla="*/ 54069 h 6490239"/>
                <a:gd name="connsiteX12" fmla="*/ 3496301 w 5735947"/>
                <a:gd name="connsiteY12" fmla="*/ 454119 h 6490239"/>
                <a:gd name="connsiteX13" fmla="*/ 3601076 w 5735947"/>
                <a:gd name="connsiteY13" fmla="*/ 537463 h 6490239"/>
                <a:gd name="connsiteX14" fmla="*/ 3774907 w 5735947"/>
                <a:gd name="connsiteY14" fmla="*/ 904176 h 6490239"/>
                <a:gd name="connsiteX15" fmla="*/ 3984457 w 5735947"/>
                <a:gd name="connsiteY15" fmla="*/ 1316132 h 6490239"/>
                <a:gd name="connsiteX16" fmla="*/ 4086851 w 5735947"/>
                <a:gd name="connsiteY16" fmla="*/ 1241519 h 6490239"/>
                <a:gd name="connsiteX17" fmla="*/ 4337676 w 5735947"/>
                <a:gd name="connsiteY17" fmla="*/ 1670144 h 6490239"/>
                <a:gd name="connsiteX18" fmla="*/ 4436101 w 5735947"/>
                <a:gd name="connsiteY18" fmla="*/ 2136869 h 6490239"/>
                <a:gd name="connsiteX19" fmla="*/ 4775826 w 5735947"/>
                <a:gd name="connsiteY19" fmla="*/ 3083017 h 6490239"/>
                <a:gd name="connsiteX20" fmla="*/ 4990932 w 5735947"/>
                <a:gd name="connsiteY20" fmla="*/ 3878357 h 6490239"/>
                <a:gd name="connsiteX21" fmla="*/ 5013951 w 5735947"/>
                <a:gd name="connsiteY21" fmla="*/ 4295869 h 6490239"/>
                <a:gd name="connsiteX22" fmla="*/ 5225882 w 5735947"/>
                <a:gd name="connsiteY22" fmla="*/ 5211857 h 6490239"/>
                <a:gd name="connsiteX23" fmla="*/ 5302082 w 5735947"/>
                <a:gd name="connsiteY23" fmla="*/ 5611907 h 6490239"/>
                <a:gd name="connsiteX24" fmla="*/ 5706101 w 5735947"/>
                <a:gd name="connsiteY24" fmla="*/ 6111968 h 6490239"/>
                <a:gd name="connsiteX25" fmla="*/ 5577179 w 5735947"/>
                <a:gd name="connsiteY25" fmla="*/ 6457953 h 6490239"/>
                <a:gd name="connsiteX26" fmla="*/ 0 w 5735947"/>
                <a:gd name="connsiteY26" fmla="*/ 6490239 h 6490239"/>
                <a:gd name="connsiteX27" fmla="*/ 1215063 w 5735947"/>
                <a:gd name="connsiteY27" fmla="*/ 2468655 h 6490239"/>
                <a:gd name="connsiteX28" fmla="*/ 1464301 w 5735947"/>
                <a:gd name="connsiteY28" fmla="*/ 1720943 h 6490239"/>
                <a:gd name="connsiteX29" fmla="*/ 1657976 w 5735947"/>
                <a:gd name="connsiteY29" fmla="*/ 1206592 h 6490239"/>
                <a:gd name="connsiteX0" fmla="*/ 1657976 w 5735947"/>
                <a:gd name="connsiteY0" fmla="*/ 1206592 h 6490239"/>
                <a:gd name="connsiteX1" fmla="*/ 1800058 w 5735947"/>
                <a:gd name="connsiteY1" fmla="*/ 1446305 h 6490239"/>
                <a:gd name="connsiteX2" fmla="*/ 1846095 w 5735947"/>
                <a:gd name="connsiteY2" fmla="*/ 1459007 h 6490239"/>
                <a:gd name="connsiteX3" fmla="*/ 2077076 w 5735947"/>
                <a:gd name="connsiteY3" fmla="*/ 1413763 h 6490239"/>
                <a:gd name="connsiteX4" fmla="*/ 2239001 w 5735947"/>
                <a:gd name="connsiteY4" fmla="*/ 1142301 h 6490239"/>
                <a:gd name="connsiteX5" fmla="*/ 2398545 w 5735947"/>
                <a:gd name="connsiteY5" fmla="*/ 925607 h 6490239"/>
                <a:gd name="connsiteX6" fmla="*/ 2524751 w 5735947"/>
                <a:gd name="connsiteY6" fmla="*/ 768443 h 6490239"/>
                <a:gd name="connsiteX7" fmla="*/ 2724776 w 5735947"/>
                <a:gd name="connsiteY7" fmla="*/ 273143 h 6490239"/>
                <a:gd name="connsiteX8" fmla="*/ 2831933 w 5735947"/>
                <a:gd name="connsiteY8" fmla="*/ 87404 h 6490239"/>
                <a:gd name="connsiteX9" fmla="*/ 3010526 w 5735947"/>
                <a:gd name="connsiteY9" fmla="*/ 35017 h 6490239"/>
                <a:gd name="connsiteX10" fmla="*/ 3146257 w 5735947"/>
                <a:gd name="connsiteY10" fmla="*/ 192181 h 6490239"/>
                <a:gd name="connsiteX11" fmla="*/ 3246270 w 5735947"/>
                <a:gd name="connsiteY11" fmla="*/ 54069 h 6490239"/>
                <a:gd name="connsiteX12" fmla="*/ 3496301 w 5735947"/>
                <a:gd name="connsiteY12" fmla="*/ 454119 h 6490239"/>
                <a:gd name="connsiteX13" fmla="*/ 3601076 w 5735947"/>
                <a:gd name="connsiteY13" fmla="*/ 537463 h 6490239"/>
                <a:gd name="connsiteX14" fmla="*/ 3772525 w 5735947"/>
                <a:gd name="connsiteY14" fmla="*/ 913701 h 6490239"/>
                <a:gd name="connsiteX15" fmla="*/ 3984457 w 5735947"/>
                <a:gd name="connsiteY15" fmla="*/ 1316132 h 6490239"/>
                <a:gd name="connsiteX16" fmla="*/ 4086851 w 5735947"/>
                <a:gd name="connsiteY16" fmla="*/ 1241519 h 6490239"/>
                <a:gd name="connsiteX17" fmla="*/ 4337676 w 5735947"/>
                <a:gd name="connsiteY17" fmla="*/ 1670144 h 6490239"/>
                <a:gd name="connsiteX18" fmla="*/ 4436101 w 5735947"/>
                <a:gd name="connsiteY18" fmla="*/ 2136869 h 6490239"/>
                <a:gd name="connsiteX19" fmla="*/ 4775826 w 5735947"/>
                <a:gd name="connsiteY19" fmla="*/ 3083017 h 6490239"/>
                <a:gd name="connsiteX20" fmla="*/ 4990932 w 5735947"/>
                <a:gd name="connsiteY20" fmla="*/ 3878357 h 6490239"/>
                <a:gd name="connsiteX21" fmla="*/ 5013951 w 5735947"/>
                <a:gd name="connsiteY21" fmla="*/ 4295869 h 6490239"/>
                <a:gd name="connsiteX22" fmla="*/ 5225882 w 5735947"/>
                <a:gd name="connsiteY22" fmla="*/ 5211857 h 6490239"/>
                <a:gd name="connsiteX23" fmla="*/ 5302082 w 5735947"/>
                <a:gd name="connsiteY23" fmla="*/ 5611907 h 6490239"/>
                <a:gd name="connsiteX24" fmla="*/ 5706101 w 5735947"/>
                <a:gd name="connsiteY24" fmla="*/ 6111968 h 6490239"/>
                <a:gd name="connsiteX25" fmla="*/ 5577179 w 5735947"/>
                <a:gd name="connsiteY25" fmla="*/ 6457953 h 6490239"/>
                <a:gd name="connsiteX26" fmla="*/ 0 w 5735947"/>
                <a:gd name="connsiteY26" fmla="*/ 6490239 h 6490239"/>
                <a:gd name="connsiteX27" fmla="*/ 1215063 w 5735947"/>
                <a:gd name="connsiteY27" fmla="*/ 2468655 h 6490239"/>
                <a:gd name="connsiteX28" fmla="*/ 1464301 w 5735947"/>
                <a:gd name="connsiteY28" fmla="*/ 1720943 h 6490239"/>
                <a:gd name="connsiteX29" fmla="*/ 1657976 w 5735947"/>
                <a:gd name="connsiteY29" fmla="*/ 1206592 h 6490239"/>
                <a:gd name="connsiteX0" fmla="*/ 1657976 w 5735947"/>
                <a:gd name="connsiteY0" fmla="*/ 1206592 h 6490239"/>
                <a:gd name="connsiteX1" fmla="*/ 1800058 w 5735947"/>
                <a:gd name="connsiteY1" fmla="*/ 1446305 h 6490239"/>
                <a:gd name="connsiteX2" fmla="*/ 1846095 w 5735947"/>
                <a:gd name="connsiteY2" fmla="*/ 1459007 h 6490239"/>
                <a:gd name="connsiteX3" fmla="*/ 2077076 w 5735947"/>
                <a:gd name="connsiteY3" fmla="*/ 1413763 h 6490239"/>
                <a:gd name="connsiteX4" fmla="*/ 2239001 w 5735947"/>
                <a:gd name="connsiteY4" fmla="*/ 1142301 h 6490239"/>
                <a:gd name="connsiteX5" fmla="*/ 2398545 w 5735947"/>
                <a:gd name="connsiteY5" fmla="*/ 925607 h 6490239"/>
                <a:gd name="connsiteX6" fmla="*/ 2524751 w 5735947"/>
                <a:gd name="connsiteY6" fmla="*/ 768443 h 6490239"/>
                <a:gd name="connsiteX7" fmla="*/ 2724776 w 5735947"/>
                <a:gd name="connsiteY7" fmla="*/ 273143 h 6490239"/>
                <a:gd name="connsiteX8" fmla="*/ 2831933 w 5735947"/>
                <a:gd name="connsiteY8" fmla="*/ 87404 h 6490239"/>
                <a:gd name="connsiteX9" fmla="*/ 3010526 w 5735947"/>
                <a:gd name="connsiteY9" fmla="*/ 35017 h 6490239"/>
                <a:gd name="connsiteX10" fmla="*/ 3146257 w 5735947"/>
                <a:gd name="connsiteY10" fmla="*/ 192181 h 6490239"/>
                <a:gd name="connsiteX11" fmla="*/ 3243889 w 5735947"/>
                <a:gd name="connsiteY11" fmla="*/ 51688 h 6490239"/>
                <a:gd name="connsiteX12" fmla="*/ 3496301 w 5735947"/>
                <a:gd name="connsiteY12" fmla="*/ 454119 h 6490239"/>
                <a:gd name="connsiteX13" fmla="*/ 3601076 w 5735947"/>
                <a:gd name="connsiteY13" fmla="*/ 537463 h 6490239"/>
                <a:gd name="connsiteX14" fmla="*/ 3772525 w 5735947"/>
                <a:gd name="connsiteY14" fmla="*/ 913701 h 6490239"/>
                <a:gd name="connsiteX15" fmla="*/ 3984457 w 5735947"/>
                <a:gd name="connsiteY15" fmla="*/ 1316132 h 6490239"/>
                <a:gd name="connsiteX16" fmla="*/ 4086851 w 5735947"/>
                <a:gd name="connsiteY16" fmla="*/ 1241519 h 6490239"/>
                <a:gd name="connsiteX17" fmla="*/ 4337676 w 5735947"/>
                <a:gd name="connsiteY17" fmla="*/ 1670144 h 6490239"/>
                <a:gd name="connsiteX18" fmla="*/ 4436101 w 5735947"/>
                <a:gd name="connsiteY18" fmla="*/ 2136869 h 6490239"/>
                <a:gd name="connsiteX19" fmla="*/ 4775826 w 5735947"/>
                <a:gd name="connsiteY19" fmla="*/ 3083017 h 6490239"/>
                <a:gd name="connsiteX20" fmla="*/ 4990932 w 5735947"/>
                <a:gd name="connsiteY20" fmla="*/ 3878357 h 6490239"/>
                <a:gd name="connsiteX21" fmla="*/ 5013951 w 5735947"/>
                <a:gd name="connsiteY21" fmla="*/ 4295869 h 6490239"/>
                <a:gd name="connsiteX22" fmla="*/ 5225882 w 5735947"/>
                <a:gd name="connsiteY22" fmla="*/ 5211857 h 6490239"/>
                <a:gd name="connsiteX23" fmla="*/ 5302082 w 5735947"/>
                <a:gd name="connsiteY23" fmla="*/ 5611907 h 6490239"/>
                <a:gd name="connsiteX24" fmla="*/ 5706101 w 5735947"/>
                <a:gd name="connsiteY24" fmla="*/ 6111968 h 6490239"/>
                <a:gd name="connsiteX25" fmla="*/ 5577179 w 5735947"/>
                <a:gd name="connsiteY25" fmla="*/ 6457953 h 6490239"/>
                <a:gd name="connsiteX26" fmla="*/ 0 w 5735947"/>
                <a:gd name="connsiteY26" fmla="*/ 6490239 h 6490239"/>
                <a:gd name="connsiteX27" fmla="*/ 1215063 w 5735947"/>
                <a:gd name="connsiteY27" fmla="*/ 2468655 h 6490239"/>
                <a:gd name="connsiteX28" fmla="*/ 1464301 w 5735947"/>
                <a:gd name="connsiteY28" fmla="*/ 1720943 h 6490239"/>
                <a:gd name="connsiteX29" fmla="*/ 1657976 w 5735947"/>
                <a:gd name="connsiteY29" fmla="*/ 1206592 h 6490239"/>
                <a:gd name="connsiteX0" fmla="*/ 1657976 w 5735947"/>
                <a:gd name="connsiteY0" fmla="*/ 1206592 h 6490239"/>
                <a:gd name="connsiteX1" fmla="*/ 1800058 w 5735947"/>
                <a:gd name="connsiteY1" fmla="*/ 1446305 h 6490239"/>
                <a:gd name="connsiteX2" fmla="*/ 1846095 w 5735947"/>
                <a:gd name="connsiteY2" fmla="*/ 1459007 h 6490239"/>
                <a:gd name="connsiteX3" fmla="*/ 2077076 w 5735947"/>
                <a:gd name="connsiteY3" fmla="*/ 1413763 h 6490239"/>
                <a:gd name="connsiteX4" fmla="*/ 2239001 w 5735947"/>
                <a:gd name="connsiteY4" fmla="*/ 1142301 h 6490239"/>
                <a:gd name="connsiteX5" fmla="*/ 2398545 w 5735947"/>
                <a:gd name="connsiteY5" fmla="*/ 925607 h 6490239"/>
                <a:gd name="connsiteX6" fmla="*/ 2524751 w 5735947"/>
                <a:gd name="connsiteY6" fmla="*/ 768443 h 6490239"/>
                <a:gd name="connsiteX7" fmla="*/ 2724776 w 5735947"/>
                <a:gd name="connsiteY7" fmla="*/ 273143 h 6490239"/>
                <a:gd name="connsiteX8" fmla="*/ 2831933 w 5735947"/>
                <a:gd name="connsiteY8" fmla="*/ 87404 h 6490239"/>
                <a:gd name="connsiteX9" fmla="*/ 3010526 w 5735947"/>
                <a:gd name="connsiteY9" fmla="*/ 35017 h 6490239"/>
                <a:gd name="connsiteX10" fmla="*/ 3146257 w 5735947"/>
                <a:gd name="connsiteY10" fmla="*/ 192181 h 6490239"/>
                <a:gd name="connsiteX11" fmla="*/ 3243889 w 5735947"/>
                <a:gd name="connsiteY11" fmla="*/ 42163 h 6490239"/>
                <a:gd name="connsiteX12" fmla="*/ 3496301 w 5735947"/>
                <a:gd name="connsiteY12" fmla="*/ 454119 h 6490239"/>
                <a:gd name="connsiteX13" fmla="*/ 3601076 w 5735947"/>
                <a:gd name="connsiteY13" fmla="*/ 537463 h 6490239"/>
                <a:gd name="connsiteX14" fmla="*/ 3772525 w 5735947"/>
                <a:gd name="connsiteY14" fmla="*/ 913701 h 6490239"/>
                <a:gd name="connsiteX15" fmla="*/ 3984457 w 5735947"/>
                <a:gd name="connsiteY15" fmla="*/ 1316132 h 6490239"/>
                <a:gd name="connsiteX16" fmla="*/ 4086851 w 5735947"/>
                <a:gd name="connsiteY16" fmla="*/ 1241519 h 6490239"/>
                <a:gd name="connsiteX17" fmla="*/ 4337676 w 5735947"/>
                <a:gd name="connsiteY17" fmla="*/ 1670144 h 6490239"/>
                <a:gd name="connsiteX18" fmla="*/ 4436101 w 5735947"/>
                <a:gd name="connsiteY18" fmla="*/ 2136869 h 6490239"/>
                <a:gd name="connsiteX19" fmla="*/ 4775826 w 5735947"/>
                <a:gd name="connsiteY19" fmla="*/ 3083017 h 6490239"/>
                <a:gd name="connsiteX20" fmla="*/ 4990932 w 5735947"/>
                <a:gd name="connsiteY20" fmla="*/ 3878357 h 6490239"/>
                <a:gd name="connsiteX21" fmla="*/ 5013951 w 5735947"/>
                <a:gd name="connsiteY21" fmla="*/ 4295869 h 6490239"/>
                <a:gd name="connsiteX22" fmla="*/ 5225882 w 5735947"/>
                <a:gd name="connsiteY22" fmla="*/ 5211857 h 6490239"/>
                <a:gd name="connsiteX23" fmla="*/ 5302082 w 5735947"/>
                <a:gd name="connsiteY23" fmla="*/ 5611907 h 6490239"/>
                <a:gd name="connsiteX24" fmla="*/ 5706101 w 5735947"/>
                <a:gd name="connsiteY24" fmla="*/ 6111968 h 6490239"/>
                <a:gd name="connsiteX25" fmla="*/ 5577179 w 5735947"/>
                <a:gd name="connsiteY25" fmla="*/ 6457953 h 6490239"/>
                <a:gd name="connsiteX26" fmla="*/ 0 w 5735947"/>
                <a:gd name="connsiteY26" fmla="*/ 6490239 h 6490239"/>
                <a:gd name="connsiteX27" fmla="*/ 1215063 w 5735947"/>
                <a:gd name="connsiteY27" fmla="*/ 2468655 h 6490239"/>
                <a:gd name="connsiteX28" fmla="*/ 1464301 w 5735947"/>
                <a:gd name="connsiteY28" fmla="*/ 1720943 h 6490239"/>
                <a:gd name="connsiteX29" fmla="*/ 1657976 w 5735947"/>
                <a:gd name="connsiteY29" fmla="*/ 1206592 h 6490239"/>
                <a:gd name="connsiteX0" fmla="*/ 1657976 w 5735947"/>
                <a:gd name="connsiteY0" fmla="*/ 1204546 h 6488193"/>
                <a:gd name="connsiteX1" fmla="*/ 1800058 w 5735947"/>
                <a:gd name="connsiteY1" fmla="*/ 1444259 h 6488193"/>
                <a:gd name="connsiteX2" fmla="*/ 1846095 w 5735947"/>
                <a:gd name="connsiteY2" fmla="*/ 1456961 h 6488193"/>
                <a:gd name="connsiteX3" fmla="*/ 2077076 w 5735947"/>
                <a:gd name="connsiteY3" fmla="*/ 1411717 h 6488193"/>
                <a:gd name="connsiteX4" fmla="*/ 2239001 w 5735947"/>
                <a:gd name="connsiteY4" fmla="*/ 1140255 h 6488193"/>
                <a:gd name="connsiteX5" fmla="*/ 2398545 w 5735947"/>
                <a:gd name="connsiteY5" fmla="*/ 923561 h 6488193"/>
                <a:gd name="connsiteX6" fmla="*/ 2524751 w 5735947"/>
                <a:gd name="connsiteY6" fmla="*/ 766397 h 6488193"/>
                <a:gd name="connsiteX7" fmla="*/ 2724776 w 5735947"/>
                <a:gd name="connsiteY7" fmla="*/ 271097 h 6488193"/>
                <a:gd name="connsiteX8" fmla="*/ 2831933 w 5735947"/>
                <a:gd name="connsiteY8" fmla="*/ 85358 h 6488193"/>
                <a:gd name="connsiteX9" fmla="*/ 3010526 w 5735947"/>
                <a:gd name="connsiteY9" fmla="*/ 32971 h 6488193"/>
                <a:gd name="connsiteX10" fmla="*/ 3146257 w 5735947"/>
                <a:gd name="connsiteY10" fmla="*/ 190135 h 6488193"/>
                <a:gd name="connsiteX11" fmla="*/ 3243889 w 5735947"/>
                <a:gd name="connsiteY11" fmla="*/ 40117 h 6488193"/>
                <a:gd name="connsiteX12" fmla="*/ 3496301 w 5735947"/>
                <a:gd name="connsiteY12" fmla="*/ 452073 h 6488193"/>
                <a:gd name="connsiteX13" fmla="*/ 3601076 w 5735947"/>
                <a:gd name="connsiteY13" fmla="*/ 535417 h 6488193"/>
                <a:gd name="connsiteX14" fmla="*/ 3772525 w 5735947"/>
                <a:gd name="connsiteY14" fmla="*/ 911655 h 6488193"/>
                <a:gd name="connsiteX15" fmla="*/ 3984457 w 5735947"/>
                <a:gd name="connsiteY15" fmla="*/ 1314086 h 6488193"/>
                <a:gd name="connsiteX16" fmla="*/ 4086851 w 5735947"/>
                <a:gd name="connsiteY16" fmla="*/ 1239473 h 6488193"/>
                <a:gd name="connsiteX17" fmla="*/ 4337676 w 5735947"/>
                <a:gd name="connsiteY17" fmla="*/ 1668098 h 6488193"/>
                <a:gd name="connsiteX18" fmla="*/ 4436101 w 5735947"/>
                <a:gd name="connsiteY18" fmla="*/ 2134823 h 6488193"/>
                <a:gd name="connsiteX19" fmla="*/ 4775826 w 5735947"/>
                <a:gd name="connsiteY19" fmla="*/ 3080971 h 6488193"/>
                <a:gd name="connsiteX20" fmla="*/ 4990932 w 5735947"/>
                <a:gd name="connsiteY20" fmla="*/ 3876311 h 6488193"/>
                <a:gd name="connsiteX21" fmla="*/ 5013951 w 5735947"/>
                <a:gd name="connsiteY21" fmla="*/ 4293823 h 6488193"/>
                <a:gd name="connsiteX22" fmla="*/ 5225882 w 5735947"/>
                <a:gd name="connsiteY22" fmla="*/ 5209811 h 6488193"/>
                <a:gd name="connsiteX23" fmla="*/ 5302082 w 5735947"/>
                <a:gd name="connsiteY23" fmla="*/ 5609861 h 6488193"/>
                <a:gd name="connsiteX24" fmla="*/ 5706101 w 5735947"/>
                <a:gd name="connsiteY24" fmla="*/ 6109922 h 6488193"/>
                <a:gd name="connsiteX25" fmla="*/ 5577179 w 5735947"/>
                <a:gd name="connsiteY25" fmla="*/ 6455907 h 6488193"/>
                <a:gd name="connsiteX26" fmla="*/ 0 w 5735947"/>
                <a:gd name="connsiteY26" fmla="*/ 6488193 h 6488193"/>
                <a:gd name="connsiteX27" fmla="*/ 1215063 w 5735947"/>
                <a:gd name="connsiteY27" fmla="*/ 2466609 h 6488193"/>
                <a:gd name="connsiteX28" fmla="*/ 1464301 w 5735947"/>
                <a:gd name="connsiteY28" fmla="*/ 1718897 h 6488193"/>
                <a:gd name="connsiteX29" fmla="*/ 1657976 w 5735947"/>
                <a:gd name="connsiteY29" fmla="*/ 1204546 h 6488193"/>
                <a:gd name="connsiteX0" fmla="*/ 1657976 w 5735947"/>
                <a:gd name="connsiteY0" fmla="*/ 1204546 h 6488193"/>
                <a:gd name="connsiteX1" fmla="*/ 1800058 w 5735947"/>
                <a:gd name="connsiteY1" fmla="*/ 1444259 h 6488193"/>
                <a:gd name="connsiteX2" fmla="*/ 1846095 w 5735947"/>
                <a:gd name="connsiteY2" fmla="*/ 1456961 h 6488193"/>
                <a:gd name="connsiteX3" fmla="*/ 2077076 w 5735947"/>
                <a:gd name="connsiteY3" fmla="*/ 1411717 h 6488193"/>
                <a:gd name="connsiteX4" fmla="*/ 2239001 w 5735947"/>
                <a:gd name="connsiteY4" fmla="*/ 1140255 h 6488193"/>
                <a:gd name="connsiteX5" fmla="*/ 2398545 w 5735947"/>
                <a:gd name="connsiteY5" fmla="*/ 923561 h 6488193"/>
                <a:gd name="connsiteX6" fmla="*/ 2524751 w 5735947"/>
                <a:gd name="connsiteY6" fmla="*/ 766397 h 6488193"/>
                <a:gd name="connsiteX7" fmla="*/ 2724776 w 5735947"/>
                <a:gd name="connsiteY7" fmla="*/ 271097 h 6488193"/>
                <a:gd name="connsiteX8" fmla="*/ 2831933 w 5735947"/>
                <a:gd name="connsiteY8" fmla="*/ 85358 h 6488193"/>
                <a:gd name="connsiteX9" fmla="*/ 3010526 w 5735947"/>
                <a:gd name="connsiteY9" fmla="*/ 32971 h 6488193"/>
                <a:gd name="connsiteX10" fmla="*/ 3151019 w 5735947"/>
                <a:gd name="connsiteY10" fmla="*/ 185373 h 6488193"/>
                <a:gd name="connsiteX11" fmla="*/ 3243889 w 5735947"/>
                <a:gd name="connsiteY11" fmla="*/ 40117 h 6488193"/>
                <a:gd name="connsiteX12" fmla="*/ 3496301 w 5735947"/>
                <a:gd name="connsiteY12" fmla="*/ 452073 h 6488193"/>
                <a:gd name="connsiteX13" fmla="*/ 3601076 w 5735947"/>
                <a:gd name="connsiteY13" fmla="*/ 535417 h 6488193"/>
                <a:gd name="connsiteX14" fmla="*/ 3772525 w 5735947"/>
                <a:gd name="connsiteY14" fmla="*/ 911655 h 6488193"/>
                <a:gd name="connsiteX15" fmla="*/ 3984457 w 5735947"/>
                <a:gd name="connsiteY15" fmla="*/ 1314086 h 6488193"/>
                <a:gd name="connsiteX16" fmla="*/ 4086851 w 5735947"/>
                <a:gd name="connsiteY16" fmla="*/ 1239473 h 6488193"/>
                <a:gd name="connsiteX17" fmla="*/ 4337676 w 5735947"/>
                <a:gd name="connsiteY17" fmla="*/ 1668098 h 6488193"/>
                <a:gd name="connsiteX18" fmla="*/ 4436101 w 5735947"/>
                <a:gd name="connsiteY18" fmla="*/ 2134823 h 6488193"/>
                <a:gd name="connsiteX19" fmla="*/ 4775826 w 5735947"/>
                <a:gd name="connsiteY19" fmla="*/ 3080971 h 6488193"/>
                <a:gd name="connsiteX20" fmla="*/ 4990932 w 5735947"/>
                <a:gd name="connsiteY20" fmla="*/ 3876311 h 6488193"/>
                <a:gd name="connsiteX21" fmla="*/ 5013951 w 5735947"/>
                <a:gd name="connsiteY21" fmla="*/ 4293823 h 6488193"/>
                <a:gd name="connsiteX22" fmla="*/ 5225882 w 5735947"/>
                <a:gd name="connsiteY22" fmla="*/ 5209811 h 6488193"/>
                <a:gd name="connsiteX23" fmla="*/ 5302082 w 5735947"/>
                <a:gd name="connsiteY23" fmla="*/ 5609861 h 6488193"/>
                <a:gd name="connsiteX24" fmla="*/ 5706101 w 5735947"/>
                <a:gd name="connsiteY24" fmla="*/ 6109922 h 6488193"/>
                <a:gd name="connsiteX25" fmla="*/ 5577179 w 5735947"/>
                <a:gd name="connsiteY25" fmla="*/ 6455907 h 6488193"/>
                <a:gd name="connsiteX26" fmla="*/ 0 w 5735947"/>
                <a:gd name="connsiteY26" fmla="*/ 6488193 h 6488193"/>
                <a:gd name="connsiteX27" fmla="*/ 1215063 w 5735947"/>
                <a:gd name="connsiteY27" fmla="*/ 2466609 h 6488193"/>
                <a:gd name="connsiteX28" fmla="*/ 1464301 w 5735947"/>
                <a:gd name="connsiteY28" fmla="*/ 1718897 h 6488193"/>
                <a:gd name="connsiteX29" fmla="*/ 1657976 w 5735947"/>
                <a:gd name="connsiteY29" fmla="*/ 1204546 h 6488193"/>
                <a:gd name="connsiteX0" fmla="*/ 1657976 w 5735947"/>
                <a:gd name="connsiteY0" fmla="*/ 1204546 h 6488193"/>
                <a:gd name="connsiteX1" fmla="*/ 1800058 w 5735947"/>
                <a:gd name="connsiteY1" fmla="*/ 1444259 h 6488193"/>
                <a:gd name="connsiteX2" fmla="*/ 1846095 w 5735947"/>
                <a:gd name="connsiteY2" fmla="*/ 1456961 h 6488193"/>
                <a:gd name="connsiteX3" fmla="*/ 2077076 w 5735947"/>
                <a:gd name="connsiteY3" fmla="*/ 1411717 h 6488193"/>
                <a:gd name="connsiteX4" fmla="*/ 2239001 w 5735947"/>
                <a:gd name="connsiteY4" fmla="*/ 1140255 h 6488193"/>
                <a:gd name="connsiteX5" fmla="*/ 2398545 w 5735947"/>
                <a:gd name="connsiteY5" fmla="*/ 923561 h 6488193"/>
                <a:gd name="connsiteX6" fmla="*/ 2524751 w 5735947"/>
                <a:gd name="connsiteY6" fmla="*/ 766397 h 6488193"/>
                <a:gd name="connsiteX7" fmla="*/ 2724776 w 5735947"/>
                <a:gd name="connsiteY7" fmla="*/ 271097 h 6488193"/>
                <a:gd name="connsiteX8" fmla="*/ 2831933 w 5735947"/>
                <a:gd name="connsiteY8" fmla="*/ 85358 h 6488193"/>
                <a:gd name="connsiteX9" fmla="*/ 3010526 w 5735947"/>
                <a:gd name="connsiteY9" fmla="*/ 32971 h 6488193"/>
                <a:gd name="connsiteX10" fmla="*/ 3151019 w 5735947"/>
                <a:gd name="connsiteY10" fmla="*/ 185373 h 6488193"/>
                <a:gd name="connsiteX11" fmla="*/ 3243889 w 5735947"/>
                <a:gd name="connsiteY11" fmla="*/ 40117 h 6488193"/>
                <a:gd name="connsiteX12" fmla="*/ 3496301 w 5735947"/>
                <a:gd name="connsiteY12" fmla="*/ 452073 h 6488193"/>
                <a:gd name="connsiteX13" fmla="*/ 3601076 w 5735947"/>
                <a:gd name="connsiteY13" fmla="*/ 535417 h 6488193"/>
                <a:gd name="connsiteX14" fmla="*/ 3772525 w 5735947"/>
                <a:gd name="connsiteY14" fmla="*/ 911655 h 6488193"/>
                <a:gd name="connsiteX15" fmla="*/ 3984457 w 5735947"/>
                <a:gd name="connsiteY15" fmla="*/ 1314086 h 6488193"/>
                <a:gd name="connsiteX16" fmla="*/ 4086851 w 5735947"/>
                <a:gd name="connsiteY16" fmla="*/ 1239473 h 6488193"/>
                <a:gd name="connsiteX17" fmla="*/ 4337676 w 5735947"/>
                <a:gd name="connsiteY17" fmla="*/ 1668098 h 6488193"/>
                <a:gd name="connsiteX18" fmla="*/ 4436101 w 5735947"/>
                <a:gd name="connsiteY18" fmla="*/ 2134823 h 6488193"/>
                <a:gd name="connsiteX19" fmla="*/ 4775826 w 5735947"/>
                <a:gd name="connsiteY19" fmla="*/ 3080971 h 6488193"/>
                <a:gd name="connsiteX20" fmla="*/ 4990932 w 5735947"/>
                <a:gd name="connsiteY20" fmla="*/ 3876311 h 6488193"/>
                <a:gd name="connsiteX21" fmla="*/ 5013951 w 5735947"/>
                <a:gd name="connsiteY21" fmla="*/ 4293823 h 6488193"/>
                <a:gd name="connsiteX22" fmla="*/ 5225882 w 5735947"/>
                <a:gd name="connsiteY22" fmla="*/ 5209811 h 6488193"/>
                <a:gd name="connsiteX23" fmla="*/ 5302082 w 5735947"/>
                <a:gd name="connsiteY23" fmla="*/ 5609861 h 6488193"/>
                <a:gd name="connsiteX24" fmla="*/ 5706101 w 5735947"/>
                <a:gd name="connsiteY24" fmla="*/ 6109922 h 6488193"/>
                <a:gd name="connsiteX25" fmla="*/ 5577179 w 5735947"/>
                <a:gd name="connsiteY25" fmla="*/ 6455907 h 6488193"/>
                <a:gd name="connsiteX26" fmla="*/ 0 w 5735947"/>
                <a:gd name="connsiteY26" fmla="*/ 6488193 h 6488193"/>
                <a:gd name="connsiteX27" fmla="*/ 1215063 w 5735947"/>
                <a:gd name="connsiteY27" fmla="*/ 2466609 h 6488193"/>
                <a:gd name="connsiteX28" fmla="*/ 1464301 w 5735947"/>
                <a:gd name="connsiteY28" fmla="*/ 1718897 h 6488193"/>
                <a:gd name="connsiteX29" fmla="*/ 1657976 w 5735947"/>
                <a:gd name="connsiteY29" fmla="*/ 1204546 h 6488193"/>
                <a:gd name="connsiteX0" fmla="*/ 1657976 w 5735947"/>
                <a:gd name="connsiteY0" fmla="*/ 1204546 h 6488193"/>
                <a:gd name="connsiteX1" fmla="*/ 1800058 w 5735947"/>
                <a:gd name="connsiteY1" fmla="*/ 1444259 h 6488193"/>
                <a:gd name="connsiteX2" fmla="*/ 1846095 w 5735947"/>
                <a:gd name="connsiteY2" fmla="*/ 1456961 h 6488193"/>
                <a:gd name="connsiteX3" fmla="*/ 2077076 w 5735947"/>
                <a:gd name="connsiteY3" fmla="*/ 1411717 h 6488193"/>
                <a:gd name="connsiteX4" fmla="*/ 2239001 w 5735947"/>
                <a:gd name="connsiteY4" fmla="*/ 1140255 h 6488193"/>
                <a:gd name="connsiteX5" fmla="*/ 2398545 w 5735947"/>
                <a:gd name="connsiteY5" fmla="*/ 923561 h 6488193"/>
                <a:gd name="connsiteX6" fmla="*/ 2524751 w 5735947"/>
                <a:gd name="connsiteY6" fmla="*/ 766397 h 6488193"/>
                <a:gd name="connsiteX7" fmla="*/ 2724776 w 5735947"/>
                <a:gd name="connsiteY7" fmla="*/ 271097 h 6488193"/>
                <a:gd name="connsiteX8" fmla="*/ 2831933 w 5735947"/>
                <a:gd name="connsiteY8" fmla="*/ 85358 h 6488193"/>
                <a:gd name="connsiteX9" fmla="*/ 3010526 w 5735947"/>
                <a:gd name="connsiteY9" fmla="*/ 32971 h 6488193"/>
                <a:gd name="connsiteX10" fmla="*/ 3151019 w 5735947"/>
                <a:gd name="connsiteY10" fmla="*/ 185373 h 6488193"/>
                <a:gd name="connsiteX11" fmla="*/ 3243889 w 5735947"/>
                <a:gd name="connsiteY11" fmla="*/ 40117 h 6488193"/>
                <a:gd name="connsiteX12" fmla="*/ 3496301 w 5735947"/>
                <a:gd name="connsiteY12" fmla="*/ 452073 h 6488193"/>
                <a:gd name="connsiteX13" fmla="*/ 3601076 w 5735947"/>
                <a:gd name="connsiteY13" fmla="*/ 535417 h 6488193"/>
                <a:gd name="connsiteX14" fmla="*/ 3772525 w 5735947"/>
                <a:gd name="connsiteY14" fmla="*/ 911655 h 6488193"/>
                <a:gd name="connsiteX15" fmla="*/ 3984457 w 5735947"/>
                <a:gd name="connsiteY15" fmla="*/ 1314086 h 6488193"/>
                <a:gd name="connsiteX16" fmla="*/ 4086851 w 5735947"/>
                <a:gd name="connsiteY16" fmla="*/ 1239473 h 6488193"/>
                <a:gd name="connsiteX17" fmla="*/ 4337676 w 5735947"/>
                <a:gd name="connsiteY17" fmla="*/ 1668098 h 6488193"/>
                <a:gd name="connsiteX18" fmla="*/ 4436101 w 5735947"/>
                <a:gd name="connsiteY18" fmla="*/ 2134823 h 6488193"/>
                <a:gd name="connsiteX19" fmla="*/ 4791701 w 5735947"/>
                <a:gd name="connsiteY19" fmla="*/ 3077796 h 6488193"/>
                <a:gd name="connsiteX20" fmla="*/ 4990932 w 5735947"/>
                <a:gd name="connsiteY20" fmla="*/ 3876311 h 6488193"/>
                <a:gd name="connsiteX21" fmla="*/ 5013951 w 5735947"/>
                <a:gd name="connsiteY21" fmla="*/ 4293823 h 6488193"/>
                <a:gd name="connsiteX22" fmla="*/ 5225882 w 5735947"/>
                <a:gd name="connsiteY22" fmla="*/ 5209811 h 6488193"/>
                <a:gd name="connsiteX23" fmla="*/ 5302082 w 5735947"/>
                <a:gd name="connsiteY23" fmla="*/ 5609861 h 6488193"/>
                <a:gd name="connsiteX24" fmla="*/ 5706101 w 5735947"/>
                <a:gd name="connsiteY24" fmla="*/ 6109922 h 6488193"/>
                <a:gd name="connsiteX25" fmla="*/ 5577179 w 5735947"/>
                <a:gd name="connsiteY25" fmla="*/ 6455907 h 6488193"/>
                <a:gd name="connsiteX26" fmla="*/ 0 w 5735947"/>
                <a:gd name="connsiteY26" fmla="*/ 6488193 h 6488193"/>
                <a:gd name="connsiteX27" fmla="*/ 1215063 w 5735947"/>
                <a:gd name="connsiteY27" fmla="*/ 2466609 h 6488193"/>
                <a:gd name="connsiteX28" fmla="*/ 1464301 w 5735947"/>
                <a:gd name="connsiteY28" fmla="*/ 1718897 h 6488193"/>
                <a:gd name="connsiteX29" fmla="*/ 1657976 w 5735947"/>
                <a:gd name="connsiteY29" fmla="*/ 1204546 h 6488193"/>
                <a:gd name="connsiteX0" fmla="*/ 1657976 w 5735947"/>
                <a:gd name="connsiteY0" fmla="*/ 1204546 h 6488193"/>
                <a:gd name="connsiteX1" fmla="*/ 1800058 w 5735947"/>
                <a:gd name="connsiteY1" fmla="*/ 1444259 h 6488193"/>
                <a:gd name="connsiteX2" fmla="*/ 1846095 w 5735947"/>
                <a:gd name="connsiteY2" fmla="*/ 1456961 h 6488193"/>
                <a:gd name="connsiteX3" fmla="*/ 2077076 w 5735947"/>
                <a:gd name="connsiteY3" fmla="*/ 1411717 h 6488193"/>
                <a:gd name="connsiteX4" fmla="*/ 2239001 w 5735947"/>
                <a:gd name="connsiteY4" fmla="*/ 1140255 h 6488193"/>
                <a:gd name="connsiteX5" fmla="*/ 2398545 w 5735947"/>
                <a:gd name="connsiteY5" fmla="*/ 923561 h 6488193"/>
                <a:gd name="connsiteX6" fmla="*/ 2524751 w 5735947"/>
                <a:gd name="connsiteY6" fmla="*/ 766397 h 6488193"/>
                <a:gd name="connsiteX7" fmla="*/ 2724776 w 5735947"/>
                <a:gd name="connsiteY7" fmla="*/ 271097 h 6488193"/>
                <a:gd name="connsiteX8" fmla="*/ 2831933 w 5735947"/>
                <a:gd name="connsiteY8" fmla="*/ 85358 h 6488193"/>
                <a:gd name="connsiteX9" fmla="*/ 3010526 w 5735947"/>
                <a:gd name="connsiteY9" fmla="*/ 32971 h 6488193"/>
                <a:gd name="connsiteX10" fmla="*/ 3151019 w 5735947"/>
                <a:gd name="connsiteY10" fmla="*/ 185373 h 6488193"/>
                <a:gd name="connsiteX11" fmla="*/ 3243889 w 5735947"/>
                <a:gd name="connsiteY11" fmla="*/ 40117 h 6488193"/>
                <a:gd name="connsiteX12" fmla="*/ 3496301 w 5735947"/>
                <a:gd name="connsiteY12" fmla="*/ 452073 h 6488193"/>
                <a:gd name="connsiteX13" fmla="*/ 3601076 w 5735947"/>
                <a:gd name="connsiteY13" fmla="*/ 535417 h 6488193"/>
                <a:gd name="connsiteX14" fmla="*/ 3772525 w 5735947"/>
                <a:gd name="connsiteY14" fmla="*/ 911655 h 6488193"/>
                <a:gd name="connsiteX15" fmla="*/ 3984457 w 5735947"/>
                <a:gd name="connsiteY15" fmla="*/ 1314086 h 6488193"/>
                <a:gd name="connsiteX16" fmla="*/ 4086851 w 5735947"/>
                <a:gd name="connsiteY16" fmla="*/ 1239473 h 6488193"/>
                <a:gd name="connsiteX17" fmla="*/ 4337676 w 5735947"/>
                <a:gd name="connsiteY17" fmla="*/ 1668098 h 6488193"/>
                <a:gd name="connsiteX18" fmla="*/ 4436101 w 5735947"/>
                <a:gd name="connsiteY18" fmla="*/ 2134823 h 6488193"/>
                <a:gd name="connsiteX19" fmla="*/ 4791701 w 5735947"/>
                <a:gd name="connsiteY19" fmla="*/ 3077796 h 6488193"/>
                <a:gd name="connsiteX20" fmla="*/ 4990932 w 5735947"/>
                <a:gd name="connsiteY20" fmla="*/ 3876311 h 6488193"/>
                <a:gd name="connsiteX21" fmla="*/ 5013951 w 5735947"/>
                <a:gd name="connsiteY21" fmla="*/ 4293823 h 6488193"/>
                <a:gd name="connsiteX22" fmla="*/ 5225882 w 5735947"/>
                <a:gd name="connsiteY22" fmla="*/ 5209811 h 6488193"/>
                <a:gd name="connsiteX23" fmla="*/ 5302082 w 5735947"/>
                <a:gd name="connsiteY23" fmla="*/ 5609861 h 6488193"/>
                <a:gd name="connsiteX24" fmla="*/ 5706101 w 5735947"/>
                <a:gd name="connsiteY24" fmla="*/ 6109922 h 6488193"/>
                <a:gd name="connsiteX25" fmla="*/ 5577179 w 5735947"/>
                <a:gd name="connsiteY25" fmla="*/ 6455907 h 6488193"/>
                <a:gd name="connsiteX26" fmla="*/ 0 w 5735947"/>
                <a:gd name="connsiteY26" fmla="*/ 6488193 h 6488193"/>
                <a:gd name="connsiteX27" fmla="*/ 1215063 w 5735947"/>
                <a:gd name="connsiteY27" fmla="*/ 2466609 h 6488193"/>
                <a:gd name="connsiteX28" fmla="*/ 1464301 w 5735947"/>
                <a:gd name="connsiteY28" fmla="*/ 1718897 h 6488193"/>
                <a:gd name="connsiteX29" fmla="*/ 1657976 w 5735947"/>
                <a:gd name="connsiteY29" fmla="*/ 1204546 h 6488193"/>
                <a:gd name="connsiteX0" fmla="*/ 1657976 w 5735947"/>
                <a:gd name="connsiteY0" fmla="*/ 1204546 h 6488193"/>
                <a:gd name="connsiteX1" fmla="*/ 1800058 w 5735947"/>
                <a:gd name="connsiteY1" fmla="*/ 1444259 h 6488193"/>
                <a:gd name="connsiteX2" fmla="*/ 1846095 w 5735947"/>
                <a:gd name="connsiteY2" fmla="*/ 1456961 h 6488193"/>
                <a:gd name="connsiteX3" fmla="*/ 2077076 w 5735947"/>
                <a:gd name="connsiteY3" fmla="*/ 1411717 h 6488193"/>
                <a:gd name="connsiteX4" fmla="*/ 2239001 w 5735947"/>
                <a:gd name="connsiteY4" fmla="*/ 1140255 h 6488193"/>
                <a:gd name="connsiteX5" fmla="*/ 2398545 w 5735947"/>
                <a:gd name="connsiteY5" fmla="*/ 923561 h 6488193"/>
                <a:gd name="connsiteX6" fmla="*/ 2524751 w 5735947"/>
                <a:gd name="connsiteY6" fmla="*/ 766397 h 6488193"/>
                <a:gd name="connsiteX7" fmla="*/ 2724776 w 5735947"/>
                <a:gd name="connsiteY7" fmla="*/ 271097 h 6488193"/>
                <a:gd name="connsiteX8" fmla="*/ 2831933 w 5735947"/>
                <a:gd name="connsiteY8" fmla="*/ 85358 h 6488193"/>
                <a:gd name="connsiteX9" fmla="*/ 3010526 w 5735947"/>
                <a:gd name="connsiteY9" fmla="*/ 32971 h 6488193"/>
                <a:gd name="connsiteX10" fmla="*/ 3151019 w 5735947"/>
                <a:gd name="connsiteY10" fmla="*/ 185373 h 6488193"/>
                <a:gd name="connsiteX11" fmla="*/ 3243889 w 5735947"/>
                <a:gd name="connsiteY11" fmla="*/ 40117 h 6488193"/>
                <a:gd name="connsiteX12" fmla="*/ 3496301 w 5735947"/>
                <a:gd name="connsiteY12" fmla="*/ 452073 h 6488193"/>
                <a:gd name="connsiteX13" fmla="*/ 3601076 w 5735947"/>
                <a:gd name="connsiteY13" fmla="*/ 535417 h 6488193"/>
                <a:gd name="connsiteX14" fmla="*/ 3772525 w 5735947"/>
                <a:gd name="connsiteY14" fmla="*/ 911655 h 6488193"/>
                <a:gd name="connsiteX15" fmla="*/ 3984457 w 5735947"/>
                <a:gd name="connsiteY15" fmla="*/ 1314086 h 6488193"/>
                <a:gd name="connsiteX16" fmla="*/ 4086851 w 5735947"/>
                <a:gd name="connsiteY16" fmla="*/ 1239473 h 6488193"/>
                <a:gd name="connsiteX17" fmla="*/ 4337676 w 5735947"/>
                <a:gd name="connsiteY17" fmla="*/ 1668098 h 6488193"/>
                <a:gd name="connsiteX18" fmla="*/ 4413876 w 5735947"/>
                <a:gd name="connsiteY18" fmla="*/ 2134823 h 6488193"/>
                <a:gd name="connsiteX19" fmla="*/ 4791701 w 5735947"/>
                <a:gd name="connsiteY19" fmla="*/ 3077796 h 6488193"/>
                <a:gd name="connsiteX20" fmla="*/ 4990932 w 5735947"/>
                <a:gd name="connsiteY20" fmla="*/ 3876311 h 6488193"/>
                <a:gd name="connsiteX21" fmla="*/ 5013951 w 5735947"/>
                <a:gd name="connsiteY21" fmla="*/ 4293823 h 6488193"/>
                <a:gd name="connsiteX22" fmla="*/ 5225882 w 5735947"/>
                <a:gd name="connsiteY22" fmla="*/ 5209811 h 6488193"/>
                <a:gd name="connsiteX23" fmla="*/ 5302082 w 5735947"/>
                <a:gd name="connsiteY23" fmla="*/ 5609861 h 6488193"/>
                <a:gd name="connsiteX24" fmla="*/ 5706101 w 5735947"/>
                <a:gd name="connsiteY24" fmla="*/ 6109922 h 6488193"/>
                <a:gd name="connsiteX25" fmla="*/ 5577179 w 5735947"/>
                <a:gd name="connsiteY25" fmla="*/ 6455907 h 6488193"/>
                <a:gd name="connsiteX26" fmla="*/ 0 w 5735947"/>
                <a:gd name="connsiteY26" fmla="*/ 6488193 h 6488193"/>
                <a:gd name="connsiteX27" fmla="*/ 1215063 w 5735947"/>
                <a:gd name="connsiteY27" fmla="*/ 2466609 h 6488193"/>
                <a:gd name="connsiteX28" fmla="*/ 1464301 w 5735947"/>
                <a:gd name="connsiteY28" fmla="*/ 1718897 h 6488193"/>
                <a:gd name="connsiteX29" fmla="*/ 1657976 w 5735947"/>
                <a:gd name="connsiteY29" fmla="*/ 1204546 h 6488193"/>
                <a:gd name="connsiteX0" fmla="*/ 1657976 w 5735947"/>
                <a:gd name="connsiteY0" fmla="*/ 1204546 h 6488193"/>
                <a:gd name="connsiteX1" fmla="*/ 1800058 w 5735947"/>
                <a:gd name="connsiteY1" fmla="*/ 1444259 h 6488193"/>
                <a:gd name="connsiteX2" fmla="*/ 1846095 w 5735947"/>
                <a:gd name="connsiteY2" fmla="*/ 1456961 h 6488193"/>
                <a:gd name="connsiteX3" fmla="*/ 2077076 w 5735947"/>
                <a:gd name="connsiteY3" fmla="*/ 1411717 h 6488193"/>
                <a:gd name="connsiteX4" fmla="*/ 2239001 w 5735947"/>
                <a:gd name="connsiteY4" fmla="*/ 1140255 h 6488193"/>
                <a:gd name="connsiteX5" fmla="*/ 2398545 w 5735947"/>
                <a:gd name="connsiteY5" fmla="*/ 923561 h 6488193"/>
                <a:gd name="connsiteX6" fmla="*/ 2524751 w 5735947"/>
                <a:gd name="connsiteY6" fmla="*/ 766397 h 6488193"/>
                <a:gd name="connsiteX7" fmla="*/ 2724776 w 5735947"/>
                <a:gd name="connsiteY7" fmla="*/ 271097 h 6488193"/>
                <a:gd name="connsiteX8" fmla="*/ 2831933 w 5735947"/>
                <a:gd name="connsiteY8" fmla="*/ 85358 h 6488193"/>
                <a:gd name="connsiteX9" fmla="*/ 3010526 w 5735947"/>
                <a:gd name="connsiteY9" fmla="*/ 32971 h 6488193"/>
                <a:gd name="connsiteX10" fmla="*/ 3151019 w 5735947"/>
                <a:gd name="connsiteY10" fmla="*/ 185373 h 6488193"/>
                <a:gd name="connsiteX11" fmla="*/ 3243889 w 5735947"/>
                <a:gd name="connsiteY11" fmla="*/ 40117 h 6488193"/>
                <a:gd name="connsiteX12" fmla="*/ 3496301 w 5735947"/>
                <a:gd name="connsiteY12" fmla="*/ 452073 h 6488193"/>
                <a:gd name="connsiteX13" fmla="*/ 3601076 w 5735947"/>
                <a:gd name="connsiteY13" fmla="*/ 535417 h 6488193"/>
                <a:gd name="connsiteX14" fmla="*/ 3772525 w 5735947"/>
                <a:gd name="connsiteY14" fmla="*/ 911655 h 6488193"/>
                <a:gd name="connsiteX15" fmla="*/ 3984457 w 5735947"/>
                <a:gd name="connsiteY15" fmla="*/ 1314086 h 6488193"/>
                <a:gd name="connsiteX16" fmla="*/ 4086851 w 5735947"/>
                <a:gd name="connsiteY16" fmla="*/ 1239473 h 6488193"/>
                <a:gd name="connsiteX17" fmla="*/ 4337676 w 5735947"/>
                <a:gd name="connsiteY17" fmla="*/ 1668098 h 6488193"/>
                <a:gd name="connsiteX18" fmla="*/ 4413876 w 5735947"/>
                <a:gd name="connsiteY18" fmla="*/ 2134823 h 6488193"/>
                <a:gd name="connsiteX19" fmla="*/ 4791701 w 5735947"/>
                <a:gd name="connsiteY19" fmla="*/ 3077796 h 6488193"/>
                <a:gd name="connsiteX20" fmla="*/ 4990932 w 5735947"/>
                <a:gd name="connsiteY20" fmla="*/ 3876311 h 6488193"/>
                <a:gd name="connsiteX21" fmla="*/ 5013951 w 5735947"/>
                <a:gd name="connsiteY21" fmla="*/ 4293823 h 6488193"/>
                <a:gd name="connsiteX22" fmla="*/ 5225882 w 5735947"/>
                <a:gd name="connsiteY22" fmla="*/ 5209811 h 6488193"/>
                <a:gd name="connsiteX23" fmla="*/ 5302082 w 5735947"/>
                <a:gd name="connsiteY23" fmla="*/ 5609861 h 6488193"/>
                <a:gd name="connsiteX24" fmla="*/ 5706101 w 5735947"/>
                <a:gd name="connsiteY24" fmla="*/ 6109922 h 6488193"/>
                <a:gd name="connsiteX25" fmla="*/ 5577179 w 5735947"/>
                <a:gd name="connsiteY25" fmla="*/ 6455907 h 6488193"/>
                <a:gd name="connsiteX26" fmla="*/ 0 w 5735947"/>
                <a:gd name="connsiteY26" fmla="*/ 6488193 h 6488193"/>
                <a:gd name="connsiteX27" fmla="*/ 1215063 w 5735947"/>
                <a:gd name="connsiteY27" fmla="*/ 2466609 h 6488193"/>
                <a:gd name="connsiteX28" fmla="*/ 1464301 w 5735947"/>
                <a:gd name="connsiteY28" fmla="*/ 1718897 h 6488193"/>
                <a:gd name="connsiteX29" fmla="*/ 1657976 w 5735947"/>
                <a:gd name="connsiteY29" fmla="*/ 1204546 h 6488193"/>
                <a:gd name="connsiteX0" fmla="*/ 1657976 w 5735947"/>
                <a:gd name="connsiteY0" fmla="*/ 1204546 h 6488193"/>
                <a:gd name="connsiteX1" fmla="*/ 1800058 w 5735947"/>
                <a:gd name="connsiteY1" fmla="*/ 1444259 h 6488193"/>
                <a:gd name="connsiteX2" fmla="*/ 1846095 w 5735947"/>
                <a:gd name="connsiteY2" fmla="*/ 1456961 h 6488193"/>
                <a:gd name="connsiteX3" fmla="*/ 2077076 w 5735947"/>
                <a:gd name="connsiteY3" fmla="*/ 1411717 h 6488193"/>
                <a:gd name="connsiteX4" fmla="*/ 2239001 w 5735947"/>
                <a:gd name="connsiteY4" fmla="*/ 1140255 h 6488193"/>
                <a:gd name="connsiteX5" fmla="*/ 2398545 w 5735947"/>
                <a:gd name="connsiteY5" fmla="*/ 923561 h 6488193"/>
                <a:gd name="connsiteX6" fmla="*/ 2524751 w 5735947"/>
                <a:gd name="connsiteY6" fmla="*/ 766397 h 6488193"/>
                <a:gd name="connsiteX7" fmla="*/ 2724776 w 5735947"/>
                <a:gd name="connsiteY7" fmla="*/ 271097 h 6488193"/>
                <a:gd name="connsiteX8" fmla="*/ 2831933 w 5735947"/>
                <a:gd name="connsiteY8" fmla="*/ 85358 h 6488193"/>
                <a:gd name="connsiteX9" fmla="*/ 3010526 w 5735947"/>
                <a:gd name="connsiteY9" fmla="*/ 32971 h 6488193"/>
                <a:gd name="connsiteX10" fmla="*/ 3151019 w 5735947"/>
                <a:gd name="connsiteY10" fmla="*/ 185373 h 6488193"/>
                <a:gd name="connsiteX11" fmla="*/ 3243889 w 5735947"/>
                <a:gd name="connsiteY11" fmla="*/ 40117 h 6488193"/>
                <a:gd name="connsiteX12" fmla="*/ 3496301 w 5735947"/>
                <a:gd name="connsiteY12" fmla="*/ 452073 h 6488193"/>
                <a:gd name="connsiteX13" fmla="*/ 3601076 w 5735947"/>
                <a:gd name="connsiteY13" fmla="*/ 535417 h 6488193"/>
                <a:gd name="connsiteX14" fmla="*/ 3772525 w 5735947"/>
                <a:gd name="connsiteY14" fmla="*/ 911655 h 6488193"/>
                <a:gd name="connsiteX15" fmla="*/ 3984457 w 5735947"/>
                <a:gd name="connsiteY15" fmla="*/ 1314086 h 6488193"/>
                <a:gd name="connsiteX16" fmla="*/ 4086851 w 5735947"/>
                <a:gd name="connsiteY16" fmla="*/ 1239473 h 6488193"/>
                <a:gd name="connsiteX17" fmla="*/ 4337676 w 5735947"/>
                <a:gd name="connsiteY17" fmla="*/ 1668098 h 6488193"/>
                <a:gd name="connsiteX18" fmla="*/ 4413876 w 5735947"/>
                <a:gd name="connsiteY18" fmla="*/ 2134823 h 6488193"/>
                <a:gd name="connsiteX19" fmla="*/ 4791701 w 5735947"/>
                <a:gd name="connsiteY19" fmla="*/ 3077796 h 6488193"/>
                <a:gd name="connsiteX20" fmla="*/ 4990932 w 5735947"/>
                <a:gd name="connsiteY20" fmla="*/ 3876311 h 6488193"/>
                <a:gd name="connsiteX21" fmla="*/ 5013951 w 5735947"/>
                <a:gd name="connsiteY21" fmla="*/ 4293823 h 6488193"/>
                <a:gd name="connsiteX22" fmla="*/ 5225882 w 5735947"/>
                <a:gd name="connsiteY22" fmla="*/ 5209811 h 6488193"/>
                <a:gd name="connsiteX23" fmla="*/ 5302082 w 5735947"/>
                <a:gd name="connsiteY23" fmla="*/ 5609861 h 6488193"/>
                <a:gd name="connsiteX24" fmla="*/ 5706101 w 5735947"/>
                <a:gd name="connsiteY24" fmla="*/ 6109922 h 6488193"/>
                <a:gd name="connsiteX25" fmla="*/ 5577179 w 5735947"/>
                <a:gd name="connsiteY25" fmla="*/ 6455907 h 6488193"/>
                <a:gd name="connsiteX26" fmla="*/ 0 w 5735947"/>
                <a:gd name="connsiteY26" fmla="*/ 6488193 h 6488193"/>
                <a:gd name="connsiteX27" fmla="*/ 1215063 w 5735947"/>
                <a:gd name="connsiteY27" fmla="*/ 2466609 h 6488193"/>
                <a:gd name="connsiteX28" fmla="*/ 1464301 w 5735947"/>
                <a:gd name="connsiteY28" fmla="*/ 1718897 h 6488193"/>
                <a:gd name="connsiteX29" fmla="*/ 1657976 w 5735947"/>
                <a:gd name="connsiteY29" fmla="*/ 1204546 h 6488193"/>
                <a:gd name="connsiteX0" fmla="*/ 1657976 w 5735947"/>
                <a:gd name="connsiteY0" fmla="*/ 1204546 h 6488193"/>
                <a:gd name="connsiteX1" fmla="*/ 1800058 w 5735947"/>
                <a:gd name="connsiteY1" fmla="*/ 1444259 h 6488193"/>
                <a:gd name="connsiteX2" fmla="*/ 1846095 w 5735947"/>
                <a:gd name="connsiteY2" fmla="*/ 1456961 h 6488193"/>
                <a:gd name="connsiteX3" fmla="*/ 2077076 w 5735947"/>
                <a:gd name="connsiteY3" fmla="*/ 1411717 h 6488193"/>
                <a:gd name="connsiteX4" fmla="*/ 2239001 w 5735947"/>
                <a:gd name="connsiteY4" fmla="*/ 1140255 h 6488193"/>
                <a:gd name="connsiteX5" fmla="*/ 2398545 w 5735947"/>
                <a:gd name="connsiteY5" fmla="*/ 923561 h 6488193"/>
                <a:gd name="connsiteX6" fmla="*/ 2524751 w 5735947"/>
                <a:gd name="connsiteY6" fmla="*/ 766397 h 6488193"/>
                <a:gd name="connsiteX7" fmla="*/ 2724776 w 5735947"/>
                <a:gd name="connsiteY7" fmla="*/ 271097 h 6488193"/>
                <a:gd name="connsiteX8" fmla="*/ 2831933 w 5735947"/>
                <a:gd name="connsiteY8" fmla="*/ 85358 h 6488193"/>
                <a:gd name="connsiteX9" fmla="*/ 3010526 w 5735947"/>
                <a:gd name="connsiteY9" fmla="*/ 32971 h 6488193"/>
                <a:gd name="connsiteX10" fmla="*/ 3151019 w 5735947"/>
                <a:gd name="connsiteY10" fmla="*/ 185373 h 6488193"/>
                <a:gd name="connsiteX11" fmla="*/ 3243889 w 5735947"/>
                <a:gd name="connsiteY11" fmla="*/ 40117 h 6488193"/>
                <a:gd name="connsiteX12" fmla="*/ 3496301 w 5735947"/>
                <a:gd name="connsiteY12" fmla="*/ 452073 h 6488193"/>
                <a:gd name="connsiteX13" fmla="*/ 3601076 w 5735947"/>
                <a:gd name="connsiteY13" fmla="*/ 535417 h 6488193"/>
                <a:gd name="connsiteX14" fmla="*/ 3772525 w 5735947"/>
                <a:gd name="connsiteY14" fmla="*/ 911655 h 6488193"/>
                <a:gd name="connsiteX15" fmla="*/ 3984457 w 5735947"/>
                <a:gd name="connsiteY15" fmla="*/ 1314086 h 6488193"/>
                <a:gd name="connsiteX16" fmla="*/ 4086851 w 5735947"/>
                <a:gd name="connsiteY16" fmla="*/ 1239473 h 6488193"/>
                <a:gd name="connsiteX17" fmla="*/ 4337676 w 5735947"/>
                <a:gd name="connsiteY17" fmla="*/ 1668098 h 6488193"/>
                <a:gd name="connsiteX18" fmla="*/ 4413876 w 5735947"/>
                <a:gd name="connsiteY18" fmla="*/ 2134823 h 6488193"/>
                <a:gd name="connsiteX19" fmla="*/ 4791701 w 5735947"/>
                <a:gd name="connsiteY19" fmla="*/ 3077796 h 6488193"/>
                <a:gd name="connsiteX20" fmla="*/ 4990932 w 5735947"/>
                <a:gd name="connsiteY20" fmla="*/ 3876311 h 6488193"/>
                <a:gd name="connsiteX21" fmla="*/ 5013951 w 5735947"/>
                <a:gd name="connsiteY21" fmla="*/ 4293823 h 6488193"/>
                <a:gd name="connsiteX22" fmla="*/ 5225882 w 5735947"/>
                <a:gd name="connsiteY22" fmla="*/ 5209811 h 6488193"/>
                <a:gd name="connsiteX23" fmla="*/ 5302082 w 5735947"/>
                <a:gd name="connsiteY23" fmla="*/ 5609861 h 6488193"/>
                <a:gd name="connsiteX24" fmla="*/ 5706101 w 5735947"/>
                <a:gd name="connsiteY24" fmla="*/ 6109922 h 6488193"/>
                <a:gd name="connsiteX25" fmla="*/ 5577179 w 5735947"/>
                <a:gd name="connsiteY25" fmla="*/ 6455907 h 6488193"/>
                <a:gd name="connsiteX26" fmla="*/ 0 w 5735947"/>
                <a:gd name="connsiteY26" fmla="*/ 6488193 h 6488193"/>
                <a:gd name="connsiteX27" fmla="*/ 1215063 w 5735947"/>
                <a:gd name="connsiteY27" fmla="*/ 2466609 h 6488193"/>
                <a:gd name="connsiteX28" fmla="*/ 1464301 w 5735947"/>
                <a:gd name="connsiteY28" fmla="*/ 1718897 h 6488193"/>
                <a:gd name="connsiteX29" fmla="*/ 1657976 w 5735947"/>
                <a:gd name="connsiteY29" fmla="*/ 1204546 h 6488193"/>
                <a:gd name="connsiteX0" fmla="*/ 1657976 w 5735947"/>
                <a:gd name="connsiteY0" fmla="*/ 1204546 h 6488193"/>
                <a:gd name="connsiteX1" fmla="*/ 1800058 w 5735947"/>
                <a:gd name="connsiteY1" fmla="*/ 1444259 h 6488193"/>
                <a:gd name="connsiteX2" fmla="*/ 1846095 w 5735947"/>
                <a:gd name="connsiteY2" fmla="*/ 1456961 h 6488193"/>
                <a:gd name="connsiteX3" fmla="*/ 2077076 w 5735947"/>
                <a:gd name="connsiteY3" fmla="*/ 1411717 h 6488193"/>
                <a:gd name="connsiteX4" fmla="*/ 2239001 w 5735947"/>
                <a:gd name="connsiteY4" fmla="*/ 1140255 h 6488193"/>
                <a:gd name="connsiteX5" fmla="*/ 2398545 w 5735947"/>
                <a:gd name="connsiteY5" fmla="*/ 923561 h 6488193"/>
                <a:gd name="connsiteX6" fmla="*/ 2524751 w 5735947"/>
                <a:gd name="connsiteY6" fmla="*/ 766397 h 6488193"/>
                <a:gd name="connsiteX7" fmla="*/ 2724776 w 5735947"/>
                <a:gd name="connsiteY7" fmla="*/ 271097 h 6488193"/>
                <a:gd name="connsiteX8" fmla="*/ 2831933 w 5735947"/>
                <a:gd name="connsiteY8" fmla="*/ 85358 h 6488193"/>
                <a:gd name="connsiteX9" fmla="*/ 3010526 w 5735947"/>
                <a:gd name="connsiteY9" fmla="*/ 32971 h 6488193"/>
                <a:gd name="connsiteX10" fmla="*/ 3151019 w 5735947"/>
                <a:gd name="connsiteY10" fmla="*/ 185373 h 6488193"/>
                <a:gd name="connsiteX11" fmla="*/ 3243889 w 5735947"/>
                <a:gd name="connsiteY11" fmla="*/ 40117 h 6488193"/>
                <a:gd name="connsiteX12" fmla="*/ 3496301 w 5735947"/>
                <a:gd name="connsiteY12" fmla="*/ 452073 h 6488193"/>
                <a:gd name="connsiteX13" fmla="*/ 3601076 w 5735947"/>
                <a:gd name="connsiteY13" fmla="*/ 535417 h 6488193"/>
                <a:gd name="connsiteX14" fmla="*/ 3772525 w 5735947"/>
                <a:gd name="connsiteY14" fmla="*/ 911655 h 6488193"/>
                <a:gd name="connsiteX15" fmla="*/ 3984457 w 5735947"/>
                <a:gd name="connsiteY15" fmla="*/ 1314086 h 6488193"/>
                <a:gd name="connsiteX16" fmla="*/ 4105901 w 5735947"/>
                <a:gd name="connsiteY16" fmla="*/ 1233123 h 6488193"/>
                <a:gd name="connsiteX17" fmla="*/ 4337676 w 5735947"/>
                <a:gd name="connsiteY17" fmla="*/ 1668098 h 6488193"/>
                <a:gd name="connsiteX18" fmla="*/ 4413876 w 5735947"/>
                <a:gd name="connsiteY18" fmla="*/ 2134823 h 6488193"/>
                <a:gd name="connsiteX19" fmla="*/ 4791701 w 5735947"/>
                <a:gd name="connsiteY19" fmla="*/ 3077796 h 6488193"/>
                <a:gd name="connsiteX20" fmla="*/ 4990932 w 5735947"/>
                <a:gd name="connsiteY20" fmla="*/ 3876311 h 6488193"/>
                <a:gd name="connsiteX21" fmla="*/ 5013951 w 5735947"/>
                <a:gd name="connsiteY21" fmla="*/ 4293823 h 6488193"/>
                <a:gd name="connsiteX22" fmla="*/ 5225882 w 5735947"/>
                <a:gd name="connsiteY22" fmla="*/ 5209811 h 6488193"/>
                <a:gd name="connsiteX23" fmla="*/ 5302082 w 5735947"/>
                <a:gd name="connsiteY23" fmla="*/ 5609861 h 6488193"/>
                <a:gd name="connsiteX24" fmla="*/ 5706101 w 5735947"/>
                <a:gd name="connsiteY24" fmla="*/ 6109922 h 6488193"/>
                <a:gd name="connsiteX25" fmla="*/ 5577179 w 5735947"/>
                <a:gd name="connsiteY25" fmla="*/ 6455907 h 6488193"/>
                <a:gd name="connsiteX26" fmla="*/ 0 w 5735947"/>
                <a:gd name="connsiteY26" fmla="*/ 6488193 h 6488193"/>
                <a:gd name="connsiteX27" fmla="*/ 1215063 w 5735947"/>
                <a:gd name="connsiteY27" fmla="*/ 2466609 h 6488193"/>
                <a:gd name="connsiteX28" fmla="*/ 1464301 w 5735947"/>
                <a:gd name="connsiteY28" fmla="*/ 1718897 h 6488193"/>
                <a:gd name="connsiteX29" fmla="*/ 1657976 w 5735947"/>
                <a:gd name="connsiteY29" fmla="*/ 1204546 h 6488193"/>
                <a:gd name="connsiteX0" fmla="*/ 1657976 w 5735947"/>
                <a:gd name="connsiteY0" fmla="*/ 1204546 h 6488193"/>
                <a:gd name="connsiteX1" fmla="*/ 1800058 w 5735947"/>
                <a:gd name="connsiteY1" fmla="*/ 1444259 h 6488193"/>
                <a:gd name="connsiteX2" fmla="*/ 1846095 w 5735947"/>
                <a:gd name="connsiteY2" fmla="*/ 1456961 h 6488193"/>
                <a:gd name="connsiteX3" fmla="*/ 2077076 w 5735947"/>
                <a:gd name="connsiteY3" fmla="*/ 1411717 h 6488193"/>
                <a:gd name="connsiteX4" fmla="*/ 2239001 w 5735947"/>
                <a:gd name="connsiteY4" fmla="*/ 1140255 h 6488193"/>
                <a:gd name="connsiteX5" fmla="*/ 2398545 w 5735947"/>
                <a:gd name="connsiteY5" fmla="*/ 923561 h 6488193"/>
                <a:gd name="connsiteX6" fmla="*/ 2524751 w 5735947"/>
                <a:gd name="connsiteY6" fmla="*/ 766397 h 6488193"/>
                <a:gd name="connsiteX7" fmla="*/ 2724776 w 5735947"/>
                <a:gd name="connsiteY7" fmla="*/ 271097 h 6488193"/>
                <a:gd name="connsiteX8" fmla="*/ 2831933 w 5735947"/>
                <a:gd name="connsiteY8" fmla="*/ 85358 h 6488193"/>
                <a:gd name="connsiteX9" fmla="*/ 3010526 w 5735947"/>
                <a:gd name="connsiteY9" fmla="*/ 32971 h 6488193"/>
                <a:gd name="connsiteX10" fmla="*/ 3151019 w 5735947"/>
                <a:gd name="connsiteY10" fmla="*/ 185373 h 6488193"/>
                <a:gd name="connsiteX11" fmla="*/ 3243889 w 5735947"/>
                <a:gd name="connsiteY11" fmla="*/ 40117 h 6488193"/>
                <a:gd name="connsiteX12" fmla="*/ 3496301 w 5735947"/>
                <a:gd name="connsiteY12" fmla="*/ 452073 h 6488193"/>
                <a:gd name="connsiteX13" fmla="*/ 3601076 w 5735947"/>
                <a:gd name="connsiteY13" fmla="*/ 535417 h 6488193"/>
                <a:gd name="connsiteX14" fmla="*/ 3772525 w 5735947"/>
                <a:gd name="connsiteY14" fmla="*/ 911655 h 6488193"/>
                <a:gd name="connsiteX15" fmla="*/ 3984457 w 5735947"/>
                <a:gd name="connsiteY15" fmla="*/ 1314086 h 6488193"/>
                <a:gd name="connsiteX16" fmla="*/ 4105901 w 5735947"/>
                <a:gd name="connsiteY16" fmla="*/ 1233123 h 6488193"/>
                <a:gd name="connsiteX17" fmla="*/ 4337676 w 5735947"/>
                <a:gd name="connsiteY17" fmla="*/ 1668098 h 6488193"/>
                <a:gd name="connsiteX18" fmla="*/ 4413876 w 5735947"/>
                <a:gd name="connsiteY18" fmla="*/ 2134823 h 6488193"/>
                <a:gd name="connsiteX19" fmla="*/ 4791701 w 5735947"/>
                <a:gd name="connsiteY19" fmla="*/ 3077796 h 6488193"/>
                <a:gd name="connsiteX20" fmla="*/ 4990932 w 5735947"/>
                <a:gd name="connsiteY20" fmla="*/ 3876311 h 6488193"/>
                <a:gd name="connsiteX21" fmla="*/ 5013951 w 5735947"/>
                <a:gd name="connsiteY21" fmla="*/ 4293823 h 6488193"/>
                <a:gd name="connsiteX22" fmla="*/ 5225882 w 5735947"/>
                <a:gd name="connsiteY22" fmla="*/ 5209811 h 6488193"/>
                <a:gd name="connsiteX23" fmla="*/ 5302082 w 5735947"/>
                <a:gd name="connsiteY23" fmla="*/ 5609861 h 6488193"/>
                <a:gd name="connsiteX24" fmla="*/ 5706101 w 5735947"/>
                <a:gd name="connsiteY24" fmla="*/ 6109922 h 6488193"/>
                <a:gd name="connsiteX25" fmla="*/ 5577179 w 5735947"/>
                <a:gd name="connsiteY25" fmla="*/ 6455907 h 6488193"/>
                <a:gd name="connsiteX26" fmla="*/ 0 w 5735947"/>
                <a:gd name="connsiteY26" fmla="*/ 6488193 h 6488193"/>
                <a:gd name="connsiteX27" fmla="*/ 1215063 w 5735947"/>
                <a:gd name="connsiteY27" fmla="*/ 2466609 h 6488193"/>
                <a:gd name="connsiteX28" fmla="*/ 1464301 w 5735947"/>
                <a:gd name="connsiteY28" fmla="*/ 1718897 h 6488193"/>
                <a:gd name="connsiteX29" fmla="*/ 1657976 w 5735947"/>
                <a:gd name="connsiteY29" fmla="*/ 1204546 h 6488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35947" h="6488193">
                  <a:moveTo>
                    <a:pt x="1657976" y="1204546"/>
                  </a:moveTo>
                  <a:cubicBezTo>
                    <a:pt x="1763545" y="1248203"/>
                    <a:pt x="1742908" y="1450609"/>
                    <a:pt x="1800058" y="1444259"/>
                  </a:cubicBezTo>
                  <a:cubicBezTo>
                    <a:pt x="1836174" y="1476009"/>
                    <a:pt x="1798338" y="1453654"/>
                    <a:pt x="1846095" y="1456961"/>
                  </a:cubicBezTo>
                  <a:cubicBezTo>
                    <a:pt x="2005771" y="1267386"/>
                    <a:pt x="2085411" y="1328373"/>
                    <a:pt x="2077076" y="1411717"/>
                  </a:cubicBezTo>
                  <a:cubicBezTo>
                    <a:pt x="2116762" y="1431957"/>
                    <a:pt x="2195344" y="1300195"/>
                    <a:pt x="2239001" y="1140255"/>
                  </a:cubicBezTo>
                  <a:cubicBezTo>
                    <a:pt x="2295357" y="1059690"/>
                    <a:pt x="2381877" y="1023971"/>
                    <a:pt x="2398545" y="923561"/>
                  </a:cubicBezTo>
                  <a:cubicBezTo>
                    <a:pt x="2446170" y="861251"/>
                    <a:pt x="2454107" y="794972"/>
                    <a:pt x="2524751" y="766397"/>
                  </a:cubicBezTo>
                  <a:cubicBezTo>
                    <a:pt x="2470776" y="644160"/>
                    <a:pt x="2547769" y="231410"/>
                    <a:pt x="2724776" y="271097"/>
                  </a:cubicBezTo>
                  <a:cubicBezTo>
                    <a:pt x="2629526" y="47259"/>
                    <a:pt x="2838283" y="139333"/>
                    <a:pt x="2831933" y="85358"/>
                  </a:cubicBezTo>
                  <a:cubicBezTo>
                    <a:pt x="2892258" y="64720"/>
                    <a:pt x="2864476" y="-57515"/>
                    <a:pt x="3010526" y="32971"/>
                  </a:cubicBezTo>
                  <a:cubicBezTo>
                    <a:pt x="3066088" y="94884"/>
                    <a:pt x="2883525" y="82980"/>
                    <a:pt x="3151019" y="185373"/>
                  </a:cubicBezTo>
                  <a:cubicBezTo>
                    <a:pt x="3174832" y="219902"/>
                    <a:pt x="3181183" y="1620"/>
                    <a:pt x="3243889" y="40117"/>
                  </a:cubicBezTo>
                  <a:cubicBezTo>
                    <a:pt x="3306595" y="78614"/>
                    <a:pt x="3440739" y="354442"/>
                    <a:pt x="3496301" y="452073"/>
                  </a:cubicBezTo>
                  <a:cubicBezTo>
                    <a:pt x="3561388" y="540179"/>
                    <a:pt x="3558214" y="455645"/>
                    <a:pt x="3601076" y="535417"/>
                  </a:cubicBezTo>
                  <a:cubicBezTo>
                    <a:pt x="3643938" y="615189"/>
                    <a:pt x="3606234" y="717584"/>
                    <a:pt x="3772525" y="911655"/>
                  </a:cubicBezTo>
                  <a:cubicBezTo>
                    <a:pt x="3781653" y="958089"/>
                    <a:pt x="3957470" y="1236432"/>
                    <a:pt x="3984457" y="1314086"/>
                  </a:cubicBezTo>
                  <a:cubicBezTo>
                    <a:pt x="4054307" y="1326786"/>
                    <a:pt x="4028114" y="1282336"/>
                    <a:pt x="4105901" y="1233123"/>
                  </a:cubicBezTo>
                  <a:cubicBezTo>
                    <a:pt x="4244013" y="1336310"/>
                    <a:pt x="4263064" y="1529986"/>
                    <a:pt x="4337676" y="1668098"/>
                  </a:cubicBezTo>
                  <a:cubicBezTo>
                    <a:pt x="4334501" y="1812560"/>
                    <a:pt x="4353551" y="2058623"/>
                    <a:pt x="4413876" y="2134823"/>
                  </a:cubicBezTo>
                  <a:cubicBezTo>
                    <a:pt x="4566276" y="2137998"/>
                    <a:pt x="4596439" y="2685684"/>
                    <a:pt x="4791701" y="3077796"/>
                  </a:cubicBezTo>
                  <a:cubicBezTo>
                    <a:pt x="4789981" y="3335235"/>
                    <a:pt x="4878220" y="3674169"/>
                    <a:pt x="4990932" y="3876311"/>
                  </a:cubicBezTo>
                  <a:cubicBezTo>
                    <a:pt x="5033794" y="4078453"/>
                    <a:pt x="5035118" y="4167881"/>
                    <a:pt x="5013951" y="4293823"/>
                  </a:cubicBezTo>
                  <a:cubicBezTo>
                    <a:pt x="4991065" y="4530096"/>
                    <a:pt x="4991461" y="4970628"/>
                    <a:pt x="5225882" y="5209811"/>
                  </a:cubicBezTo>
                  <a:cubicBezTo>
                    <a:pt x="5289779" y="5421742"/>
                    <a:pt x="5349046" y="5485243"/>
                    <a:pt x="5302082" y="5609861"/>
                  </a:cubicBezTo>
                  <a:cubicBezTo>
                    <a:pt x="5382118" y="5759879"/>
                    <a:pt x="5622152" y="6094856"/>
                    <a:pt x="5706101" y="6109922"/>
                  </a:cubicBezTo>
                  <a:cubicBezTo>
                    <a:pt x="5745677" y="6269700"/>
                    <a:pt x="5778903" y="6391379"/>
                    <a:pt x="5577179" y="6455907"/>
                  </a:cubicBezTo>
                  <a:lnTo>
                    <a:pt x="0" y="6488193"/>
                  </a:lnTo>
                  <a:cubicBezTo>
                    <a:pt x="130913" y="5369386"/>
                    <a:pt x="250713" y="3975941"/>
                    <a:pt x="1215063" y="2466609"/>
                  </a:cubicBezTo>
                  <a:cubicBezTo>
                    <a:pt x="1157913" y="2036397"/>
                    <a:pt x="1419851" y="1741917"/>
                    <a:pt x="1464301" y="1718897"/>
                  </a:cubicBezTo>
                  <a:cubicBezTo>
                    <a:pt x="1524626" y="1547447"/>
                    <a:pt x="1445251" y="1375996"/>
                    <a:pt x="1657976" y="1204546"/>
                  </a:cubicBezTo>
                  <a:close/>
                </a:path>
              </a:pathLst>
            </a:cu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sz="1350" dirty="0">
                <a:solidFill>
                  <a:prstClr val="white"/>
                </a:solidFill>
              </a:endParaRPr>
            </a:p>
          </p:txBody>
        </p:sp>
        <p:sp>
          <p:nvSpPr>
            <p:cNvPr id="11" name="Freeform 10"/>
            <p:cNvSpPr/>
            <p:nvPr/>
          </p:nvSpPr>
          <p:spPr>
            <a:xfrm>
              <a:off x="1822352" y="1168398"/>
              <a:ext cx="2081005" cy="5242084"/>
            </a:xfrm>
            <a:custGeom>
              <a:avLst/>
              <a:gdLst>
                <a:gd name="connsiteX0" fmla="*/ 1626226 w 2119682"/>
                <a:gd name="connsiteY0" fmla="*/ 119 h 5290116"/>
                <a:gd name="connsiteX1" fmla="*/ 1816726 w 2119682"/>
                <a:gd name="connsiteY1" fmla="*/ 238245 h 5290116"/>
                <a:gd name="connsiteX2" fmla="*/ 2107708 w 2119682"/>
                <a:gd name="connsiteY2" fmla="*/ 216688 h 5290116"/>
                <a:gd name="connsiteX3" fmla="*/ 2119682 w 2119682"/>
                <a:gd name="connsiteY3" fmla="*/ 231481 h 5290116"/>
                <a:gd name="connsiteX4" fmla="*/ 2101400 w 2119682"/>
                <a:gd name="connsiteY4" fmla="*/ 212703 h 5290116"/>
                <a:gd name="connsiteX5" fmla="*/ 2061961 w 2119682"/>
                <a:gd name="connsiteY5" fmla="*/ 204034 h 5290116"/>
                <a:gd name="connsiteX6" fmla="*/ 1880986 w 2119682"/>
                <a:gd name="connsiteY6" fmla="*/ 718385 h 5290116"/>
                <a:gd name="connsiteX7" fmla="*/ 1680961 w 2119682"/>
                <a:gd name="connsiteY7" fmla="*/ 1480385 h 5290116"/>
                <a:gd name="connsiteX8" fmla="*/ 478093 w 2119682"/>
                <a:gd name="connsiteY8" fmla="*/ 5062256 h 5290116"/>
                <a:gd name="connsiteX9" fmla="*/ 456046 w 2119682"/>
                <a:gd name="connsiteY9" fmla="*/ 5286993 h 5290116"/>
                <a:gd name="connsiteX10" fmla="*/ 0 w 2119682"/>
                <a:gd name="connsiteY10" fmla="*/ 5290116 h 5290116"/>
                <a:gd name="connsiteX11" fmla="*/ 1245226 w 2119682"/>
                <a:gd name="connsiteY11" fmla="*/ 1276470 h 5290116"/>
                <a:gd name="connsiteX12" fmla="*/ 1445251 w 2119682"/>
                <a:gd name="connsiteY12" fmla="*/ 514470 h 5290116"/>
                <a:gd name="connsiteX13" fmla="*/ 1626226 w 2119682"/>
                <a:gd name="connsiteY13" fmla="*/ 119 h 5290116"/>
                <a:gd name="connsiteX0" fmla="*/ 1626226 w 2119682"/>
                <a:gd name="connsiteY0" fmla="*/ 119 h 5290116"/>
                <a:gd name="connsiteX1" fmla="*/ 1816726 w 2119682"/>
                <a:gd name="connsiteY1" fmla="*/ 238245 h 5290116"/>
                <a:gd name="connsiteX2" fmla="*/ 2107708 w 2119682"/>
                <a:gd name="connsiteY2" fmla="*/ 216688 h 5290116"/>
                <a:gd name="connsiteX3" fmla="*/ 2119682 w 2119682"/>
                <a:gd name="connsiteY3" fmla="*/ 231481 h 5290116"/>
                <a:gd name="connsiteX4" fmla="*/ 2101400 w 2119682"/>
                <a:gd name="connsiteY4" fmla="*/ 212703 h 5290116"/>
                <a:gd name="connsiteX5" fmla="*/ 2061961 w 2119682"/>
                <a:gd name="connsiteY5" fmla="*/ 204034 h 5290116"/>
                <a:gd name="connsiteX6" fmla="*/ 1880986 w 2119682"/>
                <a:gd name="connsiteY6" fmla="*/ 718385 h 5290116"/>
                <a:gd name="connsiteX7" fmla="*/ 1680961 w 2119682"/>
                <a:gd name="connsiteY7" fmla="*/ 1480385 h 5290116"/>
                <a:gd name="connsiteX8" fmla="*/ 478093 w 2119682"/>
                <a:gd name="connsiteY8" fmla="*/ 5062256 h 5290116"/>
                <a:gd name="connsiteX9" fmla="*/ 132196 w 2119682"/>
                <a:gd name="connsiteY9" fmla="*/ 5239368 h 5290116"/>
                <a:gd name="connsiteX10" fmla="*/ 0 w 2119682"/>
                <a:gd name="connsiteY10" fmla="*/ 5290116 h 5290116"/>
                <a:gd name="connsiteX11" fmla="*/ 1245226 w 2119682"/>
                <a:gd name="connsiteY11" fmla="*/ 1276470 h 5290116"/>
                <a:gd name="connsiteX12" fmla="*/ 1445251 w 2119682"/>
                <a:gd name="connsiteY12" fmla="*/ 514470 h 5290116"/>
                <a:gd name="connsiteX13" fmla="*/ 1626226 w 2119682"/>
                <a:gd name="connsiteY13" fmla="*/ 119 h 5290116"/>
                <a:gd name="connsiteX0" fmla="*/ 1626226 w 2119682"/>
                <a:gd name="connsiteY0" fmla="*/ 119 h 5290116"/>
                <a:gd name="connsiteX1" fmla="*/ 1816726 w 2119682"/>
                <a:gd name="connsiteY1" fmla="*/ 238245 h 5290116"/>
                <a:gd name="connsiteX2" fmla="*/ 2107708 w 2119682"/>
                <a:gd name="connsiteY2" fmla="*/ 216688 h 5290116"/>
                <a:gd name="connsiteX3" fmla="*/ 2119682 w 2119682"/>
                <a:gd name="connsiteY3" fmla="*/ 231481 h 5290116"/>
                <a:gd name="connsiteX4" fmla="*/ 2101400 w 2119682"/>
                <a:gd name="connsiteY4" fmla="*/ 212703 h 5290116"/>
                <a:gd name="connsiteX5" fmla="*/ 2061961 w 2119682"/>
                <a:gd name="connsiteY5" fmla="*/ 204034 h 5290116"/>
                <a:gd name="connsiteX6" fmla="*/ 1880986 w 2119682"/>
                <a:gd name="connsiteY6" fmla="*/ 718385 h 5290116"/>
                <a:gd name="connsiteX7" fmla="*/ 1680961 w 2119682"/>
                <a:gd name="connsiteY7" fmla="*/ 1480385 h 5290116"/>
                <a:gd name="connsiteX8" fmla="*/ 132196 w 2119682"/>
                <a:gd name="connsiteY8" fmla="*/ 5239368 h 5290116"/>
                <a:gd name="connsiteX9" fmla="*/ 0 w 2119682"/>
                <a:gd name="connsiteY9" fmla="*/ 5290116 h 5290116"/>
                <a:gd name="connsiteX10" fmla="*/ 1245226 w 2119682"/>
                <a:gd name="connsiteY10" fmla="*/ 1276470 h 5290116"/>
                <a:gd name="connsiteX11" fmla="*/ 1445251 w 2119682"/>
                <a:gd name="connsiteY11" fmla="*/ 514470 h 5290116"/>
                <a:gd name="connsiteX12" fmla="*/ 1626226 w 2119682"/>
                <a:gd name="connsiteY12" fmla="*/ 119 h 5290116"/>
                <a:gd name="connsiteX0" fmla="*/ 1626226 w 2119682"/>
                <a:gd name="connsiteY0" fmla="*/ 119 h 5290116"/>
                <a:gd name="connsiteX1" fmla="*/ 1816726 w 2119682"/>
                <a:gd name="connsiteY1" fmla="*/ 238245 h 5290116"/>
                <a:gd name="connsiteX2" fmla="*/ 2107708 w 2119682"/>
                <a:gd name="connsiteY2" fmla="*/ 216688 h 5290116"/>
                <a:gd name="connsiteX3" fmla="*/ 2119682 w 2119682"/>
                <a:gd name="connsiteY3" fmla="*/ 231481 h 5290116"/>
                <a:gd name="connsiteX4" fmla="*/ 2101400 w 2119682"/>
                <a:gd name="connsiteY4" fmla="*/ 212703 h 5290116"/>
                <a:gd name="connsiteX5" fmla="*/ 2061961 w 2119682"/>
                <a:gd name="connsiteY5" fmla="*/ 204034 h 5290116"/>
                <a:gd name="connsiteX6" fmla="*/ 1880986 w 2119682"/>
                <a:gd name="connsiteY6" fmla="*/ 718385 h 5290116"/>
                <a:gd name="connsiteX7" fmla="*/ 1680961 w 2119682"/>
                <a:gd name="connsiteY7" fmla="*/ 1480385 h 5290116"/>
                <a:gd name="connsiteX8" fmla="*/ 807076 w 2119682"/>
                <a:gd name="connsiteY8" fmla="*/ 3876796 h 5290116"/>
                <a:gd name="connsiteX9" fmla="*/ 132196 w 2119682"/>
                <a:gd name="connsiteY9" fmla="*/ 5239368 h 5290116"/>
                <a:gd name="connsiteX10" fmla="*/ 0 w 2119682"/>
                <a:gd name="connsiteY10" fmla="*/ 5290116 h 5290116"/>
                <a:gd name="connsiteX11" fmla="*/ 1245226 w 2119682"/>
                <a:gd name="connsiteY11" fmla="*/ 1276470 h 5290116"/>
                <a:gd name="connsiteX12" fmla="*/ 1445251 w 2119682"/>
                <a:gd name="connsiteY12" fmla="*/ 514470 h 5290116"/>
                <a:gd name="connsiteX13" fmla="*/ 1626226 w 2119682"/>
                <a:gd name="connsiteY13" fmla="*/ 119 h 5290116"/>
                <a:gd name="connsiteX0" fmla="*/ 1626226 w 2119682"/>
                <a:gd name="connsiteY0" fmla="*/ 119 h 5290116"/>
                <a:gd name="connsiteX1" fmla="*/ 1816726 w 2119682"/>
                <a:gd name="connsiteY1" fmla="*/ 238245 h 5290116"/>
                <a:gd name="connsiteX2" fmla="*/ 2107708 w 2119682"/>
                <a:gd name="connsiteY2" fmla="*/ 216688 h 5290116"/>
                <a:gd name="connsiteX3" fmla="*/ 2119682 w 2119682"/>
                <a:gd name="connsiteY3" fmla="*/ 231481 h 5290116"/>
                <a:gd name="connsiteX4" fmla="*/ 2101400 w 2119682"/>
                <a:gd name="connsiteY4" fmla="*/ 212703 h 5290116"/>
                <a:gd name="connsiteX5" fmla="*/ 2061961 w 2119682"/>
                <a:gd name="connsiteY5" fmla="*/ 204034 h 5290116"/>
                <a:gd name="connsiteX6" fmla="*/ 1880986 w 2119682"/>
                <a:gd name="connsiteY6" fmla="*/ 718385 h 5290116"/>
                <a:gd name="connsiteX7" fmla="*/ 1680961 w 2119682"/>
                <a:gd name="connsiteY7" fmla="*/ 1480385 h 5290116"/>
                <a:gd name="connsiteX8" fmla="*/ 807076 w 2119682"/>
                <a:gd name="connsiteY8" fmla="*/ 3876796 h 5290116"/>
                <a:gd name="connsiteX9" fmla="*/ 132196 w 2119682"/>
                <a:gd name="connsiteY9" fmla="*/ 5239368 h 5290116"/>
                <a:gd name="connsiteX10" fmla="*/ 0 w 2119682"/>
                <a:gd name="connsiteY10" fmla="*/ 5290116 h 5290116"/>
                <a:gd name="connsiteX11" fmla="*/ 1245226 w 2119682"/>
                <a:gd name="connsiteY11" fmla="*/ 1276470 h 5290116"/>
                <a:gd name="connsiteX12" fmla="*/ 1445251 w 2119682"/>
                <a:gd name="connsiteY12" fmla="*/ 514470 h 5290116"/>
                <a:gd name="connsiteX13" fmla="*/ 1626226 w 2119682"/>
                <a:gd name="connsiteY13" fmla="*/ 119 h 5290116"/>
                <a:gd name="connsiteX0" fmla="*/ 1626226 w 2119682"/>
                <a:gd name="connsiteY0" fmla="*/ 119 h 5290116"/>
                <a:gd name="connsiteX1" fmla="*/ 1816726 w 2119682"/>
                <a:gd name="connsiteY1" fmla="*/ 238245 h 5290116"/>
                <a:gd name="connsiteX2" fmla="*/ 2107708 w 2119682"/>
                <a:gd name="connsiteY2" fmla="*/ 216688 h 5290116"/>
                <a:gd name="connsiteX3" fmla="*/ 2119682 w 2119682"/>
                <a:gd name="connsiteY3" fmla="*/ 231481 h 5290116"/>
                <a:gd name="connsiteX4" fmla="*/ 2101400 w 2119682"/>
                <a:gd name="connsiteY4" fmla="*/ 212703 h 5290116"/>
                <a:gd name="connsiteX5" fmla="*/ 2061961 w 2119682"/>
                <a:gd name="connsiteY5" fmla="*/ 204034 h 5290116"/>
                <a:gd name="connsiteX6" fmla="*/ 1880986 w 2119682"/>
                <a:gd name="connsiteY6" fmla="*/ 718385 h 5290116"/>
                <a:gd name="connsiteX7" fmla="*/ 1680961 w 2119682"/>
                <a:gd name="connsiteY7" fmla="*/ 1480385 h 5290116"/>
                <a:gd name="connsiteX8" fmla="*/ 1378576 w 2119682"/>
                <a:gd name="connsiteY8" fmla="*/ 3181471 h 5290116"/>
                <a:gd name="connsiteX9" fmla="*/ 807076 w 2119682"/>
                <a:gd name="connsiteY9" fmla="*/ 3876796 h 5290116"/>
                <a:gd name="connsiteX10" fmla="*/ 132196 w 2119682"/>
                <a:gd name="connsiteY10" fmla="*/ 5239368 h 5290116"/>
                <a:gd name="connsiteX11" fmla="*/ 0 w 2119682"/>
                <a:gd name="connsiteY11" fmla="*/ 5290116 h 5290116"/>
                <a:gd name="connsiteX12" fmla="*/ 1245226 w 2119682"/>
                <a:gd name="connsiteY12" fmla="*/ 1276470 h 5290116"/>
                <a:gd name="connsiteX13" fmla="*/ 1445251 w 2119682"/>
                <a:gd name="connsiteY13" fmla="*/ 514470 h 5290116"/>
                <a:gd name="connsiteX14" fmla="*/ 1626226 w 2119682"/>
                <a:gd name="connsiteY14" fmla="*/ 119 h 5290116"/>
                <a:gd name="connsiteX0" fmla="*/ 1626226 w 2119682"/>
                <a:gd name="connsiteY0" fmla="*/ 119 h 5290116"/>
                <a:gd name="connsiteX1" fmla="*/ 1816726 w 2119682"/>
                <a:gd name="connsiteY1" fmla="*/ 238245 h 5290116"/>
                <a:gd name="connsiteX2" fmla="*/ 2107708 w 2119682"/>
                <a:gd name="connsiteY2" fmla="*/ 216688 h 5290116"/>
                <a:gd name="connsiteX3" fmla="*/ 2119682 w 2119682"/>
                <a:gd name="connsiteY3" fmla="*/ 231481 h 5290116"/>
                <a:gd name="connsiteX4" fmla="*/ 2101400 w 2119682"/>
                <a:gd name="connsiteY4" fmla="*/ 212703 h 5290116"/>
                <a:gd name="connsiteX5" fmla="*/ 2061961 w 2119682"/>
                <a:gd name="connsiteY5" fmla="*/ 204034 h 5290116"/>
                <a:gd name="connsiteX6" fmla="*/ 1880986 w 2119682"/>
                <a:gd name="connsiteY6" fmla="*/ 718385 h 5290116"/>
                <a:gd name="connsiteX7" fmla="*/ 1680961 w 2119682"/>
                <a:gd name="connsiteY7" fmla="*/ 1480385 h 5290116"/>
                <a:gd name="connsiteX8" fmla="*/ 1378576 w 2119682"/>
                <a:gd name="connsiteY8" fmla="*/ 3181471 h 5290116"/>
                <a:gd name="connsiteX9" fmla="*/ 807076 w 2119682"/>
                <a:gd name="connsiteY9" fmla="*/ 3876796 h 5290116"/>
                <a:gd name="connsiteX10" fmla="*/ 132196 w 2119682"/>
                <a:gd name="connsiteY10" fmla="*/ 5239368 h 5290116"/>
                <a:gd name="connsiteX11" fmla="*/ 0 w 2119682"/>
                <a:gd name="connsiteY11" fmla="*/ 5290116 h 5290116"/>
                <a:gd name="connsiteX12" fmla="*/ 1245226 w 2119682"/>
                <a:gd name="connsiteY12" fmla="*/ 1276470 h 5290116"/>
                <a:gd name="connsiteX13" fmla="*/ 1445251 w 2119682"/>
                <a:gd name="connsiteY13" fmla="*/ 514470 h 5290116"/>
                <a:gd name="connsiteX14" fmla="*/ 1626226 w 2119682"/>
                <a:gd name="connsiteY14" fmla="*/ 119 h 5290116"/>
                <a:gd name="connsiteX0" fmla="*/ 1626226 w 2119682"/>
                <a:gd name="connsiteY0" fmla="*/ 119 h 5290116"/>
                <a:gd name="connsiteX1" fmla="*/ 1816726 w 2119682"/>
                <a:gd name="connsiteY1" fmla="*/ 238245 h 5290116"/>
                <a:gd name="connsiteX2" fmla="*/ 2107708 w 2119682"/>
                <a:gd name="connsiteY2" fmla="*/ 216688 h 5290116"/>
                <a:gd name="connsiteX3" fmla="*/ 2119682 w 2119682"/>
                <a:gd name="connsiteY3" fmla="*/ 231481 h 5290116"/>
                <a:gd name="connsiteX4" fmla="*/ 2101400 w 2119682"/>
                <a:gd name="connsiteY4" fmla="*/ 212703 h 5290116"/>
                <a:gd name="connsiteX5" fmla="*/ 2061961 w 2119682"/>
                <a:gd name="connsiteY5" fmla="*/ 204034 h 5290116"/>
                <a:gd name="connsiteX6" fmla="*/ 1880986 w 2119682"/>
                <a:gd name="connsiteY6" fmla="*/ 718385 h 5290116"/>
                <a:gd name="connsiteX7" fmla="*/ 1680961 w 2119682"/>
                <a:gd name="connsiteY7" fmla="*/ 1480385 h 5290116"/>
                <a:gd name="connsiteX8" fmla="*/ 578476 w 2119682"/>
                <a:gd name="connsiteY8" fmla="*/ 3724396 h 5290116"/>
                <a:gd name="connsiteX9" fmla="*/ 1378576 w 2119682"/>
                <a:gd name="connsiteY9" fmla="*/ 3181471 h 5290116"/>
                <a:gd name="connsiteX10" fmla="*/ 807076 w 2119682"/>
                <a:gd name="connsiteY10" fmla="*/ 3876796 h 5290116"/>
                <a:gd name="connsiteX11" fmla="*/ 132196 w 2119682"/>
                <a:gd name="connsiteY11" fmla="*/ 5239368 h 5290116"/>
                <a:gd name="connsiteX12" fmla="*/ 0 w 2119682"/>
                <a:gd name="connsiteY12" fmla="*/ 5290116 h 5290116"/>
                <a:gd name="connsiteX13" fmla="*/ 1245226 w 2119682"/>
                <a:gd name="connsiteY13" fmla="*/ 1276470 h 5290116"/>
                <a:gd name="connsiteX14" fmla="*/ 1445251 w 2119682"/>
                <a:gd name="connsiteY14" fmla="*/ 514470 h 5290116"/>
                <a:gd name="connsiteX15" fmla="*/ 1626226 w 2119682"/>
                <a:gd name="connsiteY15" fmla="*/ 119 h 5290116"/>
                <a:gd name="connsiteX0" fmla="*/ 1626226 w 2119682"/>
                <a:gd name="connsiteY0" fmla="*/ 119 h 5290116"/>
                <a:gd name="connsiteX1" fmla="*/ 1816726 w 2119682"/>
                <a:gd name="connsiteY1" fmla="*/ 238245 h 5290116"/>
                <a:gd name="connsiteX2" fmla="*/ 2107708 w 2119682"/>
                <a:gd name="connsiteY2" fmla="*/ 216688 h 5290116"/>
                <a:gd name="connsiteX3" fmla="*/ 2119682 w 2119682"/>
                <a:gd name="connsiteY3" fmla="*/ 231481 h 5290116"/>
                <a:gd name="connsiteX4" fmla="*/ 2101400 w 2119682"/>
                <a:gd name="connsiteY4" fmla="*/ 212703 h 5290116"/>
                <a:gd name="connsiteX5" fmla="*/ 2061961 w 2119682"/>
                <a:gd name="connsiteY5" fmla="*/ 204034 h 5290116"/>
                <a:gd name="connsiteX6" fmla="*/ 1880986 w 2119682"/>
                <a:gd name="connsiteY6" fmla="*/ 718385 h 5290116"/>
                <a:gd name="connsiteX7" fmla="*/ 1680961 w 2119682"/>
                <a:gd name="connsiteY7" fmla="*/ 1480385 h 5290116"/>
                <a:gd name="connsiteX8" fmla="*/ 578476 w 2119682"/>
                <a:gd name="connsiteY8" fmla="*/ 3724396 h 5290116"/>
                <a:gd name="connsiteX9" fmla="*/ 1378576 w 2119682"/>
                <a:gd name="connsiteY9" fmla="*/ 3181471 h 5290116"/>
                <a:gd name="connsiteX10" fmla="*/ 807076 w 2119682"/>
                <a:gd name="connsiteY10" fmla="*/ 3876796 h 5290116"/>
                <a:gd name="connsiteX11" fmla="*/ 132196 w 2119682"/>
                <a:gd name="connsiteY11" fmla="*/ 5239368 h 5290116"/>
                <a:gd name="connsiteX12" fmla="*/ 0 w 2119682"/>
                <a:gd name="connsiteY12" fmla="*/ 5290116 h 5290116"/>
                <a:gd name="connsiteX13" fmla="*/ 1245226 w 2119682"/>
                <a:gd name="connsiteY13" fmla="*/ 1276470 h 5290116"/>
                <a:gd name="connsiteX14" fmla="*/ 1445251 w 2119682"/>
                <a:gd name="connsiteY14" fmla="*/ 514470 h 5290116"/>
                <a:gd name="connsiteX15" fmla="*/ 1626226 w 2119682"/>
                <a:gd name="connsiteY15" fmla="*/ 119 h 5290116"/>
                <a:gd name="connsiteX0" fmla="*/ 1626226 w 2119682"/>
                <a:gd name="connsiteY0" fmla="*/ 119 h 5290116"/>
                <a:gd name="connsiteX1" fmla="*/ 1816726 w 2119682"/>
                <a:gd name="connsiteY1" fmla="*/ 238245 h 5290116"/>
                <a:gd name="connsiteX2" fmla="*/ 2107708 w 2119682"/>
                <a:gd name="connsiteY2" fmla="*/ 216688 h 5290116"/>
                <a:gd name="connsiteX3" fmla="*/ 2119682 w 2119682"/>
                <a:gd name="connsiteY3" fmla="*/ 231481 h 5290116"/>
                <a:gd name="connsiteX4" fmla="*/ 2101400 w 2119682"/>
                <a:gd name="connsiteY4" fmla="*/ 212703 h 5290116"/>
                <a:gd name="connsiteX5" fmla="*/ 2061961 w 2119682"/>
                <a:gd name="connsiteY5" fmla="*/ 204034 h 5290116"/>
                <a:gd name="connsiteX6" fmla="*/ 1880986 w 2119682"/>
                <a:gd name="connsiteY6" fmla="*/ 718385 h 5290116"/>
                <a:gd name="connsiteX7" fmla="*/ 1680961 w 2119682"/>
                <a:gd name="connsiteY7" fmla="*/ 1480385 h 5290116"/>
                <a:gd name="connsiteX8" fmla="*/ 578476 w 2119682"/>
                <a:gd name="connsiteY8" fmla="*/ 3724396 h 5290116"/>
                <a:gd name="connsiteX9" fmla="*/ 1378576 w 2119682"/>
                <a:gd name="connsiteY9" fmla="*/ 3181471 h 5290116"/>
                <a:gd name="connsiteX10" fmla="*/ 807076 w 2119682"/>
                <a:gd name="connsiteY10" fmla="*/ 3876796 h 5290116"/>
                <a:gd name="connsiteX11" fmla="*/ 132196 w 2119682"/>
                <a:gd name="connsiteY11" fmla="*/ 5239368 h 5290116"/>
                <a:gd name="connsiteX12" fmla="*/ 0 w 2119682"/>
                <a:gd name="connsiteY12" fmla="*/ 5290116 h 5290116"/>
                <a:gd name="connsiteX13" fmla="*/ 1245226 w 2119682"/>
                <a:gd name="connsiteY13" fmla="*/ 1276470 h 5290116"/>
                <a:gd name="connsiteX14" fmla="*/ 1445251 w 2119682"/>
                <a:gd name="connsiteY14" fmla="*/ 514470 h 5290116"/>
                <a:gd name="connsiteX15" fmla="*/ 1626226 w 2119682"/>
                <a:gd name="connsiteY15" fmla="*/ 119 h 5290116"/>
                <a:gd name="connsiteX0" fmla="*/ 1626226 w 2119682"/>
                <a:gd name="connsiteY0" fmla="*/ 119 h 5290116"/>
                <a:gd name="connsiteX1" fmla="*/ 1816726 w 2119682"/>
                <a:gd name="connsiteY1" fmla="*/ 238245 h 5290116"/>
                <a:gd name="connsiteX2" fmla="*/ 2107708 w 2119682"/>
                <a:gd name="connsiteY2" fmla="*/ 216688 h 5290116"/>
                <a:gd name="connsiteX3" fmla="*/ 2119682 w 2119682"/>
                <a:gd name="connsiteY3" fmla="*/ 231481 h 5290116"/>
                <a:gd name="connsiteX4" fmla="*/ 2101400 w 2119682"/>
                <a:gd name="connsiteY4" fmla="*/ 212703 h 5290116"/>
                <a:gd name="connsiteX5" fmla="*/ 2061961 w 2119682"/>
                <a:gd name="connsiteY5" fmla="*/ 204034 h 5290116"/>
                <a:gd name="connsiteX6" fmla="*/ 1880986 w 2119682"/>
                <a:gd name="connsiteY6" fmla="*/ 718385 h 5290116"/>
                <a:gd name="connsiteX7" fmla="*/ 1366636 w 2119682"/>
                <a:gd name="connsiteY7" fmla="*/ 1642310 h 5290116"/>
                <a:gd name="connsiteX8" fmla="*/ 578476 w 2119682"/>
                <a:gd name="connsiteY8" fmla="*/ 3724396 h 5290116"/>
                <a:gd name="connsiteX9" fmla="*/ 1378576 w 2119682"/>
                <a:gd name="connsiteY9" fmla="*/ 3181471 h 5290116"/>
                <a:gd name="connsiteX10" fmla="*/ 807076 w 2119682"/>
                <a:gd name="connsiteY10" fmla="*/ 3876796 h 5290116"/>
                <a:gd name="connsiteX11" fmla="*/ 132196 w 2119682"/>
                <a:gd name="connsiteY11" fmla="*/ 5239368 h 5290116"/>
                <a:gd name="connsiteX12" fmla="*/ 0 w 2119682"/>
                <a:gd name="connsiteY12" fmla="*/ 5290116 h 5290116"/>
                <a:gd name="connsiteX13" fmla="*/ 1245226 w 2119682"/>
                <a:gd name="connsiteY13" fmla="*/ 1276470 h 5290116"/>
                <a:gd name="connsiteX14" fmla="*/ 1445251 w 2119682"/>
                <a:gd name="connsiteY14" fmla="*/ 514470 h 5290116"/>
                <a:gd name="connsiteX15" fmla="*/ 1626226 w 2119682"/>
                <a:gd name="connsiteY15" fmla="*/ 119 h 5290116"/>
                <a:gd name="connsiteX0" fmla="*/ 1626226 w 2119682"/>
                <a:gd name="connsiteY0" fmla="*/ 119 h 5290116"/>
                <a:gd name="connsiteX1" fmla="*/ 1816726 w 2119682"/>
                <a:gd name="connsiteY1" fmla="*/ 238245 h 5290116"/>
                <a:gd name="connsiteX2" fmla="*/ 2107708 w 2119682"/>
                <a:gd name="connsiteY2" fmla="*/ 216688 h 5290116"/>
                <a:gd name="connsiteX3" fmla="*/ 2119682 w 2119682"/>
                <a:gd name="connsiteY3" fmla="*/ 231481 h 5290116"/>
                <a:gd name="connsiteX4" fmla="*/ 2101400 w 2119682"/>
                <a:gd name="connsiteY4" fmla="*/ 212703 h 5290116"/>
                <a:gd name="connsiteX5" fmla="*/ 2061961 w 2119682"/>
                <a:gd name="connsiteY5" fmla="*/ 204034 h 5290116"/>
                <a:gd name="connsiteX6" fmla="*/ 1880986 w 2119682"/>
                <a:gd name="connsiteY6" fmla="*/ 718385 h 5290116"/>
                <a:gd name="connsiteX7" fmla="*/ 1366636 w 2119682"/>
                <a:gd name="connsiteY7" fmla="*/ 1642310 h 5290116"/>
                <a:gd name="connsiteX8" fmla="*/ 578476 w 2119682"/>
                <a:gd name="connsiteY8" fmla="*/ 3724396 h 5290116"/>
                <a:gd name="connsiteX9" fmla="*/ 1378576 w 2119682"/>
                <a:gd name="connsiteY9" fmla="*/ 3181471 h 5290116"/>
                <a:gd name="connsiteX10" fmla="*/ 807076 w 2119682"/>
                <a:gd name="connsiteY10" fmla="*/ 3876796 h 5290116"/>
                <a:gd name="connsiteX11" fmla="*/ 132196 w 2119682"/>
                <a:gd name="connsiteY11" fmla="*/ 5239368 h 5290116"/>
                <a:gd name="connsiteX12" fmla="*/ 0 w 2119682"/>
                <a:gd name="connsiteY12" fmla="*/ 5290116 h 5290116"/>
                <a:gd name="connsiteX13" fmla="*/ 1245226 w 2119682"/>
                <a:gd name="connsiteY13" fmla="*/ 1276470 h 5290116"/>
                <a:gd name="connsiteX14" fmla="*/ 1445251 w 2119682"/>
                <a:gd name="connsiteY14" fmla="*/ 514470 h 5290116"/>
                <a:gd name="connsiteX15" fmla="*/ 1626226 w 2119682"/>
                <a:gd name="connsiteY15" fmla="*/ 119 h 5290116"/>
                <a:gd name="connsiteX0" fmla="*/ 1626226 w 2119682"/>
                <a:gd name="connsiteY0" fmla="*/ 119 h 5290116"/>
                <a:gd name="connsiteX1" fmla="*/ 1816726 w 2119682"/>
                <a:gd name="connsiteY1" fmla="*/ 238245 h 5290116"/>
                <a:gd name="connsiteX2" fmla="*/ 2107708 w 2119682"/>
                <a:gd name="connsiteY2" fmla="*/ 216688 h 5290116"/>
                <a:gd name="connsiteX3" fmla="*/ 2119682 w 2119682"/>
                <a:gd name="connsiteY3" fmla="*/ 231481 h 5290116"/>
                <a:gd name="connsiteX4" fmla="*/ 2101400 w 2119682"/>
                <a:gd name="connsiteY4" fmla="*/ 212703 h 5290116"/>
                <a:gd name="connsiteX5" fmla="*/ 2061961 w 2119682"/>
                <a:gd name="connsiteY5" fmla="*/ 204034 h 5290116"/>
                <a:gd name="connsiteX6" fmla="*/ 1880986 w 2119682"/>
                <a:gd name="connsiteY6" fmla="*/ 718385 h 5290116"/>
                <a:gd name="connsiteX7" fmla="*/ 1366636 w 2119682"/>
                <a:gd name="connsiteY7" fmla="*/ 1642310 h 5290116"/>
                <a:gd name="connsiteX8" fmla="*/ 568951 w 2119682"/>
                <a:gd name="connsiteY8" fmla="*/ 3810121 h 5290116"/>
                <a:gd name="connsiteX9" fmla="*/ 1378576 w 2119682"/>
                <a:gd name="connsiteY9" fmla="*/ 3181471 h 5290116"/>
                <a:gd name="connsiteX10" fmla="*/ 807076 w 2119682"/>
                <a:gd name="connsiteY10" fmla="*/ 3876796 h 5290116"/>
                <a:gd name="connsiteX11" fmla="*/ 132196 w 2119682"/>
                <a:gd name="connsiteY11" fmla="*/ 5239368 h 5290116"/>
                <a:gd name="connsiteX12" fmla="*/ 0 w 2119682"/>
                <a:gd name="connsiteY12" fmla="*/ 5290116 h 5290116"/>
                <a:gd name="connsiteX13" fmla="*/ 1245226 w 2119682"/>
                <a:gd name="connsiteY13" fmla="*/ 1276470 h 5290116"/>
                <a:gd name="connsiteX14" fmla="*/ 1445251 w 2119682"/>
                <a:gd name="connsiteY14" fmla="*/ 514470 h 5290116"/>
                <a:gd name="connsiteX15" fmla="*/ 1626226 w 2119682"/>
                <a:gd name="connsiteY15" fmla="*/ 119 h 5290116"/>
                <a:gd name="connsiteX0" fmla="*/ 1626226 w 2119682"/>
                <a:gd name="connsiteY0" fmla="*/ 119 h 5290116"/>
                <a:gd name="connsiteX1" fmla="*/ 1816726 w 2119682"/>
                <a:gd name="connsiteY1" fmla="*/ 238245 h 5290116"/>
                <a:gd name="connsiteX2" fmla="*/ 2107708 w 2119682"/>
                <a:gd name="connsiteY2" fmla="*/ 216688 h 5290116"/>
                <a:gd name="connsiteX3" fmla="*/ 2119682 w 2119682"/>
                <a:gd name="connsiteY3" fmla="*/ 231481 h 5290116"/>
                <a:gd name="connsiteX4" fmla="*/ 2101400 w 2119682"/>
                <a:gd name="connsiteY4" fmla="*/ 212703 h 5290116"/>
                <a:gd name="connsiteX5" fmla="*/ 2061961 w 2119682"/>
                <a:gd name="connsiteY5" fmla="*/ 204034 h 5290116"/>
                <a:gd name="connsiteX6" fmla="*/ 1880986 w 2119682"/>
                <a:gd name="connsiteY6" fmla="*/ 718385 h 5290116"/>
                <a:gd name="connsiteX7" fmla="*/ 1607176 w 2119682"/>
                <a:gd name="connsiteY7" fmla="*/ 600196 h 5290116"/>
                <a:gd name="connsiteX8" fmla="*/ 1366636 w 2119682"/>
                <a:gd name="connsiteY8" fmla="*/ 1642310 h 5290116"/>
                <a:gd name="connsiteX9" fmla="*/ 568951 w 2119682"/>
                <a:gd name="connsiteY9" fmla="*/ 3810121 h 5290116"/>
                <a:gd name="connsiteX10" fmla="*/ 1378576 w 2119682"/>
                <a:gd name="connsiteY10" fmla="*/ 3181471 h 5290116"/>
                <a:gd name="connsiteX11" fmla="*/ 807076 w 2119682"/>
                <a:gd name="connsiteY11" fmla="*/ 3876796 h 5290116"/>
                <a:gd name="connsiteX12" fmla="*/ 132196 w 2119682"/>
                <a:gd name="connsiteY12" fmla="*/ 5239368 h 5290116"/>
                <a:gd name="connsiteX13" fmla="*/ 0 w 2119682"/>
                <a:gd name="connsiteY13" fmla="*/ 5290116 h 5290116"/>
                <a:gd name="connsiteX14" fmla="*/ 1245226 w 2119682"/>
                <a:gd name="connsiteY14" fmla="*/ 1276470 h 5290116"/>
                <a:gd name="connsiteX15" fmla="*/ 1445251 w 2119682"/>
                <a:gd name="connsiteY15" fmla="*/ 514470 h 5290116"/>
                <a:gd name="connsiteX16" fmla="*/ 1626226 w 2119682"/>
                <a:gd name="connsiteY16" fmla="*/ 119 h 5290116"/>
                <a:gd name="connsiteX0" fmla="*/ 1626226 w 2119682"/>
                <a:gd name="connsiteY0" fmla="*/ 119 h 5290116"/>
                <a:gd name="connsiteX1" fmla="*/ 1816726 w 2119682"/>
                <a:gd name="connsiteY1" fmla="*/ 238245 h 5290116"/>
                <a:gd name="connsiteX2" fmla="*/ 2107708 w 2119682"/>
                <a:gd name="connsiteY2" fmla="*/ 216688 h 5290116"/>
                <a:gd name="connsiteX3" fmla="*/ 2119682 w 2119682"/>
                <a:gd name="connsiteY3" fmla="*/ 231481 h 5290116"/>
                <a:gd name="connsiteX4" fmla="*/ 2101400 w 2119682"/>
                <a:gd name="connsiteY4" fmla="*/ 212703 h 5290116"/>
                <a:gd name="connsiteX5" fmla="*/ 2061961 w 2119682"/>
                <a:gd name="connsiteY5" fmla="*/ 204034 h 5290116"/>
                <a:gd name="connsiteX6" fmla="*/ 1880986 w 2119682"/>
                <a:gd name="connsiteY6" fmla="*/ 718385 h 5290116"/>
                <a:gd name="connsiteX7" fmla="*/ 1607176 w 2119682"/>
                <a:gd name="connsiteY7" fmla="*/ 600196 h 5290116"/>
                <a:gd name="connsiteX8" fmla="*/ 1366636 w 2119682"/>
                <a:gd name="connsiteY8" fmla="*/ 1642310 h 5290116"/>
                <a:gd name="connsiteX9" fmla="*/ 568951 w 2119682"/>
                <a:gd name="connsiteY9" fmla="*/ 3810121 h 5290116"/>
                <a:gd name="connsiteX10" fmla="*/ 1378576 w 2119682"/>
                <a:gd name="connsiteY10" fmla="*/ 3181471 h 5290116"/>
                <a:gd name="connsiteX11" fmla="*/ 807076 w 2119682"/>
                <a:gd name="connsiteY11" fmla="*/ 3876796 h 5290116"/>
                <a:gd name="connsiteX12" fmla="*/ 132196 w 2119682"/>
                <a:gd name="connsiteY12" fmla="*/ 5239368 h 5290116"/>
                <a:gd name="connsiteX13" fmla="*/ 0 w 2119682"/>
                <a:gd name="connsiteY13" fmla="*/ 5290116 h 5290116"/>
                <a:gd name="connsiteX14" fmla="*/ 1245226 w 2119682"/>
                <a:gd name="connsiteY14" fmla="*/ 1276470 h 5290116"/>
                <a:gd name="connsiteX15" fmla="*/ 1445251 w 2119682"/>
                <a:gd name="connsiteY15" fmla="*/ 514470 h 5290116"/>
                <a:gd name="connsiteX16" fmla="*/ 1626226 w 2119682"/>
                <a:gd name="connsiteY16" fmla="*/ 119 h 5290116"/>
                <a:gd name="connsiteX0" fmla="*/ 1626226 w 2119682"/>
                <a:gd name="connsiteY0" fmla="*/ 119 h 5290116"/>
                <a:gd name="connsiteX1" fmla="*/ 1816726 w 2119682"/>
                <a:gd name="connsiteY1" fmla="*/ 238245 h 5290116"/>
                <a:gd name="connsiteX2" fmla="*/ 2107708 w 2119682"/>
                <a:gd name="connsiteY2" fmla="*/ 216688 h 5290116"/>
                <a:gd name="connsiteX3" fmla="*/ 2119682 w 2119682"/>
                <a:gd name="connsiteY3" fmla="*/ 231481 h 5290116"/>
                <a:gd name="connsiteX4" fmla="*/ 2101400 w 2119682"/>
                <a:gd name="connsiteY4" fmla="*/ 212703 h 5290116"/>
                <a:gd name="connsiteX5" fmla="*/ 2061961 w 2119682"/>
                <a:gd name="connsiteY5" fmla="*/ 204034 h 5290116"/>
                <a:gd name="connsiteX6" fmla="*/ 1880986 w 2119682"/>
                <a:gd name="connsiteY6" fmla="*/ 718385 h 5290116"/>
                <a:gd name="connsiteX7" fmla="*/ 1607176 w 2119682"/>
                <a:gd name="connsiteY7" fmla="*/ 600196 h 5290116"/>
                <a:gd name="connsiteX8" fmla="*/ 1366636 w 2119682"/>
                <a:gd name="connsiteY8" fmla="*/ 1642310 h 5290116"/>
                <a:gd name="connsiteX9" fmla="*/ 568951 w 2119682"/>
                <a:gd name="connsiteY9" fmla="*/ 3810121 h 5290116"/>
                <a:gd name="connsiteX10" fmla="*/ 1378576 w 2119682"/>
                <a:gd name="connsiteY10" fmla="*/ 3181471 h 5290116"/>
                <a:gd name="connsiteX11" fmla="*/ 807076 w 2119682"/>
                <a:gd name="connsiteY11" fmla="*/ 3876796 h 5290116"/>
                <a:gd name="connsiteX12" fmla="*/ 132196 w 2119682"/>
                <a:gd name="connsiteY12" fmla="*/ 5239368 h 5290116"/>
                <a:gd name="connsiteX13" fmla="*/ 0 w 2119682"/>
                <a:gd name="connsiteY13" fmla="*/ 5290116 h 5290116"/>
                <a:gd name="connsiteX14" fmla="*/ 1245226 w 2119682"/>
                <a:gd name="connsiteY14" fmla="*/ 1276470 h 5290116"/>
                <a:gd name="connsiteX15" fmla="*/ 1445251 w 2119682"/>
                <a:gd name="connsiteY15" fmla="*/ 514470 h 5290116"/>
                <a:gd name="connsiteX16" fmla="*/ 1626226 w 2119682"/>
                <a:gd name="connsiteY16" fmla="*/ 119 h 5290116"/>
                <a:gd name="connsiteX0" fmla="*/ 1626226 w 2119682"/>
                <a:gd name="connsiteY0" fmla="*/ 119 h 5290116"/>
                <a:gd name="connsiteX1" fmla="*/ 1816726 w 2119682"/>
                <a:gd name="connsiteY1" fmla="*/ 238245 h 5290116"/>
                <a:gd name="connsiteX2" fmla="*/ 2107708 w 2119682"/>
                <a:gd name="connsiteY2" fmla="*/ 216688 h 5290116"/>
                <a:gd name="connsiteX3" fmla="*/ 2119682 w 2119682"/>
                <a:gd name="connsiteY3" fmla="*/ 231481 h 5290116"/>
                <a:gd name="connsiteX4" fmla="*/ 2101400 w 2119682"/>
                <a:gd name="connsiteY4" fmla="*/ 212703 h 5290116"/>
                <a:gd name="connsiteX5" fmla="*/ 2061961 w 2119682"/>
                <a:gd name="connsiteY5" fmla="*/ 204034 h 5290116"/>
                <a:gd name="connsiteX6" fmla="*/ 1880986 w 2119682"/>
                <a:gd name="connsiteY6" fmla="*/ 718385 h 5290116"/>
                <a:gd name="connsiteX7" fmla="*/ 1607176 w 2119682"/>
                <a:gd name="connsiteY7" fmla="*/ 600196 h 5290116"/>
                <a:gd name="connsiteX8" fmla="*/ 1366636 w 2119682"/>
                <a:gd name="connsiteY8" fmla="*/ 1642310 h 5290116"/>
                <a:gd name="connsiteX9" fmla="*/ 568951 w 2119682"/>
                <a:gd name="connsiteY9" fmla="*/ 3810121 h 5290116"/>
                <a:gd name="connsiteX10" fmla="*/ 1378576 w 2119682"/>
                <a:gd name="connsiteY10" fmla="*/ 3181471 h 5290116"/>
                <a:gd name="connsiteX11" fmla="*/ 807076 w 2119682"/>
                <a:gd name="connsiteY11" fmla="*/ 3876796 h 5290116"/>
                <a:gd name="connsiteX12" fmla="*/ 132196 w 2119682"/>
                <a:gd name="connsiteY12" fmla="*/ 5239368 h 5290116"/>
                <a:gd name="connsiteX13" fmla="*/ 0 w 2119682"/>
                <a:gd name="connsiteY13" fmla="*/ 5290116 h 5290116"/>
                <a:gd name="connsiteX14" fmla="*/ 1197601 w 2119682"/>
                <a:gd name="connsiteY14" fmla="*/ 1257420 h 5290116"/>
                <a:gd name="connsiteX15" fmla="*/ 1445251 w 2119682"/>
                <a:gd name="connsiteY15" fmla="*/ 514470 h 5290116"/>
                <a:gd name="connsiteX16" fmla="*/ 1626226 w 2119682"/>
                <a:gd name="connsiteY16" fmla="*/ 119 h 5290116"/>
                <a:gd name="connsiteX0" fmla="*/ 1626226 w 2119682"/>
                <a:gd name="connsiteY0" fmla="*/ 119 h 5290116"/>
                <a:gd name="connsiteX1" fmla="*/ 1816726 w 2119682"/>
                <a:gd name="connsiteY1" fmla="*/ 238245 h 5290116"/>
                <a:gd name="connsiteX2" fmla="*/ 2107708 w 2119682"/>
                <a:gd name="connsiteY2" fmla="*/ 216688 h 5290116"/>
                <a:gd name="connsiteX3" fmla="*/ 2119682 w 2119682"/>
                <a:gd name="connsiteY3" fmla="*/ 231481 h 5290116"/>
                <a:gd name="connsiteX4" fmla="*/ 2101400 w 2119682"/>
                <a:gd name="connsiteY4" fmla="*/ 212703 h 5290116"/>
                <a:gd name="connsiteX5" fmla="*/ 2061961 w 2119682"/>
                <a:gd name="connsiteY5" fmla="*/ 204034 h 5290116"/>
                <a:gd name="connsiteX6" fmla="*/ 1880986 w 2119682"/>
                <a:gd name="connsiteY6" fmla="*/ 718385 h 5290116"/>
                <a:gd name="connsiteX7" fmla="*/ 1607176 w 2119682"/>
                <a:gd name="connsiteY7" fmla="*/ 600196 h 5290116"/>
                <a:gd name="connsiteX8" fmla="*/ 1366636 w 2119682"/>
                <a:gd name="connsiteY8" fmla="*/ 1642310 h 5290116"/>
                <a:gd name="connsiteX9" fmla="*/ 568951 w 2119682"/>
                <a:gd name="connsiteY9" fmla="*/ 3810121 h 5290116"/>
                <a:gd name="connsiteX10" fmla="*/ 1378576 w 2119682"/>
                <a:gd name="connsiteY10" fmla="*/ 3181471 h 5290116"/>
                <a:gd name="connsiteX11" fmla="*/ 807076 w 2119682"/>
                <a:gd name="connsiteY11" fmla="*/ 3876796 h 5290116"/>
                <a:gd name="connsiteX12" fmla="*/ 132196 w 2119682"/>
                <a:gd name="connsiteY12" fmla="*/ 5239368 h 5290116"/>
                <a:gd name="connsiteX13" fmla="*/ 0 w 2119682"/>
                <a:gd name="connsiteY13" fmla="*/ 5290116 h 5290116"/>
                <a:gd name="connsiteX14" fmla="*/ 1188076 w 2119682"/>
                <a:gd name="connsiteY14" fmla="*/ 1247895 h 5290116"/>
                <a:gd name="connsiteX15" fmla="*/ 1445251 w 2119682"/>
                <a:gd name="connsiteY15" fmla="*/ 514470 h 5290116"/>
                <a:gd name="connsiteX16" fmla="*/ 1626226 w 2119682"/>
                <a:gd name="connsiteY16" fmla="*/ 119 h 5290116"/>
                <a:gd name="connsiteX0" fmla="*/ 1626226 w 2119682"/>
                <a:gd name="connsiteY0" fmla="*/ 119 h 5290116"/>
                <a:gd name="connsiteX1" fmla="*/ 1816726 w 2119682"/>
                <a:gd name="connsiteY1" fmla="*/ 238245 h 5290116"/>
                <a:gd name="connsiteX2" fmla="*/ 2107708 w 2119682"/>
                <a:gd name="connsiteY2" fmla="*/ 216688 h 5290116"/>
                <a:gd name="connsiteX3" fmla="*/ 2119682 w 2119682"/>
                <a:gd name="connsiteY3" fmla="*/ 231481 h 5290116"/>
                <a:gd name="connsiteX4" fmla="*/ 2101400 w 2119682"/>
                <a:gd name="connsiteY4" fmla="*/ 212703 h 5290116"/>
                <a:gd name="connsiteX5" fmla="*/ 2061961 w 2119682"/>
                <a:gd name="connsiteY5" fmla="*/ 204034 h 5290116"/>
                <a:gd name="connsiteX6" fmla="*/ 1880986 w 2119682"/>
                <a:gd name="connsiteY6" fmla="*/ 718385 h 5290116"/>
                <a:gd name="connsiteX7" fmla="*/ 1607176 w 2119682"/>
                <a:gd name="connsiteY7" fmla="*/ 600196 h 5290116"/>
                <a:gd name="connsiteX8" fmla="*/ 1366636 w 2119682"/>
                <a:gd name="connsiteY8" fmla="*/ 1642310 h 5290116"/>
                <a:gd name="connsiteX9" fmla="*/ 568951 w 2119682"/>
                <a:gd name="connsiteY9" fmla="*/ 3810121 h 5290116"/>
                <a:gd name="connsiteX10" fmla="*/ 1378576 w 2119682"/>
                <a:gd name="connsiteY10" fmla="*/ 3181471 h 5290116"/>
                <a:gd name="connsiteX11" fmla="*/ 807076 w 2119682"/>
                <a:gd name="connsiteY11" fmla="*/ 3876796 h 5290116"/>
                <a:gd name="connsiteX12" fmla="*/ 132196 w 2119682"/>
                <a:gd name="connsiteY12" fmla="*/ 5239368 h 5290116"/>
                <a:gd name="connsiteX13" fmla="*/ 0 w 2119682"/>
                <a:gd name="connsiteY13" fmla="*/ 5290116 h 5290116"/>
                <a:gd name="connsiteX14" fmla="*/ 1188076 w 2119682"/>
                <a:gd name="connsiteY14" fmla="*/ 1247895 h 5290116"/>
                <a:gd name="connsiteX15" fmla="*/ 1445251 w 2119682"/>
                <a:gd name="connsiteY15" fmla="*/ 514470 h 5290116"/>
                <a:gd name="connsiteX16" fmla="*/ 1626226 w 2119682"/>
                <a:gd name="connsiteY16" fmla="*/ 119 h 5290116"/>
                <a:gd name="connsiteX0" fmla="*/ 1626226 w 2119682"/>
                <a:gd name="connsiteY0" fmla="*/ 119 h 5290116"/>
                <a:gd name="connsiteX1" fmla="*/ 1816726 w 2119682"/>
                <a:gd name="connsiteY1" fmla="*/ 238245 h 5290116"/>
                <a:gd name="connsiteX2" fmla="*/ 2107708 w 2119682"/>
                <a:gd name="connsiteY2" fmla="*/ 216688 h 5290116"/>
                <a:gd name="connsiteX3" fmla="*/ 2119682 w 2119682"/>
                <a:gd name="connsiteY3" fmla="*/ 231481 h 5290116"/>
                <a:gd name="connsiteX4" fmla="*/ 2061961 w 2119682"/>
                <a:gd name="connsiteY4" fmla="*/ 204034 h 5290116"/>
                <a:gd name="connsiteX5" fmla="*/ 1880986 w 2119682"/>
                <a:gd name="connsiteY5" fmla="*/ 718385 h 5290116"/>
                <a:gd name="connsiteX6" fmla="*/ 1607176 w 2119682"/>
                <a:gd name="connsiteY6" fmla="*/ 600196 h 5290116"/>
                <a:gd name="connsiteX7" fmla="*/ 1366636 w 2119682"/>
                <a:gd name="connsiteY7" fmla="*/ 1642310 h 5290116"/>
                <a:gd name="connsiteX8" fmla="*/ 568951 w 2119682"/>
                <a:gd name="connsiteY8" fmla="*/ 3810121 h 5290116"/>
                <a:gd name="connsiteX9" fmla="*/ 1378576 w 2119682"/>
                <a:gd name="connsiteY9" fmla="*/ 3181471 h 5290116"/>
                <a:gd name="connsiteX10" fmla="*/ 807076 w 2119682"/>
                <a:gd name="connsiteY10" fmla="*/ 3876796 h 5290116"/>
                <a:gd name="connsiteX11" fmla="*/ 132196 w 2119682"/>
                <a:gd name="connsiteY11" fmla="*/ 5239368 h 5290116"/>
                <a:gd name="connsiteX12" fmla="*/ 0 w 2119682"/>
                <a:gd name="connsiteY12" fmla="*/ 5290116 h 5290116"/>
                <a:gd name="connsiteX13" fmla="*/ 1188076 w 2119682"/>
                <a:gd name="connsiteY13" fmla="*/ 1247895 h 5290116"/>
                <a:gd name="connsiteX14" fmla="*/ 1445251 w 2119682"/>
                <a:gd name="connsiteY14" fmla="*/ 514470 h 5290116"/>
                <a:gd name="connsiteX15" fmla="*/ 1626226 w 2119682"/>
                <a:gd name="connsiteY15" fmla="*/ 119 h 5290116"/>
                <a:gd name="connsiteX0" fmla="*/ 1626226 w 2107708"/>
                <a:gd name="connsiteY0" fmla="*/ 119 h 5290116"/>
                <a:gd name="connsiteX1" fmla="*/ 1816726 w 2107708"/>
                <a:gd name="connsiteY1" fmla="*/ 238245 h 5290116"/>
                <a:gd name="connsiteX2" fmla="*/ 2107708 w 2107708"/>
                <a:gd name="connsiteY2" fmla="*/ 216688 h 5290116"/>
                <a:gd name="connsiteX3" fmla="*/ 2061961 w 2107708"/>
                <a:gd name="connsiteY3" fmla="*/ 204034 h 5290116"/>
                <a:gd name="connsiteX4" fmla="*/ 1880986 w 2107708"/>
                <a:gd name="connsiteY4" fmla="*/ 718385 h 5290116"/>
                <a:gd name="connsiteX5" fmla="*/ 1607176 w 2107708"/>
                <a:gd name="connsiteY5" fmla="*/ 600196 h 5290116"/>
                <a:gd name="connsiteX6" fmla="*/ 1366636 w 2107708"/>
                <a:gd name="connsiteY6" fmla="*/ 1642310 h 5290116"/>
                <a:gd name="connsiteX7" fmla="*/ 568951 w 2107708"/>
                <a:gd name="connsiteY7" fmla="*/ 3810121 h 5290116"/>
                <a:gd name="connsiteX8" fmla="*/ 1378576 w 2107708"/>
                <a:gd name="connsiteY8" fmla="*/ 3181471 h 5290116"/>
                <a:gd name="connsiteX9" fmla="*/ 807076 w 2107708"/>
                <a:gd name="connsiteY9" fmla="*/ 3876796 h 5290116"/>
                <a:gd name="connsiteX10" fmla="*/ 132196 w 2107708"/>
                <a:gd name="connsiteY10" fmla="*/ 5239368 h 5290116"/>
                <a:gd name="connsiteX11" fmla="*/ 0 w 2107708"/>
                <a:gd name="connsiteY11" fmla="*/ 5290116 h 5290116"/>
                <a:gd name="connsiteX12" fmla="*/ 1188076 w 2107708"/>
                <a:gd name="connsiteY12" fmla="*/ 1247895 h 5290116"/>
                <a:gd name="connsiteX13" fmla="*/ 1445251 w 2107708"/>
                <a:gd name="connsiteY13" fmla="*/ 514470 h 5290116"/>
                <a:gd name="connsiteX14" fmla="*/ 1626226 w 2107708"/>
                <a:gd name="connsiteY14" fmla="*/ 119 h 5290116"/>
                <a:gd name="connsiteX0" fmla="*/ 1626226 w 2061961"/>
                <a:gd name="connsiteY0" fmla="*/ 119 h 5290116"/>
                <a:gd name="connsiteX1" fmla="*/ 1816726 w 2061961"/>
                <a:gd name="connsiteY1" fmla="*/ 238245 h 5290116"/>
                <a:gd name="connsiteX2" fmla="*/ 2061961 w 2061961"/>
                <a:gd name="connsiteY2" fmla="*/ 204034 h 5290116"/>
                <a:gd name="connsiteX3" fmla="*/ 1880986 w 2061961"/>
                <a:gd name="connsiteY3" fmla="*/ 718385 h 5290116"/>
                <a:gd name="connsiteX4" fmla="*/ 1607176 w 2061961"/>
                <a:gd name="connsiteY4" fmla="*/ 600196 h 5290116"/>
                <a:gd name="connsiteX5" fmla="*/ 1366636 w 2061961"/>
                <a:gd name="connsiteY5" fmla="*/ 1642310 h 5290116"/>
                <a:gd name="connsiteX6" fmla="*/ 568951 w 2061961"/>
                <a:gd name="connsiteY6" fmla="*/ 3810121 h 5290116"/>
                <a:gd name="connsiteX7" fmla="*/ 1378576 w 2061961"/>
                <a:gd name="connsiteY7" fmla="*/ 3181471 h 5290116"/>
                <a:gd name="connsiteX8" fmla="*/ 807076 w 2061961"/>
                <a:gd name="connsiteY8" fmla="*/ 3876796 h 5290116"/>
                <a:gd name="connsiteX9" fmla="*/ 132196 w 2061961"/>
                <a:gd name="connsiteY9" fmla="*/ 5239368 h 5290116"/>
                <a:gd name="connsiteX10" fmla="*/ 0 w 2061961"/>
                <a:gd name="connsiteY10" fmla="*/ 5290116 h 5290116"/>
                <a:gd name="connsiteX11" fmla="*/ 1188076 w 2061961"/>
                <a:gd name="connsiteY11" fmla="*/ 1247895 h 5290116"/>
                <a:gd name="connsiteX12" fmla="*/ 1445251 w 2061961"/>
                <a:gd name="connsiteY12" fmla="*/ 514470 h 5290116"/>
                <a:gd name="connsiteX13" fmla="*/ 1626226 w 2061961"/>
                <a:gd name="connsiteY13" fmla="*/ 119 h 5290116"/>
                <a:gd name="connsiteX0" fmla="*/ 1626226 w 2061961"/>
                <a:gd name="connsiteY0" fmla="*/ 119 h 5290116"/>
                <a:gd name="connsiteX1" fmla="*/ 1816726 w 2061961"/>
                <a:gd name="connsiteY1" fmla="*/ 238245 h 5290116"/>
                <a:gd name="connsiteX2" fmla="*/ 2061961 w 2061961"/>
                <a:gd name="connsiteY2" fmla="*/ 204034 h 5290116"/>
                <a:gd name="connsiteX3" fmla="*/ 1880986 w 2061961"/>
                <a:gd name="connsiteY3" fmla="*/ 718385 h 5290116"/>
                <a:gd name="connsiteX4" fmla="*/ 1607176 w 2061961"/>
                <a:gd name="connsiteY4" fmla="*/ 600196 h 5290116"/>
                <a:gd name="connsiteX5" fmla="*/ 1366636 w 2061961"/>
                <a:gd name="connsiteY5" fmla="*/ 1642310 h 5290116"/>
                <a:gd name="connsiteX6" fmla="*/ 568951 w 2061961"/>
                <a:gd name="connsiteY6" fmla="*/ 3810121 h 5290116"/>
                <a:gd name="connsiteX7" fmla="*/ 1378576 w 2061961"/>
                <a:gd name="connsiteY7" fmla="*/ 3181471 h 5290116"/>
                <a:gd name="connsiteX8" fmla="*/ 807076 w 2061961"/>
                <a:gd name="connsiteY8" fmla="*/ 3876796 h 5290116"/>
                <a:gd name="connsiteX9" fmla="*/ 132196 w 2061961"/>
                <a:gd name="connsiteY9" fmla="*/ 5239368 h 5290116"/>
                <a:gd name="connsiteX10" fmla="*/ 0 w 2061961"/>
                <a:gd name="connsiteY10" fmla="*/ 5290116 h 5290116"/>
                <a:gd name="connsiteX11" fmla="*/ 1188076 w 2061961"/>
                <a:gd name="connsiteY11" fmla="*/ 1247895 h 5290116"/>
                <a:gd name="connsiteX12" fmla="*/ 1445251 w 2061961"/>
                <a:gd name="connsiteY12" fmla="*/ 514470 h 5290116"/>
                <a:gd name="connsiteX13" fmla="*/ 1626226 w 2061961"/>
                <a:gd name="connsiteY13" fmla="*/ 119 h 5290116"/>
                <a:gd name="connsiteX0" fmla="*/ 1626226 w 2061961"/>
                <a:gd name="connsiteY0" fmla="*/ 119 h 5290116"/>
                <a:gd name="connsiteX1" fmla="*/ 1816726 w 2061961"/>
                <a:gd name="connsiteY1" fmla="*/ 238245 h 5290116"/>
                <a:gd name="connsiteX2" fmla="*/ 2061961 w 2061961"/>
                <a:gd name="connsiteY2" fmla="*/ 204034 h 5290116"/>
                <a:gd name="connsiteX3" fmla="*/ 1880986 w 2061961"/>
                <a:gd name="connsiteY3" fmla="*/ 718385 h 5290116"/>
                <a:gd name="connsiteX4" fmla="*/ 1607176 w 2061961"/>
                <a:gd name="connsiteY4" fmla="*/ 600196 h 5290116"/>
                <a:gd name="connsiteX5" fmla="*/ 1366636 w 2061961"/>
                <a:gd name="connsiteY5" fmla="*/ 1642310 h 5290116"/>
                <a:gd name="connsiteX6" fmla="*/ 568951 w 2061961"/>
                <a:gd name="connsiteY6" fmla="*/ 3810121 h 5290116"/>
                <a:gd name="connsiteX7" fmla="*/ 1378576 w 2061961"/>
                <a:gd name="connsiteY7" fmla="*/ 3181471 h 5290116"/>
                <a:gd name="connsiteX8" fmla="*/ 807076 w 2061961"/>
                <a:gd name="connsiteY8" fmla="*/ 3876796 h 5290116"/>
                <a:gd name="connsiteX9" fmla="*/ 132196 w 2061961"/>
                <a:gd name="connsiteY9" fmla="*/ 5239368 h 5290116"/>
                <a:gd name="connsiteX10" fmla="*/ 0 w 2061961"/>
                <a:gd name="connsiteY10" fmla="*/ 5290116 h 5290116"/>
                <a:gd name="connsiteX11" fmla="*/ 1188076 w 2061961"/>
                <a:gd name="connsiteY11" fmla="*/ 1247895 h 5290116"/>
                <a:gd name="connsiteX12" fmla="*/ 1445251 w 2061961"/>
                <a:gd name="connsiteY12" fmla="*/ 514470 h 5290116"/>
                <a:gd name="connsiteX13" fmla="*/ 1626226 w 2061961"/>
                <a:gd name="connsiteY13" fmla="*/ 119 h 5290116"/>
                <a:gd name="connsiteX0" fmla="*/ 1626226 w 2061961"/>
                <a:gd name="connsiteY0" fmla="*/ 119 h 5290116"/>
                <a:gd name="connsiteX1" fmla="*/ 1816726 w 2061961"/>
                <a:gd name="connsiteY1" fmla="*/ 238245 h 5290116"/>
                <a:gd name="connsiteX2" fmla="*/ 2061961 w 2061961"/>
                <a:gd name="connsiteY2" fmla="*/ 204034 h 5290116"/>
                <a:gd name="connsiteX3" fmla="*/ 1880986 w 2061961"/>
                <a:gd name="connsiteY3" fmla="*/ 718385 h 5290116"/>
                <a:gd name="connsiteX4" fmla="*/ 1607176 w 2061961"/>
                <a:gd name="connsiteY4" fmla="*/ 600196 h 5290116"/>
                <a:gd name="connsiteX5" fmla="*/ 1366636 w 2061961"/>
                <a:gd name="connsiteY5" fmla="*/ 1642310 h 5290116"/>
                <a:gd name="connsiteX6" fmla="*/ 568951 w 2061961"/>
                <a:gd name="connsiteY6" fmla="*/ 3810121 h 5290116"/>
                <a:gd name="connsiteX7" fmla="*/ 1378576 w 2061961"/>
                <a:gd name="connsiteY7" fmla="*/ 3181471 h 5290116"/>
                <a:gd name="connsiteX8" fmla="*/ 807076 w 2061961"/>
                <a:gd name="connsiteY8" fmla="*/ 3876796 h 5290116"/>
                <a:gd name="connsiteX9" fmla="*/ 132196 w 2061961"/>
                <a:gd name="connsiteY9" fmla="*/ 5239368 h 5290116"/>
                <a:gd name="connsiteX10" fmla="*/ 0 w 2061961"/>
                <a:gd name="connsiteY10" fmla="*/ 5290116 h 5290116"/>
                <a:gd name="connsiteX11" fmla="*/ 1188076 w 2061961"/>
                <a:gd name="connsiteY11" fmla="*/ 1247895 h 5290116"/>
                <a:gd name="connsiteX12" fmla="*/ 1445251 w 2061961"/>
                <a:gd name="connsiteY12" fmla="*/ 514470 h 5290116"/>
                <a:gd name="connsiteX13" fmla="*/ 1626226 w 2061961"/>
                <a:gd name="connsiteY13" fmla="*/ 119 h 5290116"/>
                <a:gd name="connsiteX0" fmla="*/ 1626226 w 2061961"/>
                <a:gd name="connsiteY0" fmla="*/ 119 h 5290116"/>
                <a:gd name="connsiteX1" fmla="*/ 1816726 w 2061961"/>
                <a:gd name="connsiteY1" fmla="*/ 238245 h 5290116"/>
                <a:gd name="connsiteX2" fmla="*/ 2061961 w 2061961"/>
                <a:gd name="connsiteY2" fmla="*/ 204034 h 5290116"/>
                <a:gd name="connsiteX3" fmla="*/ 1880986 w 2061961"/>
                <a:gd name="connsiteY3" fmla="*/ 718385 h 5290116"/>
                <a:gd name="connsiteX4" fmla="*/ 1607176 w 2061961"/>
                <a:gd name="connsiteY4" fmla="*/ 600196 h 5290116"/>
                <a:gd name="connsiteX5" fmla="*/ 1366636 w 2061961"/>
                <a:gd name="connsiteY5" fmla="*/ 1642310 h 5290116"/>
                <a:gd name="connsiteX6" fmla="*/ 568951 w 2061961"/>
                <a:gd name="connsiteY6" fmla="*/ 3810121 h 5290116"/>
                <a:gd name="connsiteX7" fmla="*/ 1378576 w 2061961"/>
                <a:gd name="connsiteY7" fmla="*/ 3181471 h 5290116"/>
                <a:gd name="connsiteX8" fmla="*/ 807076 w 2061961"/>
                <a:gd name="connsiteY8" fmla="*/ 3876796 h 5290116"/>
                <a:gd name="connsiteX9" fmla="*/ 132196 w 2061961"/>
                <a:gd name="connsiteY9" fmla="*/ 5239368 h 5290116"/>
                <a:gd name="connsiteX10" fmla="*/ 0 w 2061961"/>
                <a:gd name="connsiteY10" fmla="*/ 5290116 h 5290116"/>
                <a:gd name="connsiteX11" fmla="*/ 1188076 w 2061961"/>
                <a:gd name="connsiteY11" fmla="*/ 1247895 h 5290116"/>
                <a:gd name="connsiteX12" fmla="*/ 1445251 w 2061961"/>
                <a:gd name="connsiteY12" fmla="*/ 514470 h 5290116"/>
                <a:gd name="connsiteX13" fmla="*/ 1626226 w 2061961"/>
                <a:gd name="connsiteY13" fmla="*/ 119 h 5290116"/>
                <a:gd name="connsiteX0" fmla="*/ 1645276 w 2081011"/>
                <a:gd name="connsiteY0" fmla="*/ 119 h 5242491"/>
                <a:gd name="connsiteX1" fmla="*/ 1835776 w 2081011"/>
                <a:gd name="connsiteY1" fmla="*/ 238245 h 5242491"/>
                <a:gd name="connsiteX2" fmla="*/ 2081011 w 2081011"/>
                <a:gd name="connsiteY2" fmla="*/ 204034 h 5242491"/>
                <a:gd name="connsiteX3" fmla="*/ 1900036 w 2081011"/>
                <a:gd name="connsiteY3" fmla="*/ 718385 h 5242491"/>
                <a:gd name="connsiteX4" fmla="*/ 1626226 w 2081011"/>
                <a:gd name="connsiteY4" fmla="*/ 600196 h 5242491"/>
                <a:gd name="connsiteX5" fmla="*/ 1385686 w 2081011"/>
                <a:gd name="connsiteY5" fmla="*/ 1642310 h 5242491"/>
                <a:gd name="connsiteX6" fmla="*/ 588001 w 2081011"/>
                <a:gd name="connsiteY6" fmla="*/ 3810121 h 5242491"/>
                <a:gd name="connsiteX7" fmla="*/ 1397626 w 2081011"/>
                <a:gd name="connsiteY7" fmla="*/ 3181471 h 5242491"/>
                <a:gd name="connsiteX8" fmla="*/ 826126 w 2081011"/>
                <a:gd name="connsiteY8" fmla="*/ 3876796 h 5242491"/>
                <a:gd name="connsiteX9" fmla="*/ 151246 w 2081011"/>
                <a:gd name="connsiteY9" fmla="*/ 5239368 h 5242491"/>
                <a:gd name="connsiteX10" fmla="*/ 0 w 2081011"/>
                <a:gd name="connsiteY10" fmla="*/ 5242491 h 5242491"/>
                <a:gd name="connsiteX11" fmla="*/ 1207126 w 2081011"/>
                <a:gd name="connsiteY11" fmla="*/ 1247895 h 5242491"/>
                <a:gd name="connsiteX12" fmla="*/ 1464301 w 2081011"/>
                <a:gd name="connsiteY12" fmla="*/ 514470 h 5242491"/>
                <a:gd name="connsiteX13" fmla="*/ 1645276 w 2081011"/>
                <a:gd name="connsiteY13" fmla="*/ 119 h 5242491"/>
                <a:gd name="connsiteX0" fmla="*/ 1645276 w 2081011"/>
                <a:gd name="connsiteY0" fmla="*/ 119 h 5242491"/>
                <a:gd name="connsiteX1" fmla="*/ 1835776 w 2081011"/>
                <a:gd name="connsiteY1" fmla="*/ 238245 h 5242491"/>
                <a:gd name="connsiteX2" fmla="*/ 2081011 w 2081011"/>
                <a:gd name="connsiteY2" fmla="*/ 204034 h 5242491"/>
                <a:gd name="connsiteX3" fmla="*/ 1900036 w 2081011"/>
                <a:gd name="connsiteY3" fmla="*/ 718385 h 5242491"/>
                <a:gd name="connsiteX4" fmla="*/ 1626226 w 2081011"/>
                <a:gd name="connsiteY4" fmla="*/ 600196 h 5242491"/>
                <a:gd name="connsiteX5" fmla="*/ 1385686 w 2081011"/>
                <a:gd name="connsiteY5" fmla="*/ 1642310 h 5242491"/>
                <a:gd name="connsiteX6" fmla="*/ 588001 w 2081011"/>
                <a:gd name="connsiteY6" fmla="*/ 3810121 h 5242491"/>
                <a:gd name="connsiteX7" fmla="*/ 1397626 w 2081011"/>
                <a:gd name="connsiteY7" fmla="*/ 3181471 h 5242491"/>
                <a:gd name="connsiteX8" fmla="*/ 826126 w 2081011"/>
                <a:gd name="connsiteY8" fmla="*/ 3876796 h 5242491"/>
                <a:gd name="connsiteX9" fmla="*/ 151246 w 2081011"/>
                <a:gd name="connsiteY9" fmla="*/ 5239368 h 5242491"/>
                <a:gd name="connsiteX10" fmla="*/ 0 w 2081011"/>
                <a:gd name="connsiteY10" fmla="*/ 5242491 h 5242491"/>
                <a:gd name="connsiteX11" fmla="*/ 1207126 w 2081011"/>
                <a:gd name="connsiteY11" fmla="*/ 1247895 h 5242491"/>
                <a:gd name="connsiteX12" fmla="*/ 1464301 w 2081011"/>
                <a:gd name="connsiteY12" fmla="*/ 514470 h 5242491"/>
                <a:gd name="connsiteX13" fmla="*/ 1645276 w 2081011"/>
                <a:gd name="connsiteY13" fmla="*/ 119 h 5242491"/>
                <a:gd name="connsiteX0" fmla="*/ 1645276 w 2081011"/>
                <a:gd name="connsiteY0" fmla="*/ 119 h 5258461"/>
                <a:gd name="connsiteX1" fmla="*/ 1835776 w 2081011"/>
                <a:gd name="connsiteY1" fmla="*/ 238245 h 5258461"/>
                <a:gd name="connsiteX2" fmla="*/ 2081011 w 2081011"/>
                <a:gd name="connsiteY2" fmla="*/ 204034 h 5258461"/>
                <a:gd name="connsiteX3" fmla="*/ 1900036 w 2081011"/>
                <a:gd name="connsiteY3" fmla="*/ 718385 h 5258461"/>
                <a:gd name="connsiteX4" fmla="*/ 1626226 w 2081011"/>
                <a:gd name="connsiteY4" fmla="*/ 600196 h 5258461"/>
                <a:gd name="connsiteX5" fmla="*/ 1385686 w 2081011"/>
                <a:gd name="connsiteY5" fmla="*/ 1642310 h 5258461"/>
                <a:gd name="connsiteX6" fmla="*/ 588001 w 2081011"/>
                <a:gd name="connsiteY6" fmla="*/ 3810121 h 5258461"/>
                <a:gd name="connsiteX7" fmla="*/ 1397626 w 2081011"/>
                <a:gd name="connsiteY7" fmla="*/ 3181471 h 5258461"/>
                <a:gd name="connsiteX8" fmla="*/ 826126 w 2081011"/>
                <a:gd name="connsiteY8" fmla="*/ 3876796 h 5258461"/>
                <a:gd name="connsiteX9" fmla="*/ 141721 w 2081011"/>
                <a:gd name="connsiteY9" fmla="*/ 5258418 h 5258461"/>
                <a:gd name="connsiteX10" fmla="*/ 0 w 2081011"/>
                <a:gd name="connsiteY10" fmla="*/ 5242491 h 5258461"/>
                <a:gd name="connsiteX11" fmla="*/ 1207126 w 2081011"/>
                <a:gd name="connsiteY11" fmla="*/ 1247895 h 5258461"/>
                <a:gd name="connsiteX12" fmla="*/ 1464301 w 2081011"/>
                <a:gd name="connsiteY12" fmla="*/ 514470 h 5258461"/>
                <a:gd name="connsiteX13" fmla="*/ 1645276 w 2081011"/>
                <a:gd name="connsiteY13" fmla="*/ 119 h 5258461"/>
                <a:gd name="connsiteX0" fmla="*/ 1645276 w 2081011"/>
                <a:gd name="connsiteY0" fmla="*/ 119 h 5242491"/>
                <a:gd name="connsiteX1" fmla="*/ 1835776 w 2081011"/>
                <a:gd name="connsiteY1" fmla="*/ 238245 h 5242491"/>
                <a:gd name="connsiteX2" fmla="*/ 2081011 w 2081011"/>
                <a:gd name="connsiteY2" fmla="*/ 204034 h 5242491"/>
                <a:gd name="connsiteX3" fmla="*/ 1900036 w 2081011"/>
                <a:gd name="connsiteY3" fmla="*/ 718385 h 5242491"/>
                <a:gd name="connsiteX4" fmla="*/ 1626226 w 2081011"/>
                <a:gd name="connsiteY4" fmla="*/ 600196 h 5242491"/>
                <a:gd name="connsiteX5" fmla="*/ 1385686 w 2081011"/>
                <a:gd name="connsiteY5" fmla="*/ 1642310 h 5242491"/>
                <a:gd name="connsiteX6" fmla="*/ 588001 w 2081011"/>
                <a:gd name="connsiteY6" fmla="*/ 3810121 h 5242491"/>
                <a:gd name="connsiteX7" fmla="*/ 1397626 w 2081011"/>
                <a:gd name="connsiteY7" fmla="*/ 3181471 h 5242491"/>
                <a:gd name="connsiteX8" fmla="*/ 826126 w 2081011"/>
                <a:gd name="connsiteY8" fmla="*/ 3876796 h 5242491"/>
                <a:gd name="connsiteX9" fmla="*/ 148071 w 2081011"/>
                <a:gd name="connsiteY9" fmla="*/ 5239368 h 5242491"/>
                <a:gd name="connsiteX10" fmla="*/ 0 w 2081011"/>
                <a:gd name="connsiteY10" fmla="*/ 5242491 h 5242491"/>
                <a:gd name="connsiteX11" fmla="*/ 1207126 w 2081011"/>
                <a:gd name="connsiteY11" fmla="*/ 1247895 h 5242491"/>
                <a:gd name="connsiteX12" fmla="*/ 1464301 w 2081011"/>
                <a:gd name="connsiteY12" fmla="*/ 514470 h 5242491"/>
                <a:gd name="connsiteX13" fmla="*/ 1645276 w 2081011"/>
                <a:gd name="connsiteY13" fmla="*/ 119 h 5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81011" h="5242491">
                  <a:moveTo>
                    <a:pt x="1645276" y="119"/>
                  </a:moveTo>
                  <a:cubicBezTo>
                    <a:pt x="1772276" y="-6231"/>
                    <a:pt x="1708776" y="244595"/>
                    <a:pt x="1835776" y="238245"/>
                  </a:cubicBezTo>
                  <a:cubicBezTo>
                    <a:pt x="1908399" y="176981"/>
                    <a:pt x="2051251" y="28761"/>
                    <a:pt x="2081011" y="204034"/>
                  </a:cubicBezTo>
                  <a:cubicBezTo>
                    <a:pt x="1868286" y="375484"/>
                    <a:pt x="1960361" y="546935"/>
                    <a:pt x="1900036" y="718385"/>
                  </a:cubicBezTo>
                  <a:cubicBezTo>
                    <a:pt x="1844876" y="833625"/>
                    <a:pt x="1711951" y="446209"/>
                    <a:pt x="1626226" y="600196"/>
                  </a:cubicBezTo>
                  <a:cubicBezTo>
                    <a:pt x="1169026" y="773233"/>
                    <a:pt x="1360286" y="1156535"/>
                    <a:pt x="1385686" y="1642310"/>
                  </a:cubicBezTo>
                  <a:cubicBezTo>
                    <a:pt x="1217814" y="1959162"/>
                    <a:pt x="638399" y="3526607"/>
                    <a:pt x="588001" y="3810121"/>
                  </a:cubicBezTo>
                  <a:cubicBezTo>
                    <a:pt x="537604" y="4093635"/>
                    <a:pt x="1218239" y="3000496"/>
                    <a:pt x="1397626" y="3181471"/>
                  </a:cubicBezTo>
                  <a:cubicBezTo>
                    <a:pt x="1147204" y="3495148"/>
                    <a:pt x="1021156" y="3530638"/>
                    <a:pt x="826126" y="3876796"/>
                  </a:cubicBezTo>
                  <a:cubicBezTo>
                    <a:pt x="567999" y="4503293"/>
                    <a:pt x="263534" y="5016515"/>
                    <a:pt x="148071" y="5239368"/>
                  </a:cubicBezTo>
                  <a:cubicBezTo>
                    <a:pt x="-3944" y="5240409"/>
                    <a:pt x="152015" y="5241450"/>
                    <a:pt x="0" y="5242491"/>
                  </a:cubicBezTo>
                  <a:cubicBezTo>
                    <a:pt x="167425" y="4107809"/>
                    <a:pt x="230076" y="2801677"/>
                    <a:pt x="1207126" y="1247895"/>
                  </a:cubicBezTo>
                  <a:cubicBezTo>
                    <a:pt x="1181726" y="958970"/>
                    <a:pt x="1280151" y="641470"/>
                    <a:pt x="1464301" y="514470"/>
                  </a:cubicBezTo>
                  <a:cubicBezTo>
                    <a:pt x="1524626" y="343020"/>
                    <a:pt x="1432551" y="171569"/>
                    <a:pt x="1645276" y="119"/>
                  </a:cubicBezTo>
                  <a:close/>
                </a:path>
              </a:pathLst>
            </a:custGeom>
            <a:solidFill>
              <a:schemeClr val="tx1">
                <a:lumMod val="75000"/>
                <a:lumOff val="2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sz="1350" dirty="0">
                <a:solidFill>
                  <a:prstClr val="white"/>
                </a:solidFill>
              </a:endParaRPr>
            </a:p>
          </p:txBody>
        </p:sp>
        <p:sp>
          <p:nvSpPr>
            <p:cNvPr id="12" name="Rectangle 13"/>
            <p:cNvSpPr/>
            <p:nvPr/>
          </p:nvSpPr>
          <p:spPr>
            <a:xfrm>
              <a:off x="3341527" y="1587671"/>
              <a:ext cx="868099" cy="3785169"/>
            </a:xfrm>
            <a:custGeom>
              <a:avLst/>
              <a:gdLst>
                <a:gd name="connsiteX0" fmla="*/ 0 w 1695450"/>
                <a:gd name="connsiteY0" fmla="*/ 0 h 2800350"/>
                <a:gd name="connsiteX1" fmla="*/ 1695450 w 1695450"/>
                <a:gd name="connsiteY1" fmla="*/ 0 h 2800350"/>
                <a:gd name="connsiteX2" fmla="*/ 1695450 w 1695450"/>
                <a:gd name="connsiteY2" fmla="*/ 2800350 h 2800350"/>
                <a:gd name="connsiteX3" fmla="*/ 0 w 1695450"/>
                <a:gd name="connsiteY3" fmla="*/ 2800350 h 2800350"/>
                <a:gd name="connsiteX4" fmla="*/ 0 w 1695450"/>
                <a:gd name="connsiteY4" fmla="*/ 0 h 2800350"/>
                <a:gd name="connsiteX0" fmla="*/ 314325 w 1695450"/>
                <a:gd name="connsiteY0" fmla="*/ 0 h 3009900"/>
                <a:gd name="connsiteX1" fmla="*/ 1695450 w 1695450"/>
                <a:gd name="connsiteY1" fmla="*/ 209550 h 3009900"/>
                <a:gd name="connsiteX2" fmla="*/ 1695450 w 1695450"/>
                <a:gd name="connsiteY2" fmla="*/ 3009900 h 3009900"/>
                <a:gd name="connsiteX3" fmla="*/ 0 w 1695450"/>
                <a:gd name="connsiteY3" fmla="*/ 3009900 h 3009900"/>
                <a:gd name="connsiteX4" fmla="*/ 314325 w 1695450"/>
                <a:gd name="connsiteY4" fmla="*/ 0 h 3009900"/>
                <a:gd name="connsiteX0" fmla="*/ 314325 w 1695450"/>
                <a:gd name="connsiteY0" fmla="*/ 118114 h 3128014"/>
                <a:gd name="connsiteX1" fmla="*/ 609600 w 1695450"/>
                <a:gd name="connsiteY1" fmla="*/ 3814 h 3128014"/>
                <a:gd name="connsiteX2" fmla="*/ 1695450 w 1695450"/>
                <a:gd name="connsiteY2" fmla="*/ 327664 h 3128014"/>
                <a:gd name="connsiteX3" fmla="*/ 1695450 w 1695450"/>
                <a:gd name="connsiteY3" fmla="*/ 3128014 h 3128014"/>
                <a:gd name="connsiteX4" fmla="*/ 0 w 1695450"/>
                <a:gd name="connsiteY4" fmla="*/ 3128014 h 3128014"/>
                <a:gd name="connsiteX5" fmla="*/ 314325 w 1695450"/>
                <a:gd name="connsiteY5" fmla="*/ 118114 h 3128014"/>
                <a:gd name="connsiteX0" fmla="*/ 314325 w 1695450"/>
                <a:gd name="connsiteY0" fmla="*/ 118114 h 3128014"/>
                <a:gd name="connsiteX1" fmla="*/ 609600 w 1695450"/>
                <a:gd name="connsiteY1" fmla="*/ 3814 h 3128014"/>
                <a:gd name="connsiteX2" fmla="*/ 857250 w 1695450"/>
                <a:gd name="connsiteY2" fmla="*/ 251464 h 3128014"/>
                <a:gd name="connsiteX3" fmla="*/ 1695450 w 1695450"/>
                <a:gd name="connsiteY3" fmla="*/ 327664 h 3128014"/>
                <a:gd name="connsiteX4" fmla="*/ 1695450 w 1695450"/>
                <a:gd name="connsiteY4" fmla="*/ 3128014 h 3128014"/>
                <a:gd name="connsiteX5" fmla="*/ 0 w 1695450"/>
                <a:gd name="connsiteY5" fmla="*/ 3128014 h 3128014"/>
                <a:gd name="connsiteX6" fmla="*/ 314325 w 1695450"/>
                <a:gd name="connsiteY6" fmla="*/ 118114 h 3128014"/>
                <a:gd name="connsiteX0" fmla="*/ 314325 w 1695450"/>
                <a:gd name="connsiteY0" fmla="*/ 118114 h 3128014"/>
                <a:gd name="connsiteX1" fmla="*/ 609600 w 1695450"/>
                <a:gd name="connsiteY1" fmla="*/ 3814 h 3128014"/>
                <a:gd name="connsiteX2" fmla="*/ 857250 w 1695450"/>
                <a:gd name="connsiteY2" fmla="*/ 251464 h 3128014"/>
                <a:gd name="connsiteX3" fmla="*/ 942975 w 1695450"/>
                <a:gd name="connsiteY3" fmla="*/ 661039 h 3128014"/>
                <a:gd name="connsiteX4" fmla="*/ 1695450 w 1695450"/>
                <a:gd name="connsiteY4" fmla="*/ 3128014 h 3128014"/>
                <a:gd name="connsiteX5" fmla="*/ 0 w 1695450"/>
                <a:gd name="connsiteY5" fmla="*/ 3128014 h 3128014"/>
                <a:gd name="connsiteX6" fmla="*/ 314325 w 1695450"/>
                <a:gd name="connsiteY6" fmla="*/ 118114 h 3128014"/>
                <a:gd name="connsiteX0" fmla="*/ 314325 w 1695450"/>
                <a:gd name="connsiteY0" fmla="*/ 118114 h 3128014"/>
                <a:gd name="connsiteX1" fmla="*/ 609600 w 1695450"/>
                <a:gd name="connsiteY1" fmla="*/ 3814 h 3128014"/>
                <a:gd name="connsiteX2" fmla="*/ 885825 w 1695450"/>
                <a:gd name="connsiteY2" fmla="*/ 251464 h 3128014"/>
                <a:gd name="connsiteX3" fmla="*/ 942975 w 1695450"/>
                <a:gd name="connsiteY3" fmla="*/ 661039 h 3128014"/>
                <a:gd name="connsiteX4" fmla="*/ 1695450 w 1695450"/>
                <a:gd name="connsiteY4" fmla="*/ 3128014 h 3128014"/>
                <a:gd name="connsiteX5" fmla="*/ 0 w 1695450"/>
                <a:gd name="connsiteY5" fmla="*/ 3128014 h 3128014"/>
                <a:gd name="connsiteX6" fmla="*/ 314325 w 1695450"/>
                <a:gd name="connsiteY6" fmla="*/ 118114 h 3128014"/>
                <a:gd name="connsiteX0" fmla="*/ 314325 w 1695450"/>
                <a:gd name="connsiteY0" fmla="*/ 118114 h 3128014"/>
                <a:gd name="connsiteX1" fmla="*/ 609600 w 1695450"/>
                <a:gd name="connsiteY1" fmla="*/ 3814 h 3128014"/>
                <a:gd name="connsiteX2" fmla="*/ 885825 w 1695450"/>
                <a:gd name="connsiteY2" fmla="*/ 251464 h 3128014"/>
                <a:gd name="connsiteX3" fmla="*/ 942975 w 1695450"/>
                <a:gd name="connsiteY3" fmla="*/ 661039 h 3128014"/>
                <a:gd name="connsiteX4" fmla="*/ 1695450 w 1695450"/>
                <a:gd name="connsiteY4" fmla="*/ 3128014 h 3128014"/>
                <a:gd name="connsiteX5" fmla="*/ 0 w 1695450"/>
                <a:gd name="connsiteY5" fmla="*/ 3128014 h 3128014"/>
                <a:gd name="connsiteX6" fmla="*/ 314325 w 1695450"/>
                <a:gd name="connsiteY6" fmla="*/ 118114 h 3128014"/>
                <a:gd name="connsiteX0" fmla="*/ 314325 w 1695450"/>
                <a:gd name="connsiteY0" fmla="*/ 118114 h 3128014"/>
                <a:gd name="connsiteX1" fmla="*/ 609600 w 1695450"/>
                <a:gd name="connsiteY1" fmla="*/ 3814 h 3128014"/>
                <a:gd name="connsiteX2" fmla="*/ 885825 w 1695450"/>
                <a:gd name="connsiteY2" fmla="*/ 251464 h 3128014"/>
                <a:gd name="connsiteX3" fmla="*/ 942975 w 1695450"/>
                <a:gd name="connsiteY3" fmla="*/ 661039 h 3128014"/>
                <a:gd name="connsiteX4" fmla="*/ 1695450 w 1695450"/>
                <a:gd name="connsiteY4" fmla="*/ 3128014 h 3128014"/>
                <a:gd name="connsiteX5" fmla="*/ 0 w 1695450"/>
                <a:gd name="connsiteY5" fmla="*/ 3128014 h 3128014"/>
                <a:gd name="connsiteX6" fmla="*/ 314325 w 1695450"/>
                <a:gd name="connsiteY6" fmla="*/ 118114 h 3128014"/>
                <a:gd name="connsiteX0" fmla="*/ 314325 w 1695450"/>
                <a:gd name="connsiteY0" fmla="*/ 118114 h 3128014"/>
                <a:gd name="connsiteX1" fmla="*/ 609600 w 1695450"/>
                <a:gd name="connsiteY1" fmla="*/ 3814 h 3128014"/>
                <a:gd name="connsiteX2" fmla="*/ 885825 w 1695450"/>
                <a:gd name="connsiteY2" fmla="*/ 251464 h 3128014"/>
                <a:gd name="connsiteX3" fmla="*/ 638175 w 1695450"/>
                <a:gd name="connsiteY3" fmla="*/ 213364 h 3128014"/>
                <a:gd name="connsiteX4" fmla="*/ 942975 w 1695450"/>
                <a:gd name="connsiteY4" fmla="*/ 661039 h 3128014"/>
                <a:gd name="connsiteX5" fmla="*/ 1695450 w 1695450"/>
                <a:gd name="connsiteY5" fmla="*/ 3128014 h 3128014"/>
                <a:gd name="connsiteX6" fmla="*/ 0 w 1695450"/>
                <a:gd name="connsiteY6" fmla="*/ 3128014 h 3128014"/>
                <a:gd name="connsiteX7" fmla="*/ 314325 w 1695450"/>
                <a:gd name="connsiteY7" fmla="*/ 118114 h 3128014"/>
                <a:gd name="connsiteX0" fmla="*/ 314325 w 1695450"/>
                <a:gd name="connsiteY0" fmla="*/ 118114 h 3128014"/>
                <a:gd name="connsiteX1" fmla="*/ 609600 w 1695450"/>
                <a:gd name="connsiteY1" fmla="*/ 3814 h 3128014"/>
                <a:gd name="connsiteX2" fmla="*/ 885825 w 1695450"/>
                <a:gd name="connsiteY2" fmla="*/ 251464 h 3128014"/>
                <a:gd name="connsiteX3" fmla="*/ 676275 w 1695450"/>
                <a:gd name="connsiteY3" fmla="*/ 175264 h 3128014"/>
                <a:gd name="connsiteX4" fmla="*/ 942975 w 1695450"/>
                <a:gd name="connsiteY4" fmla="*/ 661039 h 3128014"/>
                <a:gd name="connsiteX5" fmla="*/ 1695450 w 1695450"/>
                <a:gd name="connsiteY5" fmla="*/ 3128014 h 3128014"/>
                <a:gd name="connsiteX6" fmla="*/ 0 w 1695450"/>
                <a:gd name="connsiteY6" fmla="*/ 3128014 h 3128014"/>
                <a:gd name="connsiteX7" fmla="*/ 314325 w 1695450"/>
                <a:gd name="connsiteY7" fmla="*/ 118114 h 3128014"/>
                <a:gd name="connsiteX0" fmla="*/ 314325 w 1695450"/>
                <a:gd name="connsiteY0" fmla="*/ 118114 h 3128014"/>
                <a:gd name="connsiteX1" fmla="*/ 609600 w 1695450"/>
                <a:gd name="connsiteY1" fmla="*/ 3814 h 3128014"/>
                <a:gd name="connsiteX2" fmla="*/ 885825 w 1695450"/>
                <a:gd name="connsiteY2" fmla="*/ 251464 h 3128014"/>
                <a:gd name="connsiteX3" fmla="*/ 676275 w 1695450"/>
                <a:gd name="connsiteY3" fmla="*/ 175264 h 3128014"/>
                <a:gd name="connsiteX4" fmla="*/ 942975 w 1695450"/>
                <a:gd name="connsiteY4" fmla="*/ 584839 h 3128014"/>
                <a:gd name="connsiteX5" fmla="*/ 1695450 w 1695450"/>
                <a:gd name="connsiteY5" fmla="*/ 3128014 h 3128014"/>
                <a:gd name="connsiteX6" fmla="*/ 0 w 1695450"/>
                <a:gd name="connsiteY6" fmla="*/ 3128014 h 3128014"/>
                <a:gd name="connsiteX7" fmla="*/ 314325 w 1695450"/>
                <a:gd name="connsiteY7" fmla="*/ 118114 h 3128014"/>
                <a:gd name="connsiteX0" fmla="*/ 314325 w 1695450"/>
                <a:gd name="connsiteY0" fmla="*/ 118114 h 3128014"/>
                <a:gd name="connsiteX1" fmla="*/ 609600 w 1695450"/>
                <a:gd name="connsiteY1" fmla="*/ 3814 h 3128014"/>
                <a:gd name="connsiteX2" fmla="*/ 885825 w 1695450"/>
                <a:gd name="connsiteY2" fmla="*/ 251464 h 3128014"/>
                <a:gd name="connsiteX3" fmla="*/ 676275 w 1695450"/>
                <a:gd name="connsiteY3" fmla="*/ 175264 h 3128014"/>
                <a:gd name="connsiteX4" fmla="*/ 942975 w 1695450"/>
                <a:gd name="connsiteY4" fmla="*/ 584839 h 3128014"/>
                <a:gd name="connsiteX5" fmla="*/ 1695450 w 1695450"/>
                <a:gd name="connsiteY5" fmla="*/ 3128014 h 3128014"/>
                <a:gd name="connsiteX6" fmla="*/ 0 w 1695450"/>
                <a:gd name="connsiteY6" fmla="*/ 3128014 h 3128014"/>
                <a:gd name="connsiteX7" fmla="*/ 314325 w 1695450"/>
                <a:gd name="connsiteY7" fmla="*/ 118114 h 3128014"/>
                <a:gd name="connsiteX0" fmla="*/ 314325 w 1695450"/>
                <a:gd name="connsiteY0" fmla="*/ 118114 h 3128014"/>
                <a:gd name="connsiteX1" fmla="*/ 609600 w 1695450"/>
                <a:gd name="connsiteY1" fmla="*/ 3814 h 3128014"/>
                <a:gd name="connsiteX2" fmla="*/ 885825 w 1695450"/>
                <a:gd name="connsiteY2" fmla="*/ 251464 h 3128014"/>
                <a:gd name="connsiteX3" fmla="*/ 676275 w 1695450"/>
                <a:gd name="connsiteY3" fmla="*/ 175264 h 3128014"/>
                <a:gd name="connsiteX4" fmla="*/ 942975 w 1695450"/>
                <a:gd name="connsiteY4" fmla="*/ 584839 h 3128014"/>
                <a:gd name="connsiteX5" fmla="*/ 676275 w 1695450"/>
                <a:gd name="connsiteY5" fmla="*/ 1804039 h 3128014"/>
                <a:gd name="connsiteX6" fmla="*/ 1695450 w 1695450"/>
                <a:gd name="connsiteY6" fmla="*/ 3128014 h 3128014"/>
                <a:gd name="connsiteX7" fmla="*/ 0 w 1695450"/>
                <a:gd name="connsiteY7" fmla="*/ 3128014 h 3128014"/>
                <a:gd name="connsiteX8" fmla="*/ 314325 w 1695450"/>
                <a:gd name="connsiteY8" fmla="*/ 118114 h 3128014"/>
                <a:gd name="connsiteX0" fmla="*/ 314325 w 1695450"/>
                <a:gd name="connsiteY0" fmla="*/ 118114 h 3128014"/>
                <a:gd name="connsiteX1" fmla="*/ 609600 w 1695450"/>
                <a:gd name="connsiteY1" fmla="*/ 3814 h 3128014"/>
                <a:gd name="connsiteX2" fmla="*/ 885825 w 1695450"/>
                <a:gd name="connsiteY2" fmla="*/ 251464 h 3128014"/>
                <a:gd name="connsiteX3" fmla="*/ 676275 w 1695450"/>
                <a:gd name="connsiteY3" fmla="*/ 175264 h 3128014"/>
                <a:gd name="connsiteX4" fmla="*/ 942975 w 1695450"/>
                <a:gd name="connsiteY4" fmla="*/ 584839 h 3128014"/>
                <a:gd name="connsiteX5" fmla="*/ 676275 w 1695450"/>
                <a:gd name="connsiteY5" fmla="*/ 1804039 h 3128014"/>
                <a:gd name="connsiteX6" fmla="*/ 1695450 w 1695450"/>
                <a:gd name="connsiteY6" fmla="*/ 3128014 h 3128014"/>
                <a:gd name="connsiteX7" fmla="*/ 0 w 1695450"/>
                <a:gd name="connsiteY7" fmla="*/ 3128014 h 3128014"/>
                <a:gd name="connsiteX8" fmla="*/ 314325 w 1695450"/>
                <a:gd name="connsiteY8" fmla="*/ 118114 h 3128014"/>
                <a:gd name="connsiteX0" fmla="*/ 314325 w 1695450"/>
                <a:gd name="connsiteY0" fmla="*/ 118114 h 3128014"/>
                <a:gd name="connsiteX1" fmla="*/ 609600 w 1695450"/>
                <a:gd name="connsiteY1" fmla="*/ 3814 h 3128014"/>
                <a:gd name="connsiteX2" fmla="*/ 885825 w 1695450"/>
                <a:gd name="connsiteY2" fmla="*/ 251464 h 3128014"/>
                <a:gd name="connsiteX3" fmla="*/ 676275 w 1695450"/>
                <a:gd name="connsiteY3" fmla="*/ 175264 h 3128014"/>
                <a:gd name="connsiteX4" fmla="*/ 942975 w 1695450"/>
                <a:gd name="connsiteY4" fmla="*/ 584839 h 3128014"/>
                <a:gd name="connsiteX5" fmla="*/ 676275 w 1695450"/>
                <a:gd name="connsiteY5" fmla="*/ 1804039 h 3128014"/>
                <a:gd name="connsiteX6" fmla="*/ 1695450 w 1695450"/>
                <a:gd name="connsiteY6" fmla="*/ 3128014 h 3128014"/>
                <a:gd name="connsiteX7" fmla="*/ 0 w 1695450"/>
                <a:gd name="connsiteY7" fmla="*/ 3128014 h 3128014"/>
                <a:gd name="connsiteX8" fmla="*/ 314325 w 1695450"/>
                <a:gd name="connsiteY8" fmla="*/ 118114 h 3128014"/>
                <a:gd name="connsiteX0" fmla="*/ 314325 w 1695450"/>
                <a:gd name="connsiteY0" fmla="*/ 118114 h 3128014"/>
                <a:gd name="connsiteX1" fmla="*/ 609600 w 1695450"/>
                <a:gd name="connsiteY1" fmla="*/ 3814 h 3128014"/>
                <a:gd name="connsiteX2" fmla="*/ 885825 w 1695450"/>
                <a:gd name="connsiteY2" fmla="*/ 251464 h 3128014"/>
                <a:gd name="connsiteX3" fmla="*/ 676275 w 1695450"/>
                <a:gd name="connsiteY3" fmla="*/ 175264 h 3128014"/>
                <a:gd name="connsiteX4" fmla="*/ 942975 w 1695450"/>
                <a:gd name="connsiteY4" fmla="*/ 584839 h 3128014"/>
                <a:gd name="connsiteX5" fmla="*/ 676275 w 1695450"/>
                <a:gd name="connsiteY5" fmla="*/ 1804039 h 3128014"/>
                <a:gd name="connsiteX6" fmla="*/ 866775 w 1695450"/>
                <a:gd name="connsiteY6" fmla="*/ 2385064 h 3128014"/>
                <a:gd name="connsiteX7" fmla="*/ 1695450 w 1695450"/>
                <a:gd name="connsiteY7" fmla="*/ 3128014 h 3128014"/>
                <a:gd name="connsiteX8" fmla="*/ 0 w 1695450"/>
                <a:gd name="connsiteY8" fmla="*/ 3128014 h 3128014"/>
                <a:gd name="connsiteX9" fmla="*/ 314325 w 1695450"/>
                <a:gd name="connsiteY9" fmla="*/ 118114 h 3128014"/>
                <a:gd name="connsiteX0" fmla="*/ 314325 w 1695450"/>
                <a:gd name="connsiteY0" fmla="*/ 118114 h 3128014"/>
                <a:gd name="connsiteX1" fmla="*/ 609600 w 1695450"/>
                <a:gd name="connsiteY1" fmla="*/ 3814 h 3128014"/>
                <a:gd name="connsiteX2" fmla="*/ 885825 w 1695450"/>
                <a:gd name="connsiteY2" fmla="*/ 251464 h 3128014"/>
                <a:gd name="connsiteX3" fmla="*/ 676275 w 1695450"/>
                <a:gd name="connsiteY3" fmla="*/ 175264 h 3128014"/>
                <a:gd name="connsiteX4" fmla="*/ 942975 w 1695450"/>
                <a:gd name="connsiteY4" fmla="*/ 584839 h 3128014"/>
                <a:gd name="connsiteX5" fmla="*/ 676275 w 1695450"/>
                <a:gd name="connsiteY5" fmla="*/ 1804039 h 3128014"/>
                <a:gd name="connsiteX6" fmla="*/ 866775 w 1695450"/>
                <a:gd name="connsiteY6" fmla="*/ 2385064 h 3128014"/>
                <a:gd name="connsiteX7" fmla="*/ 1695450 w 1695450"/>
                <a:gd name="connsiteY7" fmla="*/ 3128014 h 3128014"/>
                <a:gd name="connsiteX8" fmla="*/ 0 w 1695450"/>
                <a:gd name="connsiteY8" fmla="*/ 3128014 h 3128014"/>
                <a:gd name="connsiteX9" fmla="*/ 314325 w 1695450"/>
                <a:gd name="connsiteY9" fmla="*/ 118114 h 3128014"/>
                <a:gd name="connsiteX0" fmla="*/ 314325 w 1695450"/>
                <a:gd name="connsiteY0" fmla="*/ 118114 h 3128014"/>
                <a:gd name="connsiteX1" fmla="*/ 609600 w 1695450"/>
                <a:gd name="connsiteY1" fmla="*/ 3814 h 3128014"/>
                <a:gd name="connsiteX2" fmla="*/ 885825 w 1695450"/>
                <a:gd name="connsiteY2" fmla="*/ 251464 h 3128014"/>
                <a:gd name="connsiteX3" fmla="*/ 676275 w 1695450"/>
                <a:gd name="connsiteY3" fmla="*/ 175264 h 3128014"/>
                <a:gd name="connsiteX4" fmla="*/ 942975 w 1695450"/>
                <a:gd name="connsiteY4" fmla="*/ 584839 h 3128014"/>
                <a:gd name="connsiteX5" fmla="*/ 676275 w 1695450"/>
                <a:gd name="connsiteY5" fmla="*/ 1804039 h 3128014"/>
                <a:gd name="connsiteX6" fmla="*/ 819150 w 1695450"/>
                <a:gd name="connsiteY6" fmla="*/ 2366014 h 3128014"/>
                <a:gd name="connsiteX7" fmla="*/ 1695450 w 1695450"/>
                <a:gd name="connsiteY7" fmla="*/ 3128014 h 3128014"/>
                <a:gd name="connsiteX8" fmla="*/ 0 w 1695450"/>
                <a:gd name="connsiteY8" fmla="*/ 3128014 h 3128014"/>
                <a:gd name="connsiteX9" fmla="*/ 314325 w 1695450"/>
                <a:gd name="connsiteY9" fmla="*/ 118114 h 3128014"/>
                <a:gd name="connsiteX0" fmla="*/ 314325 w 1695450"/>
                <a:gd name="connsiteY0" fmla="*/ 118114 h 3128014"/>
                <a:gd name="connsiteX1" fmla="*/ 609600 w 1695450"/>
                <a:gd name="connsiteY1" fmla="*/ 3814 h 3128014"/>
                <a:gd name="connsiteX2" fmla="*/ 885825 w 1695450"/>
                <a:gd name="connsiteY2" fmla="*/ 251464 h 3128014"/>
                <a:gd name="connsiteX3" fmla="*/ 676275 w 1695450"/>
                <a:gd name="connsiteY3" fmla="*/ 175264 h 3128014"/>
                <a:gd name="connsiteX4" fmla="*/ 942975 w 1695450"/>
                <a:gd name="connsiteY4" fmla="*/ 584839 h 3128014"/>
                <a:gd name="connsiteX5" fmla="*/ 676275 w 1695450"/>
                <a:gd name="connsiteY5" fmla="*/ 1804039 h 3128014"/>
                <a:gd name="connsiteX6" fmla="*/ 819150 w 1695450"/>
                <a:gd name="connsiteY6" fmla="*/ 2366014 h 3128014"/>
                <a:gd name="connsiteX7" fmla="*/ 1152525 w 1695450"/>
                <a:gd name="connsiteY7" fmla="*/ 3108964 h 3128014"/>
                <a:gd name="connsiteX8" fmla="*/ 1695450 w 1695450"/>
                <a:gd name="connsiteY8" fmla="*/ 3128014 h 3128014"/>
                <a:gd name="connsiteX9" fmla="*/ 0 w 1695450"/>
                <a:gd name="connsiteY9" fmla="*/ 3128014 h 3128014"/>
                <a:gd name="connsiteX10" fmla="*/ 314325 w 1695450"/>
                <a:gd name="connsiteY10" fmla="*/ 118114 h 3128014"/>
                <a:gd name="connsiteX0" fmla="*/ 314325 w 1152525"/>
                <a:gd name="connsiteY0" fmla="*/ 118114 h 3785239"/>
                <a:gd name="connsiteX1" fmla="*/ 609600 w 1152525"/>
                <a:gd name="connsiteY1" fmla="*/ 3814 h 3785239"/>
                <a:gd name="connsiteX2" fmla="*/ 885825 w 1152525"/>
                <a:gd name="connsiteY2" fmla="*/ 251464 h 3785239"/>
                <a:gd name="connsiteX3" fmla="*/ 676275 w 1152525"/>
                <a:gd name="connsiteY3" fmla="*/ 175264 h 3785239"/>
                <a:gd name="connsiteX4" fmla="*/ 942975 w 1152525"/>
                <a:gd name="connsiteY4" fmla="*/ 584839 h 3785239"/>
                <a:gd name="connsiteX5" fmla="*/ 676275 w 1152525"/>
                <a:gd name="connsiteY5" fmla="*/ 1804039 h 3785239"/>
                <a:gd name="connsiteX6" fmla="*/ 819150 w 1152525"/>
                <a:gd name="connsiteY6" fmla="*/ 2366014 h 3785239"/>
                <a:gd name="connsiteX7" fmla="*/ 1152525 w 1152525"/>
                <a:gd name="connsiteY7" fmla="*/ 3108964 h 3785239"/>
                <a:gd name="connsiteX8" fmla="*/ 85725 w 1152525"/>
                <a:gd name="connsiteY8" fmla="*/ 3785239 h 3785239"/>
                <a:gd name="connsiteX9" fmla="*/ 0 w 1152525"/>
                <a:gd name="connsiteY9" fmla="*/ 3128014 h 3785239"/>
                <a:gd name="connsiteX10" fmla="*/ 314325 w 1152525"/>
                <a:gd name="connsiteY10" fmla="*/ 118114 h 3785239"/>
                <a:gd name="connsiteX0" fmla="*/ 314325 w 1152525"/>
                <a:gd name="connsiteY0" fmla="*/ 118114 h 3785239"/>
                <a:gd name="connsiteX1" fmla="*/ 609600 w 1152525"/>
                <a:gd name="connsiteY1" fmla="*/ 3814 h 3785239"/>
                <a:gd name="connsiteX2" fmla="*/ 885825 w 1152525"/>
                <a:gd name="connsiteY2" fmla="*/ 251464 h 3785239"/>
                <a:gd name="connsiteX3" fmla="*/ 676275 w 1152525"/>
                <a:gd name="connsiteY3" fmla="*/ 175264 h 3785239"/>
                <a:gd name="connsiteX4" fmla="*/ 942975 w 1152525"/>
                <a:gd name="connsiteY4" fmla="*/ 584839 h 3785239"/>
                <a:gd name="connsiteX5" fmla="*/ 676275 w 1152525"/>
                <a:gd name="connsiteY5" fmla="*/ 1804039 h 3785239"/>
                <a:gd name="connsiteX6" fmla="*/ 819150 w 1152525"/>
                <a:gd name="connsiteY6" fmla="*/ 2366014 h 3785239"/>
                <a:gd name="connsiteX7" fmla="*/ 1152525 w 1152525"/>
                <a:gd name="connsiteY7" fmla="*/ 3108964 h 3785239"/>
                <a:gd name="connsiteX8" fmla="*/ 371476 w 1152525"/>
                <a:gd name="connsiteY8" fmla="*/ 3308989 h 3785239"/>
                <a:gd name="connsiteX9" fmla="*/ 85725 w 1152525"/>
                <a:gd name="connsiteY9" fmla="*/ 3785239 h 3785239"/>
                <a:gd name="connsiteX10" fmla="*/ 0 w 1152525"/>
                <a:gd name="connsiteY10" fmla="*/ 3128014 h 3785239"/>
                <a:gd name="connsiteX11" fmla="*/ 314325 w 1152525"/>
                <a:gd name="connsiteY11" fmla="*/ 118114 h 3785239"/>
                <a:gd name="connsiteX0" fmla="*/ 314325 w 942975"/>
                <a:gd name="connsiteY0" fmla="*/ 118114 h 3785239"/>
                <a:gd name="connsiteX1" fmla="*/ 609600 w 942975"/>
                <a:gd name="connsiteY1" fmla="*/ 3814 h 3785239"/>
                <a:gd name="connsiteX2" fmla="*/ 885825 w 942975"/>
                <a:gd name="connsiteY2" fmla="*/ 251464 h 3785239"/>
                <a:gd name="connsiteX3" fmla="*/ 676275 w 942975"/>
                <a:gd name="connsiteY3" fmla="*/ 175264 h 3785239"/>
                <a:gd name="connsiteX4" fmla="*/ 942975 w 942975"/>
                <a:gd name="connsiteY4" fmla="*/ 584839 h 3785239"/>
                <a:gd name="connsiteX5" fmla="*/ 676275 w 942975"/>
                <a:gd name="connsiteY5" fmla="*/ 1804039 h 3785239"/>
                <a:gd name="connsiteX6" fmla="*/ 819150 w 942975"/>
                <a:gd name="connsiteY6" fmla="*/ 2366014 h 3785239"/>
                <a:gd name="connsiteX7" fmla="*/ 781050 w 942975"/>
                <a:gd name="connsiteY7" fmla="*/ 3280414 h 3785239"/>
                <a:gd name="connsiteX8" fmla="*/ 371476 w 942975"/>
                <a:gd name="connsiteY8" fmla="*/ 3308989 h 3785239"/>
                <a:gd name="connsiteX9" fmla="*/ 85725 w 942975"/>
                <a:gd name="connsiteY9" fmla="*/ 3785239 h 3785239"/>
                <a:gd name="connsiteX10" fmla="*/ 0 w 942975"/>
                <a:gd name="connsiteY10" fmla="*/ 3128014 h 3785239"/>
                <a:gd name="connsiteX11" fmla="*/ 314325 w 942975"/>
                <a:gd name="connsiteY11" fmla="*/ 118114 h 3785239"/>
                <a:gd name="connsiteX0" fmla="*/ 314325 w 1009361"/>
                <a:gd name="connsiteY0" fmla="*/ 118114 h 3785239"/>
                <a:gd name="connsiteX1" fmla="*/ 609600 w 1009361"/>
                <a:gd name="connsiteY1" fmla="*/ 3814 h 3785239"/>
                <a:gd name="connsiteX2" fmla="*/ 885825 w 1009361"/>
                <a:gd name="connsiteY2" fmla="*/ 251464 h 3785239"/>
                <a:gd name="connsiteX3" fmla="*/ 676275 w 1009361"/>
                <a:gd name="connsiteY3" fmla="*/ 175264 h 3785239"/>
                <a:gd name="connsiteX4" fmla="*/ 942975 w 1009361"/>
                <a:gd name="connsiteY4" fmla="*/ 584839 h 3785239"/>
                <a:gd name="connsiteX5" fmla="*/ 676275 w 1009361"/>
                <a:gd name="connsiteY5" fmla="*/ 1804039 h 3785239"/>
                <a:gd name="connsiteX6" fmla="*/ 819150 w 1009361"/>
                <a:gd name="connsiteY6" fmla="*/ 2366014 h 3785239"/>
                <a:gd name="connsiteX7" fmla="*/ 781050 w 1009361"/>
                <a:gd name="connsiteY7" fmla="*/ 3280414 h 3785239"/>
                <a:gd name="connsiteX8" fmla="*/ 371476 w 1009361"/>
                <a:gd name="connsiteY8" fmla="*/ 3308989 h 3785239"/>
                <a:gd name="connsiteX9" fmla="*/ 85725 w 1009361"/>
                <a:gd name="connsiteY9" fmla="*/ 3785239 h 3785239"/>
                <a:gd name="connsiteX10" fmla="*/ 0 w 1009361"/>
                <a:gd name="connsiteY10" fmla="*/ 3128014 h 3785239"/>
                <a:gd name="connsiteX11" fmla="*/ 314325 w 1009361"/>
                <a:gd name="connsiteY11" fmla="*/ 118114 h 3785239"/>
                <a:gd name="connsiteX0" fmla="*/ 314325 w 943107"/>
                <a:gd name="connsiteY0" fmla="*/ 118114 h 3785239"/>
                <a:gd name="connsiteX1" fmla="*/ 609600 w 943107"/>
                <a:gd name="connsiteY1" fmla="*/ 3814 h 3785239"/>
                <a:gd name="connsiteX2" fmla="*/ 885825 w 943107"/>
                <a:gd name="connsiteY2" fmla="*/ 251464 h 3785239"/>
                <a:gd name="connsiteX3" fmla="*/ 676275 w 943107"/>
                <a:gd name="connsiteY3" fmla="*/ 175264 h 3785239"/>
                <a:gd name="connsiteX4" fmla="*/ 942975 w 943107"/>
                <a:gd name="connsiteY4" fmla="*/ 584839 h 3785239"/>
                <a:gd name="connsiteX5" fmla="*/ 676275 w 943107"/>
                <a:gd name="connsiteY5" fmla="*/ 1804039 h 3785239"/>
                <a:gd name="connsiteX6" fmla="*/ 819150 w 943107"/>
                <a:gd name="connsiteY6" fmla="*/ 2366014 h 3785239"/>
                <a:gd name="connsiteX7" fmla="*/ 781050 w 943107"/>
                <a:gd name="connsiteY7" fmla="*/ 3280414 h 3785239"/>
                <a:gd name="connsiteX8" fmla="*/ 371476 w 943107"/>
                <a:gd name="connsiteY8" fmla="*/ 3308989 h 3785239"/>
                <a:gd name="connsiteX9" fmla="*/ 85725 w 943107"/>
                <a:gd name="connsiteY9" fmla="*/ 3785239 h 3785239"/>
                <a:gd name="connsiteX10" fmla="*/ 0 w 943107"/>
                <a:gd name="connsiteY10" fmla="*/ 3128014 h 3785239"/>
                <a:gd name="connsiteX11" fmla="*/ 314325 w 943107"/>
                <a:gd name="connsiteY11" fmla="*/ 118114 h 3785239"/>
                <a:gd name="connsiteX0" fmla="*/ 314325 w 942975"/>
                <a:gd name="connsiteY0" fmla="*/ 118114 h 3785239"/>
                <a:gd name="connsiteX1" fmla="*/ 609600 w 942975"/>
                <a:gd name="connsiteY1" fmla="*/ 3814 h 3785239"/>
                <a:gd name="connsiteX2" fmla="*/ 885825 w 942975"/>
                <a:gd name="connsiteY2" fmla="*/ 251464 h 3785239"/>
                <a:gd name="connsiteX3" fmla="*/ 676275 w 942975"/>
                <a:gd name="connsiteY3" fmla="*/ 175264 h 3785239"/>
                <a:gd name="connsiteX4" fmla="*/ 942975 w 942975"/>
                <a:gd name="connsiteY4" fmla="*/ 584839 h 3785239"/>
                <a:gd name="connsiteX5" fmla="*/ 676275 w 942975"/>
                <a:gd name="connsiteY5" fmla="*/ 1804039 h 3785239"/>
                <a:gd name="connsiteX6" fmla="*/ 819150 w 942975"/>
                <a:gd name="connsiteY6" fmla="*/ 2366014 h 3785239"/>
                <a:gd name="connsiteX7" fmla="*/ 647700 w 942975"/>
                <a:gd name="connsiteY7" fmla="*/ 3204214 h 3785239"/>
                <a:gd name="connsiteX8" fmla="*/ 371476 w 942975"/>
                <a:gd name="connsiteY8" fmla="*/ 3308989 h 3785239"/>
                <a:gd name="connsiteX9" fmla="*/ 85725 w 942975"/>
                <a:gd name="connsiteY9" fmla="*/ 3785239 h 3785239"/>
                <a:gd name="connsiteX10" fmla="*/ 0 w 942975"/>
                <a:gd name="connsiteY10" fmla="*/ 3128014 h 3785239"/>
                <a:gd name="connsiteX11" fmla="*/ 314325 w 942975"/>
                <a:gd name="connsiteY11" fmla="*/ 118114 h 3785239"/>
                <a:gd name="connsiteX0" fmla="*/ 314325 w 942975"/>
                <a:gd name="connsiteY0" fmla="*/ 118114 h 3785239"/>
                <a:gd name="connsiteX1" fmla="*/ 609600 w 942975"/>
                <a:gd name="connsiteY1" fmla="*/ 3814 h 3785239"/>
                <a:gd name="connsiteX2" fmla="*/ 885825 w 942975"/>
                <a:gd name="connsiteY2" fmla="*/ 251464 h 3785239"/>
                <a:gd name="connsiteX3" fmla="*/ 676275 w 942975"/>
                <a:gd name="connsiteY3" fmla="*/ 175264 h 3785239"/>
                <a:gd name="connsiteX4" fmla="*/ 942975 w 942975"/>
                <a:gd name="connsiteY4" fmla="*/ 584839 h 3785239"/>
                <a:gd name="connsiteX5" fmla="*/ 676275 w 942975"/>
                <a:gd name="connsiteY5" fmla="*/ 1804039 h 3785239"/>
                <a:gd name="connsiteX6" fmla="*/ 819150 w 942975"/>
                <a:gd name="connsiteY6" fmla="*/ 2366014 h 3785239"/>
                <a:gd name="connsiteX7" fmla="*/ 600075 w 942975"/>
                <a:gd name="connsiteY7" fmla="*/ 3318514 h 3785239"/>
                <a:gd name="connsiteX8" fmla="*/ 371476 w 942975"/>
                <a:gd name="connsiteY8" fmla="*/ 3308989 h 3785239"/>
                <a:gd name="connsiteX9" fmla="*/ 85725 w 942975"/>
                <a:gd name="connsiteY9" fmla="*/ 3785239 h 3785239"/>
                <a:gd name="connsiteX10" fmla="*/ 0 w 942975"/>
                <a:gd name="connsiteY10" fmla="*/ 3128014 h 3785239"/>
                <a:gd name="connsiteX11" fmla="*/ 314325 w 942975"/>
                <a:gd name="connsiteY11" fmla="*/ 118114 h 3785239"/>
                <a:gd name="connsiteX0" fmla="*/ 314325 w 942975"/>
                <a:gd name="connsiteY0" fmla="*/ 118114 h 3785239"/>
                <a:gd name="connsiteX1" fmla="*/ 609600 w 942975"/>
                <a:gd name="connsiteY1" fmla="*/ 3814 h 3785239"/>
                <a:gd name="connsiteX2" fmla="*/ 885825 w 942975"/>
                <a:gd name="connsiteY2" fmla="*/ 251464 h 3785239"/>
                <a:gd name="connsiteX3" fmla="*/ 676275 w 942975"/>
                <a:gd name="connsiteY3" fmla="*/ 175264 h 3785239"/>
                <a:gd name="connsiteX4" fmla="*/ 942975 w 942975"/>
                <a:gd name="connsiteY4" fmla="*/ 584839 h 3785239"/>
                <a:gd name="connsiteX5" fmla="*/ 676275 w 942975"/>
                <a:gd name="connsiteY5" fmla="*/ 1804039 h 3785239"/>
                <a:gd name="connsiteX6" fmla="*/ 819150 w 942975"/>
                <a:gd name="connsiteY6" fmla="*/ 2366014 h 3785239"/>
                <a:gd name="connsiteX7" fmla="*/ 600075 w 942975"/>
                <a:gd name="connsiteY7" fmla="*/ 3318514 h 3785239"/>
                <a:gd name="connsiteX8" fmla="*/ 371476 w 942975"/>
                <a:gd name="connsiteY8" fmla="*/ 3308989 h 3785239"/>
                <a:gd name="connsiteX9" fmla="*/ 85725 w 942975"/>
                <a:gd name="connsiteY9" fmla="*/ 3785239 h 3785239"/>
                <a:gd name="connsiteX10" fmla="*/ 0 w 942975"/>
                <a:gd name="connsiteY10" fmla="*/ 3128014 h 3785239"/>
                <a:gd name="connsiteX11" fmla="*/ 314325 w 942975"/>
                <a:gd name="connsiteY11" fmla="*/ 118114 h 3785239"/>
                <a:gd name="connsiteX0" fmla="*/ 314325 w 942975"/>
                <a:gd name="connsiteY0" fmla="*/ 118114 h 3785239"/>
                <a:gd name="connsiteX1" fmla="*/ 609600 w 942975"/>
                <a:gd name="connsiteY1" fmla="*/ 3814 h 3785239"/>
                <a:gd name="connsiteX2" fmla="*/ 885825 w 942975"/>
                <a:gd name="connsiteY2" fmla="*/ 251464 h 3785239"/>
                <a:gd name="connsiteX3" fmla="*/ 676275 w 942975"/>
                <a:gd name="connsiteY3" fmla="*/ 175264 h 3785239"/>
                <a:gd name="connsiteX4" fmla="*/ 942975 w 942975"/>
                <a:gd name="connsiteY4" fmla="*/ 584839 h 3785239"/>
                <a:gd name="connsiteX5" fmla="*/ 676275 w 942975"/>
                <a:gd name="connsiteY5" fmla="*/ 1804039 h 3785239"/>
                <a:gd name="connsiteX6" fmla="*/ 819150 w 942975"/>
                <a:gd name="connsiteY6" fmla="*/ 2366014 h 3785239"/>
                <a:gd name="connsiteX7" fmla="*/ 600075 w 942975"/>
                <a:gd name="connsiteY7" fmla="*/ 3318514 h 3785239"/>
                <a:gd name="connsiteX8" fmla="*/ 371476 w 942975"/>
                <a:gd name="connsiteY8" fmla="*/ 3308989 h 3785239"/>
                <a:gd name="connsiteX9" fmla="*/ 85725 w 942975"/>
                <a:gd name="connsiteY9" fmla="*/ 3785239 h 3785239"/>
                <a:gd name="connsiteX10" fmla="*/ 0 w 942975"/>
                <a:gd name="connsiteY10" fmla="*/ 3128014 h 3785239"/>
                <a:gd name="connsiteX11" fmla="*/ 180976 w 942975"/>
                <a:gd name="connsiteY11" fmla="*/ 765814 h 3785239"/>
                <a:gd name="connsiteX12" fmla="*/ 314325 w 942975"/>
                <a:gd name="connsiteY12" fmla="*/ 118114 h 3785239"/>
                <a:gd name="connsiteX0" fmla="*/ 314325 w 942975"/>
                <a:gd name="connsiteY0" fmla="*/ 118114 h 3785239"/>
                <a:gd name="connsiteX1" fmla="*/ 609600 w 942975"/>
                <a:gd name="connsiteY1" fmla="*/ 3814 h 3785239"/>
                <a:gd name="connsiteX2" fmla="*/ 885825 w 942975"/>
                <a:gd name="connsiteY2" fmla="*/ 251464 h 3785239"/>
                <a:gd name="connsiteX3" fmla="*/ 676275 w 942975"/>
                <a:gd name="connsiteY3" fmla="*/ 175264 h 3785239"/>
                <a:gd name="connsiteX4" fmla="*/ 942975 w 942975"/>
                <a:gd name="connsiteY4" fmla="*/ 584839 h 3785239"/>
                <a:gd name="connsiteX5" fmla="*/ 676275 w 942975"/>
                <a:gd name="connsiteY5" fmla="*/ 1804039 h 3785239"/>
                <a:gd name="connsiteX6" fmla="*/ 819150 w 942975"/>
                <a:gd name="connsiteY6" fmla="*/ 2366014 h 3785239"/>
                <a:gd name="connsiteX7" fmla="*/ 600075 w 942975"/>
                <a:gd name="connsiteY7" fmla="*/ 3318514 h 3785239"/>
                <a:gd name="connsiteX8" fmla="*/ 371476 w 942975"/>
                <a:gd name="connsiteY8" fmla="*/ 3308989 h 3785239"/>
                <a:gd name="connsiteX9" fmla="*/ 85725 w 942975"/>
                <a:gd name="connsiteY9" fmla="*/ 3785239 h 3785239"/>
                <a:gd name="connsiteX10" fmla="*/ 0 w 942975"/>
                <a:gd name="connsiteY10" fmla="*/ 3128014 h 3785239"/>
                <a:gd name="connsiteX11" fmla="*/ 257176 w 942975"/>
                <a:gd name="connsiteY11" fmla="*/ 2013589 h 3785239"/>
                <a:gd name="connsiteX12" fmla="*/ 180976 w 942975"/>
                <a:gd name="connsiteY12" fmla="*/ 765814 h 3785239"/>
                <a:gd name="connsiteX13" fmla="*/ 314325 w 942975"/>
                <a:gd name="connsiteY13" fmla="*/ 118114 h 3785239"/>
                <a:gd name="connsiteX0" fmla="*/ 314325 w 942975"/>
                <a:gd name="connsiteY0" fmla="*/ 118114 h 3785239"/>
                <a:gd name="connsiteX1" fmla="*/ 609600 w 942975"/>
                <a:gd name="connsiteY1" fmla="*/ 3814 h 3785239"/>
                <a:gd name="connsiteX2" fmla="*/ 885825 w 942975"/>
                <a:gd name="connsiteY2" fmla="*/ 251464 h 3785239"/>
                <a:gd name="connsiteX3" fmla="*/ 676275 w 942975"/>
                <a:gd name="connsiteY3" fmla="*/ 175264 h 3785239"/>
                <a:gd name="connsiteX4" fmla="*/ 942975 w 942975"/>
                <a:gd name="connsiteY4" fmla="*/ 584839 h 3785239"/>
                <a:gd name="connsiteX5" fmla="*/ 676275 w 942975"/>
                <a:gd name="connsiteY5" fmla="*/ 1804039 h 3785239"/>
                <a:gd name="connsiteX6" fmla="*/ 819150 w 942975"/>
                <a:gd name="connsiteY6" fmla="*/ 2366014 h 3785239"/>
                <a:gd name="connsiteX7" fmla="*/ 600075 w 942975"/>
                <a:gd name="connsiteY7" fmla="*/ 3318514 h 3785239"/>
                <a:gd name="connsiteX8" fmla="*/ 371476 w 942975"/>
                <a:gd name="connsiteY8" fmla="*/ 3308989 h 3785239"/>
                <a:gd name="connsiteX9" fmla="*/ 85725 w 942975"/>
                <a:gd name="connsiteY9" fmla="*/ 3785239 h 3785239"/>
                <a:gd name="connsiteX10" fmla="*/ 0 w 942975"/>
                <a:gd name="connsiteY10" fmla="*/ 3128014 h 3785239"/>
                <a:gd name="connsiteX11" fmla="*/ 257176 w 942975"/>
                <a:gd name="connsiteY11" fmla="*/ 2013589 h 3785239"/>
                <a:gd name="connsiteX12" fmla="*/ 180976 w 942975"/>
                <a:gd name="connsiteY12" fmla="*/ 765814 h 3785239"/>
                <a:gd name="connsiteX13" fmla="*/ 314325 w 942975"/>
                <a:gd name="connsiteY13" fmla="*/ 118114 h 3785239"/>
                <a:gd name="connsiteX0" fmla="*/ 314325 w 942975"/>
                <a:gd name="connsiteY0" fmla="*/ 118114 h 3785239"/>
                <a:gd name="connsiteX1" fmla="*/ 609600 w 942975"/>
                <a:gd name="connsiteY1" fmla="*/ 3814 h 3785239"/>
                <a:gd name="connsiteX2" fmla="*/ 885825 w 942975"/>
                <a:gd name="connsiteY2" fmla="*/ 251464 h 3785239"/>
                <a:gd name="connsiteX3" fmla="*/ 676275 w 942975"/>
                <a:gd name="connsiteY3" fmla="*/ 175264 h 3785239"/>
                <a:gd name="connsiteX4" fmla="*/ 942975 w 942975"/>
                <a:gd name="connsiteY4" fmla="*/ 584839 h 3785239"/>
                <a:gd name="connsiteX5" fmla="*/ 676275 w 942975"/>
                <a:gd name="connsiteY5" fmla="*/ 1804039 h 3785239"/>
                <a:gd name="connsiteX6" fmla="*/ 819150 w 942975"/>
                <a:gd name="connsiteY6" fmla="*/ 2366014 h 3785239"/>
                <a:gd name="connsiteX7" fmla="*/ 600075 w 942975"/>
                <a:gd name="connsiteY7" fmla="*/ 3318514 h 3785239"/>
                <a:gd name="connsiteX8" fmla="*/ 371476 w 942975"/>
                <a:gd name="connsiteY8" fmla="*/ 3308989 h 3785239"/>
                <a:gd name="connsiteX9" fmla="*/ 85725 w 942975"/>
                <a:gd name="connsiteY9" fmla="*/ 3785239 h 3785239"/>
                <a:gd name="connsiteX10" fmla="*/ 0 w 942975"/>
                <a:gd name="connsiteY10" fmla="*/ 3128014 h 3785239"/>
                <a:gd name="connsiteX11" fmla="*/ 257176 w 942975"/>
                <a:gd name="connsiteY11" fmla="*/ 2013589 h 3785239"/>
                <a:gd name="connsiteX12" fmla="*/ 180976 w 942975"/>
                <a:gd name="connsiteY12" fmla="*/ 765814 h 3785239"/>
                <a:gd name="connsiteX13" fmla="*/ 314325 w 942975"/>
                <a:gd name="connsiteY13" fmla="*/ 118114 h 3785239"/>
                <a:gd name="connsiteX0" fmla="*/ 314441 w 943091"/>
                <a:gd name="connsiteY0" fmla="*/ 118114 h 3785239"/>
                <a:gd name="connsiteX1" fmla="*/ 609716 w 943091"/>
                <a:gd name="connsiteY1" fmla="*/ 3814 h 3785239"/>
                <a:gd name="connsiteX2" fmla="*/ 885941 w 943091"/>
                <a:gd name="connsiteY2" fmla="*/ 251464 h 3785239"/>
                <a:gd name="connsiteX3" fmla="*/ 676391 w 943091"/>
                <a:gd name="connsiteY3" fmla="*/ 175264 h 3785239"/>
                <a:gd name="connsiteX4" fmla="*/ 943091 w 943091"/>
                <a:gd name="connsiteY4" fmla="*/ 584839 h 3785239"/>
                <a:gd name="connsiteX5" fmla="*/ 676391 w 943091"/>
                <a:gd name="connsiteY5" fmla="*/ 1804039 h 3785239"/>
                <a:gd name="connsiteX6" fmla="*/ 819266 w 943091"/>
                <a:gd name="connsiteY6" fmla="*/ 2366014 h 3785239"/>
                <a:gd name="connsiteX7" fmla="*/ 600191 w 943091"/>
                <a:gd name="connsiteY7" fmla="*/ 3318514 h 3785239"/>
                <a:gd name="connsiteX8" fmla="*/ 371592 w 943091"/>
                <a:gd name="connsiteY8" fmla="*/ 3308989 h 3785239"/>
                <a:gd name="connsiteX9" fmla="*/ 85841 w 943091"/>
                <a:gd name="connsiteY9" fmla="*/ 3785239 h 3785239"/>
                <a:gd name="connsiteX10" fmla="*/ 116 w 943091"/>
                <a:gd name="connsiteY10" fmla="*/ 3128014 h 3785239"/>
                <a:gd name="connsiteX11" fmla="*/ 181092 w 943091"/>
                <a:gd name="connsiteY11" fmla="*/ 2775589 h 3785239"/>
                <a:gd name="connsiteX12" fmla="*/ 257292 w 943091"/>
                <a:gd name="connsiteY12" fmla="*/ 2013589 h 3785239"/>
                <a:gd name="connsiteX13" fmla="*/ 181092 w 943091"/>
                <a:gd name="connsiteY13" fmla="*/ 765814 h 3785239"/>
                <a:gd name="connsiteX14" fmla="*/ 314441 w 943091"/>
                <a:gd name="connsiteY14" fmla="*/ 118114 h 3785239"/>
                <a:gd name="connsiteX0" fmla="*/ 314441 w 943091"/>
                <a:gd name="connsiteY0" fmla="*/ 118114 h 3785239"/>
                <a:gd name="connsiteX1" fmla="*/ 609716 w 943091"/>
                <a:gd name="connsiteY1" fmla="*/ 3814 h 3785239"/>
                <a:gd name="connsiteX2" fmla="*/ 885941 w 943091"/>
                <a:gd name="connsiteY2" fmla="*/ 251464 h 3785239"/>
                <a:gd name="connsiteX3" fmla="*/ 676391 w 943091"/>
                <a:gd name="connsiteY3" fmla="*/ 175264 h 3785239"/>
                <a:gd name="connsiteX4" fmla="*/ 943091 w 943091"/>
                <a:gd name="connsiteY4" fmla="*/ 584839 h 3785239"/>
                <a:gd name="connsiteX5" fmla="*/ 676391 w 943091"/>
                <a:gd name="connsiteY5" fmla="*/ 1804039 h 3785239"/>
                <a:gd name="connsiteX6" fmla="*/ 819266 w 943091"/>
                <a:gd name="connsiteY6" fmla="*/ 2366014 h 3785239"/>
                <a:gd name="connsiteX7" fmla="*/ 600191 w 943091"/>
                <a:gd name="connsiteY7" fmla="*/ 3318514 h 3785239"/>
                <a:gd name="connsiteX8" fmla="*/ 371592 w 943091"/>
                <a:gd name="connsiteY8" fmla="*/ 3308989 h 3785239"/>
                <a:gd name="connsiteX9" fmla="*/ 85841 w 943091"/>
                <a:gd name="connsiteY9" fmla="*/ 3785239 h 3785239"/>
                <a:gd name="connsiteX10" fmla="*/ 116 w 943091"/>
                <a:gd name="connsiteY10" fmla="*/ 3128014 h 3785239"/>
                <a:gd name="connsiteX11" fmla="*/ 181092 w 943091"/>
                <a:gd name="connsiteY11" fmla="*/ 2775589 h 3785239"/>
                <a:gd name="connsiteX12" fmla="*/ 257292 w 943091"/>
                <a:gd name="connsiteY12" fmla="*/ 2013589 h 3785239"/>
                <a:gd name="connsiteX13" fmla="*/ 181092 w 943091"/>
                <a:gd name="connsiteY13" fmla="*/ 765814 h 3785239"/>
                <a:gd name="connsiteX14" fmla="*/ 314441 w 943091"/>
                <a:gd name="connsiteY14" fmla="*/ 118114 h 3785239"/>
                <a:gd name="connsiteX0" fmla="*/ 228600 w 857250"/>
                <a:gd name="connsiteY0" fmla="*/ 118114 h 3785239"/>
                <a:gd name="connsiteX1" fmla="*/ 523875 w 857250"/>
                <a:gd name="connsiteY1" fmla="*/ 3814 h 3785239"/>
                <a:gd name="connsiteX2" fmla="*/ 800100 w 857250"/>
                <a:gd name="connsiteY2" fmla="*/ 251464 h 3785239"/>
                <a:gd name="connsiteX3" fmla="*/ 590550 w 857250"/>
                <a:gd name="connsiteY3" fmla="*/ 175264 h 3785239"/>
                <a:gd name="connsiteX4" fmla="*/ 857250 w 857250"/>
                <a:gd name="connsiteY4" fmla="*/ 584839 h 3785239"/>
                <a:gd name="connsiteX5" fmla="*/ 590550 w 857250"/>
                <a:gd name="connsiteY5" fmla="*/ 1804039 h 3785239"/>
                <a:gd name="connsiteX6" fmla="*/ 733425 w 857250"/>
                <a:gd name="connsiteY6" fmla="*/ 2366014 h 3785239"/>
                <a:gd name="connsiteX7" fmla="*/ 514350 w 857250"/>
                <a:gd name="connsiteY7" fmla="*/ 3318514 h 3785239"/>
                <a:gd name="connsiteX8" fmla="*/ 285751 w 857250"/>
                <a:gd name="connsiteY8" fmla="*/ 3308989 h 3785239"/>
                <a:gd name="connsiteX9" fmla="*/ 0 w 857250"/>
                <a:gd name="connsiteY9" fmla="*/ 3785239 h 3785239"/>
                <a:gd name="connsiteX10" fmla="*/ 47625 w 857250"/>
                <a:gd name="connsiteY10" fmla="*/ 3223264 h 3785239"/>
                <a:gd name="connsiteX11" fmla="*/ 95251 w 857250"/>
                <a:gd name="connsiteY11" fmla="*/ 2775589 h 3785239"/>
                <a:gd name="connsiteX12" fmla="*/ 171451 w 857250"/>
                <a:gd name="connsiteY12" fmla="*/ 2013589 h 3785239"/>
                <a:gd name="connsiteX13" fmla="*/ 95251 w 857250"/>
                <a:gd name="connsiteY13" fmla="*/ 765814 h 3785239"/>
                <a:gd name="connsiteX14" fmla="*/ 228600 w 857250"/>
                <a:gd name="connsiteY14" fmla="*/ 118114 h 3785239"/>
                <a:gd name="connsiteX0" fmla="*/ 228600 w 857250"/>
                <a:gd name="connsiteY0" fmla="*/ 118114 h 3785239"/>
                <a:gd name="connsiteX1" fmla="*/ 523875 w 857250"/>
                <a:gd name="connsiteY1" fmla="*/ 3814 h 3785239"/>
                <a:gd name="connsiteX2" fmla="*/ 800100 w 857250"/>
                <a:gd name="connsiteY2" fmla="*/ 251464 h 3785239"/>
                <a:gd name="connsiteX3" fmla="*/ 590550 w 857250"/>
                <a:gd name="connsiteY3" fmla="*/ 175264 h 3785239"/>
                <a:gd name="connsiteX4" fmla="*/ 857250 w 857250"/>
                <a:gd name="connsiteY4" fmla="*/ 584839 h 3785239"/>
                <a:gd name="connsiteX5" fmla="*/ 590550 w 857250"/>
                <a:gd name="connsiteY5" fmla="*/ 1804039 h 3785239"/>
                <a:gd name="connsiteX6" fmla="*/ 733425 w 857250"/>
                <a:gd name="connsiteY6" fmla="*/ 2366014 h 3785239"/>
                <a:gd name="connsiteX7" fmla="*/ 514350 w 857250"/>
                <a:gd name="connsiteY7" fmla="*/ 3318514 h 3785239"/>
                <a:gd name="connsiteX8" fmla="*/ 285751 w 857250"/>
                <a:gd name="connsiteY8" fmla="*/ 3308989 h 3785239"/>
                <a:gd name="connsiteX9" fmla="*/ 0 w 857250"/>
                <a:gd name="connsiteY9" fmla="*/ 3785239 h 3785239"/>
                <a:gd name="connsiteX10" fmla="*/ 47625 w 857250"/>
                <a:gd name="connsiteY10" fmla="*/ 3223264 h 3785239"/>
                <a:gd name="connsiteX11" fmla="*/ 95251 w 857250"/>
                <a:gd name="connsiteY11" fmla="*/ 2775589 h 3785239"/>
                <a:gd name="connsiteX12" fmla="*/ 171451 w 857250"/>
                <a:gd name="connsiteY12" fmla="*/ 2013589 h 3785239"/>
                <a:gd name="connsiteX13" fmla="*/ 95251 w 857250"/>
                <a:gd name="connsiteY13" fmla="*/ 765814 h 3785239"/>
                <a:gd name="connsiteX14" fmla="*/ 228600 w 857250"/>
                <a:gd name="connsiteY14" fmla="*/ 118114 h 3785239"/>
                <a:gd name="connsiteX0" fmla="*/ 228600 w 857250"/>
                <a:gd name="connsiteY0" fmla="*/ 118114 h 3785239"/>
                <a:gd name="connsiteX1" fmla="*/ 523875 w 857250"/>
                <a:gd name="connsiteY1" fmla="*/ 3814 h 3785239"/>
                <a:gd name="connsiteX2" fmla="*/ 800100 w 857250"/>
                <a:gd name="connsiteY2" fmla="*/ 251464 h 3785239"/>
                <a:gd name="connsiteX3" fmla="*/ 590550 w 857250"/>
                <a:gd name="connsiteY3" fmla="*/ 175264 h 3785239"/>
                <a:gd name="connsiteX4" fmla="*/ 857250 w 857250"/>
                <a:gd name="connsiteY4" fmla="*/ 584839 h 3785239"/>
                <a:gd name="connsiteX5" fmla="*/ 590550 w 857250"/>
                <a:gd name="connsiteY5" fmla="*/ 1804039 h 3785239"/>
                <a:gd name="connsiteX6" fmla="*/ 733425 w 857250"/>
                <a:gd name="connsiteY6" fmla="*/ 2366014 h 3785239"/>
                <a:gd name="connsiteX7" fmla="*/ 514350 w 857250"/>
                <a:gd name="connsiteY7" fmla="*/ 3318514 h 3785239"/>
                <a:gd name="connsiteX8" fmla="*/ 285751 w 857250"/>
                <a:gd name="connsiteY8" fmla="*/ 3308989 h 3785239"/>
                <a:gd name="connsiteX9" fmla="*/ 0 w 857250"/>
                <a:gd name="connsiteY9" fmla="*/ 3785239 h 3785239"/>
                <a:gd name="connsiteX10" fmla="*/ 47625 w 857250"/>
                <a:gd name="connsiteY10" fmla="*/ 3223264 h 3785239"/>
                <a:gd name="connsiteX11" fmla="*/ 95251 w 857250"/>
                <a:gd name="connsiteY11" fmla="*/ 2775589 h 3785239"/>
                <a:gd name="connsiteX12" fmla="*/ 171451 w 857250"/>
                <a:gd name="connsiteY12" fmla="*/ 2013589 h 3785239"/>
                <a:gd name="connsiteX13" fmla="*/ 95251 w 857250"/>
                <a:gd name="connsiteY13" fmla="*/ 765814 h 3785239"/>
                <a:gd name="connsiteX14" fmla="*/ 228600 w 857250"/>
                <a:gd name="connsiteY14" fmla="*/ 118114 h 3785239"/>
                <a:gd name="connsiteX0" fmla="*/ 228600 w 857250"/>
                <a:gd name="connsiteY0" fmla="*/ 118114 h 3785239"/>
                <a:gd name="connsiteX1" fmla="*/ 523875 w 857250"/>
                <a:gd name="connsiteY1" fmla="*/ 3814 h 3785239"/>
                <a:gd name="connsiteX2" fmla="*/ 800100 w 857250"/>
                <a:gd name="connsiteY2" fmla="*/ 251464 h 3785239"/>
                <a:gd name="connsiteX3" fmla="*/ 590550 w 857250"/>
                <a:gd name="connsiteY3" fmla="*/ 175264 h 3785239"/>
                <a:gd name="connsiteX4" fmla="*/ 857250 w 857250"/>
                <a:gd name="connsiteY4" fmla="*/ 584839 h 3785239"/>
                <a:gd name="connsiteX5" fmla="*/ 590550 w 857250"/>
                <a:gd name="connsiteY5" fmla="*/ 1804039 h 3785239"/>
                <a:gd name="connsiteX6" fmla="*/ 733425 w 857250"/>
                <a:gd name="connsiteY6" fmla="*/ 2366014 h 3785239"/>
                <a:gd name="connsiteX7" fmla="*/ 514350 w 857250"/>
                <a:gd name="connsiteY7" fmla="*/ 3318514 h 3785239"/>
                <a:gd name="connsiteX8" fmla="*/ 285751 w 857250"/>
                <a:gd name="connsiteY8" fmla="*/ 3308989 h 3785239"/>
                <a:gd name="connsiteX9" fmla="*/ 0 w 857250"/>
                <a:gd name="connsiteY9" fmla="*/ 3785239 h 3785239"/>
                <a:gd name="connsiteX10" fmla="*/ 47625 w 857250"/>
                <a:gd name="connsiteY10" fmla="*/ 3223264 h 3785239"/>
                <a:gd name="connsiteX11" fmla="*/ 95251 w 857250"/>
                <a:gd name="connsiteY11" fmla="*/ 2775589 h 3785239"/>
                <a:gd name="connsiteX12" fmla="*/ 171451 w 857250"/>
                <a:gd name="connsiteY12" fmla="*/ 2013589 h 3785239"/>
                <a:gd name="connsiteX13" fmla="*/ 95251 w 857250"/>
                <a:gd name="connsiteY13" fmla="*/ 765814 h 3785239"/>
                <a:gd name="connsiteX14" fmla="*/ 228600 w 857250"/>
                <a:gd name="connsiteY14" fmla="*/ 118114 h 3785239"/>
                <a:gd name="connsiteX0" fmla="*/ 228600 w 857250"/>
                <a:gd name="connsiteY0" fmla="*/ 118114 h 3785239"/>
                <a:gd name="connsiteX1" fmla="*/ 523875 w 857250"/>
                <a:gd name="connsiteY1" fmla="*/ 3814 h 3785239"/>
                <a:gd name="connsiteX2" fmla="*/ 800100 w 857250"/>
                <a:gd name="connsiteY2" fmla="*/ 251464 h 3785239"/>
                <a:gd name="connsiteX3" fmla="*/ 590550 w 857250"/>
                <a:gd name="connsiteY3" fmla="*/ 175264 h 3785239"/>
                <a:gd name="connsiteX4" fmla="*/ 857250 w 857250"/>
                <a:gd name="connsiteY4" fmla="*/ 584839 h 3785239"/>
                <a:gd name="connsiteX5" fmla="*/ 590550 w 857250"/>
                <a:gd name="connsiteY5" fmla="*/ 1804039 h 3785239"/>
                <a:gd name="connsiteX6" fmla="*/ 733425 w 857250"/>
                <a:gd name="connsiteY6" fmla="*/ 2366014 h 3785239"/>
                <a:gd name="connsiteX7" fmla="*/ 514350 w 857250"/>
                <a:gd name="connsiteY7" fmla="*/ 3318514 h 3785239"/>
                <a:gd name="connsiteX8" fmla="*/ 285751 w 857250"/>
                <a:gd name="connsiteY8" fmla="*/ 3308989 h 3785239"/>
                <a:gd name="connsiteX9" fmla="*/ 0 w 857250"/>
                <a:gd name="connsiteY9" fmla="*/ 3785239 h 3785239"/>
                <a:gd name="connsiteX10" fmla="*/ 47625 w 857250"/>
                <a:gd name="connsiteY10" fmla="*/ 3223264 h 3785239"/>
                <a:gd name="connsiteX11" fmla="*/ 95251 w 857250"/>
                <a:gd name="connsiteY11" fmla="*/ 2775589 h 3785239"/>
                <a:gd name="connsiteX12" fmla="*/ 171451 w 857250"/>
                <a:gd name="connsiteY12" fmla="*/ 2013589 h 3785239"/>
                <a:gd name="connsiteX13" fmla="*/ 95251 w 857250"/>
                <a:gd name="connsiteY13" fmla="*/ 765814 h 3785239"/>
                <a:gd name="connsiteX14" fmla="*/ 228600 w 857250"/>
                <a:gd name="connsiteY14" fmla="*/ 118114 h 3785239"/>
                <a:gd name="connsiteX0" fmla="*/ 265078 w 893728"/>
                <a:gd name="connsiteY0" fmla="*/ 118114 h 3785239"/>
                <a:gd name="connsiteX1" fmla="*/ 560353 w 893728"/>
                <a:gd name="connsiteY1" fmla="*/ 3814 h 3785239"/>
                <a:gd name="connsiteX2" fmla="*/ 836578 w 893728"/>
                <a:gd name="connsiteY2" fmla="*/ 251464 h 3785239"/>
                <a:gd name="connsiteX3" fmla="*/ 627028 w 893728"/>
                <a:gd name="connsiteY3" fmla="*/ 175264 h 3785239"/>
                <a:gd name="connsiteX4" fmla="*/ 893728 w 893728"/>
                <a:gd name="connsiteY4" fmla="*/ 584839 h 3785239"/>
                <a:gd name="connsiteX5" fmla="*/ 627028 w 893728"/>
                <a:gd name="connsiteY5" fmla="*/ 1804039 h 3785239"/>
                <a:gd name="connsiteX6" fmla="*/ 769903 w 893728"/>
                <a:gd name="connsiteY6" fmla="*/ 2366014 h 3785239"/>
                <a:gd name="connsiteX7" fmla="*/ 550828 w 893728"/>
                <a:gd name="connsiteY7" fmla="*/ 3318514 h 3785239"/>
                <a:gd name="connsiteX8" fmla="*/ 322229 w 893728"/>
                <a:gd name="connsiteY8" fmla="*/ 3308989 h 3785239"/>
                <a:gd name="connsiteX9" fmla="*/ 36478 w 893728"/>
                <a:gd name="connsiteY9" fmla="*/ 3785239 h 3785239"/>
                <a:gd name="connsiteX10" fmla="*/ 84103 w 893728"/>
                <a:gd name="connsiteY10" fmla="*/ 3223264 h 3785239"/>
                <a:gd name="connsiteX11" fmla="*/ 131729 w 893728"/>
                <a:gd name="connsiteY11" fmla="*/ 2775589 h 3785239"/>
                <a:gd name="connsiteX12" fmla="*/ 207929 w 893728"/>
                <a:gd name="connsiteY12" fmla="*/ 2013589 h 3785239"/>
                <a:gd name="connsiteX13" fmla="*/ 131729 w 893728"/>
                <a:gd name="connsiteY13" fmla="*/ 765814 h 3785239"/>
                <a:gd name="connsiteX14" fmla="*/ 265078 w 893728"/>
                <a:gd name="connsiteY14" fmla="*/ 118114 h 3785239"/>
                <a:gd name="connsiteX0" fmla="*/ 276808 w 905458"/>
                <a:gd name="connsiteY0" fmla="*/ 118114 h 3785239"/>
                <a:gd name="connsiteX1" fmla="*/ 572083 w 905458"/>
                <a:gd name="connsiteY1" fmla="*/ 3814 h 3785239"/>
                <a:gd name="connsiteX2" fmla="*/ 848308 w 905458"/>
                <a:gd name="connsiteY2" fmla="*/ 251464 h 3785239"/>
                <a:gd name="connsiteX3" fmla="*/ 638758 w 905458"/>
                <a:gd name="connsiteY3" fmla="*/ 175264 h 3785239"/>
                <a:gd name="connsiteX4" fmla="*/ 905458 w 905458"/>
                <a:gd name="connsiteY4" fmla="*/ 584839 h 3785239"/>
                <a:gd name="connsiteX5" fmla="*/ 638758 w 905458"/>
                <a:gd name="connsiteY5" fmla="*/ 1804039 h 3785239"/>
                <a:gd name="connsiteX6" fmla="*/ 781633 w 905458"/>
                <a:gd name="connsiteY6" fmla="*/ 2366014 h 3785239"/>
                <a:gd name="connsiteX7" fmla="*/ 562558 w 905458"/>
                <a:gd name="connsiteY7" fmla="*/ 3318514 h 3785239"/>
                <a:gd name="connsiteX8" fmla="*/ 333959 w 905458"/>
                <a:gd name="connsiteY8" fmla="*/ 3308989 h 3785239"/>
                <a:gd name="connsiteX9" fmla="*/ 48208 w 905458"/>
                <a:gd name="connsiteY9" fmla="*/ 3785239 h 3785239"/>
                <a:gd name="connsiteX10" fmla="*/ 45827 w 905458"/>
                <a:gd name="connsiteY10" fmla="*/ 3223264 h 3785239"/>
                <a:gd name="connsiteX11" fmla="*/ 143459 w 905458"/>
                <a:gd name="connsiteY11" fmla="*/ 2775589 h 3785239"/>
                <a:gd name="connsiteX12" fmla="*/ 219659 w 905458"/>
                <a:gd name="connsiteY12" fmla="*/ 2013589 h 3785239"/>
                <a:gd name="connsiteX13" fmla="*/ 143459 w 905458"/>
                <a:gd name="connsiteY13" fmla="*/ 765814 h 3785239"/>
                <a:gd name="connsiteX14" fmla="*/ 276808 w 905458"/>
                <a:gd name="connsiteY14" fmla="*/ 118114 h 3785239"/>
                <a:gd name="connsiteX0" fmla="*/ 303923 w 932573"/>
                <a:gd name="connsiteY0" fmla="*/ 118114 h 3785239"/>
                <a:gd name="connsiteX1" fmla="*/ 599198 w 932573"/>
                <a:gd name="connsiteY1" fmla="*/ 3814 h 3785239"/>
                <a:gd name="connsiteX2" fmla="*/ 875423 w 932573"/>
                <a:gd name="connsiteY2" fmla="*/ 251464 h 3785239"/>
                <a:gd name="connsiteX3" fmla="*/ 665873 w 932573"/>
                <a:gd name="connsiteY3" fmla="*/ 175264 h 3785239"/>
                <a:gd name="connsiteX4" fmla="*/ 932573 w 932573"/>
                <a:gd name="connsiteY4" fmla="*/ 584839 h 3785239"/>
                <a:gd name="connsiteX5" fmla="*/ 665873 w 932573"/>
                <a:gd name="connsiteY5" fmla="*/ 1804039 h 3785239"/>
                <a:gd name="connsiteX6" fmla="*/ 808748 w 932573"/>
                <a:gd name="connsiteY6" fmla="*/ 2366014 h 3785239"/>
                <a:gd name="connsiteX7" fmla="*/ 589673 w 932573"/>
                <a:gd name="connsiteY7" fmla="*/ 3318514 h 3785239"/>
                <a:gd name="connsiteX8" fmla="*/ 361074 w 932573"/>
                <a:gd name="connsiteY8" fmla="*/ 3308989 h 3785239"/>
                <a:gd name="connsiteX9" fmla="*/ 75323 w 932573"/>
                <a:gd name="connsiteY9" fmla="*/ 3785239 h 3785239"/>
                <a:gd name="connsiteX10" fmla="*/ 13411 w 932573"/>
                <a:gd name="connsiteY10" fmla="*/ 3078007 h 3785239"/>
                <a:gd name="connsiteX11" fmla="*/ 170574 w 932573"/>
                <a:gd name="connsiteY11" fmla="*/ 2775589 h 3785239"/>
                <a:gd name="connsiteX12" fmla="*/ 246774 w 932573"/>
                <a:gd name="connsiteY12" fmla="*/ 2013589 h 3785239"/>
                <a:gd name="connsiteX13" fmla="*/ 170574 w 932573"/>
                <a:gd name="connsiteY13" fmla="*/ 765814 h 3785239"/>
                <a:gd name="connsiteX14" fmla="*/ 303923 w 932573"/>
                <a:gd name="connsiteY14" fmla="*/ 118114 h 3785239"/>
                <a:gd name="connsiteX0" fmla="*/ 303923 w 932573"/>
                <a:gd name="connsiteY0" fmla="*/ 118114 h 3785239"/>
                <a:gd name="connsiteX1" fmla="*/ 599198 w 932573"/>
                <a:gd name="connsiteY1" fmla="*/ 3814 h 3785239"/>
                <a:gd name="connsiteX2" fmla="*/ 875423 w 932573"/>
                <a:gd name="connsiteY2" fmla="*/ 251464 h 3785239"/>
                <a:gd name="connsiteX3" fmla="*/ 665873 w 932573"/>
                <a:gd name="connsiteY3" fmla="*/ 175264 h 3785239"/>
                <a:gd name="connsiteX4" fmla="*/ 932573 w 932573"/>
                <a:gd name="connsiteY4" fmla="*/ 584839 h 3785239"/>
                <a:gd name="connsiteX5" fmla="*/ 665873 w 932573"/>
                <a:gd name="connsiteY5" fmla="*/ 1804039 h 3785239"/>
                <a:gd name="connsiteX6" fmla="*/ 808748 w 932573"/>
                <a:gd name="connsiteY6" fmla="*/ 2366014 h 3785239"/>
                <a:gd name="connsiteX7" fmla="*/ 589673 w 932573"/>
                <a:gd name="connsiteY7" fmla="*/ 3318514 h 3785239"/>
                <a:gd name="connsiteX8" fmla="*/ 361074 w 932573"/>
                <a:gd name="connsiteY8" fmla="*/ 3308989 h 3785239"/>
                <a:gd name="connsiteX9" fmla="*/ 75323 w 932573"/>
                <a:gd name="connsiteY9" fmla="*/ 3785239 h 3785239"/>
                <a:gd name="connsiteX10" fmla="*/ 13411 w 932573"/>
                <a:gd name="connsiteY10" fmla="*/ 3078007 h 3785239"/>
                <a:gd name="connsiteX11" fmla="*/ 180099 w 932573"/>
                <a:gd name="connsiteY11" fmla="*/ 2880364 h 3785239"/>
                <a:gd name="connsiteX12" fmla="*/ 246774 w 932573"/>
                <a:gd name="connsiteY12" fmla="*/ 2013589 h 3785239"/>
                <a:gd name="connsiteX13" fmla="*/ 170574 w 932573"/>
                <a:gd name="connsiteY13" fmla="*/ 765814 h 3785239"/>
                <a:gd name="connsiteX14" fmla="*/ 303923 w 932573"/>
                <a:gd name="connsiteY14" fmla="*/ 118114 h 3785239"/>
                <a:gd name="connsiteX0" fmla="*/ 303923 w 932573"/>
                <a:gd name="connsiteY0" fmla="*/ 118114 h 3785239"/>
                <a:gd name="connsiteX1" fmla="*/ 599198 w 932573"/>
                <a:gd name="connsiteY1" fmla="*/ 3814 h 3785239"/>
                <a:gd name="connsiteX2" fmla="*/ 875423 w 932573"/>
                <a:gd name="connsiteY2" fmla="*/ 251464 h 3785239"/>
                <a:gd name="connsiteX3" fmla="*/ 665873 w 932573"/>
                <a:gd name="connsiteY3" fmla="*/ 175264 h 3785239"/>
                <a:gd name="connsiteX4" fmla="*/ 932573 w 932573"/>
                <a:gd name="connsiteY4" fmla="*/ 584839 h 3785239"/>
                <a:gd name="connsiteX5" fmla="*/ 665873 w 932573"/>
                <a:gd name="connsiteY5" fmla="*/ 1804039 h 3785239"/>
                <a:gd name="connsiteX6" fmla="*/ 808748 w 932573"/>
                <a:gd name="connsiteY6" fmla="*/ 2366014 h 3785239"/>
                <a:gd name="connsiteX7" fmla="*/ 589673 w 932573"/>
                <a:gd name="connsiteY7" fmla="*/ 3318514 h 3785239"/>
                <a:gd name="connsiteX8" fmla="*/ 361074 w 932573"/>
                <a:gd name="connsiteY8" fmla="*/ 3308989 h 3785239"/>
                <a:gd name="connsiteX9" fmla="*/ 75323 w 932573"/>
                <a:gd name="connsiteY9" fmla="*/ 3785239 h 3785239"/>
                <a:gd name="connsiteX10" fmla="*/ 13411 w 932573"/>
                <a:gd name="connsiteY10" fmla="*/ 3078007 h 3785239"/>
                <a:gd name="connsiteX11" fmla="*/ 180099 w 932573"/>
                <a:gd name="connsiteY11" fmla="*/ 2880364 h 3785239"/>
                <a:gd name="connsiteX12" fmla="*/ 246774 w 932573"/>
                <a:gd name="connsiteY12" fmla="*/ 2013589 h 3785239"/>
                <a:gd name="connsiteX13" fmla="*/ 170574 w 932573"/>
                <a:gd name="connsiteY13" fmla="*/ 765814 h 3785239"/>
                <a:gd name="connsiteX14" fmla="*/ 303923 w 932573"/>
                <a:gd name="connsiteY14" fmla="*/ 118114 h 3785239"/>
                <a:gd name="connsiteX0" fmla="*/ 303923 w 932573"/>
                <a:gd name="connsiteY0" fmla="*/ 118114 h 3785239"/>
                <a:gd name="connsiteX1" fmla="*/ 599198 w 932573"/>
                <a:gd name="connsiteY1" fmla="*/ 3814 h 3785239"/>
                <a:gd name="connsiteX2" fmla="*/ 875423 w 932573"/>
                <a:gd name="connsiteY2" fmla="*/ 251464 h 3785239"/>
                <a:gd name="connsiteX3" fmla="*/ 665873 w 932573"/>
                <a:gd name="connsiteY3" fmla="*/ 175264 h 3785239"/>
                <a:gd name="connsiteX4" fmla="*/ 932573 w 932573"/>
                <a:gd name="connsiteY4" fmla="*/ 584839 h 3785239"/>
                <a:gd name="connsiteX5" fmla="*/ 665873 w 932573"/>
                <a:gd name="connsiteY5" fmla="*/ 1804039 h 3785239"/>
                <a:gd name="connsiteX6" fmla="*/ 808748 w 932573"/>
                <a:gd name="connsiteY6" fmla="*/ 2366014 h 3785239"/>
                <a:gd name="connsiteX7" fmla="*/ 589673 w 932573"/>
                <a:gd name="connsiteY7" fmla="*/ 3318514 h 3785239"/>
                <a:gd name="connsiteX8" fmla="*/ 361074 w 932573"/>
                <a:gd name="connsiteY8" fmla="*/ 3308989 h 3785239"/>
                <a:gd name="connsiteX9" fmla="*/ 75323 w 932573"/>
                <a:gd name="connsiteY9" fmla="*/ 3785239 h 3785239"/>
                <a:gd name="connsiteX10" fmla="*/ 13411 w 932573"/>
                <a:gd name="connsiteY10" fmla="*/ 3078007 h 3785239"/>
                <a:gd name="connsiteX11" fmla="*/ 180099 w 932573"/>
                <a:gd name="connsiteY11" fmla="*/ 2880364 h 3785239"/>
                <a:gd name="connsiteX12" fmla="*/ 246774 w 932573"/>
                <a:gd name="connsiteY12" fmla="*/ 2013589 h 3785239"/>
                <a:gd name="connsiteX13" fmla="*/ 170574 w 932573"/>
                <a:gd name="connsiteY13" fmla="*/ 765814 h 3785239"/>
                <a:gd name="connsiteX14" fmla="*/ 303923 w 932573"/>
                <a:gd name="connsiteY14" fmla="*/ 118114 h 3785239"/>
                <a:gd name="connsiteX0" fmla="*/ 303923 w 932573"/>
                <a:gd name="connsiteY0" fmla="*/ 118114 h 3785239"/>
                <a:gd name="connsiteX1" fmla="*/ 599198 w 932573"/>
                <a:gd name="connsiteY1" fmla="*/ 3814 h 3785239"/>
                <a:gd name="connsiteX2" fmla="*/ 875423 w 932573"/>
                <a:gd name="connsiteY2" fmla="*/ 251464 h 3785239"/>
                <a:gd name="connsiteX3" fmla="*/ 665873 w 932573"/>
                <a:gd name="connsiteY3" fmla="*/ 175264 h 3785239"/>
                <a:gd name="connsiteX4" fmla="*/ 932573 w 932573"/>
                <a:gd name="connsiteY4" fmla="*/ 584839 h 3785239"/>
                <a:gd name="connsiteX5" fmla="*/ 665873 w 932573"/>
                <a:gd name="connsiteY5" fmla="*/ 1804039 h 3785239"/>
                <a:gd name="connsiteX6" fmla="*/ 808748 w 932573"/>
                <a:gd name="connsiteY6" fmla="*/ 2366014 h 3785239"/>
                <a:gd name="connsiteX7" fmla="*/ 589673 w 932573"/>
                <a:gd name="connsiteY7" fmla="*/ 3318514 h 3785239"/>
                <a:gd name="connsiteX8" fmla="*/ 361074 w 932573"/>
                <a:gd name="connsiteY8" fmla="*/ 3308989 h 3785239"/>
                <a:gd name="connsiteX9" fmla="*/ 75323 w 932573"/>
                <a:gd name="connsiteY9" fmla="*/ 3785239 h 3785239"/>
                <a:gd name="connsiteX10" fmla="*/ 13411 w 932573"/>
                <a:gd name="connsiteY10" fmla="*/ 3078007 h 3785239"/>
                <a:gd name="connsiteX11" fmla="*/ 180099 w 932573"/>
                <a:gd name="connsiteY11" fmla="*/ 2880364 h 3785239"/>
                <a:gd name="connsiteX12" fmla="*/ 246774 w 932573"/>
                <a:gd name="connsiteY12" fmla="*/ 2013589 h 3785239"/>
                <a:gd name="connsiteX13" fmla="*/ 170574 w 932573"/>
                <a:gd name="connsiteY13" fmla="*/ 765814 h 3785239"/>
                <a:gd name="connsiteX14" fmla="*/ 303923 w 932573"/>
                <a:gd name="connsiteY14" fmla="*/ 118114 h 3785239"/>
                <a:gd name="connsiteX0" fmla="*/ 303923 w 932573"/>
                <a:gd name="connsiteY0" fmla="*/ 118114 h 3785239"/>
                <a:gd name="connsiteX1" fmla="*/ 599198 w 932573"/>
                <a:gd name="connsiteY1" fmla="*/ 3814 h 3785239"/>
                <a:gd name="connsiteX2" fmla="*/ 875423 w 932573"/>
                <a:gd name="connsiteY2" fmla="*/ 251464 h 3785239"/>
                <a:gd name="connsiteX3" fmla="*/ 665873 w 932573"/>
                <a:gd name="connsiteY3" fmla="*/ 175264 h 3785239"/>
                <a:gd name="connsiteX4" fmla="*/ 932573 w 932573"/>
                <a:gd name="connsiteY4" fmla="*/ 584839 h 3785239"/>
                <a:gd name="connsiteX5" fmla="*/ 665873 w 932573"/>
                <a:gd name="connsiteY5" fmla="*/ 1804039 h 3785239"/>
                <a:gd name="connsiteX6" fmla="*/ 808748 w 932573"/>
                <a:gd name="connsiteY6" fmla="*/ 2366014 h 3785239"/>
                <a:gd name="connsiteX7" fmla="*/ 589673 w 932573"/>
                <a:gd name="connsiteY7" fmla="*/ 3318514 h 3785239"/>
                <a:gd name="connsiteX8" fmla="*/ 361074 w 932573"/>
                <a:gd name="connsiteY8" fmla="*/ 3308989 h 3785239"/>
                <a:gd name="connsiteX9" fmla="*/ 75323 w 932573"/>
                <a:gd name="connsiteY9" fmla="*/ 3785239 h 3785239"/>
                <a:gd name="connsiteX10" fmla="*/ 13411 w 932573"/>
                <a:gd name="connsiteY10" fmla="*/ 3078007 h 3785239"/>
                <a:gd name="connsiteX11" fmla="*/ 180099 w 932573"/>
                <a:gd name="connsiteY11" fmla="*/ 2880364 h 3785239"/>
                <a:gd name="connsiteX12" fmla="*/ 258680 w 932573"/>
                <a:gd name="connsiteY12" fmla="*/ 2504127 h 3785239"/>
                <a:gd name="connsiteX13" fmla="*/ 246774 w 932573"/>
                <a:gd name="connsiteY13" fmla="*/ 2013589 h 3785239"/>
                <a:gd name="connsiteX14" fmla="*/ 170574 w 932573"/>
                <a:gd name="connsiteY14" fmla="*/ 765814 h 3785239"/>
                <a:gd name="connsiteX15" fmla="*/ 303923 w 932573"/>
                <a:gd name="connsiteY15" fmla="*/ 118114 h 3785239"/>
                <a:gd name="connsiteX0" fmla="*/ 303923 w 932573"/>
                <a:gd name="connsiteY0" fmla="*/ 118114 h 3785239"/>
                <a:gd name="connsiteX1" fmla="*/ 599198 w 932573"/>
                <a:gd name="connsiteY1" fmla="*/ 3814 h 3785239"/>
                <a:gd name="connsiteX2" fmla="*/ 875423 w 932573"/>
                <a:gd name="connsiteY2" fmla="*/ 251464 h 3785239"/>
                <a:gd name="connsiteX3" fmla="*/ 665873 w 932573"/>
                <a:gd name="connsiteY3" fmla="*/ 175264 h 3785239"/>
                <a:gd name="connsiteX4" fmla="*/ 932573 w 932573"/>
                <a:gd name="connsiteY4" fmla="*/ 584839 h 3785239"/>
                <a:gd name="connsiteX5" fmla="*/ 665873 w 932573"/>
                <a:gd name="connsiteY5" fmla="*/ 1804039 h 3785239"/>
                <a:gd name="connsiteX6" fmla="*/ 808748 w 932573"/>
                <a:gd name="connsiteY6" fmla="*/ 2366014 h 3785239"/>
                <a:gd name="connsiteX7" fmla="*/ 589673 w 932573"/>
                <a:gd name="connsiteY7" fmla="*/ 3318514 h 3785239"/>
                <a:gd name="connsiteX8" fmla="*/ 361074 w 932573"/>
                <a:gd name="connsiteY8" fmla="*/ 3308989 h 3785239"/>
                <a:gd name="connsiteX9" fmla="*/ 75323 w 932573"/>
                <a:gd name="connsiteY9" fmla="*/ 3785239 h 3785239"/>
                <a:gd name="connsiteX10" fmla="*/ 13411 w 932573"/>
                <a:gd name="connsiteY10" fmla="*/ 3078007 h 3785239"/>
                <a:gd name="connsiteX11" fmla="*/ 180099 w 932573"/>
                <a:gd name="connsiteY11" fmla="*/ 2880364 h 3785239"/>
                <a:gd name="connsiteX12" fmla="*/ 258680 w 932573"/>
                <a:gd name="connsiteY12" fmla="*/ 2504127 h 3785239"/>
                <a:gd name="connsiteX13" fmla="*/ 246774 w 932573"/>
                <a:gd name="connsiteY13" fmla="*/ 2013589 h 3785239"/>
                <a:gd name="connsiteX14" fmla="*/ 170574 w 932573"/>
                <a:gd name="connsiteY14" fmla="*/ 765814 h 3785239"/>
                <a:gd name="connsiteX15" fmla="*/ 303923 w 932573"/>
                <a:gd name="connsiteY15" fmla="*/ 118114 h 3785239"/>
                <a:gd name="connsiteX0" fmla="*/ 303923 w 932573"/>
                <a:gd name="connsiteY0" fmla="*/ 118114 h 3785239"/>
                <a:gd name="connsiteX1" fmla="*/ 599198 w 932573"/>
                <a:gd name="connsiteY1" fmla="*/ 3814 h 3785239"/>
                <a:gd name="connsiteX2" fmla="*/ 875423 w 932573"/>
                <a:gd name="connsiteY2" fmla="*/ 251464 h 3785239"/>
                <a:gd name="connsiteX3" fmla="*/ 665873 w 932573"/>
                <a:gd name="connsiteY3" fmla="*/ 175264 h 3785239"/>
                <a:gd name="connsiteX4" fmla="*/ 932573 w 932573"/>
                <a:gd name="connsiteY4" fmla="*/ 584839 h 3785239"/>
                <a:gd name="connsiteX5" fmla="*/ 665873 w 932573"/>
                <a:gd name="connsiteY5" fmla="*/ 1804039 h 3785239"/>
                <a:gd name="connsiteX6" fmla="*/ 808748 w 932573"/>
                <a:gd name="connsiteY6" fmla="*/ 2366014 h 3785239"/>
                <a:gd name="connsiteX7" fmla="*/ 589673 w 932573"/>
                <a:gd name="connsiteY7" fmla="*/ 3318514 h 3785239"/>
                <a:gd name="connsiteX8" fmla="*/ 361074 w 932573"/>
                <a:gd name="connsiteY8" fmla="*/ 3308989 h 3785239"/>
                <a:gd name="connsiteX9" fmla="*/ 75323 w 932573"/>
                <a:gd name="connsiteY9" fmla="*/ 3785239 h 3785239"/>
                <a:gd name="connsiteX10" fmla="*/ 13411 w 932573"/>
                <a:gd name="connsiteY10" fmla="*/ 3078007 h 3785239"/>
                <a:gd name="connsiteX11" fmla="*/ 180099 w 932573"/>
                <a:gd name="connsiteY11" fmla="*/ 2880364 h 3785239"/>
                <a:gd name="connsiteX12" fmla="*/ 258680 w 932573"/>
                <a:gd name="connsiteY12" fmla="*/ 2504127 h 3785239"/>
                <a:gd name="connsiteX13" fmla="*/ 246774 w 932573"/>
                <a:gd name="connsiteY13" fmla="*/ 2013589 h 3785239"/>
                <a:gd name="connsiteX14" fmla="*/ 170574 w 932573"/>
                <a:gd name="connsiteY14" fmla="*/ 765814 h 3785239"/>
                <a:gd name="connsiteX15" fmla="*/ 303923 w 932573"/>
                <a:gd name="connsiteY15" fmla="*/ 118114 h 3785239"/>
                <a:gd name="connsiteX0" fmla="*/ 303923 w 932573"/>
                <a:gd name="connsiteY0" fmla="*/ 118114 h 3785239"/>
                <a:gd name="connsiteX1" fmla="*/ 599198 w 932573"/>
                <a:gd name="connsiteY1" fmla="*/ 3814 h 3785239"/>
                <a:gd name="connsiteX2" fmla="*/ 875423 w 932573"/>
                <a:gd name="connsiteY2" fmla="*/ 251464 h 3785239"/>
                <a:gd name="connsiteX3" fmla="*/ 665873 w 932573"/>
                <a:gd name="connsiteY3" fmla="*/ 175264 h 3785239"/>
                <a:gd name="connsiteX4" fmla="*/ 932573 w 932573"/>
                <a:gd name="connsiteY4" fmla="*/ 584839 h 3785239"/>
                <a:gd name="connsiteX5" fmla="*/ 665873 w 932573"/>
                <a:gd name="connsiteY5" fmla="*/ 1804039 h 3785239"/>
                <a:gd name="connsiteX6" fmla="*/ 808748 w 932573"/>
                <a:gd name="connsiteY6" fmla="*/ 2366014 h 3785239"/>
                <a:gd name="connsiteX7" fmla="*/ 589673 w 932573"/>
                <a:gd name="connsiteY7" fmla="*/ 3318514 h 3785239"/>
                <a:gd name="connsiteX8" fmla="*/ 361074 w 932573"/>
                <a:gd name="connsiteY8" fmla="*/ 3308989 h 3785239"/>
                <a:gd name="connsiteX9" fmla="*/ 75323 w 932573"/>
                <a:gd name="connsiteY9" fmla="*/ 3785239 h 3785239"/>
                <a:gd name="connsiteX10" fmla="*/ 13411 w 932573"/>
                <a:gd name="connsiteY10" fmla="*/ 3078007 h 3785239"/>
                <a:gd name="connsiteX11" fmla="*/ 180099 w 932573"/>
                <a:gd name="connsiteY11" fmla="*/ 2880364 h 3785239"/>
                <a:gd name="connsiteX12" fmla="*/ 258680 w 932573"/>
                <a:gd name="connsiteY12" fmla="*/ 2504127 h 3785239"/>
                <a:gd name="connsiteX13" fmla="*/ 246774 w 932573"/>
                <a:gd name="connsiteY13" fmla="*/ 2013589 h 3785239"/>
                <a:gd name="connsiteX14" fmla="*/ 170574 w 932573"/>
                <a:gd name="connsiteY14" fmla="*/ 765814 h 3785239"/>
                <a:gd name="connsiteX15" fmla="*/ 303923 w 932573"/>
                <a:gd name="connsiteY15" fmla="*/ 118114 h 3785239"/>
                <a:gd name="connsiteX0" fmla="*/ 303923 w 932573"/>
                <a:gd name="connsiteY0" fmla="*/ 118114 h 3785239"/>
                <a:gd name="connsiteX1" fmla="*/ 599198 w 932573"/>
                <a:gd name="connsiteY1" fmla="*/ 3814 h 3785239"/>
                <a:gd name="connsiteX2" fmla="*/ 875423 w 932573"/>
                <a:gd name="connsiteY2" fmla="*/ 251464 h 3785239"/>
                <a:gd name="connsiteX3" fmla="*/ 665873 w 932573"/>
                <a:gd name="connsiteY3" fmla="*/ 175264 h 3785239"/>
                <a:gd name="connsiteX4" fmla="*/ 932573 w 932573"/>
                <a:gd name="connsiteY4" fmla="*/ 584839 h 3785239"/>
                <a:gd name="connsiteX5" fmla="*/ 665873 w 932573"/>
                <a:gd name="connsiteY5" fmla="*/ 1804039 h 3785239"/>
                <a:gd name="connsiteX6" fmla="*/ 808748 w 932573"/>
                <a:gd name="connsiteY6" fmla="*/ 2366014 h 3785239"/>
                <a:gd name="connsiteX7" fmla="*/ 589673 w 932573"/>
                <a:gd name="connsiteY7" fmla="*/ 3318514 h 3785239"/>
                <a:gd name="connsiteX8" fmla="*/ 361074 w 932573"/>
                <a:gd name="connsiteY8" fmla="*/ 3308989 h 3785239"/>
                <a:gd name="connsiteX9" fmla="*/ 75323 w 932573"/>
                <a:gd name="connsiteY9" fmla="*/ 3785239 h 3785239"/>
                <a:gd name="connsiteX10" fmla="*/ 13411 w 932573"/>
                <a:gd name="connsiteY10" fmla="*/ 3078007 h 3785239"/>
                <a:gd name="connsiteX11" fmla="*/ 180099 w 932573"/>
                <a:gd name="connsiteY11" fmla="*/ 2880364 h 3785239"/>
                <a:gd name="connsiteX12" fmla="*/ 623011 w 932573"/>
                <a:gd name="connsiteY12" fmla="*/ 2568421 h 3785239"/>
                <a:gd name="connsiteX13" fmla="*/ 246774 w 932573"/>
                <a:gd name="connsiteY13" fmla="*/ 2013589 h 3785239"/>
                <a:gd name="connsiteX14" fmla="*/ 170574 w 932573"/>
                <a:gd name="connsiteY14" fmla="*/ 765814 h 3785239"/>
                <a:gd name="connsiteX15" fmla="*/ 303923 w 932573"/>
                <a:gd name="connsiteY15" fmla="*/ 118114 h 3785239"/>
                <a:gd name="connsiteX0" fmla="*/ 303923 w 932573"/>
                <a:gd name="connsiteY0" fmla="*/ 118114 h 3785239"/>
                <a:gd name="connsiteX1" fmla="*/ 599198 w 932573"/>
                <a:gd name="connsiteY1" fmla="*/ 3814 h 3785239"/>
                <a:gd name="connsiteX2" fmla="*/ 875423 w 932573"/>
                <a:gd name="connsiteY2" fmla="*/ 251464 h 3785239"/>
                <a:gd name="connsiteX3" fmla="*/ 665873 w 932573"/>
                <a:gd name="connsiteY3" fmla="*/ 175264 h 3785239"/>
                <a:gd name="connsiteX4" fmla="*/ 932573 w 932573"/>
                <a:gd name="connsiteY4" fmla="*/ 584839 h 3785239"/>
                <a:gd name="connsiteX5" fmla="*/ 665873 w 932573"/>
                <a:gd name="connsiteY5" fmla="*/ 1804039 h 3785239"/>
                <a:gd name="connsiteX6" fmla="*/ 808748 w 932573"/>
                <a:gd name="connsiteY6" fmla="*/ 2366014 h 3785239"/>
                <a:gd name="connsiteX7" fmla="*/ 589673 w 932573"/>
                <a:gd name="connsiteY7" fmla="*/ 3318514 h 3785239"/>
                <a:gd name="connsiteX8" fmla="*/ 361074 w 932573"/>
                <a:gd name="connsiteY8" fmla="*/ 3308989 h 3785239"/>
                <a:gd name="connsiteX9" fmla="*/ 75323 w 932573"/>
                <a:gd name="connsiteY9" fmla="*/ 3785239 h 3785239"/>
                <a:gd name="connsiteX10" fmla="*/ 13411 w 932573"/>
                <a:gd name="connsiteY10" fmla="*/ 3078007 h 3785239"/>
                <a:gd name="connsiteX11" fmla="*/ 180099 w 932573"/>
                <a:gd name="connsiteY11" fmla="*/ 2880364 h 3785239"/>
                <a:gd name="connsiteX12" fmla="*/ 237249 w 932573"/>
                <a:gd name="connsiteY12" fmla="*/ 2616046 h 3785239"/>
                <a:gd name="connsiteX13" fmla="*/ 246774 w 932573"/>
                <a:gd name="connsiteY13" fmla="*/ 2013589 h 3785239"/>
                <a:gd name="connsiteX14" fmla="*/ 170574 w 932573"/>
                <a:gd name="connsiteY14" fmla="*/ 765814 h 3785239"/>
                <a:gd name="connsiteX15" fmla="*/ 303923 w 932573"/>
                <a:gd name="connsiteY15" fmla="*/ 118114 h 3785239"/>
                <a:gd name="connsiteX0" fmla="*/ 303923 w 932573"/>
                <a:gd name="connsiteY0" fmla="*/ 118114 h 3785239"/>
                <a:gd name="connsiteX1" fmla="*/ 599198 w 932573"/>
                <a:gd name="connsiteY1" fmla="*/ 3814 h 3785239"/>
                <a:gd name="connsiteX2" fmla="*/ 875423 w 932573"/>
                <a:gd name="connsiteY2" fmla="*/ 251464 h 3785239"/>
                <a:gd name="connsiteX3" fmla="*/ 665873 w 932573"/>
                <a:gd name="connsiteY3" fmla="*/ 175264 h 3785239"/>
                <a:gd name="connsiteX4" fmla="*/ 932573 w 932573"/>
                <a:gd name="connsiteY4" fmla="*/ 584839 h 3785239"/>
                <a:gd name="connsiteX5" fmla="*/ 665873 w 932573"/>
                <a:gd name="connsiteY5" fmla="*/ 1804039 h 3785239"/>
                <a:gd name="connsiteX6" fmla="*/ 808748 w 932573"/>
                <a:gd name="connsiteY6" fmla="*/ 2366014 h 3785239"/>
                <a:gd name="connsiteX7" fmla="*/ 589673 w 932573"/>
                <a:gd name="connsiteY7" fmla="*/ 3318514 h 3785239"/>
                <a:gd name="connsiteX8" fmla="*/ 361074 w 932573"/>
                <a:gd name="connsiteY8" fmla="*/ 3308989 h 3785239"/>
                <a:gd name="connsiteX9" fmla="*/ 75323 w 932573"/>
                <a:gd name="connsiteY9" fmla="*/ 3785239 h 3785239"/>
                <a:gd name="connsiteX10" fmla="*/ 13411 w 932573"/>
                <a:gd name="connsiteY10" fmla="*/ 3078007 h 3785239"/>
                <a:gd name="connsiteX11" fmla="*/ 180099 w 932573"/>
                <a:gd name="connsiteY11" fmla="*/ 2880364 h 3785239"/>
                <a:gd name="connsiteX12" fmla="*/ 237249 w 932573"/>
                <a:gd name="connsiteY12" fmla="*/ 2616046 h 3785239"/>
                <a:gd name="connsiteX13" fmla="*/ 246774 w 932573"/>
                <a:gd name="connsiteY13" fmla="*/ 2013589 h 3785239"/>
                <a:gd name="connsiteX14" fmla="*/ 170574 w 932573"/>
                <a:gd name="connsiteY14" fmla="*/ 765814 h 3785239"/>
                <a:gd name="connsiteX15" fmla="*/ 303923 w 932573"/>
                <a:gd name="connsiteY15" fmla="*/ 118114 h 3785239"/>
                <a:gd name="connsiteX0" fmla="*/ 303923 w 932573"/>
                <a:gd name="connsiteY0" fmla="*/ 118114 h 3785239"/>
                <a:gd name="connsiteX1" fmla="*/ 599198 w 932573"/>
                <a:gd name="connsiteY1" fmla="*/ 3814 h 3785239"/>
                <a:gd name="connsiteX2" fmla="*/ 875423 w 932573"/>
                <a:gd name="connsiteY2" fmla="*/ 251464 h 3785239"/>
                <a:gd name="connsiteX3" fmla="*/ 665873 w 932573"/>
                <a:gd name="connsiteY3" fmla="*/ 175264 h 3785239"/>
                <a:gd name="connsiteX4" fmla="*/ 932573 w 932573"/>
                <a:gd name="connsiteY4" fmla="*/ 584839 h 3785239"/>
                <a:gd name="connsiteX5" fmla="*/ 665873 w 932573"/>
                <a:gd name="connsiteY5" fmla="*/ 1804039 h 3785239"/>
                <a:gd name="connsiteX6" fmla="*/ 808748 w 932573"/>
                <a:gd name="connsiteY6" fmla="*/ 2366014 h 3785239"/>
                <a:gd name="connsiteX7" fmla="*/ 589673 w 932573"/>
                <a:gd name="connsiteY7" fmla="*/ 3318514 h 3785239"/>
                <a:gd name="connsiteX8" fmla="*/ 361074 w 932573"/>
                <a:gd name="connsiteY8" fmla="*/ 3308989 h 3785239"/>
                <a:gd name="connsiteX9" fmla="*/ 75323 w 932573"/>
                <a:gd name="connsiteY9" fmla="*/ 3785239 h 3785239"/>
                <a:gd name="connsiteX10" fmla="*/ 13411 w 932573"/>
                <a:gd name="connsiteY10" fmla="*/ 3078007 h 3785239"/>
                <a:gd name="connsiteX11" fmla="*/ 180099 w 932573"/>
                <a:gd name="connsiteY11" fmla="*/ 2880364 h 3785239"/>
                <a:gd name="connsiteX12" fmla="*/ 237249 w 932573"/>
                <a:gd name="connsiteY12" fmla="*/ 2616046 h 3785239"/>
                <a:gd name="connsiteX13" fmla="*/ 246774 w 932573"/>
                <a:gd name="connsiteY13" fmla="*/ 2013589 h 3785239"/>
                <a:gd name="connsiteX14" fmla="*/ 170574 w 932573"/>
                <a:gd name="connsiteY14" fmla="*/ 765814 h 3785239"/>
                <a:gd name="connsiteX15" fmla="*/ 303923 w 932573"/>
                <a:gd name="connsiteY15" fmla="*/ 118114 h 3785239"/>
                <a:gd name="connsiteX0" fmla="*/ 233871 w 862521"/>
                <a:gd name="connsiteY0" fmla="*/ 118114 h 3785239"/>
                <a:gd name="connsiteX1" fmla="*/ 529146 w 862521"/>
                <a:gd name="connsiteY1" fmla="*/ 3814 h 3785239"/>
                <a:gd name="connsiteX2" fmla="*/ 805371 w 862521"/>
                <a:gd name="connsiteY2" fmla="*/ 251464 h 3785239"/>
                <a:gd name="connsiteX3" fmla="*/ 595821 w 862521"/>
                <a:gd name="connsiteY3" fmla="*/ 175264 h 3785239"/>
                <a:gd name="connsiteX4" fmla="*/ 862521 w 862521"/>
                <a:gd name="connsiteY4" fmla="*/ 584839 h 3785239"/>
                <a:gd name="connsiteX5" fmla="*/ 595821 w 862521"/>
                <a:gd name="connsiteY5" fmla="*/ 1804039 h 3785239"/>
                <a:gd name="connsiteX6" fmla="*/ 738696 w 862521"/>
                <a:gd name="connsiteY6" fmla="*/ 2366014 h 3785239"/>
                <a:gd name="connsiteX7" fmla="*/ 519621 w 862521"/>
                <a:gd name="connsiteY7" fmla="*/ 3318514 h 3785239"/>
                <a:gd name="connsiteX8" fmla="*/ 291022 w 862521"/>
                <a:gd name="connsiteY8" fmla="*/ 3308989 h 3785239"/>
                <a:gd name="connsiteX9" fmla="*/ 5271 w 862521"/>
                <a:gd name="connsiteY9" fmla="*/ 3785239 h 3785239"/>
                <a:gd name="connsiteX10" fmla="*/ 110047 w 862521"/>
                <a:gd name="connsiteY10" fmla="*/ 2880364 h 3785239"/>
                <a:gd name="connsiteX11" fmla="*/ 167197 w 862521"/>
                <a:gd name="connsiteY11" fmla="*/ 2616046 h 3785239"/>
                <a:gd name="connsiteX12" fmla="*/ 176722 w 862521"/>
                <a:gd name="connsiteY12" fmla="*/ 2013589 h 3785239"/>
                <a:gd name="connsiteX13" fmla="*/ 100522 w 862521"/>
                <a:gd name="connsiteY13" fmla="*/ 765814 h 3785239"/>
                <a:gd name="connsiteX14" fmla="*/ 233871 w 862521"/>
                <a:gd name="connsiteY14" fmla="*/ 118114 h 3785239"/>
                <a:gd name="connsiteX0" fmla="*/ 244203 w 872853"/>
                <a:gd name="connsiteY0" fmla="*/ 118114 h 3785239"/>
                <a:gd name="connsiteX1" fmla="*/ 539478 w 872853"/>
                <a:gd name="connsiteY1" fmla="*/ 3814 h 3785239"/>
                <a:gd name="connsiteX2" fmla="*/ 815703 w 872853"/>
                <a:gd name="connsiteY2" fmla="*/ 251464 h 3785239"/>
                <a:gd name="connsiteX3" fmla="*/ 606153 w 872853"/>
                <a:gd name="connsiteY3" fmla="*/ 175264 h 3785239"/>
                <a:gd name="connsiteX4" fmla="*/ 872853 w 872853"/>
                <a:gd name="connsiteY4" fmla="*/ 584839 h 3785239"/>
                <a:gd name="connsiteX5" fmla="*/ 606153 w 872853"/>
                <a:gd name="connsiteY5" fmla="*/ 1804039 h 3785239"/>
                <a:gd name="connsiteX6" fmla="*/ 749028 w 872853"/>
                <a:gd name="connsiteY6" fmla="*/ 2366014 h 3785239"/>
                <a:gd name="connsiteX7" fmla="*/ 529953 w 872853"/>
                <a:gd name="connsiteY7" fmla="*/ 3318514 h 3785239"/>
                <a:gd name="connsiteX8" fmla="*/ 301354 w 872853"/>
                <a:gd name="connsiteY8" fmla="*/ 3308989 h 3785239"/>
                <a:gd name="connsiteX9" fmla="*/ 15603 w 872853"/>
                <a:gd name="connsiteY9" fmla="*/ 3785239 h 3785239"/>
                <a:gd name="connsiteX10" fmla="*/ 120379 w 872853"/>
                <a:gd name="connsiteY10" fmla="*/ 2880364 h 3785239"/>
                <a:gd name="connsiteX11" fmla="*/ 177529 w 872853"/>
                <a:gd name="connsiteY11" fmla="*/ 2616046 h 3785239"/>
                <a:gd name="connsiteX12" fmla="*/ 187054 w 872853"/>
                <a:gd name="connsiteY12" fmla="*/ 2013589 h 3785239"/>
                <a:gd name="connsiteX13" fmla="*/ 110854 w 872853"/>
                <a:gd name="connsiteY13" fmla="*/ 765814 h 3785239"/>
                <a:gd name="connsiteX14" fmla="*/ 244203 w 872853"/>
                <a:gd name="connsiteY14" fmla="*/ 118114 h 3785239"/>
                <a:gd name="connsiteX0" fmla="*/ 240835 w 869485"/>
                <a:gd name="connsiteY0" fmla="*/ 118114 h 3785239"/>
                <a:gd name="connsiteX1" fmla="*/ 536110 w 869485"/>
                <a:gd name="connsiteY1" fmla="*/ 3814 h 3785239"/>
                <a:gd name="connsiteX2" fmla="*/ 812335 w 869485"/>
                <a:gd name="connsiteY2" fmla="*/ 251464 h 3785239"/>
                <a:gd name="connsiteX3" fmla="*/ 602785 w 869485"/>
                <a:gd name="connsiteY3" fmla="*/ 175264 h 3785239"/>
                <a:gd name="connsiteX4" fmla="*/ 869485 w 869485"/>
                <a:gd name="connsiteY4" fmla="*/ 584839 h 3785239"/>
                <a:gd name="connsiteX5" fmla="*/ 602785 w 869485"/>
                <a:gd name="connsiteY5" fmla="*/ 1804039 h 3785239"/>
                <a:gd name="connsiteX6" fmla="*/ 745660 w 869485"/>
                <a:gd name="connsiteY6" fmla="*/ 2366014 h 3785239"/>
                <a:gd name="connsiteX7" fmla="*/ 526585 w 869485"/>
                <a:gd name="connsiteY7" fmla="*/ 3318514 h 3785239"/>
                <a:gd name="connsiteX8" fmla="*/ 297986 w 869485"/>
                <a:gd name="connsiteY8" fmla="*/ 3308989 h 3785239"/>
                <a:gd name="connsiteX9" fmla="*/ 12235 w 869485"/>
                <a:gd name="connsiteY9" fmla="*/ 3785239 h 3785239"/>
                <a:gd name="connsiteX10" fmla="*/ 117011 w 869485"/>
                <a:gd name="connsiteY10" fmla="*/ 2880364 h 3785239"/>
                <a:gd name="connsiteX11" fmla="*/ 174161 w 869485"/>
                <a:gd name="connsiteY11" fmla="*/ 2616046 h 3785239"/>
                <a:gd name="connsiteX12" fmla="*/ 183686 w 869485"/>
                <a:gd name="connsiteY12" fmla="*/ 2013589 h 3785239"/>
                <a:gd name="connsiteX13" fmla="*/ 107486 w 869485"/>
                <a:gd name="connsiteY13" fmla="*/ 765814 h 3785239"/>
                <a:gd name="connsiteX14" fmla="*/ 240835 w 869485"/>
                <a:gd name="connsiteY14" fmla="*/ 118114 h 3785239"/>
                <a:gd name="connsiteX0" fmla="*/ 240835 w 869485"/>
                <a:gd name="connsiteY0" fmla="*/ 118114 h 3785239"/>
                <a:gd name="connsiteX1" fmla="*/ 536110 w 869485"/>
                <a:gd name="connsiteY1" fmla="*/ 3814 h 3785239"/>
                <a:gd name="connsiteX2" fmla="*/ 812335 w 869485"/>
                <a:gd name="connsiteY2" fmla="*/ 251464 h 3785239"/>
                <a:gd name="connsiteX3" fmla="*/ 602785 w 869485"/>
                <a:gd name="connsiteY3" fmla="*/ 175264 h 3785239"/>
                <a:gd name="connsiteX4" fmla="*/ 869485 w 869485"/>
                <a:gd name="connsiteY4" fmla="*/ 584839 h 3785239"/>
                <a:gd name="connsiteX5" fmla="*/ 602785 w 869485"/>
                <a:gd name="connsiteY5" fmla="*/ 1804039 h 3785239"/>
                <a:gd name="connsiteX6" fmla="*/ 745660 w 869485"/>
                <a:gd name="connsiteY6" fmla="*/ 2366014 h 3785239"/>
                <a:gd name="connsiteX7" fmla="*/ 526585 w 869485"/>
                <a:gd name="connsiteY7" fmla="*/ 3318514 h 3785239"/>
                <a:gd name="connsiteX8" fmla="*/ 297986 w 869485"/>
                <a:gd name="connsiteY8" fmla="*/ 3308989 h 3785239"/>
                <a:gd name="connsiteX9" fmla="*/ 12235 w 869485"/>
                <a:gd name="connsiteY9" fmla="*/ 3785239 h 3785239"/>
                <a:gd name="connsiteX10" fmla="*/ 117011 w 869485"/>
                <a:gd name="connsiteY10" fmla="*/ 2880364 h 3785239"/>
                <a:gd name="connsiteX11" fmla="*/ 174161 w 869485"/>
                <a:gd name="connsiteY11" fmla="*/ 2616046 h 3785239"/>
                <a:gd name="connsiteX12" fmla="*/ 183686 w 869485"/>
                <a:gd name="connsiteY12" fmla="*/ 2013589 h 3785239"/>
                <a:gd name="connsiteX13" fmla="*/ 107486 w 869485"/>
                <a:gd name="connsiteY13" fmla="*/ 765814 h 3785239"/>
                <a:gd name="connsiteX14" fmla="*/ 240835 w 869485"/>
                <a:gd name="connsiteY14" fmla="*/ 118114 h 3785239"/>
                <a:gd name="connsiteX0" fmla="*/ 240835 w 869485"/>
                <a:gd name="connsiteY0" fmla="*/ 118114 h 3785239"/>
                <a:gd name="connsiteX1" fmla="*/ 536110 w 869485"/>
                <a:gd name="connsiteY1" fmla="*/ 3814 h 3785239"/>
                <a:gd name="connsiteX2" fmla="*/ 812335 w 869485"/>
                <a:gd name="connsiteY2" fmla="*/ 251464 h 3785239"/>
                <a:gd name="connsiteX3" fmla="*/ 602785 w 869485"/>
                <a:gd name="connsiteY3" fmla="*/ 175264 h 3785239"/>
                <a:gd name="connsiteX4" fmla="*/ 869485 w 869485"/>
                <a:gd name="connsiteY4" fmla="*/ 584839 h 3785239"/>
                <a:gd name="connsiteX5" fmla="*/ 602785 w 869485"/>
                <a:gd name="connsiteY5" fmla="*/ 1804039 h 3785239"/>
                <a:gd name="connsiteX6" fmla="*/ 745660 w 869485"/>
                <a:gd name="connsiteY6" fmla="*/ 2366014 h 3785239"/>
                <a:gd name="connsiteX7" fmla="*/ 526585 w 869485"/>
                <a:gd name="connsiteY7" fmla="*/ 3318514 h 3785239"/>
                <a:gd name="connsiteX8" fmla="*/ 297986 w 869485"/>
                <a:gd name="connsiteY8" fmla="*/ 3308989 h 3785239"/>
                <a:gd name="connsiteX9" fmla="*/ 12235 w 869485"/>
                <a:gd name="connsiteY9" fmla="*/ 3785239 h 3785239"/>
                <a:gd name="connsiteX10" fmla="*/ 117011 w 869485"/>
                <a:gd name="connsiteY10" fmla="*/ 2880364 h 3785239"/>
                <a:gd name="connsiteX11" fmla="*/ 174161 w 869485"/>
                <a:gd name="connsiteY11" fmla="*/ 2616046 h 3785239"/>
                <a:gd name="connsiteX12" fmla="*/ 183686 w 869485"/>
                <a:gd name="connsiteY12" fmla="*/ 2013589 h 3785239"/>
                <a:gd name="connsiteX13" fmla="*/ 107486 w 869485"/>
                <a:gd name="connsiteY13" fmla="*/ 765814 h 3785239"/>
                <a:gd name="connsiteX14" fmla="*/ 240835 w 869485"/>
                <a:gd name="connsiteY14" fmla="*/ 118114 h 3785239"/>
                <a:gd name="connsiteX0" fmla="*/ 240835 w 869485"/>
                <a:gd name="connsiteY0" fmla="*/ 118114 h 3785239"/>
                <a:gd name="connsiteX1" fmla="*/ 536110 w 869485"/>
                <a:gd name="connsiteY1" fmla="*/ 3814 h 3785239"/>
                <a:gd name="connsiteX2" fmla="*/ 812335 w 869485"/>
                <a:gd name="connsiteY2" fmla="*/ 251464 h 3785239"/>
                <a:gd name="connsiteX3" fmla="*/ 602785 w 869485"/>
                <a:gd name="connsiteY3" fmla="*/ 175264 h 3785239"/>
                <a:gd name="connsiteX4" fmla="*/ 869485 w 869485"/>
                <a:gd name="connsiteY4" fmla="*/ 584839 h 3785239"/>
                <a:gd name="connsiteX5" fmla="*/ 602785 w 869485"/>
                <a:gd name="connsiteY5" fmla="*/ 1804039 h 3785239"/>
                <a:gd name="connsiteX6" fmla="*/ 745660 w 869485"/>
                <a:gd name="connsiteY6" fmla="*/ 2366014 h 3785239"/>
                <a:gd name="connsiteX7" fmla="*/ 526585 w 869485"/>
                <a:gd name="connsiteY7" fmla="*/ 3318514 h 3785239"/>
                <a:gd name="connsiteX8" fmla="*/ 297986 w 869485"/>
                <a:gd name="connsiteY8" fmla="*/ 3308989 h 3785239"/>
                <a:gd name="connsiteX9" fmla="*/ 12235 w 869485"/>
                <a:gd name="connsiteY9" fmla="*/ 3785239 h 3785239"/>
                <a:gd name="connsiteX10" fmla="*/ 117011 w 869485"/>
                <a:gd name="connsiteY10" fmla="*/ 2880364 h 3785239"/>
                <a:gd name="connsiteX11" fmla="*/ 174161 w 869485"/>
                <a:gd name="connsiteY11" fmla="*/ 2616046 h 3785239"/>
                <a:gd name="connsiteX12" fmla="*/ 183686 w 869485"/>
                <a:gd name="connsiteY12" fmla="*/ 2013589 h 3785239"/>
                <a:gd name="connsiteX13" fmla="*/ 107486 w 869485"/>
                <a:gd name="connsiteY13" fmla="*/ 765814 h 3785239"/>
                <a:gd name="connsiteX14" fmla="*/ 240835 w 869485"/>
                <a:gd name="connsiteY14" fmla="*/ 118114 h 3785239"/>
                <a:gd name="connsiteX0" fmla="*/ 240835 w 869485"/>
                <a:gd name="connsiteY0" fmla="*/ 118114 h 3785239"/>
                <a:gd name="connsiteX1" fmla="*/ 536110 w 869485"/>
                <a:gd name="connsiteY1" fmla="*/ 3814 h 3785239"/>
                <a:gd name="connsiteX2" fmla="*/ 812335 w 869485"/>
                <a:gd name="connsiteY2" fmla="*/ 251464 h 3785239"/>
                <a:gd name="connsiteX3" fmla="*/ 602785 w 869485"/>
                <a:gd name="connsiteY3" fmla="*/ 175264 h 3785239"/>
                <a:gd name="connsiteX4" fmla="*/ 869485 w 869485"/>
                <a:gd name="connsiteY4" fmla="*/ 584839 h 3785239"/>
                <a:gd name="connsiteX5" fmla="*/ 602785 w 869485"/>
                <a:gd name="connsiteY5" fmla="*/ 1804039 h 3785239"/>
                <a:gd name="connsiteX6" fmla="*/ 745660 w 869485"/>
                <a:gd name="connsiteY6" fmla="*/ 2366014 h 3785239"/>
                <a:gd name="connsiteX7" fmla="*/ 526585 w 869485"/>
                <a:gd name="connsiteY7" fmla="*/ 3318514 h 3785239"/>
                <a:gd name="connsiteX8" fmla="*/ 297986 w 869485"/>
                <a:gd name="connsiteY8" fmla="*/ 3308989 h 3785239"/>
                <a:gd name="connsiteX9" fmla="*/ 12235 w 869485"/>
                <a:gd name="connsiteY9" fmla="*/ 3785239 h 3785239"/>
                <a:gd name="connsiteX10" fmla="*/ 117011 w 869485"/>
                <a:gd name="connsiteY10" fmla="*/ 2880364 h 3785239"/>
                <a:gd name="connsiteX11" fmla="*/ 174161 w 869485"/>
                <a:gd name="connsiteY11" fmla="*/ 2616046 h 3785239"/>
                <a:gd name="connsiteX12" fmla="*/ 183686 w 869485"/>
                <a:gd name="connsiteY12" fmla="*/ 2013589 h 3785239"/>
                <a:gd name="connsiteX13" fmla="*/ 107486 w 869485"/>
                <a:gd name="connsiteY13" fmla="*/ 765814 h 3785239"/>
                <a:gd name="connsiteX14" fmla="*/ 240835 w 869485"/>
                <a:gd name="connsiteY14" fmla="*/ 118114 h 3785239"/>
                <a:gd name="connsiteX0" fmla="*/ 240835 w 869485"/>
                <a:gd name="connsiteY0" fmla="*/ 118114 h 3785239"/>
                <a:gd name="connsiteX1" fmla="*/ 536110 w 869485"/>
                <a:gd name="connsiteY1" fmla="*/ 3814 h 3785239"/>
                <a:gd name="connsiteX2" fmla="*/ 812335 w 869485"/>
                <a:gd name="connsiteY2" fmla="*/ 251464 h 3785239"/>
                <a:gd name="connsiteX3" fmla="*/ 602785 w 869485"/>
                <a:gd name="connsiteY3" fmla="*/ 175264 h 3785239"/>
                <a:gd name="connsiteX4" fmla="*/ 869485 w 869485"/>
                <a:gd name="connsiteY4" fmla="*/ 584839 h 3785239"/>
                <a:gd name="connsiteX5" fmla="*/ 602785 w 869485"/>
                <a:gd name="connsiteY5" fmla="*/ 1804039 h 3785239"/>
                <a:gd name="connsiteX6" fmla="*/ 745660 w 869485"/>
                <a:gd name="connsiteY6" fmla="*/ 2366014 h 3785239"/>
                <a:gd name="connsiteX7" fmla="*/ 526585 w 869485"/>
                <a:gd name="connsiteY7" fmla="*/ 3318514 h 3785239"/>
                <a:gd name="connsiteX8" fmla="*/ 297986 w 869485"/>
                <a:gd name="connsiteY8" fmla="*/ 3308989 h 3785239"/>
                <a:gd name="connsiteX9" fmla="*/ 12235 w 869485"/>
                <a:gd name="connsiteY9" fmla="*/ 3785239 h 3785239"/>
                <a:gd name="connsiteX10" fmla="*/ 117011 w 869485"/>
                <a:gd name="connsiteY10" fmla="*/ 2880364 h 3785239"/>
                <a:gd name="connsiteX11" fmla="*/ 174161 w 869485"/>
                <a:gd name="connsiteY11" fmla="*/ 2616046 h 3785239"/>
                <a:gd name="connsiteX12" fmla="*/ 183686 w 869485"/>
                <a:gd name="connsiteY12" fmla="*/ 2013589 h 3785239"/>
                <a:gd name="connsiteX13" fmla="*/ 107486 w 869485"/>
                <a:gd name="connsiteY13" fmla="*/ 765814 h 3785239"/>
                <a:gd name="connsiteX14" fmla="*/ 240835 w 869485"/>
                <a:gd name="connsiteY14" fmla="*/ 118114 h 3785239"/>
                <a:gd name="connsiteX0" fmla="*/ 240835 w 869485"/>
                <a:gd name="connsiteY0" fmla="*/ 118114 h 3785239"/>
                <a:gd name="connsiteX1" fmla="*/ 536110 w 869485"/>
                <a:gd name="connsiteY1" fmla="*/ 3814 h 3785239"/>
                <a:gd name="connsiteX2" fmla="*/ 812335 w 869485"/>
                <a:gd name="connsiteY2" fmla="*/ 251464 h 3785239"/>
                <a:gd name="connsiteX3" fmla="*/ 602785 w 869485"/>
                <a:gd name="connsiteY3" fmla="*/ 175264 h 3785239"/>
                <a:gd name="connsiteX4" fmla="*/ 869485 w 869485"/>
                <a:gd name="connsiteY4" fmla="*/ 584839 h 3785239"/>
                <a:gd name="connsiteX5" fmla="*/ 602785 w 869485"/>
                <a:gd name="connsiteY5" fmla="*/ 1804039 h 3785239"/>
                <a:gd name="connsiteX6" fmla="*/ 764710 w 869485"/>
                <a:gd name="connsiteY6" fmla="*/ 2394589 h 3785239"/>
                <a:gd name="connsiteX7" fmla="*/ 526585 w 869485"/>
                <a:gd name="connsiteY7" fmla="*/ 3318514 h 3785239"/>
                <a:gd name="connsiteX8" fmla="*/ 297986 w 869485"/>
                <a:gd name="connsiteY8" fmla="*/ 3308989 h 3785239"/>
                <a:gd name="connsiteX9" fmla="*/ 12235 w 869485"/>
                <a:gd name="connsiteY9" fmla="*/ 3785239 h 3785239"/>
                <a:gd name="connsiteX10" fmla="*/ 117011 w 869485"/>
                <a:gd name="connsiteY10" fmla="*/ 2880364 h 3785239"/>
                <a:gd name="connsiteX11" fmla="*/ 174161 w 869485"/>
                <a:gd name="connsiteY11" fmla="*/ 2616046 h 3785239"/>
                <a:gd name="connsiteX12" fmla="*/ 183686 w 869485"/>
                <a:gd name="connsiteY12" fmla="*/ 2013589 h 3785239"/>
                <a:gd name="connsiteX13" fmla="*/ 107486 w 869485"/>
                <a:gd name="connsiteY13" fmla="*/ 765814 h 3785239"/>
                <a:gd name="connsiteX14" fmla="*/ 240835 w 869485"/>
                <a:gd name="connsiteY14" fmla="*/ 118114 h 3785239"/>
                <a:gd name="connsiteX0" fmla="*/ 240835 w 869485"/>
                <a:gd name="connsiteY0" fmla="*/ 118114 h 3785239"/>
                <a:gd name="connsiteX1" fmla="*/ 536110 w 869485"/>
                <a:gd name="connsiteY1" fmla="*/ 3814 h 3785239"/>
                <a:gd name="connsiteX2" fmla="*/ 812335 w 869485"/>
                <a:gd name="connsiteY2" fmla="*/ 251464 h 3785239"/>
                <a:gd name="connsiteX3" fmla="*/ 602785 w 869485"/>
                <a:gd name="connsiteY3" fmla="*/ 175264 h 3785239"/>
                <a:gd name="connsiteX4" fmla="*/ 869485 w 869485"/>
                <a:gd name="connsiteY4" fmla="*/ 584839 h 3785239"/>
                <a:gd name="connsiteX5" fmla="*/ 602785 w 869485"/>
                <a:gd name="connsiteY5" fmla="*/ 1804039 h 3785239"/>
                <a:gd name="connsiteX6" fmla="*/ 764710 w 869485"/>
                <a:gd name="connsiteY6" fmla="*/ 2394589 h 3785239"/>
                <a:gd name="connsiteX7" fmla="*/ 526585 w 869485"/>
                <a:gd name="connsiteY7" fmla="*/ 3318514 h 3785239"/>
                <a:gd name="connsiteX8" fmla="*/ 297986 w 869485"/>
                <a:gd name="connsiteY8" fmla="*/ 3308989 h 3785239"/>
                <a:gd name="connsiteX9" fmla="*/ 12235 w 869485"/>
                <a:gd name="connsiteY9" fmla="*/ 3785239 h 3785239"/>
                <a:gd name="connsiteX10" fmla="*/ 117011 w 869485"/>
                <a:gd name="connsiteY10" fmla="*/ 2880364 h 3785239"/>
                <a:gd name="connsiteX11" fmla="*/ 174161 w 869485"/>
                <a:gd name="connsiteY11" fmla="*/ 2616046 h 3785239"/>
                <a:gd name="connsiteX12" fmla="*/ 183686 w 869485"/>
                <a:gd name="connsiteY12" fmla="*/ 2013589 h 3785239"/>
                <a:gd name="connsiteX13" fmla="*/ 107486 w 869485"/>
                <a:gd name="connsiteY13" fmla="*/ 765814 h 3785239"/>
                <a:gd name="connsiteX14" fmla="*/ 240835 w 869485"/>
                <a:gd name="connsiteY14" fmla="*/ 118114 h 3785239"/>
                <a:gd name="connsiteX0" fmla="*/ 240835 w 869485"/>
                <a:gd name="connsiteY0" fmla="*/ 118114 h 3785239"/>
                <a:gd name="connsiteX1" fmla="*/ 536110 w 869485"/>
                <a:gd name="connsiteY1" fmla="*/ 3814 h 3785239"/>
                <a:gd name="connsiteX2" fmla="*/ 812335 w 869485"/>
                <a:gd name="connsiteY2" fmla="*/ 251464 h 3785239"/>
                <a:gd name="connsiteX3" fmla="*/ 602785 w 869485"/>
                <a:gd name="connsiteY3" fmla="*/ 175264 h 3785239"/>
                <a:gd name="connsiteX4" fmla="*/ 869485 w 869485"/>
                <a:gd name="connsiteY4" fmla="*/ 584839 h 3785239"/>
                <a:gd name="connsiteX5" fmla="*/ 602785 w 869485"/>
                <a:gd name="connsiteY5" fmla="*/ 1804039 h 3785239"/>
                <a:gd name="connsiteX6" fmla="*/ 762329 w 869485"/>
                <a:gd name="connsiteY6" fmla="*/ 2446977 h 3785239"/>
                <a:gd name="connsiteX7" fmla="*/ 526585 w 869485"/>
                <a:gd name="connsiteY7" fmla="*/ 3318514 h 3785239"/>
                <a:gd name="connsiteX8" fmla="*/ 297986 w 869485"/>
                <a:gd name="connsiteY8" fmla="*/ 3308989 h 3785239"/>
                <a:gd name="connsiteX9" fmla="*/ 12235 w 869485"/>
                <a:gd name="connsiteY9" fmla="*/ 3785239 h 3785239"/>
                <a:gd name="connsiteX10" fmla="*/ 117011 w 869485"/>
                <a:gd name="connsiteY10" fmla="*/ 2880364 h 3785239"/>
                <a:gd name="connsiteX11" fmla="*/ 174161 w 869485"/>
                <a:gd name="connsiteY11" fmla="*/ 2616046 h 3785239"/>
                <a:gd name="connsiteX12" fmla="*/ 183686 w 869485"/>
                <a:gd name="connsiteY12" fmla="*/ 2013589 h 3785239"/>
                <a:gd name="connsiteX13" fmla="*/ 107486 w 869485"/>
                <a:gd name="connsiteY13" fmla="*/ 765814 h 3785239"/>
                <a:gd name="connsiteX14" fmla="*/ 240835 w 869485"/>
                <a:gd name="connsiteY14" fmla="*/ 118114 h 3785239"/>
                <a:gd name="connsiteX0" fmla="*/ 240835 w 869485"/>
                <a:gd name="connsiteY0" fmla="*/ 118114 h 3785239"/>
                <a:gd name="connsiteX1" fmla="*/ 536110 w 869485"/>
                <a:gd name="connsiteY1" fmla="*/ 3814 h 3785239"/>
                <a:gd name="connsiteX2" fmla="*/ 812335 w 869485"/>
                <a:gd name="connsiteY2" fmla="*/ 251464 h 3785239"/>
                <a:gd name="connsiteX3" fmla="*/ 602785 w 869485"/>
                <a:gd name="connsiteY3" fmla="*/ 175264 h 3785239"/>
                <a:gd name="connsiteX4" fmla="*/ 869485 w 869485"/>
                <a:gd name="connsiteY4" fmla="*/ 584839 h 3785239"/>
                <a:gd name="connsiteX5" fmla="*/ 602785 w 869485"/>
                <a:gd name="connsiteY5" fmla="*/ 1804039 h 3785239"/>
                <a:gd name="connsiteX6" fmla="*/ 762329 w 869485"/>
                <a:gd name="connsiteY6" fmla="*/ 2446977 h 3785239"/>
                <a:gd name="connsiteX7" fmla="*/ 526585 w 869485"/>
                <a:gd name="connsiteY7" fmla="*/ 3318514 h 3785239"/>
                <a:gd name="connsiteX8" fmla="*/ 297986 w 869485"/>
                <a:gd name="connsiteY8" fmla="*/ 3308989 h 3785239"/>
                <a:gd name="connsiteX9" fmla="*/ 12235 w 869485"/>
                <a:gd name="connsiteY9" fmla="*/ 3785239 h 3785239"/>
                <a:gd name="connsiteX10" fmla="*/ 117011 w 869485"/>
                <a:gd name="connsiteY10" fmla="*/ 2880364 h 3785239"/>
                <a:gd name="connsiteX11" fmla="*/ 174161 w 869485"/>
                <a:gd name="connsiteY11" fmla="*/ 2616046 h 3785239"/>
                <a:gd name="connsiteX12" fmla="*/ 183686 w 869485"/>
                <a:gd name="connsiteY12" fmla="*/ 2013589 h 3785239"/>
                <a:gd name="connsiteX13" fmla="*/ 107486 w 869485"/>
                <a:gd name="connsiteY13" fmla="*/ 765814 h 3785239"/>
                <a:gd name="connsiteX14" fmla="*/ 240835 w 869485"/>
                <a:gd name="connsiteY14" fmla="*/ 118114 h 3785239"/>
                <a:gd name="connsiteX0" fmla="*/ 240835 w 869485"/>
                <a:gd name="connsiteY0" fmla="*/ 118114 h 3785239"/>
                <a:gd name="connsiteX1" fmla="*/ 536110 w 869485"/>
                <a:gd name="connsiteY1" fmla="*/ 3814 h 3785239"/>
                <a:gd name="connsiteX2" fmla="*/ 812335 w 869485"/>
                <a:gd name="connsiteY2" fmla="*/ 251464 h 3785239"/>
                <a:gd name="connsiteX3" fmla="*/ 602785 w 869485"/>
                <a:gd name="connsiteY3" fmla="*/ 175264 h 3785239"/>
                <a:gd name="connsiteX4" fmla="*/ 869485 w 869485"/>
                <a:gd name="connsiteY4" fmla="*/ 584839 h 3785239"/>
                <a:gd name="connsiteX5" fmla="*/ 602785 w 869485"/>
                <a:gd name="connsiteY5" fmla="*/ 1804039 h 3785239"/>
                <a:gd name="connsiteX6" fmla="*/ 762329 w 869485"/>
                <a:gd name="connsiteY6" fmla="*/ 2446977 h 3785239"/>
                <a:gd name="connsiteX7" fmla="*/ 526585 w 869485"/>
                <a:gd name="connsiteY7" fmla="*/ 3318514 h 3785239"/>
                <a:gd name="connsiteX8" fmla="*/ 297986 w 869485"/>
                <a:gd name="connsiteY8" fmla="*/ 3308989 h 3785239"/>
                <a:gd name="connsiteX9" fmla="*/ 12235 w 869485"/>
                <a:gd name="connsiteY9" fmla="*/ 3785239 h 3785239"/>
                <a:gd name="connsiteX10" fmla="*/ 117011 w 869485"/>
                <a:gd name="connsiteY10" fmla="*/ 2880364 h 3785239"/>
                <a:gd name="connsiteX11" fmla="*/ 174161 w 869485"/>
                <a:gd name="connsiteY11" fmla="*/ 2616046 h 3785239"/>
                <a:gd name="connsiteX12" fmla="*/ 183686 w 869485"/>
                <a:gd name="connsiteY12" fmla="*/ 2013589 h 3785239"/>
                <a:gd name="connsiteX13" fmla="*/ 107486 w 869485"/>
                <a:gd name="connsiteY13" fmla="*/ 765814 h 3785239"/>
                <a:gd name="connsiteX14" fmla="*/ 240835 w 869485"/>
                <a:gd name="connsiteY14" fmla="*/ 118114 h 3785239"/>
                <a:gd name="connsiteX0" fmla="*/ 240835 w 869485"/>
                <a:gd name="connsiteY0" fmla="*/ 118114 h 3785239"/>
                <a:gd name="connsiteX1" fmla="*/ 536110 w 869485"/>
                <a:gd name="connsiteY1" fmla="*/ 3814 h 3785239"/>
                <a:gd name="connsiteX2" fmla="*/ 812335 w 869485"/>
                <a:gd name="connsiteY2" fmla="*/ 251464 h 3785239"/>
                <a:gd name="connsiteX3" fmla="*/ 602785 w 869485"/>
                <a:gd name="connsiteY3" fmla="*/ 175264 h 3785239"/>
                <a:gd name="connsiteX4" fmla="*/ 869485 w 869485"/>
                <a:gd name="connsiteY4" fmla="*/ 584839 h 3785239"/>
                <a:gd name="connsiteX5" fmla="*/ 648029 w 869485"/>
                <a:gd name="connsiteY5" fmla="*/ 1794514 h 3785239"/>
                <a:gd name="connsiteX6" fmla="*/ 762329 w 869485"/>
                <a:gd name="connsiteY6" fmla="*/ 2446977 h 3785239"/>
                <a:gd name="connsiteX7" fmla="*/ 526585 w 869485"/>
                <a:gd name="connsiteY7" fmla="*/ 3318514 h 3785239"/>
                <a:gd name="connsiteX8" fmla="*/ 297986 w 869485"/>
                <a:gd name="connsiteY8" fmla="*/ 3308989 h 3785239"/>
                <a:gd name="connsiteX9" fmla="*/ 12235 w 869485"/>
                <a:gd name="connsiteY9" fmla="*/ 3785239 h 3785239"/>
                <a:gd name="connsiteX10" fmla="*/ 117011 w 869485"/>
                <a:gd name="connsiteY10" fmla="*/ 2880364 h 3785239"/>
                <a:gd name="connsiteX11" fmla="*/ 174161 w 869485"/>
                <a:gd name="connsiteY11" fmla="*/ 2616046 h 3785239"/>
                <a:gd name="connsiteX12" fmla="*/ 183686 w 869485"/>
                <a:gd name="connsiteY12" fmla="*/ 2013589 h 3785239"/>
                <a:gd name="connsiteX13" fmla="*/ 107486 w 869485"/>
                <a:gd name="connsiteY13" fmla="*/ 765814 h 3785239"/>
                <a:gd name="connsiteX14" fmla="*/ 240835 w 869485"/>
                <a:gd name="connsiteY14" fmla="*/ 118114 h 3785239"/>
                <a:gd name="connsiteX0" fmla="*/ 240835 w 869505"/>
                <a:gd name="connsiteY0" fmla="*/ 118114 h 3785239"/>
                <a:gd name="connsiteX1" fmla="*/ 536110 w 869505"/>
                <a:gd name="connsiteY1" fmla="*/ 3814 h 3785239"/>
                <a:gd name="connsiteX2" fmla="*/ 812335 w 869505"/>
                <a:gd name="connsiteY2" fmla="*/ 251464 h 3785239"/>
                <a:gd name="connsiteX3" fmla="*/ 602785 w 869505"/>
                <a:gd name="connsiteY3" fmla="*/ 175264 h 3785239"/>
                <a:gd name="connsiteX4" fmla="*/ 869485 w 869505"/>
                <a:gd name="connsiteY4" fmla="*/ 584839 h 3785239"/>
                <a:gd name="connsiteX5" fmla="*/ 548017 w 869505"/>
                <a:gd name="connsiteY5" fmla="*/ 1692120 h 3785239"/>
                <a:gd name="connsiteX6" fmla="*/ 648029 w 869505"/>
                <a:gd name="connsiteY6" fmla="*/ 1794514 h 3785239"/>
                <a:gd name="connsiteX7" fmla="*/ 762329 w 869505"/>
                <a:gd name="connsiteY7" fmla="*/ 2446977 h 3785239"/>
                <a:gd name="connsiteX8" fmla="*/ 526585 w 869505"/>
                <a:gd name="connsiteY8" fmla="*/ 3318514 h 3785239"/>
                <a:gd name="connsiteX9" fmla="*/ 297986 w 869505"/>
                <a:gd name="connsiteY9" fmla="*/ 3308989 h 3785239"/>
                <a:gd name="connsiteX10" fmla="*/ 12235 w 869505"/>
                <a:gd name="connsiteY10" fmla="*/ 3785239 h 3785239"/>
                <a:gd name="connsiteX11" fmla="*/ 117011 w 869505"/>
                <a:gd name="connsiteY11" fmla="*/ 2880364 h 3785239"/>
                <a:gd name="connsiteX12" fmla="*/ 174161 w 869505"/>
                <a:gd name="connsiteY12" fmla="*/ 2616046 h 3785239"/>
                <a:gd name="connsiteX13" fmla="*/ 183686 w 869505"/>
                <a:gd name="connsiteY13" fmla="*/ 2013589 h 3785239"/>
                <a:gd name="connsiteX14" fmla="*/ 107486 w 869505"/>
                <a:gd name="connsiteY14" fmla="*/ 765814 h 3785239"/>
                <a:gd name="connsiteX15" fmla="*/ 240835 w 869505"/>
                <a:gd name="connsiteY15" fmla="*/ 118114 h 3785239"/>
                <a:gd name="connsiteX0" fmla="*/ 240835 w 869505"/>
                <a:gd name="connsiteY0" fmla="*/ 118114 h 3785239"/>
                <a:gd name="connsiteX1" fmla="*/ 536110 w 869505"/>
                <a:gd name="connsiteY1" fmla="*/ 3814 h 3785239"/>
                <a:gd name="connsiteX2" fmla="*/ 812335 w 869505"/>
                <a:gd name="connsiteY2" fmla="*/ 251464 h 3785239"/>
                <a:gd name="connsiteX3" fmla="*/ 602785 w 869505"/>
                <a:gd name="connsiteY3" fmla="*/ 175264 h 3785239"/>
                <a:gd name="connsiteX4" fmla="*/ 869485 w 869505"/>
                <a:gd name="connsiteY4" fmla="*/ 584839 h 3785239"/>
                <a:gd name="connsiteX5" fmla="*/ 548017 w 869505"/>
                <a:gd name="connsiteY5" fmla="*/ 1692120 h 3785239"/>
                <a:gd name="connsiteX6" fmla="*/ 648029 w 869505"/>
                <a:gd name="connsiteY6" fmla="*/ 1794514 h 3785239"/>
                <a:gd name="connsiteX7" fmla="*/ 762329 w 869505"/>
                <a:gd name="connsiteY7" fmla="*/ 2446977 h 3785239"/>
                <a:gd name="connsiteX8" fmla="*/ 526585 w 869505"/>
                <a:gd name="connsiteY8" fmla="*/ 3318514 h 3785239"/>
                <a:gd name="connsiteX9" fmla="*/ 297986 w 869505"/>
                <a:gd name="connsiteY9" fmla="*/ 3308989 h 3785239"/>
                <a:gd name="connsiteX10" fmla="*/ 12235 w 869505"/>
                <a:gd name="connsiteY10" fmla="*/ 3785239 h 3785239"/>
                <a:gd name="connsiteX11" fmla="*/ 117011 w 869505"/>
                <a:gd name="connsiteY11" fmla="*/ 2880364 h 3785239"/>
                <a:gd name="connsiteX12" fmla="*/ 174161 w 869505"/>
                <a:gd name="connsiteY12" fmla="*/ 2616046 h 3785239"/>
                <a:gd name="connsiteX13" fmla="*/ 183686 w 869505"/>
                <a:gd name="connsiteY13" fmla="*/ 2013589 h 3785239"/>
                <a:gd name="connsiteX14" fmla="*/ 107486 w 869505"/>
                <a:gd name="connsiteY14" fmla="*/ 765814 h 3785239"/>
                <a:gd name="connsiteX15" fmla="*/ 240835 w 869505"/>
                <a:gd name="connsiteY15" fmla="*/ 118114 h 3785239"/>
                <a:gd name="connsiteX0" fmla="*/ 240835 w 869505"/>
                <a:gd name="connsiteY0" fmla="*/ 118114 h 3785239"/>
                <a:gd name="connsiteX1" fmla="*/ 536110 w 869505"/>
                <a:gd name="connsiteY1" fmla="*/ 3814 h 3785239"/>
                <a:gd name="connsiteX2" fmla="*/ 812335 w 869505"/>
                <a:gd name="connsiteY2" fmla="*/ 251464 h 3785239"/>
                <a:gd name="connsiteX3" fmla="*/ 602785 w 869505"/>
                <a:gd name="connsiteY3" fmla="*/ 175264 h 3785239"/>
                <a:gd name="connsiteX4" fmla="*/ 869485 w 869505"/>
                <a:gd name="connsiteY4" fmla="*/ 584839 h 3785239"/>
                <a:gd name="connsiteX5" fmla="*/ 548017 w 869505"/>
                <a:gd name="connsiteY5" fmla="*/ 1692120 h 3785239"/>
                <a:gd name="connsiteX6" fmla="*/ 648029 w 869505"/>
                <a:gd name="connsiteY6" fmla="*/ 1794514 h 3785239"/>
                <a:gd name="connsiteX7" fmla="*/ 762329 w 869505"/>
                <a:gd name="connsiteY7" fmla="*/ 2446977 h 3785239"/>
                <a:gd name="connsiteX8" fmla="*/ 526585 w 869505"/>
                <a:gd name="connsiteY8" fmla="*/ 3318514 h 3785239"/>
                <a:gd name="connsiteX9" fmla="*/ 297986 w 869505"/>
                <a:gd name="connsiteY9" fmla="*/ 3308989 h 3785239"/>
                <a:gd name="connsiteX10" fmla="*/ 12235 w 869505"/>
                <a:gd name="connsiteY10" fmla="*/ 3785239 h 3785239"/>
                <a:gd name="connsiteX11" fmla="*/ 117011 w 869505"/>
                <a:gd name="connsiteY11" fmla="*/ 2880364 h 3785239"/>
                <a:gd name="connsiteX12" fmla="*/ 174161 w 869505"/>
                <a:gd name="connsiteY12" fmla="*/ 2616046 h 3785239"/>
                <a:gd name="connsiteX13" fmla="*/ 183686 w 869505"/>
                <a:gd name="connsiteY13" fmla="*/ 2013589 h 3785239"/>
                <a:gd name="connsiteX14" fmla="*/ 107486 w 869505"/>
                <a:gd name="connsiteY14" fmla="*/ 765814 h 3785239"/>
                <a:gd name="connsiteX15" fmla="*/ 240835 w 869505"/>
                <a:gd name="connsiteY15" fmla="*/ 118114 h 3785239"/>
                <a:gd name="connsiteX0" fmla="*/ 240835 w 869505"/>
                <a:gd name="connsiteY0" fmla="*/ 118114 h 3785239"/>
                <a:gd name="connsiteX1" fmla="*/ 536110 w 869505"/>
                <a:gd name="connsiteY1" fmla="*/ 3814 h 3785239"/>
                <a:gd name="connsiteX2" fmla="*/ 812335 w 869505"/>
                <a:gd name="connsiteY2" fmla="*/ 251464 h 3785239"/>
                <a:gd name="connsiteX3" fmla="*/ 602785 w 869505"/>
                <a:gd name="connsiteY3" fmla="*/ 175264 h 3785239"/>
                <a:gd name="connsiteX4" fmla="*/ 869485 w 869505"/>
                <a:gd name="connsiteY4" fmla="*/ 584839 h 3785239"/>
                <a:gd name="connsiteX5" fmla="*/ 548017 w 869505"/>
                <a:gd name="connsiteY5" fmla="*/ 1692120 h 3785239"/>
                <a:gd name="connsiteX6" fmla="*/ 648029 w 869505"/>
                <a:gd name="connsiteY6" fmla="*/ 1794514 h 3785239"/>
                <a:gd name="connsiteX7" fmla="*/ 762329 w 869505"/>
                <a:gd name="connsiteY7" fmla="*/ 2446977 h 3785239"/>
                <a:gd name="connsiteX8" fmla="*/ 526585 w 869505"/>
                <a:gd name="connsiteY8" fmla="*/ 3318514 h 3785239"/>
                <a:gd name="connsiteX9" fmla="*/ 297986 w 869505"/>
                <a:gd name="connsiteY9" fmla="*/ 3308989 h 3785239"/>
                <a:gd name="connsiteX10" fmla="*/ 12235 w 869505"/>
                <a:gd name="connsiteY10" fmla="*/ 3785239 h 3785239"/>
                <a:gd name="connsiteX11" fmla="*/ 117011 w 869505"/>
                <a:gd name="connsiteY11" fmla="*/ 2880364 h 3785239"/>
                <a:gd name="connsiteX12" fmla="*/ 174161 w 869505"/>
                <a:gd name="connsiteY12" fmla="*/ 2616046 h 3785239"/>
                <a:gd name="connsiteX13" fmla="*/ 183686 w 869505"/>
                <a:gd name="connsiteY13" fmla="*/ 2013589 h 3785239"/>
                <a:gd name="connsiteX14" fmla="*/ 107486 w 869505"/>
                <a:gd name="connsiteY14" fmla="*/ 765814 h 3785239"/>
                <a:gd name="connsiteX15" fmla="*/ 240835 w 869505"/>
                <a:gd name="connsiteY15" fmla="*/ 118114 h 3785239"/>
                <a:gd name="connsiteX0" fmla="*/ 240835 w 869505"/>
                <a:gd name="connsiteY0" fmla="*/ 118114 h 3785239"/>
                <a:gd name="connsiteX1" fmla="*/ 536110 w 869505"/>
                <a:gd name="connsiteY1" fmla="*/ 3814 h 3785239"/>
                <a:gd name="connsiteX2" fmla="*/ 812335 w 869505"/>
                <a:gd name="connsiteY2" fmla="*/ 251464 h 3785239"/>
                <a:gd name="connsiteX3" fmla="*/ 602785 w 869505"/>
                <a:gd name="connsiteY3" fmla="*/ 175264 h 3785239"/>
                <a:gd name="connsiteX4" fmla="*/ 869485 w 869505"/>
                <a:gd name="connsiteY4" fmla="*/ 584839 h 3785239"/>
                <a:gd name="connsiteX5" fmla="*/ 548017 w 869505"/>
                <a:gd name="connsiteY5" fmla="*/ 1692120 h 3785239"/>
                <a:gd name="connsiteX6" fmla="*/ 648029 w 869505"/>
                <a:gd name="connsiteY6" fmla="*/ 1794514 h 3785239"/>
                <a:gd name="connsiteX7" fmla="*/ 762329 w 869505"/>
                <a:gd name="connsiteY7" fmla="*/ 2446977 h 3785239"/>
                <a:gd name="connsiteX8" fmla="*/ 526585 w 869505"/>
                <a:gd name="connsiteY8" fmla="*/ 3318514 h 3785239"/>
                <a:gd name="connsiteX9" fmla="*/ 297986 w 869505"/>
                <a:gd name="connsiteY9" fmla="*/ 3308989 h 3785239"/>
                <a:gd name="connsiteX10" fmla="*/ 12235 w 869505"/>
                <a:gd name="connsiteY10" fmla="*/ 3785239 h 3785239"/>
                <a:gd name="connsiteX11" fmla="*/ 117011 w 869505"/>
                <a:gd name="connsiteY11" fmla="*/ 2880364 h 3785239"/>
                <a:gd name="connsiteX12" fmla="*/ 174161 w 869505"/>
                <a:gd name="connsiteY12" fmla="*/ 2616046 h 3785239"/>
                <a:gd name="connsiteX13" fmla="*/ 183686 w 869505"/>
                <a:gd name="connsiteY13" fmla="*/ 2013589 h 3785239"/>
                <a:gd name="connsiteX14" fmla="*/ 107486 w 869505"/>
                <a:gd name="connsiteY14" fmla="*/ 765814 h 3785239"/>
                <a:gd name="connsiteX15" fmla="*/ 240835 w 869505"/>
                <a:gd name="connsiteY15" fmla="*/ 118114 h 3785239"/>
                <a:gd name="connsiteX0" fmla="*/ 240835 w 869505"/>
                <a:gd name="connsiteY0" fmla="*/ 118114 h 3785239"/>
                <a:gd name="connsiteX1" fmla="*/ 536110 w 869505"/>
                <a:gd name="connsiteY1" fmla="*/ 3814 h 3785239"/>
                <a:gd name="connsiteX2" fmla="*/ 812335 w 869505"/>
                <a:gd name="connsiteY2" fmla="*/ 251464 h 3785239"/>
                <a:gd name="connsiteX3" fmla="*/ 602785 w 869505"/>
                <a:gd name="connsiteY3" fmla="*/ 175264 h 3785239"/>
                <a:gd name="connsiteX4" fmla="*/ 869485 w 869505"/>
                <a:gd name="connsiteY4" fmla="*/ 584839 h 3785239"/>
                <a:gd name="connsiteX5" fmla="*/ 548017 w 869505"/>
                <a:gd name="connsiteY5" fmla="*/ 1692120 h 3785239"/>
                <a:gd name="connsiteX6" fmla="*/ 648029 w 869505"/>
                <a:gd name="connsiteY6" fmla="*/ 1794514 h 3785239"/>
                <a:gd name="connsiteX7" fmla="*/ 762329 w 869505"/>
                <a:gd name="connsiteY7" fmla="*/ 2446977 h 3785239"/>
                <a:gd name="connsiteX8" fmla="*/ 526585 w 869505"/>
                <a:gd name="connsiteY8" fmla="*/ 3318514 h 3785239"/>
                <a:gd name="connsiteX9" fmla="*/ 297986 w 869505"/>
                <a:gd name="connsiteY9" fmla="*/ 3308989 h 3785239"/>
                <a:gd name="connsiteX10" fmla="*/ 12235 w 869505"/>
                <a:gd name="connsiteY10" fmla="*/ 3785239 h 3785239"/>
                <a:gd name="connsiteX11" fmla="*/ 117011 w 869505"/>
                <a:gd name="connsiteY11" fmla="*/ 2880364 h 3785239"/>
                <a:gd name="connsiteX12" fmla="*/ 174161 w 869505"/>
                <a:gd name="connsiteY12" fmla="*/ 2616046 h 3785239"/>
                <a:gd name="connsiteX13" fmla="*/ 183686 w 869505"/>
                <a:gd name="connsiteY13" fmla="*/ 2013589 h 3785239"/>
                <a:gd name="connsiteX14" fmla="*/ 107486 w 869505"/>
                <a:gd name="connsiteY14" fmla="*/ 765814 h 3785239"/>
                <a:gd name="connsiteX15" fmla="*/ 240835 w 869505"/>
                <a:gd name="connsiteY15" fmla="*/ 118114 h 3785239"/>
                <a:gd name="connsiteX0" fmla="*/ 240835 w 869505"/>
                <a:gd name="connsiteY0" fmla="*/ 118114 h 3785239"/>
                <a:gd name="connsiteX1" fmla="*/ 536110 w 869505"/>
                <a:gd name="connsiteY1" fmla="*/ 3814 h 3785239"/>
                <a:gd name="connsiteX2" fmla="*/ 812335 w 869505"/>
                <a:gd name="connsiteY2" fmla="*/ 251464 h 3785239"/>
                <a:gd name="connsiteX3" fmla="*/ 602785 w 869505"/>
                <a:gd name="connsiteY3" fmla="*/ 175264 h 3785239"/>
                <a:gd name="connsiteX4" fmla="*/ 869485 w 869505"/>
                <a:gd name="connsiteY4" fmla="*/ 584839 h 3785239"/>
                <a:gd name="connsiteX5" fmla="*/ 548017 w 869505"/>
                <a:gd name="connsiteY5" fmla="*/ 1692120 h 3785239"/>
                <a:gd name="connsiteX6" fmla="*/ 648029 w 869505"/>
                <a:gd name="connsiteY6" fmla="*/ 1794514 h 3785239"/>
                <a:gd name="connsiteX7" fmla="*/ 762329 w 869505"/>
                <a:gd name="connsiteY7" fmla="*/ 2446977 h 3785239"/>
                <a:gd name="connsiteX8" fmla="*/ 526585 w 869505"/>
                <a:gd name="connsiteY8" fmla="*/ 3318514 h 3785239"/>
                <a:gd name="connsiteX9" fmla="*/ 297986 w 869505"/>
                <a:gd name="connsiteY9" fmla="*/ 3308989 h 3785239"/>
                <a:gd name="connsiteX10" fmla="*/ 12235 w 869505"/>
                <a:gd name="connsiteY10" fmla="*/ 3785239 h 3785239"/>
                <a:gd name="connsiteX11" fmla="*/ 117011 w 869505"/>
                <a:gd name="connsiteY11" fmla="*/ 2880364 h 3785239"/>
                <a:gd name="connsiteX12" fmla="*/ 174161 w 869505"/>
                <a:gd name="connsiteY12" fmla="*/ 2616046 h 3785239"/>
                <a:gd name="connsiteX13" fmla="*/ 183686 w 869505"/>
                <a:gd name="connsiteY13" fmla="*/ 2013589 h 3785239"/>
                <a:gd name="connsiteX14" fmla="*/ 107486 w 869505"/>
                <a:gd name="connsiteY14" fmla="*/ 765814 h 3785239"/>
                <a:gd name="connsiteX15" fmla="*/ 240835 w 869505"/>
                <a:gd name="connsiteY15" fmla="*/ 118114 h 3785239"/>
                <a:gd name="connsiteX0" fmla="*/ 240835 w 869505"/>
                <a:gd name="connsiteY0" fmla="*/ 118114 h 3785239"/>
                <a:gd name="connsiteX1" fmla="*/ 536110 w 869505"/>
                <a:gd name="connsiteY1" fmla="*/ 3814 h 3785239"/>
                <a:gd name="connsiteX2" fmla="*/ 812335 w 869505"/>
                <a:gd name="connsiteY2" fmla="*/ 251464 h 3785239"/>
                <a:gd name="connsiteX3" fmla="*/ 602785 w 869505"/>
                <a:gd name="connsiteY3" fmla="*/ 175264 h 3785239"/>
                <a:gd name="connsiteX4" fmla="*/ 869485 w 869505"/>
                <a:gd name="connsiteY4" fmla="*/ 584839 h 3785239"/>
                <a:gd name="connsiteX5" fmla="*/ 548017 w 869505"/>
                <a:gd name="connsiteY5" fmla="*/ 1692120 h 3785239"/>
                <a:gd name="connsiteX6" fmla="*/ 648029 w 869505"/>
                <a:gd name="connsiteY6" fmla="*/ 1794514 h 3785239"/>
                <a:gd name="connsiteX7" fmla="*/ 762329 w 869505"/>
                <a:gd name="connsiteY7" fmla="*/ 2446977 h 3785239"/>
                <a:gd name="connsiteX8" fmla="*/ 526585 w 869505"/>
                <a:gd name="connsiteY8" fmla="*/ 3318514 h 3785239"/>
                <a:gd name="connsiteX9" fmla="*/ 297986 w 869505"/>
                <a:gd name="connsiteY9" fmla="*/ 3308989 h 3785239"/>
                <a:gd name="connsiteX10" fmla="*/ 12235 w 869505"/>
                <a:gd name="connsiteY10" fmla="*/ 3785239 h 3785239"/>
                <a:gd name="connsiteX11" fmla="*/ 117011 w 869505"/>
                <a:gd name="connsiteY11" fmla="*/ 2880364 h 3785239"/>
                <a:gd name="connsiteX12" fmla="*/ 174161 w 869505"/>
                <a:gd name="connsiteY12" fmla="*/ 2616046 h 3785239"/>
                <a:gd name="connsiteX13" fmla="*/ 183686 w 869505"/>
                <a:gd name="connsiteY13" fmla="*/ 2013589 h 3785239"/>
                <a:gd name="connsiteX14" fmla="*/ 107486 w 869505"/>
                <a:gd name="connsiteY14" fmla="*/ 765814 h 3785239"/>
                <a:gd name="connsiteX15" fmla="*/ 240835 w 869505"/>
                <a:gd name="connsiteY15" fmla="*/ 118114 h 3785239"/>
                <a:gd name="connsiteX0" fmla="*/ 240835 w 869505"/>
                <a:gd name="connsiteY0" fmla="*/ 118114 h 3785239"/>
                <a:gd name="connsiteX1" fmla="*/ 536110 w 869505"/>
                <a:gd name="connsiteY1" fmla="*/ 3814 h 3785239"/>
                <a:gd name="connsiteX2" fmla="*/ 812335 w 869505"/>
                <a:gd name="connsiteY2" fmla="*/ 251464 h 3785239"/>
                <a:gd name="connsiteX3" fmla="*/ 602785 w 869505"/>
                <a:gd name="connsiteY3" fmla="*/ 175264 h 3785239"/>
                <a:gd name="connsiteX4" fmla="*/ 869485 w 869505"/>
                <a:gd name="connsiteY4" fmla="*/ 584839 h 3785239"/>
                <a:gd name="connsiteX5" fmla="*/ 548017 w 869505"/>
                <a:gd name="connsiteY5" fmla="*/ 1692120 h 3785239"/>
                <a:gd name="connsiteX6" fmla="*/ 648029 w 869505"/>
                <a:gd name="connsiteY6" fmla="*/ 1794514 h 3785239"/>
                <a:gd name="connsiteX7" fmla="*/ 762329 w 869505"/>
                <a:gd name="connsiteY7" fmla="*/ 2446977 h 3785239"/>
                <a:gd name="connsiteX8" fmla="*/ 526585 w 869505"/>
                <a:gd name="connsiteY8" fmla="*/ 3318514 h 3785239"/>
                <a:gd name="connsiteX9" fmla="*/ 297986 w 869505"/>
                <a:gd name="connsiteY9" fmla="*/ 3308989 h 3785239"/>
                <a:gd name="connsiteX10" fmla="*/ 12235 w 869505"/>
                <a:gd name="connsiteY10" fmla="*/ 3785239 h 3785239"/>
                <a:gd name="connsiteX11" fmla="*/ 117011 w 869505"/>
                <a:gd name="connsiteY11" fmla="*/ 2880364 h 3785239"/>
                <a:gd name="connsiteX12" fmla="*/ 174161 w 869505"/>
                <a:gd name="connsiteY12" fmla="*/ 2616046 h 3785239"/>
                <a:gd name="connsiteX13" fmla="*/ 183686 w 869505"/>
                <a:gd name="connsiteY13" fmla="*/ 2013589 h 3785239"/>
                <a:gd name="connsiteX14" fmla="*/ 107486 w 869505"/>
                <a:gd name="connsiteY14" fmla="*/ 765814 h 3785239"/>
                <a:gd name="connsiteX15" fmla="*/ 240835 w 869505"/>
                <a:gd name="connsiteY15" fmla="*/ 118114 h 3785239"/>
                <a:gd name="connsiteX0" fmla="*/ 240835 w 869505"/>
                <a:gd name="connsiteY0" fmla="*/ 118114 h 3785239"/>
                <a:gd name="connsiteX1" fmla="*/ 536110 w 869505"/>
                <a:gd name="connsiteY1" fmla="*/ 3814 h 3785239"/>
                <a:gd name="connsiteX2" fmla="*/ 812335 w 869505"/>
                <a:gd name="connsiteY2" fmla="*/ 251464 h 3785239"/>
                <a:gd name="connsiteX3" fmla="*/ 602785 w 869505"/>
                <a:gd name="connsiteY3" fmla="*/ 175264 h 3785239"/>
                <a:gd name="connsiteX4" fmla="*/ 869485 w 869505"/>
                <a:gd name="connsiteY4" fmla="*/ 584839 h 3785239"/>
                <a:gd name="connsiteX5" fmla="*/ 548017 w 869505"/>
                <a:gd name="connsiteY5" fmla="*/ 1692120 h 3785239"/>
                <a:gd name="connsiteX6" fmla="*/ 648029 w 869505"/>
                <a:gd name="connsiteY6" fmla="*/ 1794514 h 3785239"/>
                <a:gd name="connsiteX7" fmla="*/ 762329 w 869505"/>
                <a:gd name="connsiteY7" fmla="*/ 2446977 h 3785239"/>
                <a:gd name="connsiteX8" fmla="*/ 526585 w 869505"/>
                <a:gd name="connsiteY8" fmla="*/ 3318514 h 3785239"/>
                <a:gd name="connsiteX9" fmla="*/ 297986 w 869505"/>
                <a:gd name="connsiteY9" fmla="*/ 3308989 h 3785239"/>
                <a:gd name="connsiteX10" fmla="*/ 12235 w 869505"/>
                <a:gd name="connsiteY10" fmla="*/ 3785239 h 3785239"/>
                <a:gd name="connsiteX11" fmla="*/ 117011 w 869505"/>
                <a:gd name="connsiteY11" fmla="*/ 2880364 h 3785239"/>
                <a:gd name="connsiteX12" fmla="*/ 174161 w 869505"/>
                <a:gd name="connsiteY12" fmla="*/ 2616046 h 3785239"/>
                <a:gd name="connsiteX13" fmla="*/ 183686 w 869505"/>
                <a:gd name="connsiteY13" fmla="*/ 2013589 h 3785239"/>
                <a:gd name="connsiteX14" fmla="*/ 107486 w 869505"/>
                <a:gd name="connsiteY14" fmla="*/ 765814 h 3785239"/>
                <a:gd name="connsiteX15" fmla="*/ 240835 w 869505"/>
                <a:gd name="connsiteY15" fmla="*/ 118114 h 3785239"/>
                <a:gd name="connsiteX0" fmla="*/ 240835 w 869505"/>
                <a:gd name="connsiteY0" fmla="*/ 118114 h 3785239"/>
                <a:gd name="connsiteX1" fmla="*/ 536110 w 869505"/>
                <a:gd name="connsiteY1" fmla="*/ 3814 h 3785239"/>
                <a:gd name="connsiteX2" fmla="*/ 812335 w 869505"/>
                <a:gd name="connsiteY2" fmla="*/ 251464 h 3785239"/>
                <a:gd name="connsiteX3" fmla="*/ 602785 w 869505"/>
                <a:gd name="connsiteY3" fmla="*/ 175264 h 3785239"/>
                <a:gd name="connsiteX4" fmla="*/ 869485 w 869505"/>
                <a:gd name="connsiteY4" fmla="*/ 584839 h 3785239"/>
                <a:gd name="connsiteX5" fmla="*/ 548017 w 869505"/>
                <a:gd name="connsiteY5" fmla="*/ 1692120 h 3785239"/>
                <a:gd name="connsiteX6" fmla="*/ 648029 w 869505"/>
                <a:gd name="connsiteY6" fmla="*/ 1794514 h 3785239"/>
                <a:gd name="connsiteX7" fmla="*/ 762329 w 869505"/>
                <a:gd name="connsiteY7" fmla="*/ 2446977 h 3785239"/>
                <a:gd name="connsiteX8" fmla="*/ 526585 w 869505"/>
                <a:gd name="connsiteY8" fmla="*/ 3318514 h 3785239"/>
                <a:gd name="connsiteX9" fmla="*/ 297986 w 869505"/>
                <a:gd name="connsiteY9" fmla="*/ 3308989 h 3785239"/>
                <a:gd name="connsiteX10" fmla="*/ 12235 w 869505"/>
                <a:gd name="connsiteY10" fmla="*/ 3785239 h 3785239"/>
                <a:gd name="connsiteX11" fmla="*/ 117011 w 869505"/>
                <a:gd name="connsiteY11" fmla="*/ 2880364 h 3785239"/>
                <a:gd name="connsiteX12" fmla="*/ 174161 w 869505"/>
                <a:gd name="connsiteY12" fmla="*/ 2616046 h 3785239"/>
                <a:gd name="connsiteX13" fmla="*/ 183686 w 869505"/>
                <a:gd name="connsiteY13" fmla="*/ 2013589 h 3785239"/>
                <a:gd name="connsiteX14" fmla="*/ 107486 w 869505"/>
                <a:gd name="connsiteY14" fmla="*/ 765814 h 3785239"/>
                <a:gd name="connsiteX15" fmla="*/ 240835 w 869505"/>
                <a:gd name="connsiteY15" fmla="*/ 118114 h 3785239"/>
                <a:gd name="connsiteX0" fmla="*/ 240835 w 869505"/>
                <a:gd name="connsiteY0" fmla="*/ 118114 h 3785239"/>
                <a:gd name="connsiteX1" fmla="*/ 536110 w 869505"/>
                <a:gd name="connsiteY1" fmla="*/ 3814 h 3785239"/>
                <a:gd name="connsiteX2" fmla="*/ 812335 w 869505"/>
                <a:gd name="connsiteY2" fmla="*/ 251464 h 3785239"/>
                <a:gd name="connsiteX3" fmla="*/ 602785 w 869505"/>
                <a:gd name="connsiteY3" fmla="*/ 175264 h 3785239"/>
                <a:gd name="connsiteX4" fmla="*/ 869485 w 869505"/>
                <a:gd name="connsiteY4" fmla="*/ 584839 h 3785239"/>
                <a:gd name="connsiteX5" fmla="*/ 548017 w 869505"/>
                <a:gd name="connsiteY5" fmla="*/ 1692120 h 3785239"/>
                <a:gd name="connsiteX6" fmla="*/ 648029 w 869505"/>
                <a:gd name="connsiteY6" fmla="*/ 1794514 h 3785239"/>
                <a:gd name="connsiteX7" fmla="*/ 762329 w 869505"/>
                <a:gd name="connsiteY7" fmla="*/ 2446977 h 3785239"/>
                <a:gd name="connsiteX8" fmla="*/ 526585 w 869505"/>
                <a:gd name="connsiteY8" fmla="*/ 3318514 h 3785239"/>
                <a:gd name="connsiteX9" fmla="*/ 297986 w 869505"/>
                <a:gd name="connsiteY9" fmla="*/ 3308989 h 3785239"/>
                <a:gd name="connsiteX10" fmla="*/ 12235 w 869505"/>
                <a:gd name="connsiteY10" fmla="*/ 3785239 h 3785239"/>
                <a:gd name="connsiteX11" fmla="*/ 117011 w 869505"/>
                <a:gd name="connsiteY11" fmla="*/ 2880364 h 3785239"/>
                <a:gd name="connsiteX12" fmla="*/ 174161 w 869505"/>
                <a:gd name="connsiteY12" fmla="*/ 2616046 h 3785239"/>
                <a:gd name="connsiteX13" fmla="*/ 183686 w 869505"/>
                <a:gd name="connsiteY13" fmla="*/ 2013589 h 3785239"/>
                <a:gd name="connsiteX14" fmla="*/ 107486 w 869505"/>
                <a:gd name="connsiteY14" fmla="*/ 765814 h 3785239"/>
                <a:gd name="connsiteX15" fmla="*/ 240835 w 869505"/>
                <a:gd name="connsiteY15" fmla="*/ 118114 h 378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9505" h="3785239">
                  <a:moveTo>
                    <a:pt x="240835" y="118114"/>
                  </a:moveTo>
                  <a:cubicBezTo>
                    <a:pt x="485310" y="149864"/>
                    <a:pt x="291635" y="-27936"/>
                    <a:pt x="536110" y="3814"/>
                  </a:cubicBezTo>
                  <a:cubicBezTo>
                    <a:pt x="718673" y="68902"/>
                    <a:pt x="772648" y="191139"/>
                    <a:pt x="812335" y="251464"/>
                  </a:cubicBezTo>
                  <a:cubicBezTo>
                    <a:pt x="766298" y="217333"/>
                    <a:pt x="593260" y="107002"/>
                    <a:pt x="602785" y="175264"/>
                  </a:cubicBezTo>
                  <a:cubicBezTo>
                    <a:pt x="612310" y="243526"/>
                    <a:pt x="540476" y="520148"/>
                    <a:pt x="869485" y="584839"/>
                  </a:cubicBezTo>
                  <a:cubicBezTo>
                    <a:pt x="872263" y="830505"/>
                    <a:pt x="584926" y="1490508"/>
                    <a:pt x="548017" y="1692120"/>
                  </a:cubicBezTo>
                  <a:cubicBezTo>
                    <a:pt x="589689" y="1750857"/>
                    <a:pt x="631361" y="1763955"/>
                    <a:pt x="648029" y="1794514"/>
                  </a:cubicBezTo>
                  <a:cubicBezTo>
                    <a:pt x="735341" y="1911195"/>
                    <a:pt x="994104" y="2227902"/>
                    <a:pt x="762329" y="2446977"/>
                  </a:cubicBezTo>
                  <a:cubicBezTo>
                    <a:pt x="635329" y="2675577"/>
                    <a:pt x="910760" y="3161351"/>
                    <a:pt x="526585" y="3318514"/>
                  </a:cubicBezTo>
                  <a:cubicBezTo>
                    <a:pt x="372597" y="3358201"/>
                    <a:pt x="397205" y="3381220"/>
                    <a:pt x="297986" y="3308989"/>
                  </a:cubicBezTo>
                  <a:lnTo>
                    <a:pt x="12235" y="3785239"/>
                  </a:lnTo>
                  <a:cubicBezTo>
                    <a:pt x="-17927" y="3713802"/>
                    <a:pt x="4298" y="3144285"/>
                    <a:pt x="117011" y="2880364"/>
                  </a:cubicBezTo>
                  <a:cubicBezTo>
                    <a:pt x="147571" y="2791067"/>
                    <a:pt x="163048" y="2760509"/>
                    <a:pt x="174161" y="2616046"/>
                  </a:cubicBezTo>
                  <a:cubicBezTo>
                    <a:pt x="113836" y="2385859"/>
                    <a:pt x="118995" y="2062007"/>
                    <a:pt x="183686" y="2013589"/>
                  </a:cubicBezTo>
                  <a:cubicBezTo>
                    <a:pt x="213849" y="1619889"/>
                    <a:pt x="177336" y="1064264"/>
                    <a:pt x="107486" y="765814"/>
                  </a:cubicBezTo>
                  <a:lnTo>
                    <a:pt x="240835" y="118114"/>
                  </a:lnTo>
                  <a:close/>
                </a:path>
              </a:pathLst>
            </a:custGeom>
            <a:solidFill>
              <a:schemeClr val="tx1">
                <a:lumMod val="75000"/>
                <a:lumOff val="2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sz="1350" dirty="0">
                <a:solidFill>
                  <a:prstClr val="white"/>
                </a:solidFill>
              </a:endParaRPr>
            </a:p>
          </p:txBody>
        </p:sp>
        <p:sp>
          <p:nvSpPr>
            <p:cNvPr id="13" name="Rectangle 9"/>
            <p:cNvSpPr/>
            <p:nvPr/>
          </p:nvSpPr>
          <p:spPr>
            <a:xfrm>
              <a:off x="4353633" y="1191821"/>
              <a:ext cx="3194526" cy="5206949"/>
            </a:xfrm>
            <a:custGeom>
              <a:avLst/>
              <a:gdLst>
                <a:gd name="connsiteX0" fmla="*/ 0 w 912151"/>
                <a:gd name="connsiteY0" fmla="*/ 0 h 6531429"/>
                <a:gd name="connsiteX1" fmla="*/ 912151 w 912151"/>
                <a:gd name="connsiteY1" fmla="*/ 0 h 6531429"/>
                <a:gd name="connsiteX2" fmla="*/ 912151 w 912151"/>
                <a:gd name="connsiteY2" fmla="*/ 6531429 h 6531429"/>
                <a:gd name="connsiteX3" fmla="*/ 0 w 912151"/>
                <a:gd name="connsiteY3" fmla="*/ 6531429 h 6531429"/>
                <a:gd name="connsiteX4" fmla="*/ 0 w 912151"/>
                <a:gd name="connsiteY4" fmla="*/ 0 h 6531429"/>
                <a:gd name="connsiteX0" fmla="*/ 0 w 912151"/>
                <a:gd name="connsiteY0" fmla="*/ 0 h 6531429"/>
                <a:gd name="connsiteX1" fmla="*/ 912151 w 912151"/>
                <a:gd name="connsiteY1" fmla="*/ 0 h 6531429"/>
                <a:gd name="connsiteX2" fmla="*/ 912151 w 912151"/>
                <a:gd name="connsiteY2" fmla="*/ 6531429 h 6531429"/>
                <a:gd name="connsiteX3" fmla="*/ 219075 w 912151"/>
                <a:gd name="connsiteY3" fmla="*/ 6221867 h 6531429"/>
                <a:gd name="connsiteX4" fmla="*/ 0 w 912151"/>
                <a:gd name="connsiteY4" fmla="*/ 0 h 6531429"/>
                <a:gd name="connsiteX0" fmla="*/ 0 w 912151"/>
                <a:gd name="connsiteY0" fmla="*/ 0 h 6531429"/>
                <a:gd name="connsiteX1" fmla="*/ 912151 w 912151"/>
                <a:gd name="connsiteY1" fmla="*/ 0 h 6531429"/>
                <a:gd name="connsiteX2" fmla="*/ 912151 w 912151"/>
                <a:gd name="connsiteY2" fmla="*/ 6531429 h 6531429"/>
                <a:gd name="connsiteX3" fmla="*/ 219075 w 912151"/>
                <a:gd name="connsiteY3" fmla="*/ 6221867 h 6531429"/>
                <a:gd name="connsiteX4" fmla="*/ 0 w 912151"/>
                <a:gd name="connsiteY4" fmla="*/ 0 h 6531429"/>
                <a:gd name="connsiteX0" fmla="*/ 0 w 912151"/>
                <a:gd name="connsiteY0" fmla="*/ 0 h 7015576"/>
                <a:gd name="connsiteX1" fmla="*/ 912151 w 912151"/>
                <a:gd name="connsiteY1" fmla="*/ 0 h 7015576"/>
                <a:gd name="connsiteX2" fmla="*/ 912151 w 912151"/>
                <a:gd name="connsiteY2" fmla="*/ 6531429 h 7015576"/>
                <a:gd name="connsiteX3" fmla="*/ 690260 w 912151"/>
                <a:gd name="connsiteY3" fmla="*/ 6500141 h 7015576"/>
                <a:gd name="connsiteX4" fmla="*/ 219075 w 912151"/>
                <a:gd name="connsiteY4" fmla="*/ 6221867 h 7015576"/>
                <a:gd name="connsiteX5" fmla="*/ 0 w 912151"/>
                <a:gd name="connsiteY5" fmla="*/ 0 h 7015576"/>
                <a:gd name="connsiteX0" fmla="*/ 0 w 912151"/>
                <a:gd name="connsiteY0" fmla="*/ 0 h 7015576"/>
                <a:gd name="connsiteX1" fmla="*/ 912151 w 912151"/>
                <a:gd name="connsiteY1" fmla="*/ 0 h 7015576"/>
                <a:gd name="connsiteX2" fmla="*/ 912151 w 912151"/>
                <a:gd name="connsiteY2" fmla="*/ 6531429 h 7015576"/>
                <a:gd name="connsiteX3" fmla="*/ 690260 w 912151"/>
                <a:gd name="connsiteY3" fmla="*/ 6500141 h 7015576"/>
                <a:gd name="connsiteX4" fmla="*/ 219075 w 912151"/>
                <a:gd name="connsiteY4" fmla="*/ 6221867 h 7015576"/>
                <a:gd name="connsiteX5" fmla="*/ 0 w 912151"/>
                <a:gd name="connsiteY5" fmla="*/ 0 h 7015576"/>
                <a:gd name="connsiteX0" fmla="*/ 0 w 912151"/>
                <a:gd name="connsiteY0" fmla="*/ 0 h 7010648"/>
                <a:gd name="connsiteX1" fmla="*/ 912151 w 912151"/>
                <a:gd name="connsiteY1" fmla="*/ 0 h 7010648"/>
                <a:gd name="connsiteX2" fmla="*/ 912151 w 912151"/>
                <a:gd name="connsiteY2" fmla="*/ 6531429 h 7010648"/>
                <a:gd name="connsiteX3" fmla="*/ 678354 w 912151"/>
                <a:gd name="connsiteY3" fmla="*/ 6481091 h 7010648"/>
                <a:gd name="connsiteX4" fmla="*/ 219075 w 912151"/>
                <a:gd name="connsiteY4" fmla="*/ 6221867 h 7010648"/>
                <a:gd name="connsiteX5" fmla="*/ 0 w 912151"/>
                <a:gd name="connsiteY5" fmla="*/ 0 h 7010648"/>
                <a:gd name="connsiteX0" fmla="*/ 0 w 912151"/>
                <a:gd name="connsiteY0" fmla="*/ 0 h 7010648"/>
                <a:gd name="connsiteX1" fmla="*/ 912151 w 912151"/>
                <a:gd name="connsiteY1" fmla="*/ 0 h 7010648"/>
                <a:gd name="connsiteX2" fmla="*/ 912151 w 912151"/>
                <a:gd name="connsiteY2" fmla="*/ 6531429 h 7010648"/>
                <a:gd name="connsiteX3" fmla="*/ 678354 w 912151"/>
                <a:gd name="connsiteY3" fmla="*/ 6481091 h 7010648"/>
                <a:gd name="connsiteX4" fmla="*/ 219075 w 912151"/>
                <a:gd name="connsiteY4" fmla="*/ 6221867 h 7010648"/>
                <a:gd name="connsiteX5" fmla="*/ 0 w 912151"/>
                <a:gd name="connsiteY5" fmla="*/ 0 h 7010648"/>
                <a:gd name="connsiteX0" fmla="*/ 0 w 912151"/>
                <a:gd name="connsiteY0" fmla="*/ 0 h 6783333"/>
                <a:gd name="connsiteX1" fmla="*/ 912151 w 912151"/>
                <a:gd name="connsiteY1" fmla="*/ 0 h 6783333"/>
                <a:gd name="connsiteX2" fmla="*/ 855001 w 912151"/>
                <a:gd name="connsiteY2" fmla="*/ 6202817 h 6783333"/>
                <a:gd name="connsiteX3" fmla="*/ 678354 w 912151"/>
                <a:gd name="connsiteY3" fmla="*/ 6481091 h 6783333"/>
                <a:gd name="connsiteX4" fmla="*/ 219075 w 912151"/>
                <a:gd name="connsiteY4" fmla="*/ 6221867 h 6783333"/>
                <a:gd name="connsiteX5" fmla="*/ 0 w 912151"/>
                <a:gd name="connsiteY5" fmla="*/ 0 h 6783333"/>
                <a:gd name="connsiteX0" fmla="*/ 0 w 912151"/>
                <a:gd name="connsiteY0" fmla="*/ 0 h 6491136"/>
                <a:gd name="connsiteX1" fmla="*/ 912151 w 912151"/>
                <a:gd name="connsiteY1" fmla="*/ 0 h 6491136"/>
                <a:gd name="connsiteX2" fmla="*/ 855001 w 912151"/>
                <a:gd name="connsiteY2" fmla="*/ 6202817 h 6491136"/>
                <a:gd name="connsiteX3" fmla="*/ 678354 w 912151"/>
                <a:gd name="connsiteY3" fmla="*/ 6481091 h 6491136"/>
                <a:gd name="connsiteX4" fmla="*/ 219075 w 912151"/>
                <a:gd name="connsiteY4" fmla="*/ 6221867 h 6491136"/>
                <a:gd name="connsiteX5" fmla="*/ 0 w 912151"/>
                <a:gd name="connsiteY5" fmla="*/ 0 h 6491136"/>
                <a:gd name="connsiteX0" fmla="*/ 0 w 912151"/>
                <a:gd name="connsiteY0" fmla="*/ 0 h 6485613"/>
                <a:gd name="connsiteX1" fmla="*/ 912151 w 912151"/>
                <a:gd name="connsiteY1" fmla="*/ 0 h 6485613"/>
                <a:gd name="connsiteX2" fmla="*/ 855001 w 912151"/>
                <a:gd name="connsiteY2" fmla="*/ 6202817 h 6485613"/>
                <a:gd name="connsiteX3" fmla="*/ 678354 w 912151"/>
                <a:gd name="connsiteY3" fmla="*/ 6481091 h 6485613"/>
                <a:gd name="connsiteX4" fmla="*/ 219075 w 912151"/>
                <a:gd name="connsiteY4" fmla="*/ 6221867 h 6485613"/>
                <a:gd name="connsiteX5" fmla="*/ 0 w 912151"/>
                <a:gd name="connsiteY5" fmla="*/ 0 h 6485613"/>
                <a:gd name="connsiteX0" fmla="*/ 0 w 912151"/>
                <a:gd name="connsiteY0" fmla="*/ 0 h 6485613"/>
                <a:gd name="connsiteX1" fmla="*/ 912151 w 912151"/>
                <a:gd name="connsiteY1" fmla="*/ 0 h 6485613"/>
                <a:gd name="connsiteX2" fmla="*/ 855001 w 912151"/>
                <a:gd name="connsiteY2" fmla="*/ 6202817 h 6485613"/>
                <a:gd name="connsiteX3" fmla="*/ 678354 w 912151"/>
                <a:gd name="connsiteY3" fmla="*/ 6481091 h 6485613"/>
                <a:gd name="connsiteX4" fmla="*/ 219075 w 912151"/>
                <a:gd name="connsiteY4" fmla="*/ 6221867 h 6485613"/>
                <a:gd name="connsiteX5" fmla="*/ 0 w 912151"/>
                <a:gd name="connsiteY5" fmla="*/ 0 h 6485613"/>
                <a:gd name="connsiteX0" fmla="*/ 0 w 912151"/>
                <a:gd name="connsiteY0" fmla="*/ 0 h 6485613"/>
                <a:gd name="connsiteX1" fmla="*/ 912151 w 912151"/>
                <a:gd name="connsiteY1" fmla="*/ 0 h 6485613"/>
                <a:gd name="connsiteX2" fmla="*/ 414035 w 912151"/>
                <a:gd name="connsiteY2" fmla="*/ 5611936 h 6485613"/>
                <a:gd name="connsiteX3" fmla="*/ 855001 w 912151"/>
                <a:gd name="connsiteY3" fmla="*/ 6202817 h 6485613"/>
                <a:gd name="connsiteX4" fmla="*/ 678354 w 912151"/>
                <a:gd name="connsiteY4" fmla="*/ 6481091 h 6485613"/>
                <a:gd name="connsiteX5" fmla="*/ 219075 w 912151"/>
                <a:gd name="connsiteY5" fmla="*/ 6221867 h 6485613"/>
                <a:gd name="connsiteX6" fmla="*/ 0 w 912151"/>
                <a:gd name="connsiteY6" fmla="*/ 0 h 6485613"/>
                <a:gd name="connsiteX0" fmla="*/ 0 w 912151"/>
                <a:gd name="connsiteY0" fmla="*/ 0 h 6485613"/>
                <a:gd name="connsiteX1" fmla="*/ 912151 w 912151"/>
                <a:gd name="connsiteY1" fmla="*/ 0 h 6485613"/>
                <a:gd name="connsiteX2" fmla="*/ 414035 w 912151"/>
                <a:gd name="connsiteY2" fmla="*/ 5611936 h 6485613"/>
                <a:gd name="connsiteX3" fmla="*/ 855001 w 912151"/>
                <a:gd name="connsiteY3" fmla="*/ 6202817 h 6485613"/>
                <a:gd name="connsiteX4" fmla="*/ 678354 w 912151"/>
                <a:gd name="connsiteY4" fmla="*/ 6481091 h 6485613"/>
                <a:gd name="connsiteX5" fmla="*/ 219075 w 912151"/>
                <a:gd name="connsiteY5" fmla="*/ 6221867 h 6485613"/>
                <a:gd name="connsiteX6" fmla="*/ 0 w 912151"/>
                <a:gd name="connsiteY6" fmla="*/ 0 h 6485613"/>
                <a:gd name="connsiteX0" fmla="*/ 0 w 912151"/>
                <a:gd name="connsiteY0" fmla="*/ 0 h 6485613"/>
                <a:gd name="connsiteX1" fmla="*/ 912151 w 912151"/>
                <a:gd name="connsiteY1" fmla="*/ 0 h 6485613"/>
                <a:gd name="connsiteX2" fmla="*/ 414035 w 912151"/>
                <a:gd name="connsiteY2" fmla="*/ 5611936 h 6485613"/>
                <a:gd name="connsiteX3" fmla="*/ 855001 w 912151"/>
                <a:gd name="connsiteY3" fmla="*/ 6202817 h 6485613"/>
                <a:gd name="connsiteX4" fmla="*/ 678354 w 912151"/>
                <a:gd name="connsiteY4" fmla="*/ 6481091 h 6485613"/>
                <a:gd name="connsiteX5" fmla="*/ 219075 w 912151"/>
                <a:gd name="connsiteY5" fmla="*/ 6221867 h 6485613"/>
                <a:gd name="connsiteX6" fmla="*/ 0 w 912151"/>
                <a:gd name="connsiteY6" fmla="*/ 0 h 6485613"/>
                <a:gd name="connsiteX0" fmla="*/ 0 w 912151"/>
                <a:gd name="connsiteY0" fmla="*/ 0 h 6485613"/>
                <a:gd name="connsiteX1" fmla="*/ 912151 w 912151"/>
                <a:gd name="connsiteY1" fmla="*/ 0 h 6485613"/>
                <a:gd name="connsiteX2" fmla="*/ 414035 w 912151"/>
                <a:gd name="connsiteY2" fmla="*/ 5611936 h 6485613"/>
                <a:gd name="connsiteX3" fmla="*/ 730741 w 912151"/>
                <a:gd name="connsiteY3" fmla="*/ 6081042 h 6485613"/>
                <a:gd name="connsiteX4" fmla="*/ 855001 w 912151"/>
                <a:gd name="connsiteY4" fmla="*/ 6202817 h 6485613"/>
                <a:gd name="connsiteX5" fmla="*/ 678354 w 912151"/>
                <a:gd name="connsiteY5" fmla="*/ 6481091 h 6485613"/>
                <a:gd name="connsiteX6" fmla="*/ 219075 w 912151"/>
                <a:gd name="connsiteY6" fmla="*/ 6221867 h 6485613"/>
                <a:gd name="connsiteX7" fmla="*/ 0 w 912151"/>
                <a:gd name="connsiteY7" fmla="*/ 0 h 6485613"/>
                <a:gd name="connsiteX0" fmla="*/ 0 w 912151"/>
                <a:gd name="connsiteY0" fmla="*/ 0 h 6485613"/>
                <a:gd name="connsiteX1" fmla="*/ 912151 w 912151"/>
                <a:gd name="connsiteY1" fmla="*/ 0 h 6485613"/>
                <a:gd name="connsiteX2" fmla="*/ 414035 w 912151"/>
                <a:gd name="connsiteY2" fmla="*/ 5611936 h 6485613"/>
                <a:gd name="connsiteX3" fmla="*/ 730741 w 912151"/>
                <a:gd name="connsiteY3" fmla="*/ 6081042 h 6485613"/>
                <a:gd name="connsiteX4" fmla="*/ 855001 w 912151"/>
                <a:gd name="connsiteY4" fmla="*/ 6202817 h 6485613"/>
                <a:gd name="connsiteX5" fmla="*/ 678354 w 912151"/>
                <a:gd name="connsiteY5" fmla="*/ 6481091 h 6485613"/>
                <a:gd name="connsiteX6" fmla="*/ 219075 w 912151"/>
                <a:gd name="connsiteY6" fmla="*/ 6221867 h 6485613"/>
                <a:gd name="connsiteX7" fmla="*/ 0 w 912151"/>
                <a:gd name="connsiteY7" fmla="*/ 0 h 6485613"/>
                <a:gd name="connsiteX0" fmla="*/ 0 w 912151"/>
                <a:gd name="connsiteY0" fmla="*/ 0 h 6485613"/>
                <a:gd name="connsiteX1" fmla="*/ 912151 w 912151"/>
                <a:gd name="connsiteY1" fmla="*/ 0 h 6485613"/>
                <a:gd name="connsiteX2" fmla="*/ 414035 w 912151"/>
                <a:gd name="connsiteY2" fmla="*/ 5611936 h 6485613"/>
                <a:gd name="connsiteX3" fmla="*/ 730741 w 912151"/>
                <a:gd name="connsiteY3" fmla="*/ 6081042 h 6485613"/>
                <a:gd name="connsiteX4" fmla="*/ 855001 w 912151"/>
                <a:gd name="connsiteY4" fmla="*/ 6202817 h 6485613"/>
                <a:gd name="connsiteX5" fmla="*/ 678354 w 912151"/>
                <a:gd name="connsiteY5" fmla="*/ 6481091 h 6485613"/>
                <a:gd name="connsiteX6" fmla="*/ 219075 w 912151"/>
                <a:gd name="connsiteY6" fmla="*/ 6221867 h 6485613"/>
                <a:gd name="connsiteX7" fmla="*/ 0 w 912151"/>
                <a:gd name="connsiteY7" fmla="*/ 0 h 6485613"/>
                <a:gd name="connsiteX0" fmla="*/ 0 w 912151"/>
                <a:gd name="connsiteY0" fmla="*/ 0 h 6485613"/>
                <a:gd name="connsiteX1" fmla="*/ 912151 w 912151"/>
                <a:gd name="connsiteY1" fmla="*/ 0 h 6485613"/>
                <a:gd name="connsiteX2" fmla="*/ 414035 w 912151"/>
                <a:gd name="connsiteY2" fmla="*/ 5611936 h 6485613"/>
                <a:gd name="connsiteX3" fmla="*/ 730741 w 912151"/>
                <a:gd name="connsiteY3" fmla="*/ 6081042 h 6485613"/>
                <a:gd name="connsiteX4" fmla="*/ 855001 w 912151"/>
                <a:gd name="connsiteY4" fmla="*/ 6202817 h 6485613"/>
                <a:gd name="connsiteX5" fmla="*/ 678354 w 912151"/>
                <a:gd name="connsiteY5" fmla="*/ 6481091 h 6485613"/>
                <a:gd name="connsiteX6" fmla="*/ 219075 w 912151"/>
                <a:gd name="connsiteY6" fmla="*/ 6221867 h 6485613"/>
                <a:gd name="connsiteX7" fmla="*/ 0 w 912151"/>
                <a:gd name="connsiteY7" fmla="*/ 0 h 6485613"/>
                <a:gd name="connsiteX0" fmla="*/ 0 w 912151"/>
                <a:gd name="connsiteY0" fmla="*/ 0 h 6485613"/>
                <a:gd name="connsiteX1" fmla="*/ 912151 w 912151"/>
                <a:gd name="connsiteY1" fmla="*/ 0 h 6485613"/>
                <a:gd name="connsiteX2" fmla="*/ 414035 w 912151"/>
                <a:gd name="connsiteY2" fmla="*/ 5611936 h 6485613"/>
                <a:gd name="connsiteX3" fmla="*/ 730741 w 912151"/>
                <a:gd name="connsiteY3" fmla="*/ 6081042 h 6485613"/>
                <a:gd name="connsiteX4" fmla="*/ 855001 w 912151"/>
                <a:gd name="connsiteY4" fmla="*/ 6202817 h 6485613"/>
                <a:gd name="connsiteX5" fmla="*/ 678354 w 912151"/>
                <a:gd name="connsiteY5" fmla="*/ 6481091 h 6485613"/>
                <a:gd name="connsiteX6" fmla="*/ 219075 w 912151"/>
                <a:gd name="connsiteY6" fmla="*/ 6221867 h 6485613"/>
                <a:gd name="connsiteX7" fmla="*/ 0 w 912151"/>
                <a:gd name="connsiteY7" fmla="*/ 0 h 6485613"/>
                <a:gd name="connsiteX0" fmla="*/ 0 w 912151"/>
                <a:gd name="connsiteY0" fmla="*/ 0 h 6485613"/>
                <a:gd name="connsiteX1" fmla="*/ 912151 w 912151"/>
                <a:gd name="connsiteY1" fmla="*/ 0 h 6485613"/>
                <a:gd name="connsiteX2" fmla="*/ 414035 w 912151"/>
                <a:gd name="connsiteY2" fmla="*/ 5611936 h 6485613"/>
                <a:gd name="connsiteX3" fmla="*/ 730741 w 912151"/>
                <a:gd name="connsiteY3" fmla="*/ 6081042 h 6485613"/>
                <a:gd name="connsiteX4" fmla="*/ 855001 w 912151"/>
                <a:gd name="connsiteY4" fmla="*/ 6202817 h 6485613"/>
                <a:gd name="connsiteX5" fmla="*/ 678354 w 912151"/>
                <a:gd name="connsiteY5" fmla="*/ 6481091 h 6485613"/>
                <a:gd name="connsiteX6" fmla="*/ 219075 w 912151"/>
                <a:gd name="connsiteY6" fmla="*/ 6221867 h 6485613"/>
                <a:gd name="connsiteX7" fmla="*/ 0 w 912151"/>
                <a:gd name="connsiteY7" fmla="*/ 0 h 6485613"/>
                <a:gd name="connsiteX0" fmla="*/ 0 w 912151"/>
                <a:gd name="connsiteY0" fmla="*/ 0 h 6485613"/>
                <a:gd name="connsiteX1" fmla="*/ 912151 w 912151"/>
                <a:gd name="connsiteY1" fmla="*/ 0 h 6485613"/>
                <a:gd name="connsiteX2" fmla="*/ 414035 w 912151"/>
                <a:gd name="connsiteY2" fmla="*/ 5611936 h 6485613"/>
                <a:gd name="connsiteX3" fmla="*/ 730741 w 912151"/>
                <a:gd name="connsiteY3" fmla="*/ 6081042 h 6485613"/>
                <a:gd name="connsiteX4" fmla="*/ 855001 w 912151"/>
                <a:gd name="connsiteY4" fmla="*/ 6202817 h 6485613"/>
                <a:gd name="connsiteX5" fmla="*/ 678354 w 912151"/>
                <a:gd name="connsiteY5" fmla="*/ 6481091 h 6485613"/>
                <a:gd name="connsiteX6" fmla="*/ 219075 w 912151"/>
                <a:gd name="connsiteY6" fmla="*/ 6221867 h 6485613"/>
                <a:gd name="connsiteX7" fmla="*/ 0 w 912151"/>
                <a:gd name="connsiteY7" fmla="*/ 0 h 6485613"/>
                <a:gd name="connsiteX0" fmla="*/ 0 w 912151"/>
                <a:gd name="connsiteY0" fmla="*/ 0 h 6485613"/>
                <a:gd name="connsiteX1" fmla="*/ 912151 w 912151"/>
                <a:gd name="connsiteY1" fmla="*/ 0 h 6485613"/>
                <a:gd name="connsiteX2" fmla="*/ 414035 w 912151"/>
                <a:gd name="connsiteY2" fmla="*/ 5611936 h 6485613"/>
                <a:gd name="connsiteX3" fmla="*/ 730741 w 912151"/>
                <a:gd name="connsiteY3" fmla="*/ 6081042 h 6485613"/>
                <a:gd name="connsiteX4" fmla="*/ 855001 w 912151"/>
                <a:gd name="connsiteY4" fmla="*/ 6202817 h 6485613"/>
                <a:gd name="connsiteX5" fmla="*/ 678354 w 912151"/>
                <a:gd name="connsiteY5" fmla="*/ 6481091 h 6485613"/>
                <a:gd name="connsiteX6" fmla="*/ 219075 w 912151"/>
                <a:gd name="connsiteY6" fmla="*/ 6221867 h 6485613"/>
                <a:gd name="connsiteX7" fmla="*/ 0 w 912151"/>
                <a:gd name="connsiteY7" fmla="*/ 0 h 6485613"/>
                <a:gd name="connsiteX0" fmla="*/ 0 w 912151"/>
                <a:gd name="connsiteY0" fmla="*/ 0 h 6485613"/>
                <a:gd name="connsiteX1" fmla="*/ 912151 w 912151"/>
                <a:gd name="connsiteY1" fmla="*/ 0 h 6485613"/>
                <a:gd name="connsiteX2" fmla="*/ 414035 w 912151"/>
                <a:gd name="connsiteY2" fmla="*/ 5611936 h 6485613"/>
                <a:gd name="connsiteX3" fmla="*/ 730741 w 912151"/>
                <a:gd name="connsiteY3" fmla="*/ 6081042 h 6485613"/>
                <a:gd name="connsiteX4" fmla="*/ 855001 w 912151"/>
                <a:gd name="connsiteY4" fmla="*/ 6202817 h 6485613"/>
                <a:gd name="connsiteX5" fmla="*/ 678354 w 912151"/>
                <a:gd name="connsiteY5" fmla="*/ 6481091 h 6485613"/>
                <a:gd name="connsiteX6" fmla="*/ 219075 w 912151"/>
                <a:gd name="connsiteY6" fmla="*/ 6221867 h 6485613"/>
                <a:gd name="connsiteX7" fmla="*/ 278304 w 912151"/>
                <a:gd name="connsiteY7" fmla="*/ 5619080 h 6485613"/>
                <a:gd name="connsiteX8" fmla="*/ 0 w 912151"/>
                <a:gd name="connsiteY8" fmla="*/ 0 h 6485613"/>
                <a:gd name="connsiteX0" fmla="*/ 0 w 912151"/>
                <a:gd name="connsiteY0" fmla="*/ 0 h 6485613"/>
                <a:gd name="connsiteX1" fmla="*/ 912151 w 912151"/>
                <a:gd name="connsiteY1" fmla="*/ 0 h 6485613"/>
                <a:gd name="connsiteX2" fmla="*/ 414035 w 912151"/>
                <a:gd name="connsiteY2" fmla="*/ 5611936 h 6485613"/>
                <a:gd name="connsiteX3" fmla="*/ 730741 w 912151"/>
                <a:gd name="connsiteY3" fmla="*/ 6081042 h 6485613"/>
                <a:gd name="connsiteX4" fmla="*/ 855001 w 912151"/>
                <a:gd name="connsiteY4" fmla="*/ 6202817 h 6485613"/>
                <a:gd name="connsiteX5" fmla="*/ 678354 w 912151"/>
                <a:gd name="connsiteY5" fmla="*/ 6481091 h 6485613"/>
                <a:gd name="connsiteX6" fmla="*/ 219075 w 912151"/>
                <a:gd name="connsiteY6" fmla="*/ 6221867 h 6485613"/>
                <a:gd name="connsiteX7" fmla="*/ 278304 w 912151"/>
                <a:gd name="connsiteY7" fmla="*/ 5619080 h 6485613"/>
                <a:gd name="connsiteX8" fmla="*/ 0 w 912151"/>
                <a:gd name="connsiteY8" fmla="*/ 0 h 6485613"/>
                <a:gd name="connsiteX0" fmla="*/ 0 w 912151"/>
                <a:gd name="connsiteY0" fmla="*/ 0 h 6485613"/>
                <a:gd name="connsiteX1" fmla="*/ 912151 w 912151"/>
                <a:gd name="connsiteY1" fmla="*/ 0 h 6485613"/>
                <a:gd name="connsiteX2" fmla="*/ 414035 w 912151"/>
                <a:gd name="connsiteY2" fmla="*/ 5611936 h 6485613"/>
                <a:gd name="connsiteX3" fmla="*/ 730741 w 912151"/>
                <a:gd name="connsiteY3" fmla="*/ 6081042 h 6485613"/>
                <a:gd name="connsiteX4" fmla="*/ 855001 w 912151"/>
                <a:gd name="connsiteY4" fmla="*/ 6202817 h 6485613"/>
                <a:gd name="connsiteX5" fmla="*/ 678354 w 912151"/>
                <a:gd name="connsiteY5" fmla="*/ 6481091 h 6485613"/>
                <a:gd name="connsiteX6" fmla="*/ 219075 w 912151"/>
                <a:gd name="connsiteY6" fmla="*/ 6221867 h 6485613"/>
                <a:gd name="connsiteX7" fmla="*/ 278304 w 912151"/>
                <a:gd name="connsiteY7" fmla="*/ 5619080 h 6485613"/>
                <a:gd name="connsiteX8" fmla="*/ 28273 w 912151"/>
                <a:gd name="connsiteY8" fmla="*/ 5159499 h 6485613"/>
                <a:gd name="connsiteX9" fmla="*/ 0 w 912151"/>
                <a:gd name="connsiteY9" fmla="*/ 0 h 6485613"/>
                <a:gd name="connsiteX0" fmla="*/ 0 w 912151"/>
                <a:gd name="connsiteY0" fmla="*/ 0 h 6485613"/>
                <a:gd name="connsiteX1" fmla="*/ 912151 w 912151"/>
                <a:gd name="connsiteY1" fmla="*/ 0 h 6485613"/>
                <a:gd name="connsiteX2" fmla="*/ 414035 w 912151"/>
                <a:gd name="connsiteY2" fmla="*/ 5611936 h 6485613"/>
                <a:gd name="connsiteX3" fmla="*/ 730741 w 912151"/>
                <a:gd name="connsiteY3" fmla="*/ 6081042 h 6485613"/>
                <a:gd name="connsiteX4" fmla="*/ 855001 w 912151"/>
                <a:gd name="connsiteY4" fmla="*/ 6202817 h 6485613"/>
                <a:gd name="connsiteX5" fmla="*/ 678354 w 912151"/>
                <a:gd name="connsiteY5" fmla="*/ 6481091 h 6485613"/>
                <a:gd name="connsiteX6" fmla="*/ 219075 w 912151"/>
                <a:gd name="connsiteY6" fmla="*/ 6221867 h 6485613"/>
                <a:gd name="connsiteX7" fmla="*/ 278304 w 912151"/>
                <a:gd name="connsiteY7" fmla="*/ 5619080 h 6485613"/>
                <a:gd name="connsiteX8" fmla="*/ 28273 w 912151"/>
                <a:gd name="connsiteY8" fmla="*/ 5159499 h 6485613"/>
                <a:gd name="connsiteX9" fmla="*/ 0 w 912151"/>
                <a:gd name="connsiteY9" fmla="*/ 0 h 6485613"/>
                <a:gd name="connsiteX0" fmla="*/ 0 w 912151"/>
                <a:gd name="connsiteY0" fmla="*/ 0 h 6485613"/>
                <a:gd name="connsiteX1" fmla="*/ 912151 w 912151"/>
                <a:gd name="connsiteY1" fmla="*/ 0 h 6485613"/>
                <a:gd name="connsiteX2" fmla="*/ 414035 w 912151"/>
                <a:gd name="connsiteY2" fmla="*/ 5611936 h 6485613"/>
                <a:gd name="connsiteX3" fmla="*/ 730741 w 912151"/>
                <a:gd name="connsiteY3" fmla="*/ 6081042 h 6485613"/>
                <a:gd name="connsiteX4" fmla="*/ 855001 w 912151"/>
                <a:gd name="connsiteY4" fmla="*/ 6202817 h 6485613"/>
                <a:gd name="connsiteX5" fmla="*/ 678354 w 912151"/>
                <a:gd name="connsiteY5" fmla="*/ 6481091 h 6485613"/>
                <a:gd name="connsiteX6" fmla="*/ 219075 w 912151"/>
                <a:gd name="connsiteY6" fmla="*/ 6221867 h 6485613"/>
                <a:gd name="connsiteX7" fmla="*/ 278304 w 912151"/>
                <a:gd name="connsiteY7" fmla="*/ 5619080 h 6485613"/>
                <a:gd name="connsiteX8" fmla="*/ 28273 w 912151"/>
                <a:gd name="connsiteY8" fmla="*/ 5159499 h 6485613"/>
                <a:gd name="connsiteX9" fmla="*/ 0 w 912151"/>
                <a:gd name="connsiteY9" fmla="*/ 0 h 6485613"/>
                <a:gd name="connsiteX0" fmla="*/ 0 w 912151"/>
                <a:gd name="connsiteY0" fmla="*/ 0 h 6485613"/>
                <a:gd name="connsiteX1" fmla="*/ 912151 w 912151"/>
                <a:gd name="connsiteY1" fmla="*/ 0 h 6485613"/>
                <a:gd name="connsiteX2" fmla="*/ 414035 w 912151"/>
                <a:gd name="connsiteY2" fmla="*/ 5611936 h 6485613"/>
                <a:gd name="connsiteX3" fmla="*/ 730741 w 912151"/>
                <a:gd name="connsiteY3" fmla="*/ 6081042 h 6485613"/>
                <a:gd name="connsiteX4" fmla="*/ 855001 w 912151"/>
                <a:gd name="connsiteY4" fmla="*/ 6202817 h 6485613"/>
                <a:gd name="connsiteX5" fmla="*/ 678354 w 912151"/>
                <a:gd name="connsiteY5" fmla="*/ 6481091 h 6485613"/>
                <a:gd name="connsiteX6" fmla="*/ 219075 w 912151"/>
                <a:gd name="connsiteY6" fmla="*/ 6221867 h 6485613"/>
                <a:gd name="connsiteX7" fmla="*/ 278304 w 912151"/>
                <a:gd name="connsiteY7" fmla="*/ 5619080 h 6485613"/>
                <a:gd name="connsiteX8" fmla="*/ 28273 w 912151"/>
                <a:gd name="connsiteY8" fmla="*/ 5159499 h 6485613"/>
                <a:gd name="connsiteX9" fmla="*/ 0 w 912151"/>
                <a:gd name="connsiteY9" fmla="*/ 0 h 6485613"/>
                <a:gd name="connsiteX0" fmla="*/ 0 w 912151"/>
                <a:gd name="connsiteY0" fmla="*/ 0 h 6485613"/>
                <a:gd name="connsiteX1" fmla="*/ 912151 w 912151"/>
                <a:gd name="connsiteY1" fmla="*/ 0 h 6485613"/>
                <a:gd name="connsiteX2" fmla="*/ 414035 w 912151"/>
                <a:gd name="connsiteY2" fmla="*/ 5611936 h 6485613"/>
                <a:gd name="connsiteX3" fmla="*/ 730741 w 912151"/>
                <a:gd name="connsiteY3" fmla="*/ 6081042 h 6485613"/>
                <a:gd name="connsiteX4" fmla="*/ 855001 w 912151"/>
                <a:gd name="connsiteY4" fmla="*/ 6202817 h 6485613"/>
                <a:gd name="connsiteX5" fmla="*/ 678354 w 912151"/>
                <a:gd name="connsiteY5" fmla="*/ 6481091 h 6485613"/>
                <a:gd name="connsiteX6" fmla="*/ 219075 w 912151"/>
                <a:gd name="connsiteY6" fmla="*/ 6221867 h 6485613"/>
                <a:gd name="connsiteX7" fmla="*/ 278304 w 912151"/>
                <a:gd name="connsiteY7" fmla="*/ 5619080 h 6485613"/>
                <a:gd name="connsiteX8" fmla="*/ 28273 w 912151"/>
                <a:gd name="connsiteY8" fmla="*/ 5159499 h 6485613"/>
                <a:gd name="connsiteX9" fmla="*/ 0 w 912151"/>
                <a:gd name="connsiteY9" fmla="*/ 0 h 6485613"/>
                <a:gd name="connsiteX0" fmla="*/ 90790 w 1002941"/>
                <a:gd name="connsiteY0" fmla="*/ 0 h 6485613"/>
                <a:gd name="connsiteX1" fmla="*/ 1002941 w 1002941"/>
                <a:gd name="connsiteY1" fmla="*/ 0 h 6485613"/>
                <a:gd name="connsiteX2" fmla="*/ 504825 w 1002941"/>
                <a:gd name="connsiteY2" fmla="*/ 5611936 h 6485613"/>
                <a:gd name="connsiteX3" fmla="*/ 821531 w 1002941"/>
                <a:gd name="connsiteY3" fmla="*/ 6081042 h 6485613"/>
                <a:gd name="connsiteX4" fmla="*/ 945791 w 1002941"/>
                <a:gd name="connsiteY4" fmla="*/ 6202817 h 6485613"/>
                <a:gd name="connsiteX5" fmla="*/ 769144 w 1002941"/>
                <a:gd name="connsiteY5" fmla="*/ 6481091 h 6485613"/>
                <a:gd name="connsiteX6" fmla="*/ 309865 w 1002941"/>
                <a:gd name="connsiteY6" fmla="*/ 6221867 h 6485613"/>
                <a:gd name="connsiteX7" fmla="*/ 369094 w 1002941"/>
                <a:gd name="connsiteY7" fmla="*/ 5619080 h 6485613"/>
                <a:gd name="connsiteX8" fmla="*/ 119063 w 1002941"/>
                <a:gd name="connsiteY8" fmla="*/ 5159499 h 6485613"/>
                <a:gd name="connsiteX9" fmla="*/ 0 w 1002941"/>
                <a:gd name="connsiteY9" fmla="*/ 4642767 h 6485613"/>
                <a:gd name="connsiteX10" fmla="*/ 90790 w 1002941"/>
                <a:gd name="connsiteY10" fmla="*/ 0 h 6485613"/>
                <a:gd name="connsiteX0" fmla="*/ 90790 w 1002941"/>
                <a:gd name="connsiteY0" fmla="*/ 0 h 6485613"/>
                <a:gd name="connsiteX1" fmla="*/ 1002941 w 1002941"/>
                <a:gd name="connsiteY1" fmla="*/ 0 h 6485613"/>
                <a:gd name="connsiteX2" fmla="*/ 504825 w 1002941"/>
                <a:gd name="connsiteY2" fmla="*/ 5611936 h 6485613"/>
                <a:gd name="connsiteX3" fmla="*/ 821531 w 1002941"/>
                <a:gd name="connsiteY3" fmla="*/ 6081042 h 6485613"/>
                <a:gd name="connsiteX4" fmla="*/ 945791 w 1002941"/>
                <a:gd name="connsiteY4" fmla="*/ 6202817 h 6485613"/>
                <a:gd name="connsiteX5" fmla="*/ 769144 w 1002941"/>
                <a:gd name="connsiteY5" fmla="*/ 6481091 h 6485613"/>
                <a:gd name="connsiteX6" fmla="*/ 309865 w 1002941"/>
                <a:gd name="connsiteY6" fmla="*/ 6221867 h 6485613"/>
                <a:gd name="connsiteX7" fmla="*/ 369094 w 1002941"/>
                <a:gd name="connsiteY7" fmla="*/ 5619080 h 6485613"/>
                <a:gd name="connsiteX8" fmla="*/ 119063 w 1002941"/>
                <a:gd name="connsiteY8" fmla="*/ 5159499 h 6485613"/>
                <a:gd name="connsiteX9" fmla="*/ 0 w 1002941"/>
                <a:gd name="connsiteY9" fmla="*/ 4642767 h 6485613"/>
                <a:gd name="connsiteX10" fmla="*/ 90790 w 1002941"/>
                <a:gd name="connsiteY10" fmla="*/ 0 h 6485613"/>
                <a:gd name="connsiteX0" fmla="*/ 98421 w 1010572"/>
                <a:gd name="connsiteY0" fmla="*/ 0 h 6485613"/>
                <a:gd name="connsiteX1" fmla="*/ 1010572 w 1010572"/>
                <a:gd name="connsiteY1" fmla="*/ 0 h 6485613"/>
                <a:gd name="connsiteX2" fmla="*/ 512456 w 1010572"/>
                <a:gd name="connsiteY2" fmla="*/ 5611936 h 6485613"/>
                <a:gd name="connsiteX3" fmla="*/ 829162 w 1010572"/>
                <a:gd name="connsiteY3" fmla="*/ 6081042 h 6485613"/>
                <a:gd name="connsiteX4" fmla="*/ 953422 w 1010572"/>
                <a:gd name="connsiteY4" fmla="*/ 6202817 h 6485613"/>
                <a:gd name="connsiteX5" fmla="*/ 776775 w 1010572"/>
                <a:gd name="connsiteY5" fmla="*/ 6481091 h 6485613"/>
                <a:gd name="connsiteX6" fmla="*/ 317496 w 1010572"/>
                <a:gd name="connsiteY6" fmla="*/ 6221867 h 6485613"/>
                <a:gd name="connsiteX7" fmla="*/ 376725 w 1010572"/>
                <a:gd name="connsiteY7" fmla="*/ 5619080 h 6485613"/>
                <a:gd name="connsiteX8" fmla="*/ 126694 w 1010572"/>
                <a:gd name="connsiteY8" fmla="*/ 5159499 h 6485613"/>
                <a:gd name="connsiteX9" fmla="*/ 7631 w 1010572"/>
                <a:gd name="connsiteY9" fmla="*/ 4642767 h 6485613"/>
                <a:gd name="connsiteX10" fmla="*/ 487 w 1010572"/>
                <a:gd name="connsiteY10" fmla="*/ 3980780 h 6485613"/>
                <a:gd name="connsiteX11" fmla="*/ 98421 w 1010572"/>
                <a:gd name="connsiteY11" fmla="*/ 0 h 6485613"/>
                <a:gd name="connsiteX0" fmla="*/ 140306 w 1052457"/>
                <a:gd name="connsiteY0" fmla="*/ 0 h 6485613"/>
                <a:gd name="connsiteX1" fmla="*/ 1052457 w 1052457"/>
                <a:gd name="connsiteY1" fmla="*/ 0 h 6485613"/>
                <a:gd name="connsiteX2" fmla="*/ 554341 w 1052457"/>
                <a:gd name="connsiteY2" fmla="*/ 5611936 h 6485613"/>
                <a:gd name="connsiteX3" fmla="*/ 871047 w 1052457"/>
                <a:gd name="connsiteY3" fmla="*/ 6081042 h 6485613"/>
                <a:gd name="connsiteX4" fmla="*/ 995307 w 1052457"/>
                <a:gd name="connsiteY4" fmla="*/ 6202817 h 6485613"/>
                <a:gd name="connsiteX5" fmla="*/ 818660 w 1052457"/>
                <a:gd name="connsiteY5" fmla="*/ 6481091 h 6485613"/>
                <a:gd name="connsiteX6" fmla="*/ 359381 w 1052457"/>
                <a:gd name="connsiteY6" fmla="*/ 6221867 h 6485613"/>
                <a:gd name="connsiteX7" fmla="*/ 418610 w 1052457"/>
                <a:gd name="connsiteY7" fmla="*/ 5619080 h 6485613"/>
                <a:gd name="connsiteX8" fmla="*/ 168579 w 1052457"/>
                <a:gd name="connsiteY8" fmla="*/ 5159499 h 6485613"/>
                <a:gd name="connsiteX9" fmla="*/ 49516 w 1052457"/>
                <a:gd name="connsiteY9" fmla="*/ 4642767 h 6485613"/>
                <a:gd name="connsiteX10" fmla="*/ 42372 w 1052457"/>
                <a:gd name="connsiteY10" fmla="*/ 3980780 h 6485613"/>
                <a:gd name="connsiteX11" fmla="*/ 140306 w 1052457"/>
                <a:gd name="connsiteY11" fmla="*/ 0 h 6485613"/>
                <a:gd name="connsiteX0" fmla="*/ 147939 w 1060090"/>
                <a:gd name="connsiteY0" fmla="*/ 0 h 6485613"/>
                <a:gd name="connsiteX1" fmla="*/ 1060090 w 1060090"/>
                <a:gd name="connsiteY1" fmla="*/ 0 h 6485613"/>
                <a:gd name="connsiteX2" fmla="*/ 561974 w 1060090"/>
                <a:gd name="connsiteY2" fmla="*/ 5611936 h 6485613"/>
                <a:gd name="connsiteX3" fmla="*/ 878680 w 1060090"/>
                <a:gd name="connsiteY3" fmla="*/ 6081042 h 6485613"/>
                <a:gd name="connsiteX4" fmla="*/ 1002940 w 1060090"/>
                <a:gd name="connsiteY4" fmla="*/ 6202817 h 6485613"/>
                <a:gd name="connsiteX5" fmla="*/ 826293 w 1060090"/>
                <a:gd name="connsiteY5" fmla="*/ 6481091 h 6485613"/>
                <a:gd name="connsiteX6" fmla="*/ 367014 w 1060090"/>
                <a:gd name="connsiteY6" fmla="*/ 6221867 h 6485613"/>
                <a:gd name="connsiteX7" fmla="*/ 426243 w 1060090"/>
                <a:gd name="connsiteY7" fmla="*/ 5619080 h 6485613"/>
                <a:gd name="connsiteX8" fmla="*/ 176212 w 1060090"/>
                <a:gd name="connsiteY8" fmla="*/ 5159499 h 6485613"/>
                <a:gd name="connsiteX9" fmla="*/ 57149 w 1060090"/>
                <a:gd name="connsiteY9" fmla="*/ 4642767 h 6485613"/>
                <a:gd name="connsiteX10" fmla="*/ 50005 w 1060090"/>
                <a:gd name="connsiteY10" fmla="*/ 3980780 h 6485613"/>
                <a:gd name="connsiteX11" fmla="*/ 147939 w 1060090"/>
                <a:gd name="connsiteY11" fmla="*/ 0 h 6485613"/>
                <a:gd name="connsiteX0" fmla="*/ 471848 w 1383999"/>
                <a:gd name="connsiteY0" fmla="*/ 0 h 6485613"/>
                <a:gd name="connsiteX1" fmla="*/ 1383999 w 1383999"/>
                <a:gd name="connsiteY1" fmla="*/ 0 h 6485613"/>
                <a:gd name="connsiteX2" fmla="*/ 885883 w 1383999"/>
                <a:gd name="connsiteY2" fmla="*/ 5611936 h 6485613"/>
                <a:gd name="connsiteX3" fmla="*/ 1202589 w 1383999"/>
                <a:gd name="connsiteY3" fmla="*/ 6081042 h 6485613"/>
                <a:gd name="connsiteX4" fmla="*/ 1326849 w 1383999"/>
                <a:gd name="connsiteY4" fmla="*/ 6202817 h 6485613"/>
                <a:gd name="connsiteX5" fmla="*/ 1150202 w 1383999"/>
                <a:gd name="connsiteY5" fmla="*/ 6481091 h 6485613"/>
                <a:gd name="connsiteX6" fmla="*/ 690923 w 1383999"/>
                <a:gd name="connsiteY6" fmla="*/ 6221867 h 6485613"/>
                <a:gd name="connsiteX7" fmla="*/ 750152 w 1383999"/>
                <a:gd name="connsiteY7" fmla="*/ 5619080 h 6485613"/>
                <a:gd name="connsiteX8" fmla="*/ 500121 w 1383999"/>
                <a:gd name="connsiteY8" fmla="*/ 5159499 h 6485613"/>
                <a:gd name="connsiteX9" fmla="*/ 381058 w 1383999"/>
                <a:gd name="connsiteY9" fmla="*/ 4642767 h 6485613"/>
                <a:gd name="connsiteX10" fmla="*/ 373914 w 1383999"/>
                <a:gd name="connsiteY10" fmla="*/ 3980780 h 6485613"/>
                <a:gd name="connsiteX11" fmla="*/ 59 w 1383999"/>
                <a:gd name="connsiteY11" fmla="*/ 2892549 h 6485613"/>
                <a:gd name="connsiteX12" fmla="*/ 471848 w 1383999"/>
                <a:gd name="connsiteY12" fmla="*/ 0 h 6485613"/>
                <a:gd name="connsiteX0" fmla="*/ 471789 w 1383940"/>
                <a:gd name="connsiteY0" fmla="*/ 0 h 6485613"/>
                <a:gd name="connsiteX1" fmla="*/ 1383940 w 1383940"/>
                <a:gd name="connsiteY1" fmla="*/ 0 h 6485613"/>
                <a:gd name="connsiteX2" fmla="*/ 885824 w 1383940"/>
                <a:gd name="connsiteY2" fmla="*/ 5611936 h 6485613"/>
                <a:gd name="connsiteX3" fmla="*/ 1202530 w 1383940"/>
                <a:gd name="connsiteY3" fmla="*/ 6081042 h 6485613"/>
                <a:gd name="connsiteX4" fmla="*/ 1326790 w 1383940"/>
                <a:gd name="connsiteY4" fmla="*/ 6202817 h 6485613"/>
                <a:gd name="connsiteX5" fmla="*/ 1150143 w 1383940"/>
                <a:gd name="connsiteY5" fmla="*/ 6481091 h 6485613"/>
                <a:gd name="connsiteX6" fmla="*/ 690864 w 1383940"/>
                <a:gd name="connsiteY6" fmla="*/ 6221867 h 6485613"/>
                <a:gd name="connsiteX7" fmla="*/ 750093 w 1383940"/>
                <a:gd name="connsiteY7" fmla="*/ 5619080 h 6485613"/>
                <a:gd name="connsiteX8" fmla="*/ 500062 w 1383940"/>
                <a:gd name="connsiteY8" fmla="*/ 5159499 h 6485613"/>
                <a:gd name="connsiteX9" fmla="*/ 380999 w 1383940"/>
                <a:gd name="connsiteY9" fmla="*/ 4642767 h 6485613"/>
                <a:gd name="connsiteX10" fmla="*/ 373855 w 1383940"/>
                <a:gd name="connsiteY10" fmla="*/ 3980780 h 6485613"/>
                <a:gd name="connsiteX11" fmla="*/ 0 w 1383940"/>
                <a:gd name="connsiteY11" fmla="*/ 2892549 h 6485613"/>
                <a:gd name="connsiteX12" fmla="*/ 471789 w 1383940"/>
                <a:gd name="connsiteY12" fmla="*/ 0 h 6485613"/>
                <a:gd name="connsiteX0" fmla="*/ 471789 w 1383940"/>
                <a:gd name="connsiteY0" fmla="*/ 0 h 6485613"/>
                <a:gd name="connsiteX1" fmla="*/ 1383940 w 1383940"/>
                <a:gd name="connsiteY1" fmla="*/ 0 h 6485613"/>
                <a:gd name="connsiteX2" fmla="*/ 885824 w 1383940"/>
                <a:gd name="connsiteY2" fmla="*/ 5611936 h 6485613"/>
                <a:gd name="connsiteX3" fmla="*/ 1202530 w 1383940"/>
                <a:gd name="connsiteY3" fmla="*/ 6081042 h 6485613"/>
                <a:gd name="connsiteX4" fmla="*/ 1326790 w 1383940"/>
                <a:gd name="connsiteY4" fmla="*/ 6202817 h 6485613"/>
                <a:gd name="connsiteX5" fmla="*/ 1150143 w 1383940"/>
                <a:gd name="connsiteY5" fmla="*/ 6481091 h 6485613"/>
                <a:gd name="connsiteX6" fmla="*/ 690864 w 1383940"/>
                <a:gd name="connsiteY6" fmla="*/ 6221867 h 6485613"/>
                <a:gd name="connsiteX7" fmla="*/ 750093 w 1383940"/>
                <a:gd name="connsiteY7" fmla="*/ 5619080 h 6485613"/>
                <a:gd name="connsiteX8" fmla="*/ 500062 w 1383940"/>
                <a:gd name="connsiteY8" fmla="*/ 5159499 h 6485613"/>
                <a:gd name="connsiteX9" fmla="*/ 380999 w 1383940"/>
                <a:gd name="connsiteY9" fmla="*/ 4642767 h 6485613"/>
                <a:gd name="connsiteX10" fmla="*/ 373855 w 1383940"/>
                <a:gd name="connsiteY10" fmla="*/ 3980780 h 6485613"/>
                <a:gd name="connsiteX11" fmla="*/ 0 w 1383940"/>
                <a:gd name="connsiteY11" fmla="*/ 2892549 h 6485613"/>
                <a:gd name="connsiteX12" fmla="*/ 471789 w 1383940"/>
                <a:gd name="connsiteY12" fmla="*/ 0 h 6485613"/>
                <a:gd name="connsiteX0" fmla="*/ 606216 w 1518367"/>
                <a:gd name="connsiteY0" fmla="*/ 0 h 6485613"/>
                <a:gd name="connsiteX1" fmla="*/ 1518367 w 1518367"/>
                <a:gd name="connsiteY1" fmla="*/ 0 h 6485613"/>
                <a:gd name="connsiteX2" fmla="*/ 1020251 w 1518367"/>
                <a:gd name="connsiteY2" fmla="*/ 5611936 h 6485613"/>
                <a:gd name="connsiteX3" fmla="*/ 1336957 w 1518367"/>
                <a:gd name="connsiteY3" fmla="*/ 6081042 h 6485613"/>
                <a:gd name="connsiteX4" fmla="*/ 1461217 w 1518367"/>
                <a:gd name="connsiteY4" fmla="*/ 6202817 h 6485613"/>
                <a:gd name="connsiteX5" fmla="*/ 1284570 w 1518367"/>
                <a:gd name="connsiteY5" fmla="*/ 6481091 h 6485613"/>
                <a:gd name="connsiteX6" fmla="*/ 825291 w 1518367"/>
                <a:gd name="connsiteY6" fmla="*/ 6221867 h 6485613"/>
                <a:gd name="connsiteX7" fmla="*/ 884520 w 1518367"/>
                <a:gd name="connsiteY7" fmla="*/ 5619080 h 6485613"/>
                <a:gd name="connsiteX8" fmla="*/ 634489 w 1518367"/>
                <a:gd name="connsiteY8" fmla="*/ 5159499 h 6485613"/>
                <a:gd name="connsiteX9" fmla="*/ 515426 w 1518367"/>
                <a:gd name="connsiteY9" fmla="*/ 4642767 h 6485613"/>
                <a:gd name="connsiteX10" fmla="*/ 508282 w 1518367"/>
                <a:gd name="connsiteY10" fmla="*/ 3980780 h 6485613"/>
                <a:gd name="connsiteX11" fmla="*/ 134427 w 1518367"/>
                <a:gd name="connsiteY11" fmla="*/ 2892549 h 6485613"/>
                <a:gd name="connsiteX12" fmla="*/ 1077 w 1518367"/>
                <a:gd name="connsiteY12" fmla="*/ 2611561 h 6485613"/>
                <a:gd name="connsiteX13" fmla="*/ 606216 w 1518367"/>
                <a:gd name="connsiteY13" fmla="*/ 0 h 6485613"/>
                <a:gd name="connsiteX0" fmla="*/ 607293 w 1519444"/>
                <a:gd name="connsiteY0" fmla="*/ 0 h 6485613"/>
                <a:gd name="connsiteX1" fmla="*/ 1519444 w 1519444"/>
                <a:gd name="connsiteY1" fmla="*/ 0 h 6485613"/>
                <a:gd name="connsiteX2" fmla="*/ 1021328 w 1519444"/>
                <a:gd name="connsiteY2" fmla="*/ 5611936 h 6485613"/>
                <a:gd name="connsiteX3" fmla="*/ 1338034 w 1519444"/>
                <a:gd name="connsiteY3" fmla="*/ 6081042 h 6485613"/>
                <a:gd name="connsiteX4" fmla="*/ 1462294 w 1519444"/>
                <a:gd name="connsiteY4" fmla="*/ 6202817 h 6485613"/>
                <a:gd name="connsiteX5" fmla="*/ 1285647 w 1519444"/>
                <a:gd name="connsiteY5" fmla="*/ 6481091 h 6485613"/>
                <a:gd name="connsiteX6" fmla="*/ 826368 w 1519444"/>
                <a:gd name="connsiteY6" fmla="*/ 6221867 h 6485613"/>
                <a:gd name="connsiteX7" fmla="*/ 885597 w 1519444"/>
                <a:gd name="connsiteY7" fmla="*/ 5619080 h 6485613"/>
                <a:gd name="connsiteX8" fmla="*/ 635566 w 1519444"/>
                <a:gd name="connsiteY8" fmla="*/ 5159499 h 6485613"/>
                <a:gd name="connsiteX9" fmla="*/ 516503 w 1519444"/>
                <a:gd name="connsiteY9" fmla="*/ 4642767 h 6485613"/>
                <a:gd name="connsiteX10" fmla="*/ 509359 w 1519444"/>
                <a:gd name="connsiteY10" fmla="*/ 3980780 h 6485613"/>
                <a:gd name="connsiteX11" fmla="*/ 135504 w 1519444"/>
                <a:gd name="connsiteY11" fmla="*/ 2892549 h 6485613"/>
                <a:gd name="connsiteX12" fmla="*/ 2154 w 1519444"/>
                <a:gd name="connsiteY12" fmla="*/ 2611561 h 6485613"/>
                <a:gd name="connsiteX13" fmla="*/ 607293 w 1519444"/>
                <a:gd name="connsiteY13" fmla="*/ 0 h 6485613"/>
                <a:gd name="connsiteX0" fmla="*/ 545272 w 1457423"/>
                <a:gd name="connsiteY0" fmla="*/ 0 h 6485613"/>
                <a:gd name="connsiteX1" fmla="*/ 1457423 w 1457423"/>
                <a:gd name="connsiteY1" fmla="*/ 0 h 6485613"/>
                <a:gd name="connsiteX2" fmla="*/ 959307 w 1457423"/>
                <a:gd name="connsiteY2" fmla="*/ 5611936 h 6485613"/>
                <a:gd name="connsiteX3" fmla="*/ 1276013 w 1457423"/>
                <a:gd name="connsiteY3" fmla="*/ 6081042 h 6485613"/>
                <a:gd name="connsiteX4" fmla="*/ 1400273 w 1457423"/>
                <a:gd name="connsiteY4" fmla="*/ 6202817 h 6485613"/>
                <a:gd name="connsiteX5" fmla="*/ 1223626 w 1457423"/>
                <a:gd name="connsiteY5" fmla="*/ 6481091 h 6485613"/>
                <a:gd name="connsiteX6" fmla="*/ 764347 w 1457423"/>
                <a:gd name="connsiteY6" fmla="*/ 6221867 h 6485613"/>
                <a:gd name="connsiteX7" fmla="*/ 823576 w 1457423"/>
                <a:gd name="connsiteY7" fmla="*/ 5619080 h 6485613"/>
                <a:gd name="connsiteX8" fmla="*/ 573545 w 1457423"/>
                <a:gd name="connsiteY8" fmla="*/ 5159499 h 6485613"/>
                <a:gd name="connsiteX9" fmla="*/ 454482 w 1457423"/>
                <a:gd name="connsiteY9" fmla="*/ 4642767 h 6485613"/>
                <a:gd name="connsiteX10" fmla="*/ 447338 w 1457423"/>
                <a:gd name="connsiteY10" fmla="*/ 3980780 h 6485613"/>
                <a:gd name="connsiteX11" fmla="*/ 73483 w 1457423"/>
                <a:gd name="connsiteY11" fmla="*/ 2892549 h 6485613"/>
                <a:gd name="connsiteX12" fmla="*/ 6808 w 1457423"/>
                <a:gd name="connsiteY12" fmla="*/ 2644899 h 6485613"/>
                <a:gd name="connsiteX13" fmla="*/ 545272 w 1457423"/>
                <a:gd name="connsiteY13" fmla="*/ 0 h 6485613"/>
                <a:gd name="connsiteX0" fmla="*/ 538464 w 1450615"/>
                <a:gd name="connsiteY0" fmla="*/ 0 h 6485613"/>
                <a:gd name="connsiteX1" fmla="*/ 1450615 w 1450615"/>
                <a:gd name="connsiteY1" fmla="*/ 0 h 6485613"/>
                <a:gd name="connsiteX2" fmla="*/ 952499 w 1450615"/>
                <a:gd name="connsiteY2" fmla="*/ 5611936 h 6485613"/>
                <a:gd name="connsiteX3" fmla="*/ 1269205 w 1450615"/>
                <a:gd name="connsiteY3" fmla="*/ 6081042 h 6485613"/>
                <a:gd name="connsiteX4" fmla="*/ 1393465 w 1450615"/>
                <a:gd name="connsiteY4" fmla="*/ 6202817 h 6485613"/>
                <a:gd name="connsiteX5" fmla="*/ 1216818 w 1450615"/>
                <a:gd name="connsiteY5" fmla="*/ 6481091 h 6485613"/>
                <a:gd name="connsiteX6" fmla="*/ 757539 w 1450615"/>
                <a:gd name="connsiteY6" fmla="*/ 6221867 h 6485613"/>
                <a:gd name="connsiteX7" fmla="*/ 816768 w 1450615"/>
                <a:gd name="connsiteY7" fmla="*/ 5619080 h 6485613"/>
                <a:gd name="connsiteX8" fmla="*/ 566737 w 1450615"/>
                <a:gd name="connsiteY8" fmla="*/ 5159499 h 6485613"/>
                <a:gd name="connsiteX9" fmla="*/ 447674 w 1450615"/>
                <a:gd name="connsiteY9" fmla="*/ 4642767 h 6485613"/>
                <a:gd name="connsiteX10" fmla="*/ 440530 w 1450615"/>
                <a:gd name="connsiteY10" fmla="*/ 3980780 h 6485613"/>
                <a:gd name="connsiteX11" fmla="*/ 66675 w 1450615"/>
                <a:gd name="connsiteY11" fmla="*/ 2892549 h 6485613"/>
                <a:gd name="connsiteX12" fmla="*/ 0 w 1450615"/>
                <a:gd name="connsiteY12" fmla="*/ 2644899 h 6485613"/>
                <a:gd name="connsiteX13" fmla="*/ 538464 w 1450615"/>
                <a:gd name="connsiteY13" fmla="*/ 0 h 6485613"/>
                <a:gd name="connsiteX0" fmla="*/ 720137 w 1632288"/>
                <a:gd name="connsiteY0" fmla="*/ 0 h 6485613"/>
                <a:gd name="connsiteX1" fmla="*/ 1632288 w 1632288"/>
                <a:gd name="connsiteY1" fmla="*/ 0 h 6485613"/>
                <a:gd name="connsiteX2" fmla="*/ 1134172 w 1632288"/>
                <a:gd name="connsiteY2" fmla="*/ 5611936 h 6485613"/>
                <a:gd name="connsiteX3" fmla="*/ 1450878 w 1632288"/>
                <a:gd name="connsiteY3" fmla="*/ 6081042 h 6485613"/>
                <a:gd name="connsiteX4" fmla="*/ 1575138 w 1632288"/>
                <a:gd name="connsiteY4" fmla="*/ 6202817 h 6485613"/>
                <a:gd name="connsiteX5" fmla="*/ 1398491 w 1632288"/>
                <a:gd name="connsiteY5" fmla="*/ 6481091 h 6485613"/>
                <a:gd name="connsiteX6" fmla="*/ 939212 w 1632288"/>
                <a:gd name="connsiteY6" fmla="*/ 6221867 h 6485613"/>
                <a:gd name="connsiteX7" fmla="*/ 998441 w 1632288"/>
                <a:gd name="connsiteY7" fmla="*/ 5619080 h 6485613"/>
                <a:gd name="connsiteX8" fmla="*/ 748410 w 1632288"/>
                <a:gd name="connsiteY8" fmla="*/ 5159499 h 6485613"/>
                <a:gd name="connsiteX9" fmla="*/ 629347 w 1632288"/>
                <a:gd name="connsiteY9" fmla="*/ 4642767 h 6485613"/>
                <a:gd name="connsiteX10" fmla="*/ 622203 w 1632288"/>
                <a:gd name="connsiteY10" fmla="*/ 3980780 h 6485613"/>
                <a:gd name="connsiteX11" fmla="*/ 248348 w 1632288"/>
                <a:gd name="connsiteY11" fmla="*/ 2892549 h 6485613"/>
                <a:gd name="connsiteX12" fmla="*/ 181673 w 1632288"/>
                <a:gd name="connsiteY12" fmla="*/ 2644899 h 6485613"/>
                <a:gd name="connsiteX13" fmla="*/ 699 w 1632288"/>
                <a:gd name="connsiteY13" fmla="*/ 2659186 h 6485613"/>
                <a:gd name="connsiteX14" fmla="*/ 720137 w 1632288"/>
                <a:gd name="connsiteY14" fmla="*/ 0 h 6485613"/>
                <a:gd name="connsiteX0" fmla="*/ 719438 w 1631589"/>
                <a:gd name="connsiteY0" fmla="*/ 0 h 6485613"/>
                <a:gd name="connsiteX1" fmla="*/ 1631589 w 1631589"/>
                <a:gd name="connsiteY1" fmla="*/ 0 h 6485613"/>
                <a:gd name="connsiteX2" fmla="*/ 1133473 w 1631589"/>
                <a:gd name="connsiteY2" fmla="*/ 5611936 h 6485613"/>
                <a:gd name="connsiteX3" fmla="*/ 1450179 w 1631589"/>
                <a:gd name="connsiteY3" fmla="*/ 6081042 h 6485613"/>
                <a:gd name="connsiteX4" fmla="*/ 1574439 w 1631589"/>
                <a:gd name="connsiteY4" fmla="*/ 6202817 h 6485613"/>
                <a:gd name="connsiteX5" fmla="*/ 1397792 w 1631589"/>
                <a:gd name="connsiteY5" fmla="*/ 6481091 h 6485613"/>
                <a:gd name="connsiteX6" fmla="*/ 938513 w 1631589"/>
                <a:gd name="connsiteY6" fmla="*/ 6221867 h 6485613"/>
                <a:gd name="connsiteX7" fmla="*/ 997742 w 1631589"/>
                <a:gd name="connsiteY7" fmla="*/ 5619080 h 6485613"/>
                <a:gd name="connsiteX8" fmla="*/ 747711 w 1631589"/>
                <a:gd name="connsiteY8" fmla="*/ 5159499 h 6485613"/>
                <a:gd name="connsiteX9" fmla="*/ 628648 w 1631589"/>
                <a:gd name="connsiteY9" fmla="*/ 4642767 h 6485613"/>
                <a:gd name="connsiteX10" fmla="*/ 621504 w 1631589"/>
                <a:gd name="connsiteY10" fmla="*/ 3980780 h 6485613"/>
                <a:gd name="connsiteX11" fmla="*/ 247649 w 1631589"/>
                <a:gd name="connsiteY11" fmla="*/ 2892549 h 6485613"/>
                <a:gd name="connsiteX12" fmla="*/ 180974 w 1631589"/>
                <a:gd name="connsiteY12" fmla="*/ 2644899 h 6485613"/>
                <a:gd name="connsiteX13" fmla="*/ 0 w 1631589"/>
                <a:gd name="connsiteY13" fmla="*/ 2659186 h 6485613"/>
                <a:gd name="connsiteX14" fmla="*/ 719438 w 1631589"/>
                <a:gd name="connsiteY14" fmla="*/ 0 h 6485613"/>
                <a:gd name="connsiteX0" fmla="*/ 790076 w 1702227"/>
                <a:gd name="connsiteY0" fmla="*/ 0 h 6485613"/>
                <a:gd name="connsiteX1" fmla="*/ 1702227 w 1702227"/>
                <a:gd name="connsiteY1" fmla="*/ 0 h 6485613"/>
                <a:gd name="connsiteX2" fmla="*/ 1204111 w 1702227"/>
                <a:gd name="connsiteY2" fmla="*/ 5611936 h 6485613"/>
                <a:gd name="connsiteX3" fmla="*/ 1520817 w 1702227"/>
                <a:gd name="connsiteY3" fmla="*/ 6081042 h 6485613"/>
                <a:gd name="connsiteX4" fmla="*/ 1645077 w 1702227"/>
                <a:gd name="connsiteY4" fmla="*/ 6202817 h 6485613"/>
                <a:gd name="connsiteX5" fmla="*/ 1468430 w 1702227"/>
                <a:gd name="connsiteY5" fmla="*/ 6481091 h 6485613"/>
                <a:gd name="connsiteX6" fmla="*/ 1009151 w 1702227"/>
                <a:gd name="connsiteY6" fmla="*/ 6221867 h 6485613"/>
                <a:gd name="connsiteX7" fmla="*/ 1068380 w 1702227"/>
                <a:gd name="connsiteY7" fmla="*/ 5619080 h 6485613"/>
                <a:gd name="connsiteX8" fmla="*/ 818349 w 1702227"/>
                <a:gd name="connsiteY8" fmla="*/ 5159499 h 6485613"/>
                <a:gd name="connsiteX9" fmla="*/ 699286 w 1702227"/>
                <a:gd name="connsiteY9" fmla="*/ 4642767 h 6485613"/>
                <a:gd name="connsiteX10" fmla="*/ 692142 w 1702227"/>
                <a:gd name="connsiteY10" fmla="*/ 3980780 h 6485613"/>
                <a:gd name="connsiteX11" fmla="*/ 318287 w 1702227"/>
                <a:gd name="connsiteY11" fmla="*/ 2892549 h 6485613"/>
                <a:gd name="connsiteX12" fmla="*/ 251612 w 1702227"/>
                <a:gd name="connsiteY12" fmla="*/ 2644899 h 6485613"/>
                <a:gd name="connsiteX13" fmla="*/ 70638 w 1702227"/>
                <a:gd name="connsiteY13" fmla="*/ 2659186 h 6485613"/>
                <a:gd name="connsiteX14" fmla="*/ 3963 w 1702227"/>
                <a:gd name="connsiteY14" fmla="*/ 2263899 h 6485613"/>
                <a:gd name="connsiteX15" fmla="*/ 790076 w 1702227"/>
                <a:gd name="connsiteY15" fmla="*/ 0 h 6485613"/>
                <a:gd name="connsiteX0" fmla="*/ 790076 w 1702227"/>
                <a:gd name="connsiteY0" fmla="*/ 0 h 6485613"/>
                <a:gd name="connsiteX1" fmla="*/ 1702227 w 1702227"/>
                <a:gd name="connsiteY1" fmla="*/ 0 h 6485613"/>
                <a:gd name="connsiteX2" fmla="*/ 1204111 w 1702227"/>
                <a:gd name="connsiteY2" fmla="*/ 5611936 h 6485613"/>
                <a:gd name="connsiteX3" fmla="*/ 1520817 w 1702227"/>
                <a:gd name="connsiteY3" fmla="*/ 6081042 h 6485613"/>
                <a:gd name="connsiteX4" fmla="*/ 1645077 w 1702227"/>
                <a:gd name="connsiteY4" fmla="*/ 6202817 h 6485613"/>
                <a:gd name="connsiteX5" fmla="*/ 1468430 w 1702227"/>
                <a:gd name="connsiteY5" fmla="*/ 6481091 h 6485613"/>
                <a:gd name="connsiteX6" fmla="*/ 1009151 w 1702227"/>
                <a:gd name="connsiteY6" fmla="*/ 6221867 h 6485613"/>
                <a:gd name="connsiteX7" fmla="*/ 1068380 w 1702227"/>
                <a:gd name="connsiteY7" fmla="*/ 5619080 h 6485613"/>
                <a:gd name="connsiteX8" fmla="*/ 818349 w 1702227"/>
                <a:gd name="connsiteY8" fmla="*/ 5159499 h 6485613"/>
                <a:gd name="connsiteX9" fmla="*/ 699286 w 1702227"/>
                <a:gd name="connsiteY9" fmla="*/ 4642767 h 6485613"/>
                <a:gd name="connsiteX10" fmla="*/ 692142 w 1702227"/>
                <a:gd name="connsiteY10" fmla="*/ 3980780 h 6485613"/>
                <a:gd name="connsiteX11" fmla="*/ 318287 w 1702227"/>
                <a:gd name="connsiteY11" fmla="*/ 2892549 h 6485613"/>
                <a:gd name="connsiteX12" fmla="*/ 251612 w 1702227"/>
                <a:gd name="connsiteY12" fmla="*/ 2644899 h 6485613"/>
                <a:gd name="connsiteX13" fmla="*/ 70638 w 1702227"/>
                <a:gd name="connsiteY13" fmla="*/ 2659186 h 6485613"/>
                <a:gd name="connsiteX14" fmla="*/ 3963 w 1702227"/>
                <a:gd name="connsiteY14" fmla="*/ 2263899 h 6485613"/>
                <a:gd name="connsiteX15" fmla="*/ 75401 w 1702227"/>
                <a:gd name="connsiteY15" fmla="*/ 1318542 h 6485613"/>
                <a:gd name="connsiteX16" fmla="*/ 790076 w 1702227"/>
                <a:gd name="connsiteY16" fmla="*/ 0 h 6485613"/>
                <a:gd name="connsiteX0" fmla="*/ 1038924 w 1951075"/>
                <a:gd name="connsiteY0" fmla="*/ 0 h 6485613"/>
                <a:gd name="connsiteX1" fmla="*/ 1951075 w 1951075"/>
                <a:gd name="connsiteY1" fmla="*/ 0 h 6485613"/>
                <a:gd name="connsiteX2" fmla="*/ 1452959 w 1951075"/>
                <a:gd name="connsiteY2" fmla="*/ 5611936 h 6485613"/>
                <a:gd name="connsiteX3" fmla="*/ 1769665 w 1951075"/>
                <a:gd name="connsiteY3" fmla="*/ 6081042 h 6485613"/>
                <a:gd name="connsiteX4" fmla="*/ 1893925 w 1951075"/>
                <a:gd name="connsiteY4" fmla="*/ 6202817 h 6485613"/>
                <a:gd name="connsiteX5" fmla="*/ 1717278 w 1951075"/>
                <a:gd name="connsiteY5" fmla="*/ 6481091 h 6485613"/>
                <a:gd name="connsiteX6" fmla="*/ 1257999 w 1951075"/>
                <a:gd name="connsiteY6" fmla="*/ 6221867 h 6485613"/>
                <a:gd name="connsiteX7" fmla="*/ 1317228 w 1951075"/>
                <a:gd name="connsiteY7" fmla="*/ 5619080 h 6485613"/>
                <a:gd name="connsiteX8" fmla="*/ 1067197 w 1951075"/>
                <a:gd name="connsiteY8" fmla="*/ 5159499 h 6485613"/>
                <a:gd name="connsiteX9" fmla="*/ 948134 w 1951075"/>
                <a:gd name="connsiteY9" fmla="*/ 4642767 h 6485613"/>
                <a:gd name="connsiteX10" fmla="*/ 940990 w 1951075"/>
                <a:gd name="connsiteY10" fmla="*/ 3980780 h 6485613"/>
                <a:gd name="connsiteX11" fmla="*/ 567135 w 1951075"/>
                <a:gd name="connsiteY11" fmla="*/ 2892549 h 6485613"/>
                <a:gd name="connsiteX12" fmla="*/ 500460 w 1951075"/>
                <a:gd name="connsiteY12" fmla="*/ 2644899 h 6485613"/>
                <a:gd name="connsiteX13" fmla="*/ 319486 w 1951075"/>
                <a:gd name="connsiteY13" fmla="*/ 2659186 h 6485613"/>
                <a:gd name="connsiteX14" fmla="*/ 252811 w 1951075"/>
                <a:gd name="connsiteY14" fmla="*/ 2263899 h 6485613"/>
                <a:gd name="connsiteX15" fmla="*/ 399 w 1951075"/>
                <a:gd name="connsiteY15" fmla="*/ 1428080 h 6485613"/>
                <a:gd name="connsiteX16" fmla="*/ 324249 w 1951075"/>
                <a:gd name="connsiteY16" fmla="*/ 1318542 h 6485613"/>
                <a:gd name="connsiteX17" fmla="*/ 1038924 w 1951075"/>
                <a:gd name="connsiteY17" fmla="*/ 0 h 6485613"/>
                <a:gd name="connsiteX0" fmla="*/ 1038924 w 1951075"/>
                <a:gd name="connsiteY0" fmla="*/ 0 h 6485613"/>
                <a:gd name="connsiteX1" fmla="*/ 1951075 w 1951075"/>
                <a:gd name="connsiteY1" fmla="*/ 0 h 6485613"/>
                <a:gd name="connsiteX2" fmla="*/ 1452959 w 1951075"/>
                <a:gd name="connsiteY2" fmla="*/ 5611936 h 6485613"/>
                <a:gd name="connsiteX3" fmla="*/ 1769665 w 1951075"/>
                <a:gd name="connsiteY3" fmla="*/ 6081042 h 6485613"/>
                <a:gd name="connsiteX4" fmla="*/ 1893925 w 1951075"/>
                <a:gd name="connsiteY4" fmla="*/ 6202817 h 6485613"/>
                <a:gd name="connsiteX5" fmla="*/ 1717278 w 1951075"/>
                <a:gd name="connsiteY5" fmla="*/ 6481091 h 6485613"/>
                <a:gd name="connsiteX6" fmla="*/ 1257999 w 1951075"/>
                <a:gd name="connsiteY6" fmla="*/ 6221867 h 6485613"/>
                <a:gd name="connsiteX7" fmla="*/ 1317228 w 1951075"/>
                <a:gd name="connsiteY7" fmla="*/ 5619080 h 6485613"/>
                <a:gd name="connsiteX8" fmla="*/ 1067197 w 1951075"/>
                <a:gd name="connsiteY8" fmla="*/ 5159499 h 6485613"/>
                <a:gd name="connsiteX9" fmla="*/ 948134 w 1951075"/>
                <a:gd name="connsiteY9" fmla="*/ 4642767 h 6485613"/>
                <a:gd name="connsiteX10" fmla="*/ 940990 w 1951075"/>
                <a:gd name="connsiteY10" fmla="*/ 3980780 h 6485613"/>
                <a:gd name="connsiteX11" fmla="*/ 567135 w 1951075"/>
                <a:gd name="connsiteY11" fmla="*/ 2892549 h 6485613"/>
                <a:gd name="connsiteX12" fmla="*/ 500460 w 1951075"/>
                <a:gd name="connsiteY12" fmla="*/ 2644899 h 6485613"/>
                <a:gd name="connsiteX13" fmla="*/ 319486 w 1951075"/>
                <a:gd name="connsiteY13" fmla="*/ 2659186 h 6485613"/>
                <a:gd name="connsiteX14" fmla="*/ 252811 w 1951075"/>
                <a:gd name="connsiteY14" fmla="*/ 2263899 h 6485613"/>
                <a:gd name="connsiteX15" fmla="*/ 399 w 1951075"/>
                <a:gd name="connsiteY15" fmla="*/ 1428080 h 6485613"/>
                <a:gd name="connsiteX16" fmla="*/ 324249 w 1951075"/>
                <a:gd name="connsiteY16" fmla="*/ 1318542 h 6485613"/>
                <a:gd name="connsiteX17" fmla="*/ 1038924 w 1951075"/>
                <a:gd name="connsiteY17" fmla="*/ 0 h 6485613"/>
                <a:gd name="connsiteX0" fmla="*/ 1038924 w 1951075"/>
                <a:gd name="connsiteY0" fmla="*/ 0 h 6485613"/>
                <a:gd name="connsiteX1" fmla="*/ 1951075 w 1951075"/>
                <a:gd name="connsiteY1" fmla="*/ 0 h 6485613"/>
                <a:gd name="connsiteX2" fmla="*/ 1452959 w 1951075"/>
                <a:gd name="connsiteY2" fmla="*/ 5611936 h 6485613"/>
                <a:gd name="connsiteX3" fmla="*/ 1769665 w 1951075"/>
                <a:gd name="connsiteY3" fmla="*/ 6081042 h 6485613"/>
                <a:gd name="connsiteX4" fmla="*/ 1893925 w 1951075"/>
                <a:gd name="connsiteY4" fmla="*/ 6202817 h 6485613"/>
                <a:gd name="connsiteX5" fmla="*/ 1717278 w 1951075"/>
                <a:gd name="connsiteY5" fmla="*/ 6481091 h 6485613"/>
                <a:gd name="connsiteX6" fmla="*/ 1257999 w 1951075"/>
                <a:gd name="connsiteY6" fmla="*/ 6221867 h 6485613"/>
                <a:gd name="connsiteX7" fmla="*/ 1317228 w 1951075"/>
                <a:gd name="connsiteY7" fmla="*/ 5619080 h 6485613"/>
                <a:gd name="connsiteX8" fmla="*/ 1067197 w 1951075"/>
                <a:gd name="connsiteY8" fmla="*/ 5159499 h 6485613"/>
                <a:gd name="connsiteX9" fmla="*/ 948134 w 1951075"/>
                <a:gd name="connsiteY9" fmla="*/ 4642767 h 6485613"/>
                <a:gd name="connsiteX10" fmla="*/ 940990 w 1951075"/>
                <a:gd name="connsiteY10" fmla="*/ 3980780 h 6485613"/>
                <a:gd name="connsiteX11" fmla="*/ 567135 w 1951075"/>
                <a:gd name="connsiteY11" fmla="*/ 2892549 h 6485613"/>
                <a:gd name="connsiteX12" fmla="*/ 500460 w 1951075"/>
                <a:gd name="connsiteY12" fmla="*/ 2644899 h 6485613"/>
                <a:gd name="connsiteX13" fmla="*/ 319486 w 1951075"/>
                <a:gd name="connsiteY13" fmla="*/ 2659186 h 6485613"/>
                <a:gd name="connsiteX14" fmla="*/ 252811 w 1951075"/>
                <a:gd name="connsiteY14" fmla="*/ 2263899 h 6485613"/>
                <a:gd name="connsiteX15" fmla="*/ 399 w 1951075"/>
                <a:gd name="connsiteY15" fmla="*/ 1428080 h 6485613"/>
                <a:gd name="connsiteX16" fmla="*/ 324249 w 1951075"/>
                <a:gd name="connsiteY16" fmla="*/ 1318542 h 6485613"/>
                <a:gd name="connsiteX17" fmla="*/ 1038924 w 1951075"/>
                <a:gd name="connsiteY17" fmla="*/ 0 h 6485613"/>
                <a:gd name="connsiteX0" fmla="*/ 1038924 w 1951075"/>
                <a:gd name="connsiteY0" fmla="*/ 0 h 6485613"/>
                <a:gd name="connsiteX1" fmla="*/ 1951075 w 1951075"/>
                <a:gd name="connsiteY1" fmla="*/ 0 h 6485613"/>
                <a:gd name="connsiteX2" fmla="*/ 1452959 w 1951075"/>
                <a:gd name="connsiteY2" fmla="*/ 5611936 h 6485613"/>
                <a:gd name="connsiteX3" fmla="*/ 1769665 w 1951075"/>
                <a:gd name="connsiteY3" fmla="*/ 6081042 h 6485613"/>
                <a:gd name="connsiteX4" fmla="*/ 1893925 w 1951075"/>
                <a:gd name="connsiteY4" fmla="*/ 6202817 h 6485613"/>
                <a:gd name="connsiteX5" fmla="*/ 1717278 w 1951075"/>
                <a:gd name="connsiteY5" fmla="*/ 6481091 h 6485613"/>
                <a:gd name="connsiteX6" fmla="*/ 1257999 w 1951075"/>
                <a:gd name="connsiteY6" fmla="*/ 6221867 h 6485613"/>
                <a:gd name="connsiteX7" fmla="*/ 1317228 w 1951075"/>
                <a:gd name="connsiteY7" fmla="*/ 5619080 h 6485613"/>
                <a:gd name="connsiteX8" fmla="*/ 1067197 w 1951075"/>
                <a:gd name="connsiteY8" fmla="*/ 5159499 h 6485613"/>
                <a:gd name="connsiteX9" fmla="*/ 948134 w 1951075"/>
                <a:gd name="connsiteY9" fmla="*/ 4642767 h 6485613"/>
                <a:gd name="connsiteX10" fmla="*/ 940990 w 1951075"/>
                <a:gd name="connsiteY10" fmla="*/ 3980780 h 6485613"/>
                <a:gd name="connsiteX11" fmla="*/ 567135 w 1951075"/>
                <a:gd name="connsiteY11" fmla="*/ 2892549 h 6485613"/>
                <a:gd name="connsiteX12" fmla="*/ 500460 w 1951075"/>
                <a:gd name="connsiteY12" fmla="*/ 2644899 h 6485613"/>
                <a:gd name="connsiteX13" fmla="*/ 319486 w 1951075"/>
                <a:gd name="connsiteY13" fmla="*/ 2659186 h 6485613"/>
                <a:gd name="connsiteX14" fmla="*/ 252811 w 1951075"/>
                <a:gd name="connsiteY14" fmla="*/ 2263899 h 6485613"/>
                <a:gd name="connsiteX15" fmla="*/ 399 w 1951075"/>
                <a:gd name="connsiteY15" fmla="*/ 1428080 h 6485613"/>
                <a:gd name="connsiteX16" fmla="*/ 195661 w 1951075"/>
                <a:gd name="connsiteY16" fmla="*/ 1347117 h 6485613"/>
                <a:gd name="connsiteX17" fmla="*/ 324249 w 1951075"/>
                <a:gd name="connsiteY17" fmla="*/ 1318542 h 6485613"/>
                <a:gd name="connsiteX18" fmla="*/ 1038924 w 1951075"/>
                <a:gd name="connsiteY18" fmla="*/ 0 h 6485613"/>
                <a:gd name="connsiteX0" fmla="*/ 1038924 w 1951075"/>
                <a:gd name="connsiteY0" fmla="*/ 0 h 6485613"/>
                <a:gd name="connsiteX1" fmla="*/ 1951075 w 1951075"/>
                <a:gd name="connsiteY1" fmla="*/ 0 h 6485613"/>
                <a:gd name="connsiteX2" fmla="*/ 1452959 w 1951075"/>
                <a:gd name="connsiteY2" fmla="*/ 5611936 h 6485613"/>
                <a:gd name="connsiteX3" fmla="*/ 1769665 w 1951075"/>
                <a:gd name="connsiteY3" fmla="*/ 6081042 h 6485613"/>
                <a:gd name="connsiteX4" fmla="*/ 1893925 w 1951075"/>
                <a:gd name="connsiteY4" fmla="*/ 6202817 h 6485613"/>
                <a:gd name="connsiteX5" fmla="*/ 1717278 w 1951075"/>
                <a:gd name="connsiteY5" fmla="*/ 6481091 h 6485613"/>
                <a:gd name="connsiteX6" fmla="*/ 1257999 w 1951075"/>
                <a:gd name="connsiteY6" fmla="*/ 6221867 h 6485613"/>
                <a:gd name="connsiteX7" fmla="*/ 1317228 w 1951075"/>
                <a:gd name="connsiteY7" fmla="*/ 5619080 h 6485613"/>
                <a:gd name="connsiteX8" fmla="*/ 1067197 w 1951075"/>
                <a:gd name="connsiteY8" fmla="*/ 5159499 h 6485613"/>
                <a:gd name="connsiteX9" fmla="*/ 948134 w 1951075"/>
                <a:gd name="connsiteY9" fmla="*/ 4642767 h 6485613"/>
                <a:gd name="connsiteX10" fmla="*/ 940990 w 1951075"/>
                <a:gd name="connsiteY10" fmla="*/ 3980780 h 6485613"/>
                <a:gd name="connsiteX11" fmla="*/ 567135 w 1951075"/>
                <a:gd name="connsiteY11" fmla="*/ 2892549 h 6485613"/>
                <a:gd name="connsiteX12" fmla="*/ 500460 w 1951075"/>
                <a:gd name="connsiteY12" fmla="*/ 2644899 h 6485613"/>
                <a:gd name="connsiteX13" fmla="*/ 319486 w 1951075"/>
                <a:gd name="connsiteY13" fmla="*/ 2659186 h 6485613"/>
                <a:gd name="connsiteX14" fmla="*/ 252811 w 1951075"/>
                <a:gd name="connsiteY14" fmla="*/ 2263899 h 6485613"/>
                <a:gd name="connsiteX15" fmla="*/ 399 w 1951075"/>
                <a:gd name="connsiteY15" fmla="*/ 1428080 h 6485613"/>
                <a:gd name="connsiteX16" fmla="*/ 195661 w 1951075"/>
                <a:gd name="connsiteY16" fmla="*/ 1347117 h 6485613"/>
                <a:gd name="connsiteX17" fmla="*/ 324249 w 1951075"/>
                <a:gd name="connsiteY17" fmla="*/ 1318542 h 6485613"/>
                <a:gd name="connsiteX18" fmla="*/ 1038924 w 1951075"/>
                <a:gd name="connsiteY18" fmla="*/ 0 h 6485613"/>
                <a:gd name="connsiteX0" fmla="*/ 1038924 w 1951075"/>
                <a:gd name="connsiteY0" fmla="*/ 0 h 6485613"/>
                <a:gd name="connsiteX1" fmla="*/ 1951075 w 1951075"/>
                <a:gd name="connsiteY1" fmla="*/ 0 h 6485613"/>
                <a:gd name="connsiteX2" fmla="*/ 1452959 w 1951075"/>
                <a:gd name="connsiteY2" fmla="*/ 5611936 h 6485613"/>
                <a:gd name="connsiteX3" fmla="*/ 1769665 w 1951075"/>
                <a:gd name="connsiteY3" fmla="*/ 6081042 h 6485613"/>
                <a:gd name="connsiteX4" fmla="*/ 1893925 w 1951075"/>
                <a:gd name="connsiteY4" fmla="*/ 6202817 h 6485613"/>
                <a:gd name="connsiteX5" fmla="*/ 1717278 w 1951075"/>
                <a:gd name="connsiteY5" fmla="*/ 6481091 h 6485613"/>
                <a:gd name="connsiteX6" fmla="*/ 1257999 w 1951075"/>
                <a:gd name="connsiteY6" fmla="*/ 6221867 h 6485613"/>
                <a:gd name="connsiteX7" fmla="*/ 1317228 w 1951075"/>
                <a:gd name="connsiteY7" fmla="*/ 5619080 h 6485613"/>
                <a:gd name="connsiteX8" fmla="*/ 1067197 w 1951075"/>
                <a:gd name="connsiteY8" fmla="*/ 5159499 h 6485613"/>
                <a:gd name="connsiteX9" fmla="*/ 948134 w 1951075"/>
                <a:gd name="connsiteY9" fmla="*/ 4642767 h 6485613"/>
                <a:gd name="connsiteX10" fmla="*/ 940990 w 1951075"/>
                <a:gd name="connsiteY10" fmla="*/ 3980780 h 6485613"/>
                <a:gd name="connsiteX11" fmla="*/ 567135 w 1951075"/>
                <a:gd name="connsiteY11" fmla="*/ 2892549 h 6485613"/>
                <a:gd name="connsiteX12" fmla="*/ 500460 w 1951075"/>
                <a:gd name="connsiteY12" fmla="*/ 2644899 h 6485613"/>
                <a:gd name="connsiteX13" fmla="*/ 319486 w 1951075"/>
                <a:gd name="connsiteY13" fmla="*/ 2659186 h 6485613"/>
                <a:gd name="connsiteX14" fmla="*/ 252811 w 1951075"/>
                <a:gd name="connsiteY14" fmla="*/ 2263899 h 6485613"/>
                <a:gd name="connsiteX15" fmla="*/ 399 w 1951075"/>
                <a:gd name="connsiteY15" fmla="*/ 1428080 h 6485613"/>
                <a:gd name="connsiteX16" fmla="*/ 195661 w 1951075"/>
                <a:gd name="connsiteY16" fmla="*/ 1347117 h 6485613"/>
                <a:gd name="connsiteX17" fmla="*/ 324249 w 1951075"/>
                <a:gd name="connsiteY17" fmla="*/ 1318542 h 6485613"/>
                <a:gd name="connsiteX18" fmla="*/ 1038924 w 1951075"/>
                <a:gd name="connsiteY18" fmla="*/ 0 h 6485613"/>
                <a:gd name="connsiteX0" fmla="*/ 1038924 w 1951075"/>
                <a:gd name="connsiteY0" fmla="*/ 0 h 6485613"/>
                <a:gd name="connsiteX1" fmla="*/ 1951075 w 1951075"/>
                <a:gd name="connsiteY1" fmla="*/ 0 h 6485613"/>
                <a:gd name="connsiteX2" fmla="*/ 1452959 w 1951075"/>
                <a:gd name="connsiteY2" fmla="*/ 5611936 h 6485613"/>
                <a:gd name="connsiteX3" fmla="*/ 1769665 w 1951075"/>
                <a:gd name="connsiteY3" fmla="*/ 6081042 h 6485613"/>
                <a:gd name="connsiteX4" fmla="*/ 1893925 w 1951075"/>
                <a:gd name="connsiteY4" fmla="*/ 6202817 h 6485613"/>
                <a:gd name="connsiteX5" fmla="*/ 1717278 w 1951075"/>
                <a:gd name="connsiteY5" fmla="*/ 6481091 h 6485613"/>
                <a:gd name="connsiteX6" fmla="*/ 1257999 w 1951075"/>
                <a:gd name="connsiteY6" fmla="*/ 6221867 h 6485613"/>
                <a:gd name="connsiteX7" fmla="*/ 1317228 w 1951075"/>
                <a:gd name="connsiteY7" fmla="*/ 5619080 h 6485613"/>
                <a:gd name="connsiteX8" fmla="*/ 1067197 w 1951075"/>
                <a:gd name="connsiteY8" fmla="*/ 5159499 h 6485613"/>
                <a:gd name="connsiteX9" fmla="*/ 948134 w 1951075"/>
                <a:gd name="connsiteY9" fmla="*/ 4642767 h 6485613"/>
                <a:gd name="connsiteX10" fmla="*/ 940990 w 1951075"/>
                <a:gd name="connsiteY10" fmla="*/ 3980780 h 6485613"/>
                <a:gd name="connsiteX11" fmla="*/ 567135 w 1951075"/>
                <a:gd name="connsiteY11" fmla="*/ 2892549 h 6485613"/>
                <a:gd name="connsiteX12" fmla="*/ 500460 w 1951075"/>
                <a:gd name="connsiteY12" fmla="*/ 2644899 h 6485613"/>
                <a:gd name="connsiteX13" fmla="*/ 319486 w 1951075"/>
                <a:gd name="connsiteY13" fmla="*/ 2659186 h 6485613"/>
                <a:gd name="connsiteX14" fmla="*/ 252811 w 1951075"/>
                <a:gd name="connsiteY14" fmla="*/ 2263899 h 6485613"/>
                <a:gd name="connsiteX15" fmla="*/ 399 w 1951075"/>
                <a:gd name="connsiteY15" fmla="*/ 1428080 h 6485613"/>
                <a:gd name="connsiteX16" fmla="*/ 195661 w 1951075"/>
                <a:gd name="connsiteY16" fmla="*/ 1347117 h 6485613"/>
                <a:gd name="connsiteX17" fmla="*/ 324249 w 1951075"/>
                <a:gd name="connsiteY17" fmla="*/ 1318542 h 6485613"/>
                <a:gd name="connsiteX18" fmla="*/ 1038924 w 1951075"/>
                <a:gd name="connsiteY18" fmla="*/ 0 h 6485613"/>
                <a:gd name="connsiteX0" fmla="*/ 1040292 w 1952443"/>
                <a:gd name="connsiteY0" fmla="*/ 0 h 6485613"/>
                <a:gd name="connsiteX1" fmla="*/ 1952443 w 1952443"/>
                <a:gd name="connsiteY1" fmla="*/ 0 h 6485613"/>
                <a:gd name="connsiteX2" fmla="*/ 1454327 w 1952443"/>
                <a:gd name="connsiteY2" fmla="*/ 5611936 h 6485613"/>
                <a:gd name="connsiteX3" fmla="*/ 1771033 w 1952443"/>
                <a:gd name="connsiteY3" fmla="*/ 6081042 h 6485613"/>
                <a:gd name="connsiteX4" fmla="*/ 1895293 w 1952443"/>
                <a:gd name="connsiteY4" fmla="*/ 6202817 h 6485613"/>
                <a:gd name="connsiteX5" fmla="*/ 1718646 w 1952443"/>
                <a:gd name="connsiteY5" fmla="*/ 6481091 h 6485613"/>
                <a:gd name="connsiteX6" fmla="*/ 1259367 w 1952443"/>
                <a:gd name="connsiteY6" fmla="*/ 6221867 h 6485613"/>
                <a:gd name="connsiteX7" fmla="*/ 1318596 w 1952443"/>
                <a:gd name="connsiteY7" fmla="*/ 5619080 h 6485613"/>
                <a:gd name="connsiteX8" fmla="*/ 1068565 w 1952443"/>
                <a:gd name="connsiteY8" fmla="*/ 5159499 h 6485613"/>
                <a:gd name="connsiteX9" fmla="*/ 949502 w 1952443"/>
                <a:gd name="connsiteY9" fmla="*/ 4642767 h 6485613"/>
                <a:gd name="connsiteX10" fmla="*/ 942358 w 1952443"/>
                <a:gd name="connsiteY10" fmla="*/ 3980780 h 6485613"/>
                <a:gd name="connsiteX11" fmla="*/ 568503 w 1952443"/>
                <a:gd name="connsiteY11" fmla="*/ 2892549 h 6485613"/>
                <a:gd name="connsiteX12" fmla="*/ 501828 w 1952443"/>
                <a:gd name="connsiteY12" fmla="*/ 2644899 h 6485613"/>
                <a:gd name="connsiteX13" fmla="*/ 320854 w 1952443"/>
                <a:gd name="connsiteY13" fmla="*/ 2659186 h 6485613"/>
                <a:gd name="connsiteX14" fmla="*/ 254179 w 1952443"/>
                <a:gd name="connsiteY14" fmla="*/ 2263899 h 6485613"/>
                <a:gd name="connsiteX15" fmla="*/ 1767 w 1952443"/>
                <a:gd name="connsiteY15" fmla="*/ 1428080 h 6485613"/>
                <a:gd name="connsiteX16" fmla="*/ 197029 w 1952443"/>
                <a:gd name="connsiteY16" fmla="*/ 1347117 h 6485613"/>
                <a:gd name="connsiteX17" fmla="*/ 325617 w 1952443"/>
                <a:gd name="connsiteY17" fmla="*/ 1318542 h 6485613"/>
                <a:gd name="connsiteX18" fmla="*/ 1040292 w 1952443"/>
                <a:gd name="connsiteY18" fmla="*/ 0 h 6485613"/>
                <a:gd name="connsiteX0" fmla="*/ 1040924 w 1953075"/>
                <a:gd name="connsiteY0" fmla="*/ 0 h 6485613"/>
                <a:gd name="connsiteX1" fmla="*/ 1953075 w 1953075"/>
                <a:gd name="connsiteY1" fmla="*/ 0 h 6485613"/>
                <a:gd name="connsiteX2" fmla="*/ 1454959 w 1953075"/>
                <a:gd name="connsiteY2" fmla="*/ 5611936 h 6485613"/>
                <a:gd name="connsiteX3" fmla="*/ 1771665 w 1953075"/>
                <a:gd name="connsiteY3" fmla="*/ 6081042 h 6485613"/>
                <a:gd name="connsiteX4" fmla="*/ 1895925 w 1953075"/>
                <a:gd name="connsiteY4" fmla="*/ 6202817 h 6485613"/>
                <a:gd name="connsiteX5" fmla="*/ 1719278 w 1953075"/>
                <a:gd name="connsiteY5" fmla="*/ 6481091 h 6485613"/>
                <a:gd name="connsiteX6" fmla="*/ 1259999 w 1953075"/>
                <a:gd name="connsiteY6" fmla="*/ 6221867 h 6485613"/>
                <a:gd name="connsiteX7" fmla="*/ 1319228 w 1953075"/>
                <a:gd name="connsiteY7" fmla="*/ 5619080 h 6485613"/>
                <a:gd name="connsiteX8" fmla="*/ 1069197 w 1953075"/>
                <a:gd name="connsiteY8" fmla="*/ 5159499 h 6485613"/>
                <a:gd name="connsiteX9" fmla="*/ 950134 w 1953075"/>
                <a:gd name="connsiteY9" fmla="*/ 4642767 h 6485613"/>
                <a:gd name="connsiteX10" fmla="*/ 942990 w 1953075"/>
                <a:gd name="connsiteY10" fmla="*/ 3980780 h 6485613"/>
                <a:gd name="connsiteX11" fmla="*/ 569135 w 1953075"/>
                <a:gd name="connsiteY11" fmla="*/ 2892549 h 6485613"/>
                <a:gd name="connsiteX12" fmla="*/ 502460 w 1953075"/>
                <a:gd name="connsiteY12" fmla="*/ 2644899 h 6485613"/>
                <a:gd name="connsiteX13" fmla="*/ 321486 w 1953075"/>
                <a:gd name="connsiteY13" fmla="*/ 2659186 h 6485613"/>
                <a:gd name="connsiteX14" fmla="*/ 254811 w 1953075"/>
                <a:gd name="connsiteY14" fmla="*/ 2263899 h 6485613"/>
                <a:gd name="connsiteX15" fmla="*/ 2399 w 1953075"/>
                <a:gd name="connsiteY15" fmla="*/ 1428080 h 6485613"/>
                <a:gd name="connsiteX16" fmla="*/ 197661 w 1953075"/>
                <a:gd name="connsiteY16" fmla="*/ 1347117 h 6485613"/>
                <a:gd name="connsiteX17" fmla="*/ 326249 w 1953075"/>
                <a:gd name="connsiteY17" fmla="*/ 1318542 h 6485613"/>
                <a:gd name="connsiteX18" fmla="*/ 1040924 w 1953075"/>
                <a:gd name="connsiteY18" fmla="*/ 0 h 6485613"/>
                <a:gd name="connsiteX0" fmla="*/ 1040924 w 1953075"/>
                <a:gd name="connsiteY0" fmla="*/ 0 h 6485613"/>
                <a:gd name="connsiteX1" fmla="*/ 1953075 w 1953075"/>
                <a:gd name="connsiteY1" fmla="*/ 0 h 6485613"/>
                <a:gd name="connsiteX2" fmla="*/ 1454959 w 1953075"/>
                <a:gd name="connsiteY2" fmla="*/ 5611936 h 6485613"/>
                <a:gd name="connsiteX3" fmla="*/ 1771665 w 1953075"/>
                <a:gd name="connsiteY3" fmla="*/ 6081042 h 6485613"/>
                <a:gd name="connsiteX4" fmla="*/ 1895925 w 1953075"/>
                <a:gd name="connsiteY4" fmla="*/ 6202817 h 6485613"/>
                <a:gd name="connsiteX5" fmla="*/ 1719278 w 1953075"/>
                <a:gd name="connsiteY5" fmla="*/ 6481091 h 6485613"/>
                <a:gd name="connsiteX6" fmla="*/ 1259999 w 1953075"/>
                <a:gd name="connsiteY6" fmla="*/ 6221867 h 6485613"/>
                <a:gd name="connsiteX7" fmla="*/ 1319228 w 1953075"/>
                <a:gd name="connsiteY7" fmla="*/ 5619080 h 6485613"/>
                <a:gd name="connsiteX8" fmla="*/ 1069197 w 1953075"/>
                <a:gd name="connsiteY8" fmla="*/ 5159499 h 6485613"/>
                <a:gd name="connsiteX9" fmla="*/ 950134 w 1953075"/>
                <a:gd name="connsiteY9" fmla="*/ 4642767 h 6485613"/>
                <a:gd name="connsiteX10" fmla="*/ 942990 w 1953075"/>
                <a:gd name="connsiteY10" fmla="*/ 3980780 h 6485613"/>
                <a:gd name="connsiteX11" fmla="*/ 569135 w 1953075"/>
                <a:gd name="connsiteY11" fmla="*/ 2892549 h 6485613"/>
                <a:gd name="connsiteX12" fmla="*/ 502460 w 1953075"/>
                <a:gd name="connsiteY12" fmla="*/ 2644899 h 6485613"/>
                <a:gd name="connsiteX13" fmla="*/ 321486 w 1953075"/>
                <a:gd name="connsiteY13" fmla="*/ 2659186 h 6485613"/>
                <a:gd name="connsiteX14" fmla="*/ 254811 w 1953075"/>
                <a:gd name="connsiteY14" fmla="*/ 2263899 h 6485613"/>
                <a:gd name="connsiteX15" fmla="*/ 2399 w 1953075"/>
                <a:gd name="connsiteY15" fmla="*/ 1428080 h 6485613"/>
                <a:gd name="connsiteX16" fmla="*/ 197661 w 1953075"/>
                <a:gd name="connsiteY16" fmla="*/ 1347117 h 6485613"/>
                <a:gd name="connsiteX17" fmla="*/ 326249 w 1953075"/>
                <a:gd name="connsiteY17" fmla="*/ 1318542 h 6485613"/>
                <a:gd name="connsiteX18" fmla="*/ 1040924 w 1953075"/>
                <a:gd name="connsiteY18" fmla="*/ 0 h 6485613"/>
                <a:gd name="connsiteX0" fmla="*/ 1223115 w 2135266"/>
                <a:gd name="connsiteY0" fmla="*/ 0 h 6485613"/>
                <a:gd name="connsiteX1" fmla="*/ 2135266 w 2135266"/>
                <a:gd name="connsiteY1" fmla="*/ 0 h 6485613"/>
                <a:gd name="connsiteX2" fmla="*/ 1637150 w 2135266"/>
                <a:gd name="connsiteY2" fmla="*/ 5611936 h 6485613"/>
                <a:gd name="connsiteX3" fmla="*/ 1953856 w 2135266"/>
                <a:gd name="connsiteY3" fmla="*/ 6081042 h 6485613"/>
                <a:gd name="connsiteX4" fmla="*/ 2078116 w 2135266"/>
                <a:gd name="connsiteY4" fmla="*/ 6202817 h 6485613"/>
                <a:gd name="connsiteX5" fmla="*/ 1901469 w 2135266"/>
                <a:gd name="connsiteY5" fmla="*/ 6481091 h 6485613"/>
                <a:gd name="connsiteX6" fmla="*/ 1442190 w 2135266"/>
                <a:gd name="connsiteY6" fmla="*/ 6221867 h 6485613"/>
                <a:gd name="connsiteX7" fmla="*/ 1501419 w 2135266"/>
                <a:gd name="connsiteY7" fmla="*/ 5619080 h 6485613"/>
                <a:gd name="connsiteX8" fmla="*/ 1251388 w 2135266"/>
                <a:gd name="connsiteY8" fmla="*/ 5159499 h 6485613"/>
                <a:gd name="connsiteX9" fmla="*/ 1132325 w 2135266"/>
                <a:gd name="connsiteY9" fmla="*/ 4642767 h 6485613"/>
                <a:gd name="connsiteX10" fmla="*/ 1125181 w 2135266"/>
                <a:gd name="connsiteY10" fmla="*/ 3980780 h 6485613"/>
                <a:gd name="connsiteX11" fmla="*/ 751326 w 2135266"/>
                <a:gd name="connsiteY11" fmla="*/ 2892549 h 6485613"/>
                <a:gd name="connsiteX12" fmla="*/ 684651 w 2135266"/>
                <a:gd name="connsiteY12" fmla="*/ 2644899 h 6485613"/>
                <a:gd name="connsiteX13" fmla="*/ 503677 w 2135266"/>
                <a:gd name="connsiteY13" fmla="*/ 2659186 h 6485613"/>
                <a:gd name="connsiteX14" fmla="*/ 437002 w 2135266"/>
                <a:gd name="connsiteY14" fmla="*/ 2263899 h 6485613"/>
                <a:gd name="connsiteX15" fmla="*/ 5996 w 2135266"/>
                <a:gd name="connsiteY15" fmla="*/ 1723355 h 6485613"/>
                <a:gd name="connsiteX16" fmla="*/ 184590 w 2135266"/>
                <a:gd name="connsiteY16" fmla="*/ 1428080 h 6485613"/>
                <a:gd name="connsiteX17" fmla="*/ 379852 w 2135266"/>
                <a:gd name="connsiteY17" fmla="*/ 1347117 h 6485613"/>
                <a:gd name="connsiteX18" fmla="*/ 508440 w 2135266"/>
                <a:gd name="connsiteY18" fmla="*/ 1318542 h 6485613"/>
                <a:gd name="connsiteX19" fmla="*/ 1223115 w 2135266"/>
                <a:gd name="connsiteY19" fmla="*/ 0 h 6485613"/>
                <a:gd name="connsiteX0" fmla="*/ 1217119 w 2129270"/>
                <a:gd name="connsiteY0" fmla="*/ 0 h 6485613"/>
                <a:gd name="connsiteX1" fmla="*/ 2129270 w 2129270"/>
                <a:gd name="connsiteY1" fmla="*/ 0 h 6485613"/>
                <a:gd name="connsiteX2" fmla="*/ 1631154 w 2129270"/>
                <a:gd name="connsiteY2" fmla="*/ 5611936 h 6485613"/>
                <a:gd name="connsiteX3" fmla="*/ 1947860 w 2129270"/>
                <a:gd name="connsiteY3" fmla="*/ 6081042 h 6485613"/>
                <a:gd name="connsiteX4" fmla="*/ 2072120 w 2129270"/>
                <a:gd name="connsiteY4" fmla="*/ 6202817 h 6485613"/>
                <a:gd name="connsiteX5" fmla="*/ 1895473 w 2129270"/>
                <a:gd name="connsiteY5" fmla="*/ 6481091 h 6485613"/>
                <a:gd name="connsiteX6" fmla="*/ 1436194 w 2129270"/>
                <a:gd name="connsiteY6" fmla="*/ 6221867 h 6485613"/>
                <a:gd name="connsiteX7" fmla="*/ 1495423 w 2129270"/>
                <a:gd name="connsiteY7" fmla="*/ 5619080 h 6485613"/>
                <a:gd name="connsiteX8" fmla="*/ 1245392 w 2129270"/>
                <a:gd name="connsiteY8" fmla="*/ 5159499 h 6485613"/>
                <a:gd name="connsiteX9" fmla="*/ 1126329 w 2129270"/>
                <a:gd name="connsiteY9" fmla="*/ 4642767 h 6485613"/>
                <a:gd name="connsiteX10" fmla="*/ 1119185 w 2129270"/>
                <a:gd name="connsiteY10" fmla="*/ 3980780 h 6485613"/>
                <a:gd name="connsiteX11" fmla="*/ 745330 w 2129270"/>
                <a:gd name="connsiteY11" fmla="*/ 2892549 h 6485613"/>
                <a:gd name="connsiteX12" fmla="*/ 678655 w 2129270"/>
                <a:gd name="connsiteY12" fmla="*/ 2644899 h 6485613"/>
                <a:gd name="connsiteX13" fmla="*/ 497681 w 2129270"/>
                <a:gd name="connsiteY13" fmla="*/ 2659186 h 6485613"/>
                <a:gd name="connsiteX14" fmla="*/ 431006 w 2129270"/>
                <a:gd name="connsiteY14" fmla="*/ 2263899 h 6485613"/>
                <a:gd name="connsiteX15" fmla="*/ 0 w 2129270"/>
                <a:gd name="connsiteY15" fmla="*/ 1723355 h 6485613"/>
                <a:gd name="connsiteX16" fmla="*/ 178594 w 2129270"/>
                <a:gd name="connsiteY16" fmla="*/ 1428080 h 6485613"/>
                <a:gd name="connsiteX17" fmla="*/ 373856 w 2129270"/>
                <a:gd name="connsiteY17" fmla="*/ 1347117 h 6485613"/>
                <a:gd name="connsiteX18" fmla="*/ 502444 w 2129270"/>
                <a:gd name="connsiteY18" fmla="*/ 1318542 h 6485613"/>
                <a:gd name="connsiteX19" fmla="*/ 1217119 w 2129270"/>
                <a:gd name="connsiteY19" fmla="*/ 0 h 6485613"/>
                <a:gd name="connsiteX0" fmla="*/ 1336771 w 2248922"/>
                <a:gd name="connsiteY0" fmla="*/ 0 h 6485613"/>
                <a:gd name="connsiteX1" fmla="*/ 2248922 w 2248922"/>
                <a:gd name="connsiteY1" fmla="*/ 0 h 6485613"/>
                <a:gd name="connsiteX2" fmla="*/ 1750806 w 2248922"/>
                <a:gd name="connsiteY2" fmla="*/ 5611936 h 6485613"/>
                <a:gd name="connsiteX3" fmla="*/ 2067512 w 2248922"/>
                <a:gd name="connsiteY3" fmla="*/ 6081042 h 6485613"/>
                <a:gd name="connsiteX4" fmla="*/ 2191772 w 2248922"/>
                <a:gd name="connsiteY4" fmla="*/ 6202817 h 6485613"/>
                <a:gd name="connsiteX5" fmla="*/ 2015125 w 2248922"/>
                <a:gd name="connsiteY5" fmla="*/ 6481091 h 6485613"/>
                <a:gd name="connsiteX6" fmla="*/ 1555846 w 2248922"/>
                <a:gd name="connsiteY6" fmla="*/ 6221867 h 6485613"/>
                <a:gd name="connsiteX7" fmla="*/ 1615075 w 2248922"/>
                <a:gd name="connsiteY7" fmla="*/ 5619080 h 6485613"/>
                <a:gd name="connsiteX8" fmla="*/ 1365044 w 2248922"/>
                <a:gd name="connsiteY8" fmla="*/ 5159499 h 6485613"/>
                <a:gd name="connsiteX9" fmla="*/ 1245981 w 2248922"/>
                <a:gd name="connsiteY9" fmla="*/ 4642767 h 6485613"/>
                <a:gd name="connsiteX10" fmla="*/ 1238837 w 2248922"/>
                <a:gd name="connsiteY10" fmla="*/ 3980780 h 6485613"/>
                <a:gd name="connsiteX11" fmla="*/ 864982 w 2248922"/>
                <a:gd name="connsiteY11" fmla="*/ 2892549 h 6485613"/>
                <a:gd name="connsiteX12" fmla="*/ 798307 w 2248922"/>
                <a:gd name="connsiteY12" fmla="*/ 2644899 h 6485613"/>
                <a:gd name="connsiteX13" fmla="*/ 617333 w 2248922"/>
                <a:gd name="connsiteY13" fmla="*/ 2659186 h 6485613"/>
                <a:gd name="connsiteX14" fmla="*/ 550658 w 2248922"/>
                <a:gd name="connsiteY14" fmla="*/ 2263899 h 6485613"/>
                <a:gd name="connsiteX15" fmla="*/ 19639 w 2248922"/>
                <a:gd name="connsiteY15" fmla="*/ 1768599 h 6485613"/>
                <a:gd name="connsiteX16" fmla="*/ 119652 w 2248922"/>
                <a:gd name="connsiteY16" fmla="*/ 1723355 h 6485613"/>
                <a:gd name="connsiteX17" fmla="*/ 298246 w 2248922"/>
                <a:gd name="connsiteY17" fmla="*/ 1428080 h 6485613"/>
                <a:gd name="connsiteX18" fmla="*/ 493508 w 2248922"/>
                <a:gd name="connsiteY18" fmla="*/ 1347117 h 6485613"/>
                <a:gd name="connsiteX19" fmla="*/ 622096 w 2248922"/>
                <a:gd name="connsiteY19" fmla="*/ 1318542 h 6485613"/>
                <a:gd name="connsiteX20" fmla="*/ 1336771 w 2248922"/>
                <a:gd name="connsiteY20" fmla="*/ 0 h 6485613"/>
                <a:gd name="connsiteX0" fmla="*/ 1377257 w 2289408"/>
                <a:gd name="connsiteY0" fmla="*/ 0 h 6485613"/>
                <a:gd name="connsiteX1" fmla="*/ 2289408 w 2289408"/>
                <a:gd name="connsiteY1" fmla="*/ 0 h 6485613"/>
                <a:gd name="connsiteX2" fmla="*/ 1791292 w 2289408"/>
                <a:gd name="connsiteY2" fmla="*/ 5611936 h 6485613"/>
                <a:gd name="connsiteX3" fmla="*/ 2107998 w 2289408"/>
                <a:gd name="connsiteY3" fmla="*/ 6081042 h 6485613"/>
                <a:gd name="connsiteX4" fmla="*/ 2232258 w 2289408"/>
                <a:gd name="connsiteY4" fmla="*/ 6202817 h 6485613"/>
                <a:gd name="connsiteX5" fmla="*/ 2055611 w 2289408"/>
                <a:gd name="connsiteY5" fmla="*/ 6481091 h 6485613"/>
                <a:gd name="connsiteX6" fmla="*/ 1596332 w 2289408"/>
                <a:gd name="connsiteY6" fmla="*/ 6221867 h 6485613"/>
                <a:gd name="connsiteX7" fmla="*/ 1655561 w 2289408"/>
                <a:gd name="connsiteY7" fmla="*/ 5619080 h 6485613"/>
                <a:gd name="connsiteX8" fmla="*/ 1405530 w 2289408"/>
                <a:gd name="connsiteY8" fmla="*/ 5159499 h 6485613"/>
                <a:gd name="connsiteX9" fmla="*/ 1286467 w 2289408"/>
                <a:gd name="connsiteY9" fmla="*/ 4642767 h 6485613"/>
                <a:gd name="connsiteX10" fmla="*/ 1279323 w 2289408"/>
                <a:gd name="connsiteY10" fmla="*/ 3980780 h 6485613"/>
                <a:gd name="connsiteX11" fmla="*/ 905468 w 2289408"/>
                <a:gd name="connsiteY11" fmla="*/ 2892549 h 6485613"/>
                <a:gd name="connsiteX12" fmla="*/ 838793 w 2289408"/>
                <a:gd name="connsiteY12" fmla="*/ 2644899 h 6485613"/>
                <a:gd name="connsiteX13" fmla="*/ 657819 w 2289408"/>
                <a:gd name="connsiteY13" fmla="*/ 2659186 h 6485613"/>
                <a:gd name="connsiteX14" fmla="*/ 591144 w 2289408"/>
                <a:gd name="connsiteY14" fmla="*/ 2263899 h 6485613"/>
                <a:gd name="connsiteX15" fmla="*/ 33932 w 2289408"/>
                <a:gd name="connsiteY15" fmla="*/ 1632867 h 6485613"/>
                <a:gd name="connsiteX16" fmla="*/ 60125 w 2289408"/>
                <a:gd name="connsiteY16" fmla="*/ 1768599 h 6485613"/>
                <a:gd name="connsiteX17" fmla="*/ 160138 w 2289408"/>
                <a:gd name="connsiteY17" fmla="*/ 1723355 h 6485613"/>
                <a:gd name="connsiteX18" fmla="*/ 338732 w 2289408"/>
                <a:gd name="connsiteY18" fmla="*/ 1428080 h 6485613"/>
                <a:gd name="connsiteX19" fmla="*/ 533994 w 2289408"/>
                <a:gd name="connsiteY19" fmla="*/ 1347117 h 6485613"/>
                <a:gd name="connsiteX20" fmla="*/ 662582 w 2289408"/>
                <a:gd name="connsiteY20" fmla="*/ 1318542 h 6485613"/>
                <a:gd name="connsiteX21" fmla="*/ 1377257 w 2289408"/>
                <a:gd name="connsiteY21" fmla="*/ 0 h 6485613"/>
                <a:gd name="connsiteX0" fmla="*/ 1377257 w 2289408"/>
                <a:gd name="connsiteY0" fmla="*/ 0 h 6485613"/>
                <a:gd name="connsiteX1" fmla="*/ 2289408 w 2289408"/>
                <a:gd name="connsiteY1" fmla="*/ 0 h 6485613"/>
                <a:gd name="connsiteX2" fmla="*/ 1791292 w 2289408"/>
                <a:gd name="connsiteY2" fmla="*/ 5611936 h 6485613"/>
                <a:gd name="connsiteX3" fmla="*/ 2107998 w 2289408"/>
                <a:gd name="connsiteY3" fmla="*/ 6081042 h 6485613"/>
                <a:gd name="connsiteX4" fmla="*/ 2232258 w 2289408"/>
                <a:gd name="connsiteY4" fmla="*/ 6202817 h 6485613"/>
                <a:gd name="connsiteX5" fmla="*/ 2055611 w 2289408"/>
                <a:gd name="connsiteY5" fmla="*/ 6481091 h 6485613"/>
                <a:gd name="connsiteX6" fmla="*/ 1596332 w 2289408"/>
                <a:gd name="connsiteY6" fmla="*/ 6221867 h 6485613"/>
                <a:gd name="connsiteX7" fmla="*/ 1655561 w 2289408"/>
                <a:gd name="connsiteY7" fmla="*/ 5619080 h 6485613"/>
                <a:gd name="connsiteX8" fmla="*/ 1405530 w 2289408"/>
                <a:gd name="connsiteY8" fmla="*/ 5159499 h 6485613"/>
                <a:gd name="connsiteX9" fmla="*/ 1286467 w 2289408"/>
                <a:gd name="connsiteY9" fmla="*/ 4642767 h 6485613"/>
                <a:gd name="connsiteX10" fmla="*/ 1279323 w 2289408"/>
                <a:gd name="connsiteY10" fmla="*/ 3980780 h 6485613"/>
                <a:gd name="connsiteX11" fmla="*/ 905468 w 2289408"/>
                <a:gd name="connsiteY11" fmla="*/ 2892549 h 6485613"/>
                <a:gd name="connsiteX12" fmla="*/ 838793 w 2289408"/>
                <a:gd name="connsiteY12" fmla="*/ 2644899 h 6485613"/>
                <a:gd name="connsiteX13" fmla="*/ 657819 w 2289408"/>
                <a:gd name="connsiteY13" fmla="*/ 2659186 h 6485613"/>
                <a:gd name="connsiteX14" fmla="*/ 591144 w 2289408"/>
                <a:gd name="connsiteY14" fmla="*/ 2263899 h 6485613"/>
                <a:gd name="connsiteX15" fmla="*/ 33932 w 2289408"/>
                <a:gd name="connsiteY15" fmla="*/ 1632867 h 6485613"/>
                <a:gd name="connsiteX16" fmla="*/ 60125 w 2289408"/>
                <a:gd name="connsiteY16" fmla="*/ 1768599 h 6485613"/>
                <a:gd name="connsiteX17" fmla="*/ 160138 w 2289408"/>
                <a:gd name="connsiteY17" fmla="*/ 1723355 h 6485613"/>
                <a:gd name="connsiteX18" fmla="*/ 338732 w 2289408"/>
                <a:gd name="connsiteY18" fmla="*/ 1428080 h 6485613"/>
                <a:gd name="connsiteX19" fmla="*/ 533994 w 2289408"/>
                <a:gd name="connsiteY19" fmla="*/ 1347117 h 6485613"/>
                <a:gd name="connsiteX20" fmla="*/ 662582 w 2289408"/>
                <a:gd name="connsiteY20" fmla="*/ 1318542 h 6485613"/>
                <a:gd name="connsiteX21" fmla="*/ 1377257 w 2289408"/>
                <a:gd name="connsiteY21" fmla="*/ 0 h 6485613"/>
                <a:gd name="connsiteX0" fmla="*/ 1798845 w 2710996"/>
                <a:gd name="connsiteY0" fmla="*/ 0 h 6485613"/>
                <a:gd name="connsiteX1" fmla="*/ 2710996 w 2710996"/>
                <a:gd name="connsiteY1" fmla="*/ 0 h 6485613"/>
                <a:gd name="connsiteX2" fmla="*/ 2212880 w 2710996"/>
                <a:gd name="connsiteY2" fmla="*/ 5611936 h 6485613"/>
                <a:gd name="connsiteX3" fmla="*/ 2529586 w 2710996"/>
                <a:gd name="connsiteY3" fmla="*/ 6081042 h 6485613"/>
                <a:gd name="connsiteX4" fmla="*/ 2653846 w 2710996"/>
                <a:gd name="connsiteY4" fmla="*/ 6202817 h 6485613"/>
                <a:gd name="connsiteX5" fmla="*/ 2477199 w 2710996"/>
                <a:gd name="connsiteY5" fmla="*/ 6481091 h 6485613"/>
                <a:gd name="connsiteX6" fmla="*/ 2017920 w 2710996"/>
                <a:gd name="connsiteY6" fmla="*/ 6221867 h 6485613"/>
                <a:gd name="connsiteX7" fmla="*/ 2077149 w 2710996"/>
                <a:gd name="connsiteY7" fmla="*/ 5619080 h 6485613"/>
                <a:gd name="connsiteX8" fmla="*/ 1827118 w 2710996"/>
                <a:gd name="connsiteY8" fmla="*/ 5159499 h 6485613"/>
                <a:gd name="connsiteX9" fmla="*/ 1708055 w 2710996"/>
                <a:gd name="connsiteY9" fmla="*/ 4642767 h 6485613"/>
                <a:gd name="connsiteX10" fmla="*/ 1700911 w 2710996"/>
                <a:gd name="connsiteY10" fmla="*/ 3980780 h 6485613"/>
                <a:gd name="connsiteX11" fmla="*/ 1327056 w 2710996"/>
                <a:gd name="connsiteY11" fmla="*/ 2892549 h 6485613"/>
                <a:gd name="connsiteX12" fmla="*/ 1260381 w 2710996"/>
                <a:gd name="connsiteY12" fmla="*/ 2644899 h 6485613"/>
                <a:gd name="connsiteX13" fmla="*/ 1079407 w 2710996"/>
                <a:gd name="connsiteY13" fmla="*/ 2659186 h 6485613"/>
                <a:gd name="connsiteX14" fmla="*/ 1012732 w 2710996"/>
                <a:gd name="connsiteY14" fmla="*/ 2263899 h 6485613"/>
                <a:gd name="connsiteX15" fmla="*/ 10226 w 2710996"/>
                <a:gd name="connsiteY15" fmla="*/ 1940049 h 6485613"/>
                <a:gd name="connsiteX16" fmla="*/ 455520 w 2710996"/>
                <a:gd name="connsiteY16" fmla="*/ 1632867 h 6485613"/>
                <a:gd name="connsiteX17" fmla="*/ 481713 w 2710996"/>
                <a:gd name="connsiteY17" fmla="*/ 1768599 h 6485613"/>
                <a:gd name="connsiteX18" fmla="*/ 581726 w 2710996"/>
                <a:gd name="connsiteY18" fmla="*/ 1723355 h 6485613"/>
                <a:gd name="connsiteX19" fmla="*/ 760320 w 2710996"/>
                <a:gd name="connsiteY19" fmla="*/ 1428080 h 6485613"/>
                <a:gd name="connsiteX20" fmla="*/ 955582 w 2710996"/>
                <a:gd name="connsiteY20" fmla="*/ 1347117 h 6485613"/>
                <a:gd name="connsiteX21" fmla="*/ 1084170 w 2710996"/>
                <a:gd name="connsiteY21" fmla="*/ 1318542 h 6485613"/>
                <a:gd name="connsiteX22" fmla="*/ 1798845 w 2710996"/>
                <a:gd name="connsiteY22" fmla="*/ 0 h 6485613"/>
                <a:gd name="connsiteX0" fmla="*/ 1798845 w 2710996"/>
                <a:gd name="connsiteY0" fmla="*/ 0 h 6485613"/>
                <a:gd name="connsiteX1" fmla="*/ 2710996 w 2710996"/>
                <a:gd name="connsiteY1" fmla="*/ 0 h 6485613"/>
                <a:gd name="connsiteX2" fmla="*/ 2212880 w 2710996"/>
                <a:gd name="connsiteY2" fmla="*/ 5611936 h 6485613"/>
                <a:gd name="connsiteX3" fmla="*/ 2529586 w 2710996"/>
                <a:gd name="connsiteY3" fmla="*/ 6081042 h 6485613"/>
                <a:gd name="connsiteX4" fmla="*/ 2653846 w 2710996"/>
                <a:gd name="connsiteY4" fmla="*/ 6202817 h 6485613"/>
                <a:gd name="connsiteX5" fmla="*/ 2477199 w 2710996"/>
                <a:gd name="connsiteY5" fmla="*/ 6481091 h 6485613"/>
                <a:gd name="connsiteX6" fmla="*/ 2017920 w 2710996"/>
                <a:gd name="connsiteY6" fmla="*/ 6221867 h 6485613"/>
                <a:gd name="connsiteX7" fmla="*/ 2077149 w 2710996"/>
                <a:gd name="connsiteY7" fmla="*/ 5619080 h 6485613"/>
                <a:gd name="connsiteX8" fmla="*/ 1827118 w 2710996"/>
                <a:gd name="connsiteY8" fmla="*/ 5159499 h 6485613"/>
                <a:gd name="connsiteX9" fmla="*/ 1708055 w 2710996"/>
                <a:gd name="connsiteY9" fmla="*/ 4642767 h 6485613"/>
                <a:gd name="connsiteX10" fmla="*/ 1700911 w 2710996"/>
                <a:gd name="connsiteY10" fmla="*/ 3980780 h 6485613"/>
                <a:gd name="connsiteX11" fmla="*/ 1327056 w 2710996"/>
                <a:gd name="connsiteY11" fmla="*/ 2892549 h 6485613"/>
                <a:gd name="connsiteX12" fmla="*/ 1260381 w 2710996"/>
                <a:gd name="connsiteY12" fmla="*/ 2644899 h 6485613"/>
                <a:gd name="connsiteX13" fmla="*/ 1079407 w 2710996"/>
                <a:gd name="connsiteY13" fmla="*/ 2659186 h 6485613"/>
                <a:gd name="connsiteX14" fmla="*/ 1012732 w 2710996"/>
                <a:gd name="connsiteY14" fmla="*/ 2263899 h 6485613"/>
                <a:gd name="connsiteX15" fmla="*/ 10226 w 2710996"/>
                <a:gd name="connsiteY15" fmla="*/ 1940049 h 6485613"/>
                <a:gd name="connsiteX16" fmla="*/ 455520 w 2710996"/>
                <a:gd name="connsiteY16" fmla="*/ 1632867 h 6485613"/>
                <a:gd name="connsiteX17" fmla="*/ 481713 w 2710996"/>
                <a:gd name="connsiteY17" fmla="*/ 1768599 h 6485613"/>
                <a:gd name="connsiteX18" fmla="*/ 581726 w 2710996"/>
                <a:gd name="connsiteY18" fmla="*/ 1723355 h 6485613"/>
                <a:gd name="connsiteX19" fmla="*/ 760320 w 2710996"/>
                <a:gd name="connsiteY19" fmla="*/ 1428080 h 6485613"/>
                <a:gd name="connsiteX20" fmla="*/ 955582 w 2710996"/>
                <a:gd name="connsiteY20" fmla="*/ 1347117 h 6485613"/>
                <a:gd name="connsiteX21" fmla="*/ 1084170 w 2710996"/>
                <a:gd name="connsiteY21" fmla="*/ 1318542 h 6485613"/>
                <a:gd name="connsiteX22" fmla="*/ 1798845 w 2710996"/>
                <a:gd name="connsiteY22" fmla="*/ 0 h 6485613"/>
                <a:gd name="connsiteX0" fmla="*/ 1799544 w 2711695"/>
                <a:gd name="connsiteY0" fmla="*/ 0 h 6485613"/>
                <a:gd name="connsiteX1" fmla="*/ 2711695 w 2711695"/>
                <a:gd name="connsiteY1" fmla="*/ 0 h 6485613"/>
                <a:gd name="connsiteX2" fmla="*/ 2213579 w 2711695"/>
                <a:gd name="connsiteY2" fmla="*/ 5611936 h 6485613"/>
                <a:gd name="connsiteX3" fmla="*/ 2530285 w 2711695"/>
                <a:gd name="connsiteY3" fmla="*/ 6081042 h 6485613"/>
                <a:gd name="connsiteX4" fmla="*/ 2654545 w 2711695"/>
                <a:gd name="connsiteY4" fmla="*/ 6202817 h 6485613"/>
                <a:gd name="connsiteX5" fmla="*/ 2477898 w 2711695"/>
                <a:gd name="connsiteY5" fmla="*/ 6481091 h 6485613"/>
                <a:gd name="connsiteX6" fmla="*/ 2018619 w 2711695"/>
                <a:gd name="connsiteY6" fmla="*/ 6221867 h 6485613"/>
                <a:gd name="connsiteX7" fmla="*/ 2077848 w 2711695"/>
                <a:gd name="connsiteY7" fmla="*/ 5619080 h 6485613"/>
                <a:gd name="connsiteX8" fmla="*/ 1827817 w 2711695"/>
                <a:gd name="connsiteY8" fmla="*/ 5159499 h 6485613"/>
                <a:gd name="connsiteX9" fmla="*/ 1708754 w 2711695"/>
                <a:gd name="connsiteY9" fmla="*/ 4642767 h 6485613"/>
                <a:gd name="connsiteX10" fmla="*/ 1701610 w 2711695"/>
                <a:gd name="connsiteY10" fmla="*/ 3980780 h 6485613"/>
                <a:gd name="connsiteX11" fmla="*/ 1327755 w 2711695"/>
                <a:gd name="connsiteY11" fmla="*/ 2892549 h 6485613"/>
                <a:gd name="connsiteX12" fmla="*/ 1261080 w 2711695"/>
                <a:gd name="connsiteY12" fmla="*/ 2644899 h 6485613"/>
                <a:gd name="connsiteX13" fmla="*/ 1080106 w 2711695"/>
                <a:gd name="connsiteY13" fmla="*/ 2659186 h 6485613"/>
                <a:gd name="connsiteX14" fmla="*/ 1013431 w 2711695"/>
                <a:gd name="connsiteY14" fmla="*/ 2263899 h 6485613"/>
                <a:gd name="connsiteX15" fmla="*/ 10925 w 2711695"/>
                <a:gd name="connsiteY15" fmla="*/ 1940049 h 6485613"/>
                <a:gd name="connsiteX16" fmla="*/ 415738 w 2711695"/>
                <a:gd name="connsiteY16" fmla="*/ 1632867 h 6485613"/>
                <a:gd name="connsiteX17" fmla="*/ 482412 w 2711695"/>
                <a:gd name="connsiteY17" fmla="*/ 1768599 h 6485613"/>
                <a:gd name="connsiteX18" fmla="*/ 582425 w 2711695"/>
                <a:gd name="connsiteY18" fmla="*/ 1723355 h 6485613"/>
                <a:gd name="connsiteX19" fmla="*/ 761019 w 2711695"/>
                <a:gd name="connsiteY19" fmla="*/ 1428080 h 6485613"/>
                <a:gd name="connsiteX20" fmla="*/ 956281 w 2711695"/>
                <a:gd name="connsiteY20" fmla="*/ 1347117 h 6485613"/>
                <a:gd name="connsiteX21" fmla="*/ 1084869 w 2711695"/>
                <a:gd name="connsiteY21" fmla="*/ 1318542 h 6485613"/>
                <a:gd name="connsiteX22" fmla="*/ 1799544 w 2711695"/>
                <a:gd name="connsiteY22" fmla="*/ 0 h 6485613"/>
                <a:gd name="connsiteX0" fmla="*/ 1799330 w 2711481"/>
                <a:gd name="connsiteY0" fmla="*/ 0 h 6485613"/>
                <a:gd name="connsiteX1" fmla="*/ 2711481 w 2711481"/>
                <a:gd name="connsiteY1" fmla="*/ 0 h 6485613"/>
                <a:gd name="connsiteX2" fmla="*/ 2213365 w 2711481"/>
                <a:gd name="connsiteY2" fmla="*/ 5611936 h 6485613"/>
                <a:gd name="connsiteX3" fmla="*/ 2530071 w 2711481"/>
                <a:gd name="connsiteY3" fmla="*/ 6081042 h 6485613"/>
                <a:gd name="connsiteX4" fmla="*/ 2654331 w 2711481"/>
                <a:gd name="connsiteY4" fmla="*/ 6202817 h 6485613"/>
                <a:gd name="connsiteX5" fmla="*/ 2477684 w 2711481"/>
                <a:gd name="connsiteY5" fmla="*/ 6481091 h 6485613"/>
                <a:gd name="connsiteX6" fmla="*/ 2018405 w 2711481"/>
                <a:gd name="connsiteY6" fmla="*/ 6221867 h 6485613"/>
                <a:gd name="connsiteX7" fmla="*/ 2077634 w 2711481"/>
                <a:gd name="connsiteY7" fmla="*/ 5619080 h 6485613"/>
                <a:gd name="connsiteX8" fmla="*/ 1827603 w 2711481"/>
                <a:gd name="connsiteY8" fmla="*/ 5159499 h 6485613"/>
                <a:gd name="connsiteX9" fmla="*/ 1708540 w 2711481"/>
                <a:gd name="connsiteY9" fmla="*/ 4642767 h 6485613"/>
                <a:gd name="connsiteX10" fmla="*/ 1701396 w 2711481"/>
                <a:gd name="connsiteY10" fmla="*/ 3980780 h 6485613"/>
                <a:gd name="connsiteX11" fmla="*/ 1327541 w 2711481"/>
                <a:gd name="connsiteY11" fmla="*/ 2892549 h 6485613"/>
                <a:gd name="connsiteX12" fmla="*/ 1260866 w 2711481"/>
                <a:gd name="connsiteY12" fmla="*/ 2644899 h 6485613"/>
                <a:gd name="connsiteX13" fmla="*/ 1079892 w 2711481"/>
                <a:gd name="connsiteY13" fmla="*/ 2659186 h 6485613"/>
                <a:gd name="connsiteX14" fmla="*/ 1013217 w 2711481"/>
                <a:gd name="connsiteY14" fmla="*/ 2263899 h 6485613"/>
                <a:gd name="connsiteX15" fmla="*/ 10711 w 2711481"/>
                <a:gd name="connsiteY15" fmla="*/ 1940049 h 6485613"/>
                <a:gd name="connsiteX16" fmla="*/ 427430 w 2711481"/>
                <a:gd name="connsiteY16" fmla="*/ 1632867 h 6485613"/>
                <a:gd name="connsiteX17" fmla="*/ 482198 w 2711481"/>
                <a:gd name="connsiteY17" fmla="*/ 1768599 h 6485613"/>
                <a:gd name="connsiteX18" fmla="*/ 582211 w 2711481"/>
                <a:gd name="connsiteY18" fmla="*/ 1723355 h 6485613"/>
                <a:gd name="connsiteX19" fmla="*/ 760805 w 2711481"/>
                <a:gd name="connsiteY19" fmla="*/ 1428080 h 6485613"/>
                <a:gd name="connsiteX20" fmla="*/ 956067 w 2711481"/>
                <a:gd name="connsiteY20" fmla="*/ 1347117 h 6485613"/>
                <a:gd name="connsiteX21" fmla="*/ 1084655 w 2711481"/>
                <a:gd name="connsiteY21" fmla="*/ 1318542 h 6485613"/>
                <a:gd name="connsiteX22" fmla="*/ 1799330 w 2711481"/>
                <a:gd name="connsiteY22" fmla="*/ 0 h 6485613"/>
                <a:gd name="connsiteX0" fmla="*/ 1848013 w 2760164"/>
                <a:gd name="connsiteY0" fmla="*/ 0 h 6485613"/>
                <a:gd name="connsiteX1" fmla="*/ 2760164 w 2760164"/>
                <a:gd name="connsiteY1" fmla="*/ 0 h 6485613"/>
                <a:gd name="connsiteX2" fmla="*/ 2262048 w 2760164"/>
                <a:gd name="connsiteY2" fmla="*/ 5611936 h 6485613"/>
                <a:gd name="connsiteX3" fmla="*/ 2578754 w 2760164"/>
                <a:gd name="connsiteY3" fmla="*/ 6081042 h 6485613"/>
                <a:gd name="connsiteX4" fmla="*/ 2703014 w 2760164"/>
                <a:gd name="connsiteY4" fmla="*/ 6202817 h 6485613"/>
                <a:gd name="connsiteX5" fmla="*/ 2526367 w 2760164"/>
                <a:gd name="connsiteY5" fmla="*/ 6481091 h 6485613"/>
                <a:gd name="connsiteX6" fmla="*/ 2067088 w 2760164"/>
                <a:gd name="connsiteY6" fmla="*/ 6221867 h 6485613"/>
                <a:gd name="connsiteX7" fmla="*/ 2126317 w 2760164"/>
                <a:gd name="connsiteY7" fmla="*/ 5619080 h 6485613"/>
                <a:gd name="connsiteX8" fmla="*/ 1876286 w 2760164"/>
                <a:gd name="connsiteY8" fmla="*/ 5159499 h 6485613"/>
                <a:gd name="connsiteX9" fmla="*/ 1757223 w 2760164"/>
                <a:gd name="connsiteY9" fmla="*/ 4642767 h 6485613"/>
                <a:gd name="connsiteX10" fmla="*/ 1750079 w 2760164"/>
                <a:gd name="connsiteY10" fmla="*/ 3980780 h 6485613"/>
                <a:gd name="connsiteX11" fmla="*/ 1376224 w 2760164"/>
                <a:gd name="connsiteY11" fmla="*/ 2892549 h 6485613"/>
                <a:gd name="connsiteX12" fmla="*/ 1309549 w 2760164"/>
                <a:gd name="connsiteY12" fmla="*/ 2644899 h 6485613"/>
                <a:gd name="connsiteX13" fmla="*/ 1128575 w 2760164"/>
                <a:gd name="connsiteY13" fmla="*/ 2659186 h 6485613"/>
                <a:gd name="connsiteX14" fmla="*/ 1061900 w 2760164"/>
                <a:gd name="connsiteY14" fmla="*/ 2263899 h 6485613"/>
                <a:gd name="connsiteX15" fmla="*/ 59394 w 2760164"/>
                <a:gd name="connsiteY15" fmla="*/ 1940049 h 6485613"/>
                <a:gd name="connsiteX16" fmla="*/ 154645 w 2760164"/>
                <a:gd name="connsiteY16" fmla="*/ 1799555 h 6485613"/>
                <a:gd name="connsiteX17" fmla="*/ 476113 w 2760164"/>
                <a:gd name="connsiteY17" fmla="*/ 1632867 h 6485613"/>
                <a:gd name="connsiteX18" fmla="*/ 530881 w 2760164"/>
                <a:gd name="connsiteY18" fmla="*/ 1768599 h 6485613"/>
                <a:gd name="connsiteX19" fmla="*/ 630894 w 2760164"/>
                <a:gd name="connsiteY19" fmla="*/ 1723355 h 6485613"/>
                <a:gd name="connsiteX20" fmla="*/ 809488 w 2760164"/>
                <a:gd name="connsiteY20" fmla="*/ 1428080 h 6485613"/>
                <a:gd name="connsiteX21" fmla="*/ 1004750 w 2760164"/>
                <a:gd name="connsiteY21" fmla="*/ 1347117 h 6485613"/>
                <a:gd name="connsiteX22" fmla="*/ 1133338 w 2760164"/>
                <a:gd name="connsiteY22" fmla="*/ 1318542 h 6485613"/>
                <a:gd name="connsiteX23" fmla="*/ 1848013 w 2760164"/>
                <a:gd name="connsiteY23" fmla="*/ 0 h 6485613"/>
                <a:gd name="connsiteX0" fmla="*/ 1848013 w 2760164"/>
                <a:gd name="connsiteY0" fmla="*/ 0 h 6485613"/>
                <a:gd name="connsiteX1" fmla="*/ 2760164 w 2760164"/>
                <a:gd name="connsiteY1" fmla="*/ 0 h 6485613"/>
                <a:gd name="connsiteX2" fmla="*/ 2262048 w 2760164"/>
                <a:gd name="connsiteY2" fmla="*/ 5611936 h 6485613"/>
                <a:gd name="connsiteX3" fmla="*/ 2578754 w 2760164"/>
                <a:gd name="connsiteY3" fmla="*/ 6081042 h 6485613"/>
                <a:gd name="connsiteX4" fmla="*/ 2703014 w 2760164"/>
                <a:gd name="connsiteY4" fmla="*/ 6202817 h 6485613"/>
                <a:gd name="connsiteX5" fmla="*/ 2526367 w 2760164"/>
                <a:gd name="connsiteY5" fmla="*/ 6481091 h 6485613"/>
                <a:gd name="connsiteX6" fmla="*/ 2067088 w 2760164"/>
                <a:gd name="connsiteY6" fmla="*/ 6221867 h 6485613"/>
                <a:gd name="connsiteX7" fmla="*/ 2126317 w 2760164"/>
                <a:gd name="connsiteY7" fmla="*/ 5619080 h 6485613"/>
                <a:gd name="connsiteX8" fmla="*/ 1876286 w 2760164"/>
                <a:gd name="connsiteY8" fmla="*/ 5159499 h 6485613"/>
                <a:gd name="connsiteX9" fmla="*/ 1757223 w 2760164"/>
                <a:gd name="connsiteY9" fmla="*/ 4642767 h 6485613"/>
                <a:gd name="connsiteX10" fmla="*/ 1750079 w 2760164"/>
                <a:gd name="connsiteY10" fmla="*/ 3980780 h 6485613"/>
                <a:gd name="connsiteX11" fmla="*/ 1376224 w 2760164"/>
                <a:gd name="connsiteY11" fmla="*/ 2892549 h 6485613"/>
                <a:gd name="connsiteX12" fmla="*/ 1309549 w 2760164"/>
                <a:gd name="connsiteY12" fmla="*/ 2644899 h 6485613"/>
                <a:gd name="connsiteX13" fmla="*/ 1128575 w 2760164"/>
                <a:gd name="connsiteY13" fmla="*/ 2659186 h 6485613"/>
                <a:gd name="connsiteX14" fmla="*/ 1061900 w 2760164"/>
                <a:gd name="connsiteY14" fmla="*/ 2263899 h 6485613"/>
                <a:gd name="connsiteX15" fmla="*/ 59394 w 2760164"/>
                <a:gd name="connsiteY15" fmla="*/ 1940049 h 6485613"/>
                <a:gd name="connsiteX16" fmla="*/ 154645 w 2760164"/>
                <a:gd name="connsiteY16" fmla="*/ 1799555 h 6485613"/>
                <a:gd name="connsiteX17" fmla="*/ 476113 w 2760164"/>
                <a:gd name="connsiteY17" fmla="*/ 1632867 h 6485613"/>
                <a:gd name="connsiteX18" fmla="*/ 530881 w 2760164"/>
                <a:gd name="connsiteY18" fmla="*/ 1768599 h 6485613"/>
                <a:gd name="connsiteX19" fmla="*/ 630894 w 2760164"/>
                <a:gd name="connsiteY19" fmla="*/ 1723355 h 6485613"/>
                <a:gd name="connsiteX20" fmla="*/ 809488 w 2760164"/>
                <a:gd name="connsiteY20" fmla="*/ 1428080 h 6485613"/>
                <a:gd name="connsiteX21" fmla="*/ 1004750 w 2760164"/>
                <a:gd name="connsiteY21" fmla="*/ 1347117 h 6485613"/>
                <a:gd name="connsiteX22" fmla="*/ 1133338 w 2760164"/>
                <a:gd name="connsiteY22" fmla="*/ 1318542 h 6485613"/>
                <a:gd name="connsiteX23" fmla="*/ 1848013 w 2760164"/>
                <a:gd name="connsiteY23" fmla="*/ 0 h 6485613"/>
                <a:gd name="connsiteX0" fmla="*/ 2066347 w 2978498"/>
                <a:gd name="connsiteY0" fmla="*/ 0 h 6485613"/>
                <a:gd name="connsiteX1" fmla="*/ 2978498 w 2978498"/>
                <a:gd name="connsiteY1" fmla="*/ 0 h 6485613"/>
                <a:gd name="connsiteX2" fmla="*/ 2480382 w 2978498"/>
                <a:gd name="connsiteY2" fmla="*/ 5611936 h 6485613"/>
                <a:gd name="connsiteX3" fmla="*/ 2797088 w 2978498"/>
                <a:gd name="connsiteY3" fmla="*/ 6081042 h 6485613"/>
                <a:gd name="connsiteX4" fmla="*/ 2921348 w 2978498"/>
                <a:gd name="connsiteY4" fmla="*/ 6202817 h 6485613"/>
                <a:gd name="connsiteX5" fmla="*/ 2744701 w 2978498"/>
                <a:gd name="connsiteY5" fmla="*/ 6481091 h 6485613"/>
                <a:gd name="connsiteX6" fmla="*/ 2285422 w 2978498"/>
                <a:gd name="connsiteY6" fmla="*/ 6221867 h 6485613"/>
                <a:gd name="connsiteX7" fmla="*/ 2344651 w 2978498"/>
                <a:gd name="connsiteY7" fmla="*/ 5619080 h 6485613"/>
                <a:gd name="connsiteX8" fmla="*/ 2094620 w 2978498"/>
                <a:gd name="connsiteY8" fmla="*/ 5159499 h 6485613"/>
                <a:gd name="connsiteX9" fmla="*/ 1975557 w 2978498"/>
                <a:gd name="connsiteY9" fmla="*/ 4642767 h 6485613"/>
                <a:gd name="connsiteX10" fmla="*/ 1968413 w 2978498"/>
                <a:gd name="connsiteY10" fmla="*/ 3980780 h 6485613"/>
                <a:gd name="connsiteX11" fmla="*/ 1594558 w 2978498"/>
                <a:gd name="connsiteY11" fmla="*/ 2892549 h 6485613"/>
                <a:gd name="connsiteX12" fmla="*/ 1527883 w 2978498"/>
                <a:gd name="connsiteY12" fmla="*/ 2644899 h 6485613"/>
                <a:gd name="connsiteX13" fmla="*/ 1346909 w 2978498"/>
                <a:gd name="connsiteY13" fmla="*/ 2659186 h 6485613"/>
                <a:gd name="connsiteX14" fmla="*/ 1280234 w 2978498"/>
                <a:gd name="connsiteY14" fmla="*/ 2263899 h 6485613"/>
                <a:gd name="connsiteX15" fmla="*/ 32460 w 2978498"/>
                <a:gd name="connsiteY15" fmla="*/ 2385343 h 6485613"/>
                <a:gd name="connsiteX16" fmla="*/ 372979 w 2978498"/>
                <a:gd name="connsiteY16" fmla="*/ 1799555 h 6485613"/>
                <a:gd name="connsiteX17" fmla="*/ 694447 w 2978498"/>
                <a:gd name="connsiteY17" fmla="*/ 1632867 h 6485613"/>
                <a:gd name="connsiteX18" fmla="*/ 749215 w 2978498"/>
                <a:gd name="connsiteY18" fmla="*/ 1768599 h 6485613"/>
                <a:gd name="connsiteX19" fmla="*/ 849228 w 2978498"/>
                <a:gd name="connsiteY19" fmla="*/ 1723355 h 6485613"/>
                <a:gd name="connsiteX20" fmla="*/ 1027822 w 2978498"/>
                <a:gd name="connsiteY20" fmla="*/ 1428080 h 6485613"/>
                <a:gd name="connsiteX21" fmla="*/ 1223084 w 2978498"/>
                <a:gd name="connsiteY21" fmla="*/ 1347117 h 6485613"/>
                <a:gd name="connsiteX22" fmla="*/ 1351672 w 2978498"/>
                <a:gd name="connsiteY22" fmla="*/ 1318542 h 6485613"/>
                <a:gd name="connsiteX23" fmla="*/ 2066347 w 2978498"/>
                <a:gd name="connsiteY23" fmla="*/ 0 h 6485613"/>
                <a:gd name="connsiteX0" fmla="*/ 2178820 w 3090971"/>
                <a:gd name="connsiteY0" fmla="*/ 0 h 6485613"/>
                <a:gd name="connsiteX1" fmla="*/ 3090971 w 3090971"/>
                <a:gd name="connsiteY1" fmla="*/ 0 h 6485613"/>
                <a:gd name="connsiteX2" fmla="*/ 2592855 w 3090971"/>
                <a:gd name="connsiteY2" fmla="*/ 5611936 h 6485613"/>
                <a:gd name="connsiteX3" fmla="*/ 2909561 w 3090971"/>
                <a:gd name="connsiteY3" fmla="*/ 6081042 h 6485613"/>
                <a:gd name="connsiteX4" fmla="*/ 3033821 w 3090971"/>
                <a:gd name="connsiteY4" fmla="*/ 6202817 h 6485613"/>
                <a:gd name="connsiteX5" fmla="*/ 2857174 w 3090971"/>
                <a:gd name="connsiteY5" fmla="*/ 6481091 h 6485613"/>
                <a:gd name="connsiteX6" fmla="*/ 2397895 w 3090971"/>
                <a:gd name="connsiteY6" fmla="*/ 6221867 h 6485613"/>
                <a:gd name="connsiteX7" fmla="*/ 2457124 w 3090971"/>
                <a:gd name="connsiteY7" fmla="*/ 5619080 h 6485613"/>
                <a:gd name="connsiteX8" fmla="*/ 2207093 w 3090971"/>
                <a:gd name="connsiteY8" fmla="*/ 5159499 h 6485613"/>
                <a:gd name="connsiteX9" fmla="*/ 2088030 w 3090971"/>
                <a:gd name="connsiteY9" fmla="*/ 4642767 h 6485613"/>
                <a:gd name="connsiteX10" fmla="*/ 2080886 w 3090971"/>
                <a:gd name="connsiteY10" fmla="*/ 3980780 h 6485613"/>
                <a:gd name="connsiteX11" fmla="*/ 1707031 w 3090971"/>
                <a:gd name="connsiteY11" fmla="*/ 2892549 h 6485613"/>
                <a:gd name="connsiteX12" fmla="*/ 1640356 w 3090971"/>
                <a:gd name="connsiteY12" fmla="*/ 2644899 h 6485613"/>
                <a:gd name="connsiteX13" fmla="*/ 1459382 w 3090971"/>
                <a:gd name="connsiteY13" fmla="*/ 2659186 h 6485613"/>
                <a:gd name="connsiteX14" fmla="*/ 1392707 w 3090971"/>
                <a:gd name="connsiteY14" fmla="*/ 2263899 h 6485613"/>
                <a:gd name="connsiteX15" fmla="*/ 83021 w 3090971"/>
                <a:gd name="connsiteY15" fmla="*/ 2975892 h 6485613"/>
                <a:gd name="connsiteX16" fmla="*/ 144933 w 3090971"/>
                <a:gd name="connsiteY16" fmla="*/ 2385343 h 6485613"/>
                <a:gd name="connsiteX17" fmla="*/ 485452 w 3090971"/>
                <a:gd name="connsiteY17" fmla="*/ 1799555 h 6485613"/>
                <a:gd name="connsiteX18" fmla="*/ 806920 w 3090971"/>
                <a:gd name="connsiteY18" fmla="*/ 1632867 h 6485613"/>
                <a:gd name="connsiteX19" fmla="*/ 861688 w 3090971"/>
                <a:gd name="connsiteY19" fmla="*/ 1768599 h 6485613"/>
                <a:gd name="connsiteX20" fmla="*/ 961701 w 3090971"/>
                <a:gd name="connsiteY20" fmla="*/ 1723355 h 6485613"/>
                <a:gd name="connsiteX21" fmla="*/ 1140295 w 3090971"/>
                <a:gd name="connsiteY21" fmla="*/ 1428080 h 6485613"/>
                <a:gd name="connsiteX22" fmla="*/ 1335557 w 3090971"/>
                <a:gd name="connsiteY22" fmla="*/ 1347117 h 6485613"/>
                <a:gd name="connsiteX23" fmla="*/ 1464145 w 3090971"/>
                <a:gd name="connsiteY23" fmla="*/ 1318542 h 6485613"/>
                <a:gd name="connsiteX24" fmla="*/ 2178820 w 3090971"/>
                <a:gd name="connsiteY24" fmla="*/ 0 h 6485613"/>
                <a:gd name="connsiteX0" fmla="*/ 2066348 w 2978499"/>
                <a:gd name="connsiteY0" fmla="*/ 0 h 6485613"/>
                <a:gd name="connsiteX1" fmla="*/ 2978499 w 2978499"/>
                <a:gd name="connsiteY1" fmla="*/ 0 h 6485613"/>
                <a:gd name="connsiteX2" fmla="*/ 2480383 w 2978499"/>
                <a:gd name="connsiteY2" fmla="*/ 5611936 h 6485613"/>
                <a:gd name="connsiteX3" fmla="*/ 2797089 w 2978499"/>
                <a:gd name="connsiteY3" fmla="*/ 6081042 h 6485613"/>
                <a:gd name="connsiteX4" fmla="*/ 2921349 w 2978499"/>
                <a:gd name="connsiteY4" fmla="*/ 6202817 h 6485613"/>
                <a:gd name="connsiteX5" fmla="*/ 2744702 w 2978499"/>
                <a:gd name="connsiteY5" fmla="*/ 6481091 h 6485613"/>
                <a:gd name="connsiteX6" fmla="*/ 2285423 w 2978499"/>
                <a:gd name="connsiteY6" fmla="*/ 6221867 h 6485613"/>
                <a:gd name="connsiteX7" fmla="*/ 2344652 w 2978499"/>
                <a:gd name="connsiteY7" fmla="*/ 5619080 h 6485613"/>
                <a:gd name="connsiteX8" fmla="*/ 2094621 w 2978499"/>
                <a:gd name="connsiteY8" fmla="*/ 5159499 h 6485613"/>
                <a:gd name="connsiteX9" fmla="*/ 1975558 w 2978499"/>
                <a:gd name="connsiteY9" fmla="*/ 4642767 h 6485613"/>
                <a:gd name="connsiteX10" fmla="*/ 1968414 w 2978499"/>
                <a:gd name="connsiteY10" fmla="*/ 3980780 h 6485613"/>
                <a:gd name="connsiteX11" fmla="*/ 1594559 w 2978499"/>
                <a:gd name="connsiteY11" fmla="*/ 2892549 h 6485613"/>
                <a:gd name="connsiteX12" fmla="*/ 1527884 w 2978499"/>
                <a:gd name="connsiteY12" fmla="*/ 2644899 h 6485613"/>
                <a:gd name="connsiteX13" fmla="*/ 1346910 w 2978499"/>
                <a:gd name="connsiteY13" fmla="*/ 2659186 h 6485613"/>
                <a:gd name="connsiteX14" fmla="*/ 1280235 w 2978499"/>
                <a:gd name="connsiteY14" fmla="*/ 2263899 h 6485613"/>
                <a:gd name="connsiteX15" fmla="*/ 32461 w 2978499"/>
                <a:gd name="connsiteY15" fmla="*/ 2385343 h 6485613"/>
                <a:gd name="connsiteX16" fmla="*/ 372980 w 2978499"/>
                <a:gd name="connsiteY16" fmla="*/ 1799555 h 6485613"/>
                <a:gd name="connsiteX17" fmla="*/ 694448 w 2978499"/>
                <a:gd name="connsiteY17" fmla="*/ 1632867 h 6485613"/>
                <a:gd name="connsiteX18" fmla="*/ 749216 w 2978499"/>
                <a:gd name="connsiteY18" fmla="*/ 1768599 h 6485613"/>
                <a:gd name="connsiteX19" fmla="*/ 849229 w 2978499"/>
                <a:gd name="connsiteY19" fmla="*/ 1723355 h 6485613"/>
                <a:gd name="connsiteX20" fmla="*/ 1027823 w 2978499"/>
                <a:gd name="connsiteY20" fmla="*/ 1428080 h 6485613"/>
                <a:gd name="connsiteX21" fmla="*/ 1223085 w 2978499"/>
                <a:gd name="connsiteY21" fmla="*/ 1347117 h 6485613"/>
                <a:gd name="connsiteX22" fmla="*/ 1351673 w 2978499"/>
                <a:gd name="connsiteY22" fmla="*/ 1318542 h 6485613"/>
                <a:gd name="connsiteX23" fmla="*/ 2066348 w 2978499"/>
                <a:gd name="connsiteY23" fmla="*/ 0 h 6485613"/>
                <a:gd name="connsiteX0" fmla="*/ 2083875 w 2996026"/>
                <a:gd name="connsiteY0" fmla="*/ 0 h 6485613"/>
                <a:gd name="connsiteX1" fmla="*/ 2996026 w 2996026"/>
                <a:gd name="connsiteY1" fmla="*/ 0 h 6485613"/>
                <a:gd name="connsiteX2" fmla="*/ 2497910 w 2996026"/>
                <a:gd name="connsiteY2" fmla="*/ 5611936 h 6485613"/>
                <a:gd name="connsiteX3" fmla="*/ 2814616 w 2996026"/>
                <a:gd name="connsiteY3" fmla="*/ 6081042 h 6485613"/>
                <a:gd name="connsiteX4" fmla="*/ 2938876 w 2996026"/>
                <a:gd name="connsiteY4" fmla="*/ 6202817 h 6485613"/>
                <a:gd name="connsiteX5" fmla="*/ 2762229 w 2996026"/>
                <a:gd name="connsiteY5" fmla="*/ 6481091 h 6485613"/>
                <a:gd name="connsiteX6" fmla="*/ 2302950 w 2996026"/>
                <a:gd name="connsiteY6" fmla="*/ 6221867 h 6485613"/>
                <a:gd name="connsiteX7" fmla="*/ 2362179 w 2996026"/>
                <a:gd name="connsiteY7" fmla="*/ 5619080 h 6485613"/>
                <a:gd name="connsiteX8" fmla="*/ 2112148 w 2996026"/>
                <a:gd name="connsiteY8" fmla="*/ 5159499 h 6485613"/>
                <a:gd name="connsiteX9" fmla="*/ 1993085 w 2996026"/>
                <a:gd name="connsiteY9" fmla="*/ 4642767 h 6485613"/>
                <a:gd name="connsiteX10" fmla="*/ 1985941 w 2996026"/>
                <a:gd name="connsiteY10" fmla="*/ 3980780 h 6485613"/>
                <a:gd name="connsiteX11" fmla="*/ 1612086 w 2996026"/>
                <a:gd name="connsiteY11" fmla="*/ 2892549 h 6485613"/>
                <a:gd name="connsiteX12" fmla="*/ 1545411 w 2996026"/>
                <a:gd name="connsiteY12" fmla="*/ 2644899 h 6485613"/>
                <a:gd name="connsiteX13" fmla="*/ 1364437 w 2996026"/>
                <a:gd name="connsiteY13" fmla="*/ 2659186 h 6485613"/>
                <a:gd name="connsiteX14" fmla="*/ 1297762 w 2996026"/>
                <a:gd name="connsiteY14" fmla="*/ 2263899 h 6485613"/>
                <a:gd name="connsiteX15" fmla="*/ 49988 w 2996026"/>
                <a:gd name="connsiteY15" fmla="*/ 2385343 h 6485613"/>
                <a:gd name="connsiteX16" fmla="*/ 273827 w 2996026"/>
                <a:gd name="connsiteY16" fmla="*/ 2023392 h 6485613"/>
                <a:gd name="connsiteX17" fmla="*/ 390507 w 2996026"/>
                <a:gd name="connsiteY17" fmla="*/ 1799555 h 6485613"/>
                <a:gd name="connsiteX18" fmla="*/ 711975 w 2996026"/>
                <a:gd name="connsiteY18" fmla="*/ 1632867 h 6485613"/>
                <a:gd name="connsiteX19" fmla="*/ 766743 w 2996026"/>
                <a:gd name="connsiteY19" fmla="*/ 1768599 h 6485613"/>
                <a:gd name="connsiteX20" fmla="*/ 866756 w 2996026"/>
                <a:gd name="connsiteY20" fmla="*/ 1723355 h 6485613"/>
                <a:gd name="connsiteX21" fmla="*/ 1045350 w 2996026"/>
                <a:gd name="connsiteY21" fmla="*/ 1428080 h 6485613"/>
                <a:gd name="connsiteX22" fmla="*/ 1240612 w 2996026"/>
                <a:gd name="connsiteY22" fmla="*/ 1347117 h 6485613"/>
                <a:gd name="connsiteX23" fmla="*/ 1369200 w 2996026"/>
                <a:gd name="connsiteY23" fmla="*/ 1318542 h 6485613"/>
                <a:gd name="connsiteX24" fmla="*/ 2083875 w 2996026"/>
                <a:gd name="connsiteY24" fmla="*/ 0 h 6485613"/>
                <a:gd name="connsiteX0" fmla="*/ 2064800 w 2976951"/>
                <a:gd name="connsiteY0" fmla="*/ 0 h 6485613"/>
                <a:gd name="connsiteX1" fmla="*/ 2976951 w 2976951"/>
                <a:gd name="connsiteY1" fmla="*/ 0 h 6485613"/>
                <a:gd name="connsiteX2" fmla="*/ 2478835 w 2976951"/>
                <a:gd name="connsiteY2" fmla="*/ 5611936 h 6485613"/>
                <a:gd name="connsiteX3" fmla="*/ 2795541 w 2976951"/>
                <a:gd name="connsiteY3" fmla="*/ 6081042 h 6485613"/>
                <a:gd name="connsiteX4" fmla="*/ 2919801 w 2976951"/>
                <a:gd name="connsiteY4" fmla="*/ 6202817 h 6485613"/>
                <a:gd name="connsiteX5" fmla="*/ 2743154 w 2976951"/>
                <a:gd name="connsiteY5" fmla="*/ 6481091 h 6485613"/>
                <a:gd name="connsiteX6" fmla="*/ 2283875 w 2976951"/>
                <a:gd name="connsiteY6" fmla="*/ 6221867 h 6485613"/>
                <a:gd name="connsiteX7" fmla="*/ 2343104 w 2976951"/>
                <a:gd name="connsiteY7" fmla="*/ 5619080 h 6485613"/>
                <a:gd name="connsiteX8" fmla="*/ 2093073 w 2976951"/>
                <a:gd name="connsiteY8" fmla="*/ 5159499 h 6485613"/>
                <a:gd name="connsiteX9" fmla="*/ 1974010 w 2976951"/>
                <a:gd name="connsiteY9" fmla="*/ 4642767 h 6485613"/>
                <a:gd name="connsiteX10" fmla="*/ 1966866 w 2976951"/>
                <a:gd name="connsiteY10" fmla="*/ 3980780 h 6485613"/>
                <a:gd name="connsiteX11" fmla="*/ 1593011 w 2976951"/>
                <a:gd name="connsiteY11" fmla="*/ 2892549 h 6485613"/>
                <a:gd name="connsiteX12" fmla="*/ 1526336 w 2976951"/>
                <a:gd name="connsiteY12" fmla="*/ 2644899 h 6485613"/>
                <a:gd name="connsiteX13" fmla="*/ 1345362 w 2976951"/>
                <a:gd name="connsiteY13" fmla="*/ 2659186 h 6485613"/>
                <a:gd name="connsiteX14" fmla="*/ 1278687 w 2976951"/>
                <a:gd name="connsiteY14" fmla="*/ 2263899 h 6485613"/>
                <a:gd name="connsiteX15" fmla="*/ 52344 w 2976951"/>
                <a:gd name="connsiteY15" fmla="*/ 2392487 h 6485613"/>
                <a:gd name="connsiteX16" fmla="*/ 254752 w 2976951"/>
                <a:gd name="connsiteY16" fmla="*/ 2023392 h 6485613"/>
                <a:gd name="connsiteX17" fmla="*/ 371432 w 2976951"/>
                <a:gd name="connsiteY17" fmla="*/ 1799555 h 6485613"/>
                <a:gd name="connsiteX18" fmla="*/ 692900 w 2976951"/>
                <a:gd name="connsiteY18" fmla="*/ 1632867 h 6485613"/>
                <a:gd name="connsiteX19" fmla="*/ 747668 w 2976951"/>
                <a:gd name="connsiteY19" fmla="*/ 1768599 h 6485613"/>
                <a:gd name="connsiteX20" fmla="*/ 847681 w 2976951"/>
                <a:gd name="connsiteY20" fmla="*/ 1723355 h 6485613"/>
                <a:gd name="connsiteX21" fmla="*/ 1026275 w 2976951"/>
                <a:gd name="connsiteY21" fmla="*/ 1428080 h 6485613"/>
                <a:gd name="connsiteX22" fmla="*/ 1221537 w 2976951"/>
                <a:gd name="connsiteY22" fmla="*/ 1347117 h 6485613"/>
                <a:gd name="connsiteX23" fmla="*/ 1350125 w 2976951"/>
                <a:gd name="connsiteY23" fmla="*/ 1318542 h 6485613"/>
                <a:gd name="connsiteX24" fmla="*/ 2064800 w 2976951"/>
                <a:gd name="connsiteY24" fmla="*/ 0 h 6485613"/>
                <a:gd name="connsiteX0" fmla="*/ 2015226 w 2927377"/>
                <a:gd name="connsiteY0" fmla="*/ 0 h 6485613"/>
                <a:gd name="connsiteX1" fmla="*/ 2927377 w 2927377"/>
                <a:gd name="connsiteY1" fmla="*/ 0 h 6485613"/>
                <a:gd name="connsiteX2" fmla="*/ 2429261 w 2927377"/>
                <a:gd name="connsiteY2" fmla="*/ 5611936 h 6485613"/>
                <a:gd name="connsiteX3" fmla="*/ 2745967 w 2927377"/>
                <a:gd name="connsiteY3" fmla="*/ 6081042 h 6485613"/>
                <a:gd name="connsiteX4" fmla="*/ 2870227 w 2927377"/>
                <a:gd name="connsiteY4" fmla="*/ 6202817 h 6485613"/>
                <a:gd name="connsiteX5" fmla="*/ 2693580 w 2927377"/>
                <a:gd name="connsiteY5" fmla="*/ 6481091 h 6485613"/>
                <a:gd name="connsiteX6" fmla="*/ 2234301 w 2927377"/>
                <a:gd name="connsiteY6" fmla="*/ 6221867 h 6485613"/>
                <a:gd name="connsiteX7" fmla="*/ 2293530 w 2927377"/>
                <a:gd name="connsiteY7" fmla="*/ 5619080 h 6485613"/>
                <a:gd name="connsiteX8" fmla="*/ 2043499 w 2927377"/>
                <a:gd name="connsiteY8" fmla="*/ 5159499 h 6485613"/>
                <a:gd name="connsiteX9" fmla="*/ 1924436 w 2927377"/>
                <a:gd name="connsiteY9" fmla="*/ 4642767 h 6485613"/>
                <a:gd name="connsiteX10" fmla="*/ 1917292 w 2927377"/>
                <a:gd name="connsiteY10" fmla="*/ 3980780 h 6485613"/>
                <a:gd name="connsiteX11" fmla="*/ 1543437 w 2927377"/>
                <a:gd name="connsiteY11" fmla="*/ 2892549 h 6485613"/>
                <a:gd name="connsiteX12" fmla="*/ 1476762 w 2927377"/>
                <a:gd name="connsiteY12" fmla="*/ 2644899 h 6485613"/>
                <a:gd name="connsiteX13" fmla="*/ 1295788 w 2927377"/>
                <a:gd name="connsiteY13" fmla="*/ 2659186 h 6485613"/>
                <a:gd name="connsiteX14" fmla="*/ 1229113 w 2927377"/>
                <a:gd name="connsiteY14" fmla="*/ 2263899 h 6485613"/>
                <a:gd name="connsiteX15" fmla="*/ 2770 w 2927377"/>
                <a:gd name="connsiteY15" fmla="*/ 2392487 h 6485613"/>
                <a:gd name="connsiteX16" fmla="*/ 205178 w 2927377"/>
                <a:gd name="connsiteY16" fmla="*/ 2023392 h 6485613"/>
                <a:gd name="connsiteX17" fmla="*/ 321858 w 2927377"/>
                <a:gd name="connsiteY17" fmla="*/ 1799555 h 6485613"/>
                <a:gd name="connsiteX18" fmla="*/ 643326 w 2927377"/>
                <a:gd name="connsiteY18" fmla="*/ 1632867 h 6485613"/>
                <a:gd name="connsiteX19" fmla="*/ 698094 w 2927377"/>
                <a:gd name="connsiteY19" fmla="*/ 1768599 h 6485613"/>
                <a:gd name="connsiteX20" fmla="*/ 798107 w 2927377"/>
                <a:gd name="connsiteY20" fmla="*/ 1723355 h 6485613"/>
                <a:gd name="connsiteX21" fmla="*/ 976701 w 2927377"/>
                <a:gd name="connsiteY21" fmla="*/ 1428080 h 6485613"/>
                <a:gd name="connsiteX22" fmla="*/ 1171963 w 2927377"/>
                <a:gd name="connsiteY22" fmla="*/ 1347117 h 6485613"/>
                <a:gd name="connsiteX23" fmla="*/ 1300551 w 2927377"/>
                <a:gd name="connsiteY23" fmla="*/ 1318542 h 6485613"/>
                <a:gd name="connsiteX24" fmla="*/ 2015226 w 2927377"/>
                <a:gd name="connsiteY24" fmla="*/ 0 h 6485613"/>
                <a:gd name="connsiteX0" fmla="*/ 2026117 w 2938268"/>
                <a:gd name="connsiteY0" fmla="*/ 0 h 6485613"/>
                <a:gd name="connsiteX1" fmla="*/ 2938268 w 2938268"/>
                <a:gd name="connsiteY1" fmla="*/ 0 h 6485613"/>
                <a:gd name="connsiteX2" fmla="*/ 2440152 w 2938268"/>
                <a:gd name="connsiteY2" fmla="*/ 5611936 h 6485613"/>
                <a:gd name="connsiteX3" fmla="*/ 2756858 w 2938268"/>
                <a:gd name="connsiteY3" fmla="*/ 6081042 h 6485613"/>
                <a:gd name="connsiteX4" fmla="*/ 2881118 w 2938268"/>
                <a:gd name="connsiteY4" fmla="*/ 6202817 h 6485613"/>
                <a:gd name="connsiteX5" fmla="*/ 2704471 w 2938268"/>
                <a:gd name="connsiteY5" fmla="*/ 6481091 h 6485613"/>
                <a:gd name="connsiteX6" fmla="*/ 2245192 w 2938268"/>
                <a:gd name="connsiteY6" fmla="*/ 6221867 h 6485613"/>
                <a:gd name="connsiteX7" fmla="*/ 2304421 w 2938268"/>
                <a:gd name="connsiteY7" fmla="*/ 5619080 h 6485613"/>
                <a:gd name="connsiteX8" fmla="*/ 2054390 w 2938268"/>
                <a:gd name="connsiteY8" fmla="*/ 5159499 h 6485613"/>
                <a:gd name="connsiteX9" fmla="*/ 1935327 w 2938268"/>
                <a:gd name="connsiteY9" fmla="*/ 4642767 h 6485613"/>
                <a:gd name="connsiteX10" fmla="*/ 1928183 w 2938268"/>
                <a:gd name="connsiteY10" fmla="*/ 3980780 h 6485613"/>
                <a:gd name="connsiteX11" fmla="*/ 1554328 w 2938268"/>
                <a:gd name="connsiteY11" fmla="*/ 2892549 h 6485613"/>
                <a:gd name="connsiteX12" fmla="*/ 1487653 w 2938268"/>
                <a:gd name="connsiteY12" fmla="*/ 2644899 h 6485613"/>
                <a:gd name="connsiteX13" fmla="*/ 1306679 w 2938268"/>
                <a:gd name="connsiteY13" fmla="*/ 2659186 h 6485613"/>
                <a:gd name="connsiteX14" fmla="*/ 1240004 w 2938268"/>
                <a:gd name="connsiteY14" fmla="*/ 2263899 h 6485613"/>
                <a:gd name="connsiteX15" fmla="*/ 13661 w 2938268"/>
                <a:gd name="connsiteY15" fmla="*/ 2392487 h 6485613"/>
                <a:gd name="connsiteX16" fmla="*/ 216069 w 2938268"/>
                <a:gd name="connsiteY16" fmla="*/ 2023392 h 6485613"/>
                <a:gd name="connsiteX17" fmla="*/ 332749 w 2938268"/>
                <a:gd name="connsiteY17" fmla="*/ 1799555 h 6485613"/>
                <a:gd name="connsiteX18" fmla="*/ 654217 w 2938268"/>
                <a:gd name="connsiteY18" fmla="*/ 1632867 h 6485613"/>
                <a:gd name="connsiteX19" fmla="*/ 708985 w 2938268"/>
                <a:gd name="connsiteY19" fmla="*/ 1768599 h 6485613"/>
                <a:gd name="connsiteX20" fmla="*/ 808998 w 2938268"/>
                <a:gd name="connsiteY20" fmla="*/ 1723355 h 6485613"/>
                <a:gd name="connsiteX21" fmla="*/ 987592 w 2938268"/>
                <a:gd name="connsiteY21" fmla="*/ 1428080 h 6485613"/>
                <a:gd name="connsiteX22" fmla="*/ 1182854 w 2938268"/>
                <a:gd name="connsiteY22" fmla="*/ 1347117 h 6485613"/>
                <a:gd name="connsiteX23" fmla="*/ 1311442 w 2938268"/>
                <a:gd name="connsiteY23" fmla="*/ 1318542 h 6485613"/>
                <a:gd name="connsiteX24" fmla="*/ 2026117 w 2938268"/>
                <a:gd name="connsiteY24" fmla="*/ 0 h 6485613"/>
                <a:gd name="connsiteX0" fmla="*/ 2026117 w 2938268"/>
                <a:gd name="connsiteY0" fmla="*/ 0 h 6485613"/>
                <a:gd name="connsiteX1" fmla="*/ 2938268 w 2938268"/>
                <a:gd name="connsiteY1" fmla="*/ 0 h 6485613"/>
                <a:gd name="connsiteX2" fmla="*/ 2440152 w 2938268"/>
                <a:gd name="connsiteY2" fmla="*/ 5611936 h 6485613"/>
                <a:gd name="connsiteX3" fmla="*/ 2756858 w 2938268"/>
                <a:gd name="connsiteY3" fmla="*/ 6081042 h 6485613"/>
                <a:gd name="connsiteX4" fmla="*/ 2881118 w 2938268"/>
                <a:gd name="connsiteY4" fmla="*/ 6202817 h 6485613"/>
                <a:gd name="connsiteX5" fmla="*/ 2704471 w 2938268"/>
                <a:gd name="connsiteY5" fmla="*/ 6481091 h 6485613"/>
                <a:gd name="connsiteX6" fmla="*/ 2245192 w 2938268"/>
                <a:gd name="connsiteY6" fmla="*/ 6221867 h 6485613"/>
                <a:gd name="connsiteX7" fmla="*/ 2304421 w 2938268"/>
                <a:gd name="connsiteY7" fmla="*/ 5619080 h 6485613"/>
                <a:gd name="connsiteX8" fmla="*/ 2054390 w 2938268"/>
                <a:gd name="connsiteY8" fmla="*/ 5159499 h 6485613"/>
                <a:gd name="connsiteX9" fmla="*/ 1935327 w 2938268"/>
                <a:gd name="connsiteY9" fmla="*/ 4642767 h 6485613"/>
                <a:gd name="connsiteX10" fmla="*/ 1928183 w 2938268"/>
                <a:gd name="connsiteY10" fmla="*/ 3980780 h 6485613"/>
                <a:gd name="connsiteX11" fmla="*/ 1554328 w 2938268"/>
                <a:gd name="connsiteY11" fmla="*/ 2892549 h 6485613"/>
                <a:gd name="connsiteX12" fmla="*/ 1487653 w 2938268"/>
                <a:gd name="connsiteY12" fmla="*/ 2644899 h 6485613"/>
                <a:gd name="connsiteX13" fmla="*/ 1306679 w 2938268"/>
                <a:gd name="connsiteY13" fmla="*/ 2659186 h 6485613"/>
                <a:gd name="connsiteX14" fmla="*/ 1240004 w 2938268"/>
                <a:gd name="connsiteY14" fmla="*/ 2263899 h 6485613"/>
                <a:gd name="connsiteX15" fmla="*/ 163681 w 2938268"/>
                <a:gd name="connsiteY15" fmla="*/ 2201986 h 6485613"/>
                <a:gd name="connsiteX16" fmla="*/ 13661 w 2938268"/>
                <a:gd name="connsiteY16" fmla="*/ 2392487 h 6485613"/>
                <a:gd name="connsiteX17" fmla="*/ 216069 w 2938268"/>
                <a:gd name="connsiteY17" fmla="*/ 2023392 h 6485613"/>
                <a:gd name="connsiteX18" fmla="*/ 332749 w 2938268"/>
                <a:gd name="connsiteY18" fmla="*/ 1799555 h 6485613"/>
                <a:gd name="connsiteX19" fmla="*/ 654217 w 2938268"/>
                <a:gd name="connsiteY19" fmla="*/ 1632867 h 6485613"/>
                <a:gd name="connsiteX20" fmla="*/ 708985 w 2938268"/>
                <a:gd name="connsiteY20" fmla="*/ 1768599 h 6485613"/>
                <a:gd name="connsiteX21" fmla="*/ 808998 w 2938268"/>
                <a:gd name="connsiteY21" fmla="*/ 1723355 h 6485613"/>
                <a:gd name="connsiteX22" fmla="*/ 987592 w 2938268"/>
                <a:gd name="connsiteY22" fmla="*/ 1428080 h 6485613"/>
                <a:gd name="connsiteX23" fmla="*/ 1182854 w 2938268"/>
                <a:gd name="connsiteY23" fmla="*/ 1347117 h 6485613"/>
                <a:gd name="connsiteX24" fmla="*/ 1311442 w 2938268"/>
                <a:gd name="connsiteY24" fmla="*/ 1318542 h 6485613"/>
                <a:gd name="connsiteX25" fmla="*/ 2026117 w 2938268"/>
                <a:gd name="connsiteY25" fmla="*/ 0 h 6485613"/>
                <a:gd name="connsiteX0" fmla="*/ 2026117 w 2938268"/>
                <a:gd name="connsiteY0" fmla="*/ 0 h 6485613"/>
                <a:gd name="connsiteX1" fmla="*/ 2938268 w 2938268"/>
                <a:gd name="connsiteY1" fmla="*/ 0 h 6485613"/>
                <a:gd name="connsiteX2" fmla="*/ 2440152 w 2938268"/>
                <a:gd name="connsiteY2" fmla="*/ 5611936 h 6485613"/>
                <a:gd name="connsiteX3" fmla="*/ 2756858 w 2938268"/>
                <a:gd name="connsiteY3" fmla="*/ 6081042 h 6485613"/>
                <a:gd name="connsiteX4" fmla="*/ 2881118 w 2938268"/>
                <a:gd name="connsiteY4" fmla="*/ 6202817 h 6485613"/>
                <a:gd name="connsiteX5" fmla="*/ 2704471 w 2938268"/>
                <a:gd name="connsiteY5" fmla="*/ 6481091 h 6485613"/>
                <a:gd name="connsiteX6" fmla="*/ 2245192 w 2938268"/>
                <a:gd name="connsiteY6" fmla="*/ 6221867 h 6485613"/>
                <a:gd name="connsiteX7" fmla="*/ 2304421 w 2938268"/>
                <a:gd name="connsiteY7" fmla="*/ 5619080 h 6485613"/>
                <a:gd name="connsiteX8" fmla="*/ 2054390 w 2938268"/>
                <a:gd name="connsiteY8" fmla="*/ 5159499 h 6485613"/>
                <a:gd name="connsiteX9" fmla="*/ 1935327 w 2938268"/>
                <a:gd name="connsiteY9" fmla="*/ 4642767 h 6485613"/>
                <a:gd name="connsiteX10" fmla="*/ 1928183 w 2938268"/>
                <a:gd name="connsiteY10" fmla="*/ 3980780 h 6485613"/>
                <a:gd name="connsiteX11" fmla="*/ 1554328 w 2938268"/>
                <a:gd name="connsiteY11" fmla="*/ 2892549 h 6485613"/>
                <a:gd name="connsiteX12" fmla="*/ 1487653 w 2938268"/>
                <a:gd name="connsiteY12" fmla="*/ 2644899 h 6485613"/>
                <a:gd name="connsiteX13" fmla="*/ 1306679 w 2938268"/>
                <a:gd name="connsiteY13" fmla="*/ 2659186 h 6485613"/>
                <a:gd name="connsiteX14" fmla="*/ 1240004 w 2938268"/>
                <a:gd name="connsiteY14" fmla="*/ 2263899 h 6485613"/>
                <a:gd name="connsiteX15" fmla="*/ 163681 w 2938268"/>
                <a:gd name="connsiteY15" fmla="*/ 2201986 h 6485613"/>
                <a:gd name="connsiteX16" fmla="*/ 13661 w 2938268"/>
                <a:gd name="connsiteY16" fmla="*/ 2392487 h 6485613"/>
                <a:gd name="connsiteX17" fmla="*/ 216069 w 2938268"/>
                <a:gd name="connsiteY17" fmla="*/ 2023392 h 6485613"/>
                <a:gd name="connsiteX18" fmla="*/ 332749 w 2938268"/>
                <a:gd name="connsiteY18" fmla="*/ 1799555 h 6485613"/>
                <a:gd name="connsiteX19" fmla="*/ 654217 w 2938268"/>
                <a:gd name="connsiteY19" fmla="*/ 1632867 h 6485613"/>
                <a:gd name="connsiteX20" fmla="*/ 708985 w 2938268"/>
                <a:gd name="connsiteY20" fmla="*/ 1768599 h 6485613"/>
                <a:gd name="connsiteX21" fmla="*/ 808998 w 2938268"/>
                <a:gd name="connsiteY21" fmla="*/ 1723355 h 6485613"/>
                <a:gd name="connsiteX22" fmla="*/ 987592 w 2938268"/>
                <a:gd name="connsiteY22" fmla="*/ 1428080 h 6485613"/>
                <a:gd name="connsiteX23" fmla="*/ 1182854 w 2938268"/>
                <a:gd name="connsiteY23" fmla="*/ 1347117 h 6485613"/>
                <a:gd name="connsiteX24" fmla="*/ 1311442 w 2938268"/>
                <a:gd name="connsiteY24" fmla="*/ 1318542 h 6485613"/>
                <a:gd name="connsiteX25" fmla="*/ 2026117 w 2938268"/>
                <a:gd name="connsiteY25" fmla="*/ 0 h 6485613"/>
                <a:gd name="connsiteX0" fmla="*/ 2026117 w 2938268"/>
                <a:gd name="connsiteY0" fmla="*/ 0 h 6485613"/>
                <a:gd name="connsiteX1" fmla="*/ 2938268 w 2938268"/>
                <a:gd name="connsiteY1" fmla="*/ 0 h 6485613"/>
                <a:gd name="connsiteX2" fmla="*/ 2440152 w 2938268"/>
                <a:gd name="connsiteY2" fmla="*/ 5611936 h 6485613"/>
                <a:gd name="connsiteX3" fmla="*/ 2756858 w 2938268"/>
                <a:gd name="connsiteY3" fmla="*/ 6081042 h 6485613"/>
                <a:gd name="connsiteX4" fmla="*/ 2881118 w 2938268"/>
                <a:gd name="connsiteY4" fmla="*/ 6202817 h 6485613"/>
                <a:gd name="connsiteX5" fmla="*/ 2704471 w 2938268"/>
                <a:gd name="connsiteY5" fmla="*/ 6481091 h 6485613"/>
                <a:gd name="connsiteX6" fmla="*/ 2245192 w 2938268"/>
                <a:gd name="connsiteY6" fmla="*/ 6221867 h 6485613"/>
                <a:gd name="connsiteX7" fmla="*/ 2304421 w 2938268"/>
                <a:gd name="connsiteY7" fmla="*/ 5619080 h 6485613"/>
                <a:gd name="connsiteX8" fmla="*/ 2054390 w 2938268"/>
                <a:gd name="connsiteY8" fmla="*/ 5159499 h 6485613"/>
                <a:gd name="connsiteX9" fmla="*/ 1935327 w 2938268"/>
                <a:gd name="connsiteY9" fmla="*/ 4642767 h 6485613"/>
                <a:gd name="connsiteX10" fmla="*/ 1928183 w 2938268"/>
                <a:gd name="connsiteY10" fmla="*/ 3980780 h 6485613"/>
                <a:gd name="connsiteX11" fmla="*/ 1554328 w 2938268"/>
                <a:gd name="connsiteY11" fmla="*/ 2892549 h 6485613"/>
                <a:gd name="connsiteX12" fmla="*/ 1487653 w 2938268"/>
                <a:gd name="connsiteY12" fmla="*/ 2644899 h 6485613"/>
                <a:gd name="connsiteX13" fmla="*/ 1306679 w 2938268"/>
                <a:gd name="connsiteY13" fmla="*/ 2659186 h 6485613"/>
                <a:gd name="connsiteX14" fmla="*/ 1240004 w 2938268"/>
                <a:gd name="connsiteY14" fmla="*/ 2263899 h 6485613"/>
                <a:gd name="connsiteX15" fmla="*/ 1144756 w 2938268"/>
                <a:gd name="connsiteY15" fmla="*/ 1570955 h 6485613"/>
                <a:gd name="connsiteX16" fmla="*/ 163681 w 2938268"/>
                <a:gd name="connsiteY16" fmla="*/ 2201986 h 6485613"/>
                <a:gd name="connsiteX17" fmla="*/ 13661 w 2938268"/>
                <a:gd name="connsiteY17" fmla="*/ 2392487 h 6485613"/>
                <a:gd name="connsiteX18" fmla="*/ 216069 w 2938268"/>
                <a:gd name="connsiteY18" fmla="*/ 2023392 h 6485613"/>
                <a:gd name="connsiteX19" fmla="*/ 332749 w 2938268"/>
                <a:gd name="connsiteY19" fmla="*/ 1799555 h 6485613"/>
                <a:gd name="connsiteX20" fmla="*/ 654217 w 2938268"/>
                <a:gd name="connsiteY20" fmla="*/ 1632867 h 6485613"/>
                <a:gd name="connsiteX21" fmla="*/ 708985 w 2938268"/>
                <a:gd name="connsiteY21" fmla="*/ 1768599 h 6485613"/>
                <a:gd name="connsiteX22" fmla="*/ 808998 w 2938268"/>
                <a:gd name="connsiteY22" fmla="*/ 1723355 h 6485613"/>
                <a:gd name="connsiteX23" fmla="*/ 987592 w 2938268"/>
                <a:gd name="connsiteY23" fmla="*/ 1428080 h 6485613"/>
                <a:gd name="connsiteX24" fmla="*/ 1182854 w 2938268"/>
                <a:gd name="connsiteY24" fmla="*/ 1347117 h 6485613"/>
                <a:gd name="connsiteX25" fmla="*/ 1311442 w 2938268"/>
                <a:gd name="connsiteY25" fmla="*/ 1318542 h 6485613"/>
                <a:gd name="connsiteX26" fmla="*/ 2026117 w 2938268"/>
                <a:gd name="connsiteY26" fmla="*/ 0 h 6485613"/>
                <a:gd name="connsiteX0" fmla="*/ 2026117 w 2938268"/>
                <a:gd name="connsiteY0" fmla="*/ 0 h 6485613"/>
                <a:gd name="connsiteX1" fmla="*/ 2938268 w 2938268"/>
                <a:gd name="connsiteY1" fmla="*/ 0 h 6485613"/>
                <a:gd name="connsiteX2" fmla="*/ 2440152 w 2938268"/>
                <a:gd name="connsiteY2" fmla="*/ 5611936 h 6485613"/>
                <a:gd name="connsiteX3" fmla="*/ 2756858 w 2938268"/>
                <a:gd name="connsiteY3" fmla="*/ 6081042 h 6485613"/>
                <a:gd name="connsiteX4" fmla="*/ 2881118 w 2938268"/>
                <a:gd name="connsiteY4" fmla="*/ 6202817 h 6485613"/>
                <a:gd name="connsiteX5" fmla="*/ 2704471 w 2938268"/>
                <a:gd name="connsiteY5" fmla="*/ 6481091 h 6485613"/>
                <a:gd name="connsiteX6" fmla="*/ 2245192 w 2938268"/>
                <a:gd name="connsiteY6" fmla="*/ 6221867 h 6485613"/>
                <a:gd name="connsiteX7" fmla="*/ 2304421 w 2938268"/>
                <a:gd name="connsiteY7" fmla="*/ 5619080 h 6485613"/>
                <a:gd name="connsiteX8" fmla="*/ 2054390 w 2938268"/>
                <a:gd name="connsiteY8" fmla="*/ 5159499 h 6485613"/>
                <a:gd name="connsiteX9" fmla="*/ 1935327 w 2938268"/>
                <a:gd name="connsiteY9" fmla="*/ 4642767 h 6485613"/>
                <a:gd name="connsiteX10" fmla="*/ 1928183 w 2938268"/>
                <a:gd name="connsiteY10" fmla="*/ 3980780 h 6485613"/>
                <a:gd name="connsiteX11" fmla="*/ 1554328 w 2938268"/>
                <a:gd name="connsiteY11" fmla="*/ 2892549 h 6485613"/>
                <a:gd name="connsiteX12" fmla="*/ 1487653 w 2938268"/>
                <a:gd name="connsiteY12" fmla="*/ 2644899 h 6485613"/>
                <a:gd name="connsiteX13" fmla="*/ 1306679 w 2938268"/>
                <a:gd name="connsiteY13" fmla="*/ 2659186 h 6485613"/>
                <a:gd name="connsiteX14" fmla="*/ 1240004 w 2938268"/>
                <a:gd name="connsiteY14" fmla="*/ 2263899 h 6485613"/>
                <a:gd name="connsiteX15" fmla="*/ 1144756 w 2938268"/>
                <a:gd name="connsiteY15" fmla="*/ 1570955 h 6485613"/>
                <a:gd name="connsiteX16" fmla="*/ 163681 w 2938268"/>
                <a:gd name="connsiteY16" fmla="*/ 2201986 h 6485613"/>
                <a:gd name="connsiteX17" fmla="*/ 13661 w 2938268"/>
                <a:gd name="connsiteY17" fmla="*/ 2392487 h 6485613"/>
                <a:gd name="connsiteX18" fmla="*/ 216069 w 2938268"/>
                <a:gd name="connsiteY18" fmla="*/ 2023392 h 6485613"/>
                <a:gd name="connsiteX19" fmla="*/ 332749 w 2938268"/>
                <a:gd name="connsiteY19" fmla="*/ 1799555 h 6485613"/>
                <a:gd name="connsiteX20" fmla="*/ 654217 w 2938268"/>
                <a:gd name="connsiteY20" fmla="*/ 1632867 h 6485613"/>
                <a:gd name="connsiteX21" fmla="*/ 708985 w 2938268"/>
                <a:gd name="connsiteY21" fmla="*/ 1768599 h 6485613"/>
                <a:gd name="connsiteX22" fmla="*/ 808998 w 2938268"/>
                <a:gd name="connsiteY22" fmla="*/ 1723355 h 6485613"/>
                <a:gd name="connsiteX23" fmla="*/ 987592 w 2938268"/>
                <a:gd name="connsiteY23" fmla="*/ 1428080 h 6485613"/>
                <a:gd name="connsiteX24" fmla="*/ 1182854 w 2938268"/>
                <a:gd name="connsiteY24" fmla="*/ 1347117 h 6485613"/>
                <a:gd name="connsiteX25" fmla="*/ 1311442 w 2938268"/>
                <a:gd name="connsiteY25" fmla="*/ 1318542 h 6485613"/>
                <a:gd name="connsiteX26" fmla="*/ 2026117 w 2938268"/>
                <a:gd name="connsiteY26" fmla="*/ 0 h 6485613"/>
                <a:gd name="connsiteX0" fmla="*/ 2026117 w 2938268"/>
                <a:gd name="connsiteY0" fmla="*/ 0 h 6485613"/>
                <a:gd name="connsiteX1" fmla="*/ 2938268 w 2938268"/>
                <a:gd name="connsiteY1" fmla="*/ 0 h 6485613"/>
                <a:gd name="connsiteX2" fmla="*/ 2440152 w 2938268"/>
                <a:gd name="connsiteY2" fmla="*/ 5611936 h 6485613"/>
                <a:gd name="connsiteX3" fmla="*/ 2756858 w 2938268"/>
                <a:gd name="connsiteY3" fmla="*/ 6081042 h 6485613"/>
                <a:gd name="connsiteX4" fmla="*/ 2881118 w 2938268"/>
                <a:gd name="connsiteY4" fmla="*/ 6202817 h 6485613"/>
                <a:gd name="connsiteX5" fmla="*/ 2704471 w 2938268"/>
                <a:gd name="connsiteY5" fmla="*/ 6481091 h 6485613"/>
                <a:gd name="connsiteX6" fmla="*/ 2245192 w 2938268"/>
                <a:gd name="connsiteY6" fmla="*/ 6221867 h 6485613"/>
                <a:gd name="connsiteX7" fmla="*/ 2304421 w 2938268"/>
                <a:gd name="connsiteY7" fmla="*/ 5619080 h 6485613"/>
                <a:gd name="connsiteX8" fmla="*/ 2054390 w 2938268"/>
                <a:gd name="connsiteY8" fmla="*/ 5159499 h 6485613"/>
                <a:gd name="connsiteX9" fmla="*/ 1935327 w 2938268"/>
                <a:gd name="connsiteY9" fmla="*/ 4642767 h 6485613"/>
                <a:gd name="connsiteX10" fmla="*/ 1928183 w 2938268"/>
                <a:gd name="connsiteY10" fmla="*/ 3980780 h 6485613"/>
                <a:gd name="connsiteX11" fmla="*/ 1554328 w 2938268"/>
                <a:gd name="connsiteY11" fmla="*/ 2892549 h 6485613"/>
                <a:gd name="connsiteX12" fmla="*/ 1487653 w 2938268"/>
                <a:gd name="connsiteY12" fmla="*/ 2644899 h 6485613"/>
                <a:gd name="connsiteX13" fmla="*/ 1306679 w 2938268"/>
                <a:gd name="connsiteY13" fmla="*/ 2659186 h 6485613"/>
                <a:gd name="connsiteX14" fmla="*/ 1240004 w 2938268"/>
                <a:gd name="connsiteY14" fmla="*/ 2263899 h 6485613"/>
                <a:gd name="connsiteX15" fmla="*/ 1144756 w 2938268"/>
                <a:gd name="connsiteY15" fmla="*/ 1570955 h 6485613"/>
                <a:gd name="connsiteX16" fmla="*/ 335131 w 2938268"/>
                <a:gd name="connsiteY16" fmla="*/ 2085305 h 6485613"/>
                <a:gd name="connsiteX17" fmla="*/ 163681 w 2938268"/>
                <a:gd name="connsiteY17" fmla="*/ 2201986 h 6485613"/>
                <a:gd name="connsiteX18" fmla="*/ 13661 w 2938268"/>
                <a:gd name="connsiteY18" fmla="*/ 2392487 h 6485613"/>
                <a:gd name="connsiteX19" fmla="*/ 216069 w 2938268"/>
                <a:gd name="connsiteY19" fmla="*/ 2023392 h 6485613"/>
                <a:gd name="connsiteX20" fmla="*/ 332749 w 2938268"/>
                <a:gd name="connsiteY20" fmla="*/ 1799555 h 6485613"/>
                <a:gd name="connsiteX21" fmla="*/ 654217 w 2938268"/>
                <a:gd name="connsiteY21" fmla="*/ 1632867 h 6485613"/>
                <a:gd name="connsiteX22" fmla="*/ 708985 w 2938268"/>
                <a:gd name="connsiteY22" fmla="*/ 1768599 h 6485613"/>
                <a:gd name="connsiteX23" fmla="*/ 808998 w 2938268"/>
                <a:gd name="connsiteY23" fmla="*/ 1723355 h 6485613"/>
                <a:gd name="connsiteX24" fmla="*/ 987592 w 2938268"/>
                <a:gd name="connsiteY24" fmla="*/ 1428080 h 6485613"/>
                <a:gd name="connsiteX25" fmla="*/ 1182854 w 2938268"/>
                <a:gd name="connsiteY25" fmla="*/ 1347117 h 6485613"/>
                <a:gd name="connsiteX26" fmla="*/ 1311442 w 2938268"/>
                <a:gd name="connsiteY26" fmla="*/ 1318542 h 6485613"/>
                <a:gd name="connsiteX27" fmla="*/ 2026117 w 2938268"/>
                <a:gd name="connsiteY27" fmla="*/ 0 h 6485613"/>
                <a:gd name="connsiteX0" fmla="*/ 2026117 w 2938268"/>
                <a:gd name="connsiteY0" fmla="*/ 0 h 6485613"/>
                <a:gd name="connsiteX1" fmla="*/ 2938268 w 2938268"/>
                <a:gd name="connsiteY1" fmla="*/ 0 h 6485613"/>
                <a:gd name="connsiteX2" fmla="*/ 2440152 w 2938268"/>
                <a:gd name="connsiteY2" fmla="*/ 5611936 h 6485613"/>
                <a:gd name="connsiteX3" fmla="*/ 2756858 w 2938268"/>
                <a:gd name="connsiteY3" fmla="*/ 6081042 h 6485613"/>
                <a:gd name="connsiteX4" fmla="*/ 2881118 w 2938268"/>
                <a:gd name="connsiteY4" fmla="*/ 6202817 h 6485613"/>
                <a:gd name="connsiteX5" fmla="*/ 2704471 w 2938268"/>
                <a:gd name="connsiteY5" fmla="*/ 6481091 h 6485613"/>
                <a:gd name="connsiteX6" fmla="*/ 2245192 w 2938268"/>
                <a:gd name="connsiteY6" fmla="*/ 6221867 h 6485613"/>
                <a:gd name="connsiteX7" fmla="*/ 2304421 w 2938268"/>
                <a:gd name="connsiteY7" fmla="*/ 5619080 h 6485613"/>
                <a:gd name="connsiteX8" fmla="*/ 2054390 w 2938268"/>
                <a:gd name="connsiteY8" fmla="*/ 5159499 h 6485613"/>
                <a:gd name="connsiteX9" fmla="*/ 1935327 w 2938268"/>
                <a:gd name="connsiteY9" fmla="*/ 4642767 h 6485613"/>
                <a:gd name="connsiteX10" fmla="*/ 1928183 w 2938268"/>
                <a:gd name="connsiteY10" fmla="*/ 3980780 h 6485613"/>
                <a:gd name="connsiteX11" fmla="*/ 1554328 w 2938268"/>
                <a:gd name="connsiteY11" fmla="*/ 2892549 h 6485613"/>
                <a:gd name="connsiteX12" fmla="*/ 1487653 w 2938268"/>
                <a:gd name="connsiteY12" fmla="*/ 2644899 h 6485613"/>
                <a:gd name="connsiteX13" fmla="*/ 1306679 w 2938268"/>
                <a:gd name="connsiteY13" fmla="*/ 2659186 h 6485613"/>
                <a:gd name="connsiteX14" fmla="*/ 1240004 w 2938268"/>
                <a:gd name="connsiteY14" fmla="*/ 2263899 h 6485613"/>
                <a:gd name="connsiteX15" fmla="*/ 1144756 w 2938268"/>
                <a:gd name="connsiteY15" fmla="*/ 1570955 h 6485613"/>
                <a:gd name="connsiteX16" fmla="*/ 335131 w 2938268"/>
                <a:gd name="connsiteY16" fmla="*/ 2085305 h 6485613"/>
                <a:gd name="connsiteX17" fmla="*/ 163681 w 2938268"/>
                <a:gd name="connsiteY17" fmla="*/ 2201986 h 6485613"/>
                <a:gd name="connsiteX18" fmla="*/ 13661 w 2938268"/>
                <a:gd name="connsiteY18" fmla="*/ 2392487 h 6485613"/>
                <a:gd name="connsiteX19" fmla="*/ 216069 w 2938268"/>
                <a:gd name="connsiteY19" fmla="*/ 2023392 h 6485613"/>
                <a:gd name="connsiteX20" fmla="*/ 332749 w 2938268"/>
                <a:gd name="connsiteY20" fmla="*/ 1799555 h 6485613"/>
                <a:gd name="connsiteX21" fmla="*/ 654217 w 2938268"/>
                <a:gd name="connsiteY21" fmla="*/ 1632867 h 6485613"/>
                <a:gd name="connsiteX22" fmla="*/ 708985 w 2938268"/>
                <a:gd name="connsiteY22" fmla="*/ 1768599 h 6485613"/>
                <a:gd name="connsiteX23" fmla="*/ 808998 w 2938268"/>
                <a:gd name="connsiteY23" fmla="*/ 1723355 h 6485613"/>
                <a:gd name="connsiteX24" fmla="*/ 987592 w 2938268"/>
                <a:gd name="connsiteY24" fmla="*/ 1428080 h 6485613"/>
                <a:gd name="connsiteX25" fmla="*/ 1182854 w 2938268"/>
                <a:gd name="connsiteY25" fmla="*/ 1347117 h 6485613"/>
                <a:gd name="connsiteX26" fmla="*/ 1311442 w 2938268"/>
                <a:gd name="connsiteY26" fmla="*/ 1318542 h 6485613"/>
                <a:gd name="connsiteX27" fmla="*/ 2026117 w 2938268"/>
                <a:gd name="connsiteY27" fmla="*/ 0 h 6485613"/>
                <a:gd name="connsiteX0" fmla="*/ 2026117 w 2938268"/>
                <a:gd name="connsiteY0" fmla="*/ 0 h 6485613"/>
                <a:gd name="connsiteX1" fmla="*/ 2938268 w 2938268"/>
                <a:gd name="connsiteY1" fmla="*/ 0 h 6485613"/>
                <a:gd name="connsiteX2" fmla="*/ 2440152 w 2938268"/>
                <a:gd name="connsiteY2" fmla="*/ 5611936 h 6485613"/>
                <a:gd name="connsiteX3" fmla="*/ 2756858 w 2938268"/>
                <a:gd name="connsiteY3" fmla="*/ 6081042 h 6485613"/>
                <a:gd name="connsiteX4" fmla="*/ 2881118 w 2938268"/>
                <a:gd name="connsiteY4" fmla="*/ 6202817 h 6485613"/>
                <a:gd name="connsiteX5" fmla="*/ 2704471 w 2938268"/>
                <a:gd name="connsiteY5" fmla="*/ 6481091 h 6485613"/>
                <a:gd name="connsiteX6" fmla="*/ 2245192 w 2938268"/>
                <a:gd name="connsiteY6" fmla="*/ 6221867 h 6485613"/>
                <a:gd name="connsiteX7" fmla="*/ 2304421 w 2938268"/>
                <a:gd name="connsiteY7" fmla="*/ 5619080 h 6485613"/>
                <a:gd name="connsiteX8" fmla="*/ 2054390 w 2938268"/>
                <a:gd name="connsiteY8" fmla="*/ 5159499 h 6485613"/>
                <a:gd name="connsiteX9" fmla="*/ 1935327 w 2938268"/>
                <a:gd name="connsiteY9" fmla="*/ 4642767 h 6485613"/>
                <a:gd name="connsiteX10" fmla="*/ 1928183 w 2938268"/>
                <a:gd name="connsiteY10" fmla="*/ 3980780 h 6485613"/>
                <a:gd name="connsiteX11" fmla="*/ 1554328 w 2938268"/>
                <a:gd name="connsiteY11" fmla="*/ 2892549 h 6485613"/>
                <a:gd name="connsiteX12" fmla="*/ 1487653 w 2938268"/>
                <a:gd name="connsiteY12" fmla="*/ 2644899 h 6485613"/>
                <a:gd name="connsiteX13" fmla="*/ 1306679 w 2938268"/>
                <a:gd name="connsiteY13" fmla="*/ 2659186 h 6485613"/>
                <a:gd name="connsiteX14" fmla="*/ 1240004 w 2938268"/>
                <a:gd name="connsiteY14" fmla="*/ 2263899 h 6485613"/>
                <a:gd name="connsiteX15" fmla="*/ 1144756 w 2938268"/>
                <a:gd name="connsiteY15" fmla="*/ 1570955 h 6485613"/>
                <a:gd name="connsiteX16" fmla="*/ 478006 w 2938268"/>
                <a:gd name="connsiteY16" fmla="*/ 1959099 h 6485613"/>
                <a:gd name="connsiteX17" fmla="*/ 335131 w 2938268"/>
                <a:gd name="connsiteY17" fmla="*/ 2085305 h 6485613"/>
                <a:gd name="connsiteX18" fmla="*/ 163681 w 2938268"/>
                <a:gd name="connsiteY18" fmla="*/ 2201986 h 6485613"/>
                <a:gd name="connsiteX19" fmla="*/ 13661 w 2938268"/>
                <a:gd name="connsiteY19" fmla="*/ 2392487 h 6485613"/>
                <a:gd name="connsiteX20" fmla="*/ 216069 w 2938268"/>
                <a:gd name="connsiteY20" fmla="*/ 2023392 h 6485613"/>
                <a:gd name="connsiteX21" fmla="*/ 332749 w 2938268"/>
                <a:gd name="connsiteY21" fmla="*/ 1799555 h 6485613"/>
                <a:gd name="connsiteX22" fmla="*/ 654217 w 2938268"/>
                <a:gd name="connsiteY22" fmla="*/ 1632867 h 6485613"/>
                <a:gd name="connsiteX23" fmla="*/ 708985 w 2938268"/>
                <a:gd name="connsiteY23" fmla="*/ 1768599 h 6485613"/>
                <a:gd name="connsiteX24" fmla="*/ 808998 w 2938268"/>
                <a:gd name="connsiteY24" fmla="*/ 1723355 h 6485613"/>
                <a:gd name="connsiteX25" fmla="*/ 987592 w 2938268"/>
                <a:gd name="connsiteY25" fmla="*/ 1428080 h 6485613"/>
                <a:gd name="connsiteX26" fmla="*/ 1182854 w 2938268"/>
                <a:gd name="connsiteY26" fmla="*/ 1347117 h 6485613"/>
                <a:gd name="connsiteX27" fmla="*/ 1311442 w 2938268"/>
                <a:gd name="connsiteY27" fmla="*/ 1318542 h 6485613"/>
                <a:gd name="connsiteX28" fmla="*/ 2026117 w 2938268"/>
                <a:gd name="connsiteY28" fmla="*/ 0 h 6485613"/>
                <a:gd name="connsiteX0" fmla="*/ 2026117 w 2938268"/>
                <a:gd name="connsiteY0" fmla="*/ 0 h 6485613"/>
                <a:gd name="connsiteX1" fmla="*/ 2938268 w 2938268"/>
                <a:gd name="connsiteY1" fmla="*/ 0 h 6485613"/>
                <a:gd name="connsiteX2" fmla="*/ 2440152 w 2938268"/>
                <a:gd name="connsiteY2" fmla="*/ 5611936 h 6485613"/>
                <a:gd name="connsiteX3" fmla="*/ 2756858 w 2938268"/>
                <a:gd name="connsiteY3" fmla="*/ 6081042 h 6485613"/>
                <a:gd name="connsiteX4" fmla="*/ 2881118 w 2938268"/>
                <a:gd name="connsiteY4" fmla="*/ 6202817 h 6485613"/>
                <a:gd name="connsiteX5" fmla="*/ 2704471 w 2938268"/>
                <a:gd name="connsiteY5" fmla="*/ 6481091 h 6485613"/>
                <a:gd name="connsiteX6" fmla="*/ 2245192 w 2938268"/>
                <a:gd name="connsiteY6" fmla="*/ 6221867 h 6485613"/>
                <a:gd name="connsiteX7" fmla="*/ 2304421 w 2938268"/>
                <a:gd name="connsiteY7" fmla="*/ 5619080 h 6485613"/>
                <a:gd name="connsiteX8" fmla="*/ 2054390 w 2938268"/>
                <a:gd name="connsiteY8" fmla="*/ 5159499 h 6485613"/>
                <a:gd name="connsiteX9" fmla="*/ 1935327 w 2938268"/>
                <a:gd name="connsiteY9" fmla="*/ 4642767 h 6485613"/>
                <a:gd name="connsiteX10" fmla="*/ 1928183 w 2938268"/>
                <a:gd name="connsiteY10" fmla="*/ 3980780 h 6485613"/>
                <a:gd name="connsiteX11" fmla="*/ 1554328 w 2938268"/>
                <a:gd name="connsiteY11" fmla="*/ 2892549 h 6485613"/>
                <a:gd name="connsiteX12" fmla="*/ 1487653 w 2938268"/>
                <a:gd name="connsiteY12" fmla="*/ 2644899 h 6485613"/>
                <a:gd name="connsiteX13" fmla="*/ 1306679 w 2938268"/>
                <a:gd name="connsiteY13" fmla="*/ 2659186 h 6485613"/>
                <a:gd name="connsiteX14" fmla="*/ 1240004 w 2938268"/>
                <a:gd name="connsiteY14" fmla="*/ 2263899 h 6485613"/>
                <a:gd name="connsiteX15" fmla="*/ 1144756 w 2938268"/>
                <a:gd name="connsiteY15" fmla="*/ 1570955 h 6485613"/>
                <a:gd name="connsiteX16" fmla="*/ 478006 w 2938268"/>
                <a:gd name="connsiteY16" fmla="*/ 1959099 h 6485613"/>
                <a:gd name="connsiteX17" fmla="*/ 335131 w 2938268"/>
                <a:gd name="connsiteY17" fmla="*/ 2085305 h 6485613"/>
                <a:gd name="connsiteX18" fmla="*/ 163681 w 2938268"/>
                <a:gd name="connsiteY18" fmla="*/ 2201986 h 6485613"/>
                <a:gd name="connsiteX19" fmla="*/ 13661 w 2938268"/>
                <a:gd name="connsiteY19" fmla="*/ 2392487 h 6485613"/>
                <a:gd name="connsiteX20" fmla="*/ 216069 w 2938268"/>
                <a:gd name="connsiteY20" fmla="*/ 2023392 h 6485613"/>
                <a:gd name="connsiteX21" fmla="*/ 332749 w 2938268"/>
                <a:gd name="connsiteY21" fmla="*/ 1799555 h 6485613"/>
                <a:gd name="connsiteX22" fmla="*/ 654217 w 2938268"/>
                <a:gd name="connsiteY22" fmla="*/ 1632867 h 6485613"/>
                <a:gd name="connsiteX23" fmla="*/ 708985 w 2938268"/>
                <a:gd name="connsiteY23" fmla="*/ 1768599 h 6485613"/>
                <a:gd name="connsiteX24" fmla="*/ 808998 w 2938268"/>
                <a:gd name="connsiteY24" fmla="*/ 1723355 h 6485613"/>
                <a:gd name="connsiteX25" fmla="*/ 987592 w 2938268"/>
                <a:gd name="connsiteY25" fmla="*/ 1428080 h 6485613"/>
                <a:gd name="connsiteX26" fmla="*/ 1182854 w 2938268"/>
                <a:gd name="connsiteY26" fmla="*/ 1347117 h 6485613"/>
                <a:gd name="connsiteX27" fmla="*/ 1311442 w 2938268"/>
                <a:gd name="connsiteY27" fmla="*/ 1318542 h 6485613"/>
                <a:gd name="connsiteX28" fmla="*/ 2026117 w 2938268"/>
                <a:gd name="connsiteY28" fmla="*/ 0 h 6485613"/>
                <a:gd name="connsiteX0" fmla="*/ 2026117 w 2938268"/>
                <a:gd name="connsiteY0" fmla="*/ 0 h 6485613"/>
                <a:gd name="connsiteX1" fmla="*/ 2938268 w 2938268"/>
                <a:gd name="connsiteY1" fmla="*/ 0 h 6485613"/>
                <a:gd name="connsiteX2" fmla="*/ 2440152 w 2938268"/>
                <a:gd name="connsiteY2" fmla="*/ 5611936 h 6485613"/>
                <a:gd name="connsiteX3" fmla="*/ 2756858 w 2938268"/>
                <a:gd name="connsiteY3" fmla="*/ 6081042 h 6485613"/>
                <a:gd name="connsiteX4" fmla="*/ 2881118 w 2938268"/>
                <a:gd name="connsiteY4" fmla="*/ 6202817 h 6485613"/>
                <a:gd name="connsiteX5" fmla="*/ 2704471 w 2938268"/>
                <a:gd name="connsiteY5" fmla="*/ 6481091 h 6485613"/>
                <a:gd name="connsiteX6" fmla="*/ 2245192 w 2938268"/>
                <a:gd name="connsiteY6" fmla="*/ 6221867 h 6485613"/>
                <a:gd name="connsiteX7" fmla="*/ 2304421 w 2938268"/>
                <a:gd name="connsiteY7" fmla="*/ 5619080 h 6485613"/>
                <a:gd name="connsiteX8" fmla="*/ 2054390 w 2938268"/>
                <a:gd name="connsiteY8" fmla="*/ 5159499 h 6485613"/>
                <a:gd name="connsiteX9" fmla="*/ 1935327 w 2938268"/>
                <a:gd name="connsiteY9" fmla="*/ 4642767 h 6485613"/>
                <a:gd name="connsiteX10" fmla="*/ 1928183 w 2938268"/>
                <a:gd name="connsiteY10" fmla="*/ 3980780 h 6485613"/>
                <a:gd name="connsiteX11" fmla="*/ 1554328 w 2938268"/>
                <a:gd name="connsiteY11" fmla="*/ 2892549 h 6485613"/>
                <a:gd name="connsiteX12" fmla="*/ 1487653 w 2938268"/>
                <a:gd name="connsiteY12" fmla="*/ 2644899 h 6485613"/>
                <a:gd name="connsiteX13" fmla="*/ 1306679 w 2938268"/>
                <a:gd name="connsiteY13" fmla="*/ 2659186 h 6485613"/>
                <a:gd name="connsiteX14" fmla="*/ 1240004 w 2938268"/>
                <a:gd name="connsiteY14" fmla="*/ 2263899 h 6485613"/>
                <a:gd name="connsiteX15" fmla="*/ 1144756 w 2938268"/>
                <a:gd name="connsiteY15" fmla="*/ 1570955 h 6485613"/>
                <a:gd name="connsiteX16" fmla="*/ 478006 w 2938268"/>
                <a:gd name="connsiteY16" fmla="*/ 1959099 h 6485613"/>
                <a:gd name="connsiteX17" fmla="*/ 335131 w 2938268"/>
                <a:gd name="connsiteY17" fmla="*/ 2085305 h 6485613"/>
                <a:gd name="connsiteX18" fmla="*/ 163681 w 2938268"/>
                <a:gd name="connsiteY18" fmla="*/ 2201986 h 6485613"/>
                <a:gd name="connsiteX19" fmla="*/ 13661 w 2938268"/>
                <a:gd name="connsiteY19" fmla="*/ 2392487 h 6485613"/>
                <a:gd name="connsiteX20" fmla="*/ 216069 w 2938268"/>
                <a:gd name="connsiteY20" fmla="*/ 2023392 h 6485613"/>
                <a:gd name="connsiteX21" fmla="*/ 332749 w 2938268"/>
                <a:gd name="connsiteY21" fmla="*/ 1799555 h 6485613"/>
                <a:gd name="connsiteX22" fmla="*/ 654217 w 2938268"/>
                <a:gd name="connsiteY22" fmla="*/ 1632867 h 6485613"/>
                <a:gd name="connsiteX23" fmla="*/ 708985 w 2938268"/>
                <a:gd name="connsiteY23" fmla="*/ 1768599 h 6485613"/>
                <a:gd name="connsiteX24" fmla="*/ 808998 w 2938268"/>
                <a:gd name="connsiteY24" fmla="*/ 1723355 h 6485613"/>
                <a:gd name="connsiteX25" fmla="*/ 987592 w 2938268"/>
                <a:gd name="connsiteY25" fmla="*/ 1428080 h 6485613"/>
                <a:gd name="connsiteX26" fmla="*/ 1182854 w 2938268"/>
                <a:gd name="connsiteY26" fmla="*/ 1347117 h 6485613"/>
                <a:gd name="connsiteX27" fmla="*/ 1311442 w 2938268"/>
                <a:gd name="connsiteY27" fmla="*/ 1318542 h 6485613"/>
                <a:gd name="connsiteX28" fmla="*/ 2026117 w 2938268"/>
                <a:gd name="connsiteY28" fmla="*/ 0 h 6485613"/>
                <a:gd name="connsiteX0" fmla="*/ 2026117 w 2938268"/>
                <a:gd name="connsiteY0" fmla="*/ 0 h 6485613"/>
                <a:gd name="connsiteX1" fmla="*/ 2938268 w 2938268"/>
                <a:gd name="connsiteY1" fmla="*/ 0 h 6485613"/>
                <a:gd name="connsiteX2" fmla="*/ 2440152 w 2938268"/>
                <a:gd name="connsiteY2" fmla="*/ 5611936 h 6485613"/>
                <a:gd name="connsiteX3" fmla="*/ 2756858 w 2938268"/>
                <a:gd name="connsiteY3" fmla="*/ 6081042 h 6485613"/>
                <a:gd name="connsiteX4" fmla="*/ 2881118 w 2938268"/>
                <a:gd name="connsiteY4" fmla="*/ 6202817 h 6485613"/>
                <a:gd name="connsiteX5" fmla="*/ 2704471 w 2938268"/>
                <a:gd name="connsiteY5" fmla="*/ 6481091 h 6485613"/>
                <a:gd name="connsiteX6" fmla="*/ 2245192 w 2938268"/>
                <a:gd name="connsiteY6" fmla="*/ 6221867 h 6485613"/>
                <a:gd name="connsiteX7" fmla="*/ 2304421 w 2938268"/>
                <a:gd name="connsiteY7" fmla="*/ 5619080 h 6485613"/>
                <a:gd name="connsiteX8" fmla="*/ 2054390 w 2938268"/>
                <a:gd name="connsiteY8" fmla="*/ 5159499 h 6485613"/>
                <a:gd name="connsiteX9" fmla="*/ 1935327 w 2938268"/>
                <a:gd name="connsiteY9" fmla="*/ 4642767 h 6485613"/>
                <a:gd name="connsiteX10" fmla="*/ 1928183 w 2938268"/>
                <a:gd name="connsiteY10" fmla="*/ 3980780 h 6485613"/>
                <a:gd name="connsiteX11" fmla="*/ 1554328 w 2938268"/>
                <a:gd name="connsiteY11" fmla="*/ 2892549 h 6485613"/>
                <a:gd name="connsiteX12" fmla="*/ 1487653 w 2938268"/>
                <a:gd name="connsiteY12" fmla="*/ 2644899 h 6485613"/>
                <a:gd name="connsiteX13" fmla="*/ 1306679 w 2938268"/>
                <a:gd name="connsiteY13" fmla="*/ 2659186 h 6485613"/>
                <a:gd name="connsiteX14" fmla="*/ 1240004 w 2938268"/>
                <a:gd name="connsiteY14" fmla="*/ 2263899 h 6485613"/>
                <a:gd name="connsiteX15" fmla="*/ 1144756 w 2938268"/>
                <a:gd name="connsiteY15" fmla="*/ 1570955 h 6485613"/>
                <a:gd name="connsiteX16" fmla="*/ 963781 w 2938268"/>
                <a:gd name="connsiteY16" fmla="*/ 1742405 h 6485613"/>
                <a:gd name="connsiteX17" fmla="*/ 478006 w 2938268"/>
                <a:gd name="connsiteY17" fmla="*/ 1959099 h 6485613"/>
                <a:gd name="connsiteX18" fmla="*/ 335131 w 2938268"/>
                <a:gd name="connsiteY18" fmla="*/ 2085305 h 6485613"/>
                <a:gd name="connsiteX19" fmla="*/ 163681 w 2938268"/>
                <a:gd name="connsiteY19" fmla="*/ 2201986 h 6485613"/>
                <a:gd name="connsiteX20" fmla="*/ 13661 w 2938268"/>
                <a:gd name="connsiteY20" fmla="*/ 2392487 h 6485613"/>
                <a:gd name="connsiteX21" fmla="*/ 216069 w 2938268"/>
                <a:gd name="connsiteY21" fmla="*/ 2023392 h 6485613"/>
                <a:gd name="connsiteX22" fmla="*/ 332749 w 2938268"/>
                <a:gd name="connsiteY22" fmla="*/ 1799555 h 6485613"/>
                <a:gd name="connsiteX23" fmla="*/ 654217 w 2938268"/>
                <a:gd name="connsiteY23" fmla="*/ 1632867 h 6485613"/>
                <a:gd name="connsiteX24" fmla="*/ 708985 w 2938268"/>
                <a:gd name="connsiteY24" fmla="*/ 1768599 h 6485613"/>
                <a:gd name="connsiteX25" fmla="*/ 808998 w 2938268"/>
                <a:gd name="connsiteY25" fmla="*/ 1723355 h 6485613"/>
                <a:gd name="connsiteX26" fmla="*/ 987592 w 2938268"/>
                <a:gd name="connsiteY26" fmla="*/ 1428080 h 6485613"/>
                <a:gd name="connsiteX27" fmla="*/ 1182854 w 2938268"/>
                <a:gd name="connsiteY27" fmla="*/ 1347117 h 6485613"/>
                <a:gd name="connsiteX28" fmla="*/ 1311442 w 2938268"/>
                <a:gd name="connsiteY28" fmla="*/ 1318542 h 6485613"/>
                <a:gd name="connsiteX29" fmla="*/ 2026117 w 2938268"/>
                <a:gd name="connsiteY29" fmla="*/ 0 h 6485613"/>
                <a:gd name="connsiteX0" fmla="*/ 2026117 w 2938268"/>
                <a:gd name="connsiteY0" fmla="*/ 0 h 6485613"/>
                <a:gd name="connsiteX1" fmla="*/ 2938268 w 2938268"/>
                <a:gd name="connsiteY1" fmla="*/ 0 h 6485613"/>
                <a:gd name="connsiteX2" fmla="*/ 2440152 w 2938268"/>
                <a:gd name="connsiteY2" fmla="*/ 5611936 h 6485613"/>
                <a:gd name="connsiteX3" fmla="*/ 2756858 w 2938268"/>
                <a:gd name="connsiteY3" fmla="*/ 6081042 h 6485613"/>
                <a:gd name="connsiteX4" fmla="*/ 2881118 w 2938268"/>
                <a:gd name="connsiteY4" fmla="*/ 6202817 h 6485613"/>
                <a:gd name="connsiteX5" fmla="*/ 2704471 w 2938268"/>
                <a:gd name="connsiteY5" fmla="*/ 6481091 h 6485613"/>
                <a:gd name="connsiteX6" fmla="*/ 2245192 w 2938268"/>
                <a:gd name="connsiteY6" fmla="*/ 6221867 h 6485613"/>
                <a:gd name="connsiteX7" fmla="*/ 2304421 w 2938268"/>
                <a:gd name="connsiteY7" fmla="*/ 5619080 h 6485613"/>
                <a:gd name="connsiteX8" fmla="*/ 2054390 w 2938268"/>
                <a:gd name="connsiteY8" fmla="*/ 5159499 h 6485613"/>
                <a:gd name="connsiteX9" fmla="*/ 1935327 w 2938268"/>
                <a:gd name="connsiteY9" fmla="*/ 4642767 h 6485613"/>
                <a:gd name="connsiteX10" fmla="*/ 1928183 w 2938268"/>
                <a:gd name="connsiteY10" fmla="*/ 3980780 h 6485613"/>
                <a:gd name="connsiteX11" fmla="*/ 1554328 w 2938268"/>
                <a:gd name="connsiteY11" fmla="*/ 2892549 h 6485613"/>
                <a:gd name="connsiteX12" fmla="*/ 1487653 w 2938268"/>
                <a:gd name="connsiteY12" fmla="*/ 2644899 h 6485613"/>
                <a:gd name="connsiteX13" fmla="*/ 1306679 w 2938268"/>
                <a:gd name="connsiteY13" fmla="*/ 2659186 h 6485613"/>
                <a:gd name="connsiteX14" fmla="*/ 1240004 w 2938268"/>
                <a:gd name="connsiteY14" fmla="*/ 2263899 h 6485613"/>
                <a:gd name="connsiteX15" fmla="*/ 1144756 w 2938268"/>
                <a:gd name="connsiteY15" fmla="*/ 1570955 h 6485613"/>
                <a:gd name="connsiteX16" fmla="*/ 963781 w 2938268"/>
                <a:gd name="connsiteY16" fmla="*/ 1742405 h 6485613"/>
                <a:gd name="connsiteX17" fmla="*/ 478006 w 2938268"/>
                <a:gd name="connsiteY17" fmla="*/ 1959099 h 6485613"/>
                <a:gd name="connsiteX18" fmla="*/ 335131 w 2938268"/>
                <a:gd name="connsiteY18" fmla="*/ 2085305 h 6485613"/>
                <a:gd name="connsiteX19" fmla="*/ 163681 w 2938268"/>
                <a:gd name="connsiteY19" fmla="*/ 2201986 h 6485613"/>
                <a:gd name="connsiteX20" fmla="*/ 13661 w 2938268"/>
                <a:gd name="connsiteY20" fmla="*/ 2392487 h 6485613"/>
                <a:gd name="connsiteX21" fmla="*/ 216069 w 2938268"/>
                <a:gd name="connsiteY21" fmla="*/ 2023392 h 6485613"/>
                <a:gd name="connsiteX22" fmla="*/ 332749 w 2938268"/>
                <a:gd name="connsiteY22" fmla="*/ 1799555 h 6485613"/>
                <a:gd name="connsiteX23" fmla="*/ 654217 w 2938268"/>
                <a:gd name="connsiteY23" fmla="*/ 1632867 h 6485613"/>
                <a:gd name="connsiteX24" fmla="*/ 708985 w 2938268"/>
                <a:gd name="connsiteY24" fmla="*/ 1768599 h 6485613"/>
                <a:gd name="connsiteX25" fmla="*/ 808998 w 2938268"/>
                <a:gd name="connsiteY25" fmla="*/ 1723355 h 6485613"/>
                <a:gd name="connsiteX26" fmla="*/ 987592 w 2938268"/>
                <a:gd name="connsiteY26" fmla="*/ 1428080 h 6485613"/>
                <a:gd name="connsiteX27" fmla="*/ 1182854 w 2938268"/>
                <a:gd name="connsiteY27" fmla="*/ 1347117 h 6485613"/>
                <a:gd name="connsiteX28" fmla="*/ 1311442 w 2938268"/>
                <a:gd name="connsiteY28" fmla="*/ 1318542 h 6485613"/>
                <a:gd name="connsiteX29" fmla="*/ 2026117 w 2938268"/>
                <a:gd name="connsiteY29" fmla="*/ 0 h 6485613"/>
                <a:gd name="connsiteX0" fmla="*/ 2026117 w 2938268"/>
                <a:gd name="connsiteY0" fmla="*/ 0 h 6485613"/>
                <a:gd name="connsiteX1" fmla="*/ 2938268 w 2938268"/>
                <a:gd name="connsiteY1" fmla="*/ 0 h 6485613"/>
                <a:gd name="connsiteX2" fmla="*/ 2440152 w 2938268"/>
                <a:gd name="connsiteY2" fmla="*/ 5611936 h 6485613"/>
                <a:gd name="connsiteX3" fmla="*/ 2756858 w 2938268"/>
                <a:gd name="connsiteY3" fmla="*/ 6081042 h 6485613"/>
                <a:gd name="connsiteX4" fmla="*/ 2881118 w 2938268"/>
                <a:gd name="connsiteY4" fmla="*/ 6202817 h 6485613"/>
                <a:gd name="connsiteX5" fmla="*/ 2704471 w 2938268"/>
                <a:gd name="connsiteY5" fmla="*/ 6481091 h 6485613"/>
                <a:gd name="connsiteX6" fmla="*/ 2245192 w 2938268"/>
                <a:gd name="connsiteY6" fmla="*/ 6221867 h 6485613"/>
                <a:gd name="connsiteX7" fmla="*/ 2304421 w 2938268"/>
                <a:gd name="connsiteY7" fmla="*/ 5619080 h 6485613"/>
                <a:gd name="connsiteX8" fmla="*/ 2054390 w 2938268"/>
                <a:gd name="connsiteY8" fmla="*/ 5159499 h 6485613"/>
                <a:gd name="connsiteX9" fmla="*/ 1935327 w 2938268"/>
                <a:gd name="connsiteY9" fmla="*/ 4642767 h 6485613"/>
                <a:gd name="connsiteX10" fmla="*/ 1928183 w 2938268"/>
                <a:gd name="connsiteY10" fmla="*/ 3980780 h 6485613"/>
                <a:gd name="connsiteX11" fmla="*/ 1554328 w 2938268"/>
                <a:gd name="connsiteY11" fmla="*/ 2892549 h 6485613"/>
                <a:gd name="connsiteX12" fmla="*/ 1487653 w 2938268"/>
                <a:gd name="connsiteY12" fmla="*/ 2644899 h 6485613"/>
                <a:gd name="connsiteX13" fmla="*/ 1306679 w 2938268"/>
                <a:gd name="connsiteY13" fmla="*/ 2659186 h 6485613"/>
                <a:gd name="connsiteX14" fmla="*/ 1240004 w 2938268"/>
                <a:gd name="connsiteY14" fmla="*/ 2263899 h 6485613"/>
                <a:gd name="connsiteX15" fmla="*/ 1144756 w 2938268"/>
                <a:gd name="connsiteY15" fmla="*/ 1570955 h 6485613"/>
                <a:gd name="connsiteX16" fmla="*/ 963781 w 2938268"/>
                <a:gd name="connsiteY16" fmla="*/ 1742405 h 6485613"/>
                <a:gd name="connsiteX17" fmla="*/ 801856 w 2938268"/>
                <a:gd name="connsiteY17" fmla="*/ 1856705 h 6485613"/>
                <a:gd name="connsiteX18" fmla="*/ 478006 w 2938268"/>
                <a:gd name="connsiteY18" fmla="*/ 1959099 h 6485613"/>
                <a:gd name="connsiteX19" fmla="*/ 335131 w 2938268"/>
                <a:gd name="connsiteY19" fmla="*/ 2085305 h 6485613"/>
                <a:gd name="connsiteX20" fmla="*/ 163681 w 2938268"/>
                <a:gd name="connsiteY20" fmla="*/ 2201986 h 6485613"/>
                <a:gd name="connsiteX21" fmla="*/ 13661 w 2938268"/>
                <a:gd name="connsiteY21" fmla="*/ 2392487 h 6485613"/>
                <a:gd name="connsiteX22" fmla="*/ 216069 w 2938268"/>
                <a:gd name="connsiteY22" fmla="*/ 2023392 h 6485613"/>
                <a:gd name="connsiteX23" fmla="*/ 332749 w 2938268"/>
                <a:gd name="connsiteY23" fmla="*/ 1799555 h 6485613"/>
                <a:gd name="connsiteX24" fmla="*/ 654217 w 2938268"/>
                <a:gd name="connsiteY24" fmla="*/ 1632867 h 6485613"/>
                <a:gd name="connsiteX25" fmla="*/ 708985 w 2938268"/>
                <a:gd name="connsiteY25" fmla="*/ 1768599 h 6485613"/>
                <a:gd name="connsiteX26" fmla="*/ 808998 w 2938268"/>
                <a:gd name="connsiteY26" fmla="*/ 1723355 h 6485613"/>
                <a:gd name="connsiteX27" fmla="*/ 987592 w 2938268"/>
                <a:gd name="connsiteY27" fmla="*/ 1428080 h 6485613"/>
                <a:gd name="connsiteX28" fmla="*/ 1182854 w 2938268"/>
                <a:gd name="connsiteY28" fmla="*/ 1347117 h 6485613"/>
                <a:gd name="connsiteX29" fmla="*/ 1311442 w 2938268"/>
                <a:gd name="connsiteY29" fmla="*/ 1318542 h 6485613"/>
                <a:gd name="connsiteX30" fmla="*/ 2026117 w 2938268"/>
                <a:gd name="connsiteY30" fmla="*/ 0 h 6485613"/>
                <a:gd name="connsiteX0" fmla="*/ 2026117 w 2938268"/>
                <a:gd name="connsiteY0" fmla="*/ 0 h 6485613"/>
                <a:gd name="connsiteX1" fmla="*/ 2938268 w 2938268"/>
                <a:gd name="connsiteY1" fmla="*/ 0 h 6485613"/>
                <a:gd name="connsiteX2" fmla="*/ 2440152 w 2938268"/>
                <a:gd name="connsiteY2" fmla="*/ 5611936 h 6485613"/>
                <a:gd name="connsiteX3" fmla="*/ 2756858 w 2938268"/>
                <a:gd name="connsiteY3" fmla="*/ 6081042 h 6485613"/>
                <a:gd name="connsiteX4" fmla="*/ 2881118 w 2938268"/>
                <a:gd name="connsiteY4" fmla="*/ 6202817 h 6485613"/>
                <a:gd name="connsiteX5" fmla="*/ 2704471 w 2938268"/>
                <a:gd name="connsiteY5" fmla="*/ 6481091 h 6485613"/>
                <a:gd name="connsiteX6" fmla="*/ 2245192 w 2938268"/>
                <a:gd name="connsiteY6" fmla="*/ 6221867 h 6485613"/>
                <a:gd name="connsiteX7" fmla="*/ 2304421 w 2938268"/>
                <a:gd name="connsiteY7" fmla="*/ 5619080 h 6485613"/>
                <a:gd name="connsiteX8" fmla="*/ 2054390 w 2938268"/>
                <a:gd name="connsiteY8" fmla="*/ 5159499 h 6485613"/>
                <a:gd name="connsiteX9" fmla="*/ 1935327 w 2938268"/>
                <a:gd name="connsiteY9" fmla="*/ 4642767 h 6485613"/>
                <a:gd name="connsiteX10" fmla="*/ 1928183 w 2938268"/>
                <a:gd name="connsiteY10" fmla="*/ 3980780 h 6485613"/>
                <a:gd name="connsiteX11" fmla="*/ 1554328 w 2938268"/>
                <a:gd name="connsiteY11" fmla="*/ 2892549 h 6485613"/>
                <a:gd name="connsiteX12" fmla="*/ 1487653 w 2938268"/>
                <a:gd name="connsiteY12" fmla="*/ 2644899 h 6485613"/>
                <a:gd name="connsiteX13" fmla="*/ 1306679 w 2938268"/>
                <a:gd name="connsiteY13" fmla="*/ 2659186 h 6485613"/>
                <a:gd name="connsiteX14" fmla="*/ 1240004 w 2938268"/>
                <a:gd name="connsiteY14" fmla="*/ 2263899 h 6485613"/>
                <a:gd name="connsiteX15" fmla="*/ 1144756 w 2938268"/>
                <a:gd name="connsiteY15" fmla="*/ 1570955 h 6485613"/>
                <a:gd name="connsiteX16" fmla="*/ 963781 w 2938268"/>
                <a:gd name="connsiteY16" fmla="*/ 1742405 h 6485613"/>
                <a:gd name="connsiteX17" fmla="*/ 801856 w 2938268"/>
                <a:gd name="connsiteY17" fmla="*/ 1856705 h 6485613"/>
                <a:gd name="connsiteX18" fmla="*/ 478006 w 2938268"/>
                <a:gd name="connsiteY18" fmla="*/ 1959099 h 6485613"/>
                <a:gd name="connsiteX19" fmla="*/ 335131 w 2938268"/>
                <a:gd name="connsiteY19" fmla="*/ 2085305 h 6485613"/>
                <a:gd name="connsiteX20" fmla="*/ 163681 w 2938268"/>
                <a:gd name="connsiteY20" fmla="*/ 2201986 h 6485613"/>
                <a:gd name="connsiteX21" fmla="*/ 13661 w 2938268"/>
                <a:gd name="connsiteY21" fmla="*/ 2392487 h 6485613"/>
                <a:gd name="connsiteX22" fmla="*/ 216069 w 2938268"/>
                <a:gd name="connsiteY22" fmla="*/ 2023392 h 6485613"/>
                <a:gd name="connsiteX23" fmla="*/ 332749 w 2938268"/>
                <a:gd name="connsiteY23" fmla="*/ 1799555 h 6485613"/>
                <a:gd name="connsiteX24" fmla="*/ 654217 w 2938268"/>
                <a:gd name="connsiteY24" fmla="*/ 1632867 h 6485613"/>
                <a:gd name="connsiteX25" fmla="*/ 708985 w 2938268"/>
                <a:gd name="connsiteY25" fmla="*/ 1768599 h 6485613"/>
                <a:gd name="connsiteX26" fmla="*/ 808998 w 2938268"/>
                <a:gd name="connsiteY26" fmla="*/ 1723355 h 6485613"/>
                <a:gd name="connsiteX27" fmla="*/ 987592 w 2938268"/>
                <a:gd name="connsiteY27" fmla="*/ 1428080 h 6485613"/>
                <a:gd name="connsiteX28" fmla="*/ 1182854 w 2938268"/>
                <a:gd name="connsiteY28" fmla="*/ 1347117 h 6485613"/>
                <a:gd name="connsiteX29" fmla="*/ 1311442 w 2938268"/>
                <a:gd name="connsiteY29" fmla="*/ 1318542 h 6485613"/>
                <a:gd name="connsiteX30" fmla="*/ 2026117 w 2938268"/>
                <a:gd name="connsiteY30" fmla="*/ 0 h 6485613"/>
                <a:gd name="connsiteX0" fmla="*/ 2026117 w 2938268"/>
                <a:gd name="connsiteY0" fmla="*/ 0 h 6485613"/>
                <a:gd name="connsiteX1" fmla="*/ 2938268 w 2938268"/>
                <a:gd name="connsiteY1" fmla="*/ 0 h 6485613"/>
                <a:gd name="connsiteX2" fmla="*/ 2440152 w 2938268"/>
                <a:gd name="connsiteY2" fmla="*/ 5611936 h 6485613"/>
                <a:gd name="connsiteX3" fmla="*/ 2756858 w 2938268"/>
                <a:gd name="connsiteY3" fmla="*/ 6081042 h 6485613"/>
                <a:gd name="connsiteX4" fmla="*/ 2881118 w 2938268"/>
                <a:gd name="connsiteY4" fmla="*/ 6202817 h 6485613"/>
                <a:gd name="connsiteX5" fmla="*/ 2704471 w 2938268"/>
                <a:gd name="connsiteY5" fmla="*/ 6481091 h 6485613"/>
                <a:gd name="connsiteX6" fmla="*/ 2245192 w 2938268"/>
                <a:gd name="connsiteY6" fmla="*/ 6221867 h 6485613"/>
                <a:gd name="connsiteX7" fmla="*/ 2304421 w 2938268"/>
                <a:gd name="connsiteY7" fmla="*/ 5619080 h 6485613"/>
                <a:gd name="connsiteX8" fmla="*/ 2054390 w 2938268"/>
                <a:gd name="connsiteY8" fmla="*/ 5159499 h 6485613"/>
                <a:gd name="connsiteX9" fmla="*/ 1935327 w 2938268"/>
                <a:gd name="connsiteY9" fmla="*/ 4642767 h 6485613"/>
                <a:gd name="connsiteX10" fmla="*/ 1928183 w 2938268"/>
                <a:gd name="connsiteY10" fmla="*/ 3980780 h 6485613"/>
                <a:gd name="connsiteX11" fmla="*/ 1554328 w 2938268"/>
                <a:gd name="connsiteY11" fmla="*/ 2892549 h 6485613"/>
                <a:gd name="connsiteX12" fmla="*/ 1487653 w 2938268"/>
                <a:gd name="connsiteY12" fmla="*/ 2644899 h 6485613"/>
                <a:gd name="connsiteX13" fmla="*/ 1306679 w 2938268"/>
                <a:gd name="connsiteY13" fmla="*/ 2659186 h 6485613"/>
                <a:gd name="connsiteX14" fmla="*/ 1240004 w 2938268"/>
                <a:gd name="connsiteY14" fmla="*/ 2263899 h 6485613"/>
                <a:gd name="connsiteX15" fmla="*/ 1144756 w 2938268"/>
                <a:gd name="connsiteY15" fmla="*/ 1570955 h 6485613"/>
                <a:gd name="connsiteX16" fmla="*/ 963781 w 2938268"/>
                <a:gd name="connsiteY16" fmla="*/ 1742405 h 6485613"/>
                <a:gd name="connsiteX17" fmla="*/ 801856 w 2938268"/>
                <a:gd name="connsiteY17" fmla="*/ 1856705 h 6485613"/>
                <a:gd name="connsiteX18" fmla="*/ 601831 w 2938268"/>
                <a:gd name="connsiteY18" fmla="*/ 1959099 h 6485613"/>
                <a:gd name="connsiteX19" fmla="*/ 478006 w 2938268"/>
                <a:gd name="connsiteY19" fmla="*/ 1959099 h 6485613"/>
                <a:gd name="connsiteX20" fmla="*/ 335131 w 2938268"/>
                <a:gd name="connsiteY20" fmla="*/ 2085305 h 6485613"/>
                <a:gd name="connsiteX21" fmla="*/ 163681 w 2938268"/>
                <a:gd name="connsiteY21" fmla="*/ 2201986 h 6485613"/>
                <a:gd name="connsiteX22" fmla="*/ 13661 w 2938268"/>
                <a:gd name="connsiteY22" fmla="*/ 2392487 h 6485613"/>
                <a:gd name="connsiteX23" fmla="*/ 216069 w 2938268"/>
                <a:gd name="connsiteY23" fmla="*/ 2023392 h 6485613"/>
                <a:gd name="connsiteX24" fmla="*/ 332749 w 2938268"/>
                <a:gd name="connsiteY24" fmla="*/ 1799555 h 6485613"/>
                <a:gd name="connsiteX25" fmla="*/ 654217 w 2938268"/>
                <a:gd name="connsiteY25" fmla="*/ 1632867 h 6485613"/>
                <a:gd name="connsiteX26" fmla="*/ 708985 w 2938268"/>
                <a:gd name="connsiteY26" fmla="*/ 1768599 h 6485613"/>
                <a:gd name="connsiteX27" fmla="*/ 808998 w 2938268"/>
                <a:gd name="connsiteY27" fmla="*/ 1723355 h 6485613"/>
                <a:gd name="connsiteX28" fmla="*/ 987592 w 2938268"/>
                <a:gd name="connsiteY28" fmla="*/ 1428080 h 6485613"/>
                <a:gd name="connsiteX29" fmla="*/ 1182854 w 2938268"/>
                <a:gd name="connsiteY29" fmla="*/ 1347117 h 6485613"/>
                <a:gd name="connsiteX30" fmla="*/ 1311442 w 2938268"/>
                <a:gd name="connsiteY30" fmla="*/ 1318542 h 6485613"/>
                <a:gd name="connsiteX31" fmla="*/ 2026117 w 2938268"/>
                <a:gd name="connsiteY31" fmla="*/ 0 h 6485613"/>
                <a:gd name="connsiteX0" fmla="*/ 2026117 w 2938268"/>
                <a:gd name="connsiteY0" fmla="*/ 0 h 6485613"/>
                <a:gd name="connsiteX1" fmla="*/ 2938268 w 2938268"/>
                <a:gd name="connsiteY1" fmla="*/ 0 h 6485613"/>
                <a:gd name="connsiteX2" fmla="*/ 2440152 w 2938268"/>
                <a:gd name="connsiteY2" fmla="*/ 5611936 h 6485613"/>
                <a:gd name="connsiteX3" fmla="*/ 2756858 w 2938268"/>
                <a:gd name="connsiteY3" fmla="*/ 6081042 h 6485613"/>
                <a:gd name="connsiteX4" fmla="*/ 2881118 w 2938268"/>
                <a:gd name="connsiteY4" fmla="*/ 6202817 h 6485613"/>
                <a:gd name="connsiteX5" fmla="*/ 2704471 w 2938268"/>
                <a:gd name="connsiteY5" fmla="*/ 6481091 h 6485613"/>
                <a:gd name="connsiteX6" fmla="*/ 2245192 w 2938268"/>
                <a:gd name="connsiteY6" fmla="*/ 6221867 h 6485613"/>
                <a:gd name="connsiteX7" fmla="*/ 2304421 w 2938268"/>
                <a:gd name="connsiteY7" fmla="*/ 5619080 h 6485613"/>
                <a:gd name="connsiteX8" fmla="*/ 2054390 w 2938268"/>
                <a:gd name="connsiteY8" fmla="*/ 5159499 h 6485613"/>
                <a:gd name="connsiteX9" fmla="*/ 1935327 w 2938268"/>
                <a:gd name="connsiteY9" fmla="*/ 4642767 h 6485613"/>
                <a:gd name="connsiteX10" fmla="*/ 1928183 w 2938268"/>
                <a:gd name="connsiteY10" fmla="*/ 3980780 h 6485613"/>
                <a:gd name="connsiteX11" fmla="*/ 1554328 w 2938268"/>
                <a:gd name="connsiteY11" fmla="*/ 2892549 h 6485613"/>
                <a:gd name="connsiteX12" fmla="*/ 1487653 w 2938268"/>
                <a:gd name="connsiteY12" fmla="*/ 2644899 h 6485613"/>
                <a:gd name="connsiteX13" fmla="*/ 1306679 w 2938268"/>
                <a:gd name="connsiteY13" fmla="*/ 2659186 h 6485613"/>
                <a:gd name="connsiteX14" fmla="*/ 1240004 w 2938268"/>
                <a:gd name="connsiteY14" fmla="*/ 2263899 h 6485613"/>
                <a:gd name="connsiteX15" fmla="*/ 1144756 w 2938268"/>
                <a:gd name="connsiteY15" fmla="*/ 1570955 h 6485613"/>
                <a:gd name="connsiteX16" fmla="*/ 963781 w 2938268"/>
                <a:gd name="connsiteY16" fmla="*/ 1742405 h 6485613"/>
                <a:gd name="connsiteX17" fmla="*/ 801856 w 2938268"/>
                <a:gd name="connsiteY17" fmla="*/ 1856705 h 6485613"/>
                <a:gd name="connsiteX18" fmla="*/ 601831 w 2938268"/>
                <a:gd name="connsiteY18" fmla="*/ 1959099 h 6485613"/>
                <a:gd name="connsiteX19" fmla="*/ 478006 w 2938268"/>
                <a:gd name="connsiteY19" fmla="*/ 1959099 h 6485613"/>
                <a:gd name="connsiteX20" fmla="*/ 335131 w 2938268"/>
                <a:gd name="connsiteY20" fmla="*/ 2085305 h 6485613"/>
                <a:gd name="connsiteX21" fmla="*/ 163681 w 2938268"/>
                <a:gd name="connsiteY21" fmla="*/ 2201986 h 6485613"/>
                <a:gd name="connsiteX22" fmla="*/ 13661 w 2938268"/>
                <a:gd name="connsiteY22" fmla="*/ 2392487 h 6485613"/>
                <a:gd name="connsiteX23" fmla="*/ 216069 w 2938268"/>
                <a:gd name="connsiteY23" fmla="*/ 2023392 h 6485613"/>
                <a:gd name="connsiteX24" fmla="*/ 332749 w 2938268"/>
                <a:gd name="connsiteY24" fmla="*/ 1799555 h 6485613"/>
                <a:gd name="connsiteX25" fmla="*/ 654217 w 2938268"/>
                <a:gd name="connsiteY25" fmla="*/ 1632867 h 6485613"/>
                <a:gd name="connsiteX26" fmla="*/ 708985 w 2938268"/>
                <a:gd name="connsiteY26" fmla="*/ 1768599 h 6485613"/>
                <a:gd name="connsiteX27" fmla="*/ 808998 w 2938268"/>
                <a:gd name="connsiteY27" fmla="*/ 1723355 h 6485613"/>
                <a:gd name="connsiteX28" fmla="*/ 987592 w 2938268"/>
                <a:gd name="connsiteY28" fmla="*/ 1428080 h 6485613"/>
                <a:gd name="connsiteX29" fmla="*/ 1182854 w 2938268"/>
                <a:gd name="connsiteY29" fmla="*/ 1347117 h 6485613"/>
                <a:gd name="connsiteX30" fmla="*/ 1311442 w 2938268"/>
                <a:gd name="connsiteY30" fmla="*/ 1318542 h 6485613"/>
                <a:gd name="connsiteX31" fmla="*/ 2026117 w 2938268"/>
                <a:gd name="connsiteY31" fmla="*/ 0 h 6485613"/>
                <a:gd name="connsiteX0" fmla="*/ 2104810 w 3016961"/>
                <a:gd name="connsiteY0" fmla="*/ 0 h 6485613"/>
                <a:gd name="connsiteX1" fmla="*/ 3016961 w 3016961"/>
                <a:gd name="connsiteY1" fmla="*/ 0 h 6485613"/>
                <a:gd name="connsiteX2" fmla="*/ 2518845 w 3016961"/>
                <a:gd name="connsiteY2" fmla="*/ 5611936 h 6485613"/>
                <a:gd name="connsiteX3" fmla="*/ 2835551 w 3016961"/>
                <a:gd name="connsiteY3" fmla="*/ 6081042 h 6485613"/>
                <a:gd name="connsiteX4" fmla="*/ 2959811 w 3016961"/>
                <a:gd name="connsiteY4" fmla="*/ 6202817 h 6485613"/>
                <a:gd name="connsiteX5" fmla="*/ 2783164 w 3016961"/>
                <a:gd name="connsiteY5" fmla="*/ 6481091 h 6485613"/>
                <a:gd name="connsiteX6" fmla="*/ 2323885 w 3016961"/>
                <a:gd name="connsiteY6" fmla="*/ 6221867 h 6485613"/>
                <a:gd name="connsiteX7" fmla="*/ 2383114 w 3016961"/>
                <a:gd name="connsiteY7" fmla="*/ 5619080 h 6485613"/>
                <a:gd name="connsiteX8" fmla="*/ 2133083 w 3016961"/>
                <a:gd name="connsiteY8" fmla="*/ 5159499 h 6485613"/>
                <a:gd name="connsiteX9" fmla="*/ 2014020 w 3016961"/>
                <a:gd name="connsiteY9" fmla="*/ 4642767 h 6485613"/>
                <a:gd name="connsiteX10" fmla="*/ 2006876 w 3016961"/>
                <a:gd name="connsiteY10" fmla="*/ 3980780 h 6485613"/>
                <a:gd name="connsiteX11" fmla="*/ 1633021 w 3016961"/>
                <a:gd name="connsiteY11" fmla="*/ 2892549 h 6485613"/>
                <a:gd name="connsiteX12" fmla="*/ 1566346 w 3016961"/>
                <a:gd name="connsiteY12" fmla="*/ 2644899 h 6485613"/>
                <a:gd name="connsiteX13" fmla="*/ 1385372 w 3016961"/>
                <a:gd name="connsiteY13" fmla="*/ 2659186 h 6485613"/>
                <a:gd name="connsiteX14" fmla="*/ 1318697 w 3016961"/>
                <a:gd name="connsiteY14" fmla="*/ 2263899 h 6485613"/>
                <a:gd name="connsiteX15" fmla="*/ 1223449 w 3016961"/>
                <a:gd name="connsiteY15" fmla="*/ 1570955 h 6485613"/>
                <a:gd name="connsiteX16" fmla="*/ 1042474 w 3016961"/>
                <a:gd name="connsiteY16" fmla="*/ 1742405 h 6485613"/>
                <a:gd name="connsiteX17" fmla="*/ 880549 w 3016961"/>
                <a:gd name="connsiteY17" fmla="*/ 1856705 h 6485613"/>
                <a:gd name="connsiteX18" fmla="*/ 680524 w 3016961"/>
                <a:gd name="connsiteY18" fmla="*/ 1959099 h 6485613"/>
                <a:gd name="connsiteX19" fmla="*/ 556699 w 3016961"/>
                <a:gd name="connsiteY19" fmla="*/ 1959099 h 6485613"/>
                <a:gd name="connsiteX20" fmla="*/ 413824 w 3016961"/>
                <a:gd name="connsiteY20" fmla="*/ 2085305 h 6485613"/>
                <a:gd name="connsiteX21" fmla="*/ 1868 w 3016961"/>
                <a:gd name="connsiteY21" fmla="*/ 2818730 h 6485613"/>
                <a:gd name="connsiteX22" fmla="*/ 242374 w 3016961"/>
                <a:gd name="connsiteY22" fmla="*/ 2201986 h 6485613"/>
                <a:gd name="connsiteX23" fmla="*/ 92354 w 3016961"/>
                <a:gd name="connsiteY23" fmla="*/ 2392487 h 6485613"/>
                <a:gd name="connsiteX24" fmla="*/ 294762 w 3016961"/>
                <a:gd name="connsiteY24" fmla="*/ 2023392 h 6485613"/>
                <a:gd name="connsiteX25" fmla="*/ 411442 w 3016961"/>
                <a:gd name="connsiteY25" fmla="*/ 1799555 h 6485613"/>
                <a:gd name="connsiteX26" fmla="*/ 732910 w 3016961"/>
                <a:gd name="connsiteY26" fmla="*/ 1632867 h 6485613"/>
                <a:gd name="connsiteX27" fmla="*/ 787678 w 3016961"/>
                <a:gd name="connsiteY27" fmla="*/ 1768599 h 6485613"/>
                <a:gd name="connsiteX28" fmla="*/ 887691 w 3016961"/>
                <a:gd name="connsiteY28" fmla="*/ 1723355 h 6485613"/>
                <a:gd name="connsiteX29" fmla="*/ 1066285 w 3016961"/>
                <a:gd name="connsiteY29" fmla="*/ 1428080 h 6485613"/>
                <a:gd name="connsiteX30" fmla="*/ 1261547 w 3016961"/>
                <a:gd name="connsiteY30" fmla="*/ 1347117 h 6485613"/>
                <a:gd name="connsiteX31" fmla="*/ 1390135 w 3016961"/>
                <a:gd name="connsiteY31" fmla="*/ 1318542 h 6485613"/>
                <a:gd name="connsiteX32" fmla="*/ 2104810 w 3016961"/>
                <a:gd name="connsiteY32" fmla="*/ 0 h 6485613"/>
                <a:gd name="connsiteX0" fmla="*/ 2104810 w 3016961"/>
                <a:gd name="connsiteY0" fmla="*/ 0 h 6485613"/>
                <a:gd name="connsiteX1" fmla="*/ 3016961 w 3016961"/>
                <a:gd name="connsiteY1" fmla="*/ 0 h 6485613"/>
                <a:gd name="connsiteX2" fmla="*/ 2518845 w 3016961"/>
                <a:gd name="connsiteY2" fmla="*/ 5611936 h 6485613"/>
                <a:gd name="connsiteX3" fmla="*/ 2835551 w 3016961"/>
                <a:gd name="connsiteY3" fmla="*/ 6081042 h 6485613"/>
                <a:gd name="connsiteX4" fmla="*/ 2959811 w 3016961"/>
                <a:gd name="connsiteY4" fmla="*/ 6202817 h 6485613"/>
                <a:gd name="connsiteX5" fmla="*/ 2783164 w 3016961"/>
                <a:gd name="connsiteY5" fmla="*/ 6481091 h 6485613"/>
                <a:gd name="connsiteX6" fmla="*/ 2323885 w 3016961"/>
                <a:gd name="connsiteY6" fmla="*/ 6221867 h 6485613"/>
                <a:gd name="connsiteX7" fmla="*/ 2383114 w 3016961"/>
                <a:gd name="connsiteY7" fmla="*/ 5619080 h 6485613"/>
                <a:gd name="connsiteX8" fmla="*/ 2133083 w 3016961"/>
                <a:gd name="connsiteY8" fmla="*/ 5159499 h 6485613"/>
                <a:gd name="connsiteX9" fmla="*/ 2014020 w 3016961"/>
                <a:gd name="connsiteY9" fmla="*/ 4642767 h 6485613"/>
                <a:gd name="connsiteX10" fmla="*/ 2006876 w 3016961"/>
                <a:gd name="connsiteY10" fmla="*/ 3980780 h 6485613"/>
                <a:gd name="connsiteX11" fmla="*/ 1633021 w 3016961"/>
                <a:gd name="connsiteY11" fmla="*/ 2892549 h 6485613"/>
                <a:gd name="connsiteX12" fmla="*/ 1566346 w 3016961"/>
                <a:gd name="connsiteY12" fmla="*/ 2644899 h 6485613"/>
                <a:gd name="connsiteX13" fmla="*/ 1385372 w 3016961"/>
                <a:gd name="connsiteY13" fmla="*/ 2659186 h 6485613"/>
                <a:gd name="connsiteX14" fmla="*/ 1318697 w 3016961"/>
                <a:gd name="connsiteY14" fmla="*/ 2263899 h 6485613"/>
                <a:gd name="connsiteX15" fmla="*/ 1223449 w 3016961"/>
                <a:gd name="connsiteY15" fmla="*/ 1570955 h 6485613"/>
                <a:gd name="connsiteX16" fmla="*/ 1042474 w 3016961"/>
                <a:gd name="connsiteY16" fmla="*/ 1742405 h 6485613"/>
                <a:gd name="connsiteX17" fmla="*/ 880549 w 3016961"/>
                <a:gd name="connsiteY17" fmla="*/ 1856705 h 6485613"/>
                <a:gd name="connsiteX18" fmla="*/ 680524 w 3016961"/>
                <a:gd name="connsiteY18" fmla="*/ 1959099 h 6485613"/>
                <a:gd name="connsiteX19" fmla="*/ 556699 w 3016961"/>
                <a:gd name="connsiteY19" fmla="*/ 1959099 h 6485613"/>
                <a:gd name="connsiteX20" fmla="*/ 413824 w 3016961"/>
                <a:gd name="connsiteY20" fmla="*/ 2085305 h 6485613"/>
                <a:gd name="connsiteX21" fmla="*/ 1868 w 3016961"/>
                <a:gd name="connsiteY21" fmla="*/ 2818730 h 6485613"/>
                <a:gd name="connsiteX22" fmla="*/ 242374 w 3016961"/>
                <a:gd name="connsiteY22" fmla="*/ 2201986 h 6485613"/>
                <a:gd name="connsiteX23" fmla="*/ 92354 w 3016961"/>
                <a:gd name="connsiteY23" fmla="*/ 2392487 h 6485613"/>
                <a:gd name="connsiteX24" fmla="*/ 294762 w 3016961"/>
                <a:gd name="connsiteY24" fmla="*/ 2023392 h 6485613"/>
                <a:gd name="connsiteX25" fmla="*/ 411442 w 3016961"/>
                <a:gd name="connsiteY25" fmla="*/ 1799555 h 6485613"/>
                <a:gd name="connsiteX26" fmla="*/ 732910 w 3016961"/>
                <a:gd name="connsiteY26" fmla="*/ 1632867 h 6485613"/>
                <a:gd name="connsiteX27" fmla="*/ 787678 w 3016961"/>
                <a:gd name="connsiteY27" fmla="*/ 1768599 h 6485613"/>
                <a:gd name="connsiteX28" fmla="*/ 887691 w 3016961"/>
                <a:gd name="connsiteY28" fmla="*/ 1723355 h 6485613"/>
                <a:gd name="connsiteX29" fmla="*/ 1066285 w 3016961"/>
                <a:gd name="connsiteY29" fmla="*/ 1428080 h 6485613"/>
                <a:gd name="connsiteX30" fmla="*/ 1261547 w 3016961"/>
                <a:gd name="connsiteY30" fmla="*/ 1347117 h 6485613"/>
                <a:gd name="connsiteX31" fmla="*/ 1390135 w 3016961"/>
                <a:gd name="connsiteY31" fmla="*/ 1318542 h 6485613"/>
                <a:gd name="connsiteX32" fmla="*/ 2104810 w 3016961"/>
                <a:gd name="connsiteY32" fmla="*/ 0 h 6485613"/>
                <a:gd name="connsiteX0" fmla="*/ 2111914 w 3024065"/>
                <a:gd name="connsiteY0" fmla="*/ 0 h 6485613"/>
                <a:gd name="connsiteX1" fmla="*/ 3024065 w 3024065"/>
                <a:gd name="connsiteY1" fmla="*/ 0 h 6485613"/>
                <a:gd name="connsiteX2" fmla="*/ 2525949 w 3024065"/>
                <a:gd name="connsiteY2" fmla="*/ 5611936 h 6485613"/>
                <a:gd name="connsiteX3" fmla="*/ 2842655 w 3024065"/>
                <a:gd name="connsiteY3" fmla="*/ 6081042 h 6485613"/>
                <a:gd name="connsiteX4" fmla="*/ 2966915 w 3024065"/>
                <a:gd name="connsiteY4" fmla="*/ 6202817 h 6485613"/>
                <a:gd name="connsiteX5" fmla="*/ 2790268 w 3024065"/>
                <a:gd name="connsiteY5" fmla="*/ 6481091 h 6485613"/>
                <a:gd name="connsiteX6" fmla="*/ 2330989 w 3024065"/>
                <a:gd name="connsiteY6" fmla="*/ 6221867 h 6485613"/>
                <a:gd name="connsiteX7" fmla="*/ 2390218 w 3024065"/>
                <a:gd name="connsiteY7" fmla="*/ 5619080 h 6485613"/>
                <a:gd name="connsiteX8" fmla="*/ 2140187 w 3024065"/>
                <a:gd name="connsiteY8" fmla="*/ 5159499 h 6485613"/>
                <a:gd name="connsiteX9" fmla="*/ 2021124 w 3024065"/>
                <a:gd name="connsiteY9" fmla="*/ 4642767 h 6485613"/>
                <a:gd name="connsiteX10" fmla="*/ 2013980 w 3024065"/>
                <a:gd name="connsiteY10" fmla="*/ 3980780 h 6485613"/>
                <a:gd name="connsiteX11" fmla="*/ 1640125 w 3024065"/>
                <a:gd name="connsiteY11" fmla="*/ 2892549 h 6485613"/>
                <a:gd name="connsiteX12" fmla="*/ 1573450 w 3024065"/>
                <a:gd name="connsiteY12" fmla="*/ 2644899 h 6485613"/>
                <a:gd name="connsiteX13" fmla="*/ 1392476 w 3024065"/>
                <a:gd name="connsiteY13" fmla="*/ 2659186 h 6485613"/>
                <a:gd name="connsiteX14" fmla="*/ 1325801 w 3024065"/>
                <a:gd name="connsiteY14" fmla="*/ 2263899 h 6485613"/>
                <a:gd name="connsiteX15" fmla="*/ 1230553 w 3024065"/>
                <a:gd name="connsiteY15" fmla="*/ 1570955 h 6485613"/>
                <a:gd name="connsiteX16" fmla="*/ 1049578 w 3024065"/>
                <a:gd name="connsiteY16" fmla="*/ 1742405 h 6485613"/>
                <a:gd name="connsiteX17" fmla="*/ 887653 w 3024065"/>
                <a:gd name="connsiteY17" fmla="*/ 1856705 h 6485613"/>
                <a:gd name="connsiteX18" fmla="*/ 687628 w 3024065"/>
                <a:gd name="connsiteY18" fmla="*/ 1959099 h 6485613"/>
                <a:gd name="connsiteX19" fmla="*/ 563803 w 3024065"/>
                <a:gd name="connsiteY19" fmla="*/ 1959099 h 6485613"/>
                <a:gd name="connsiteX20" fmla="*/ 420928 w 3024065"/>
                <a:gd name="connsiteY20" fmla="*/ 2085305 h 6485613"/>
                <a:gd name="connsiteX21" fmla="*/ 1828 w 3024065"/>
                <a:gd name="connsiteY21" fmla="*/ 2909218 h 6485613"/>
                <a:gd name="connsiteX22" fmla="*/ 249478 w 3024065"/>
                <a:gd name="connsiteY22" fmla="*/ 2201986 h 6485613"/>
                <a:gd name="connsiteX23" fmla="*/ 99458 w 3024065"/>
                <a:gd name="connsiteY23" fmla="*/ 2392487 h 6485613"/>
                <a:gd name="connsiteX24" fmla="*/ 301866 w 3024065"/>
                <a:gd name="connsiteY24" fmla="*/ 2023392 h 6485613"/>
                <a:gd name="connsiteX25" fmla="*/ 418546 w 3024065"/>
                <a:gd name="connsiteY25" fmla="*/ 1799555 h 6485613"/>
                <a:gd name="connsiteX26" fmla="*/ 740014 w 3024065"/>
                <a:gd name="connsiteY26" fmla="*/ 1632867 h 6485613"/>
                <a:gd name="connsiteX27" fmla="*/ 794782 w 3024065"/>
                <a:gd name="connsiteY27" fmla="*/ 1768599 h 6485613"/>
                <a:gd name="connsiteX28" fmla="*/ 894795 w 3024065"/>
                <a:gd name="connsiteY28" fmla="*/ 1723355 h 6485613"/>
                <a:gd name="connsiteX29" fmla="*/ 1073389 w 3024065"/>
                <a:gd name="connsiteY29" fmla="*/ 1428080 h 6485613"/>
                <a:gd name="connsiteX30" fmla="*/ 1268651 w 3024065"/>
                <a:gd name="connsiteY30" fmla="*/ 1347117 h 6485613"/>
                <a:gd name="connsiteX31" fmla="*/ 1397239 w 3024065"/>
                <a:gd name="connsiteY31" fmla="*/ 1318542 h 6485613"/>
                <a:gd name="connsiteX32" fmla="*/ 2111914 w 3024065"/>
                <a:gd name="connsiteY32"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1233368 w 3026880"/>
                <a:gd name="connsiteY15" fmla="*/ 1570955 h 6485613"/>
                <a:gd name="connsiteX16" fmla="*/ 1052393 w 3026880"/>
                <a:gd name="connsiteY16" fmla="*/ 1742405 h 6485613"/>
                <a:gd name="connsiteX17" fmla="*/ 890468 w 3026880"/>
                <a:gd name="connsiteY17" fmla="*/ 1856705 h 6485613"/>
                <a:gd name="connsiteX18" fmla="*/ 690443 w 3026880"/>
                <a:gd name="connsiteY18" fmla="*/ 1959099 h 6485613"/>
                <a:gd name="connsiteX19" fmla="*/ 566618 w 3026880"/>
                <a:gd name="connsiteY19" fmla="*/ 1959099 h 6485613"/>
                <a:gd name="connsiteX20" fmla="*/ 423743 w 3026880"/>
                <a:gd name="connsiteY20" fmla="*/ 2085305 h 6485613"/>
                <a:gd name="connsiteX21" fmla="*/ 4643 w 3026880"/>
                <a:gd name="connsiteY21" fmla="*/ 2909218 h 6485613"/>
                <a:gd name="connsiteX22" fmla="*/ 252293 w 3026880"/>
                <a:gd name="connsiteY22" fmla="*/ 2201986 h 6485613"/>
                <a:gd name="connsiteX23" fmla="*/ 102273 w 3026880"/>
                <a:gd name="connsiteY23" fmla="*/ 2392487 h 6485613"/>
                <a:gd name="connsiteX24" fmla="*/ 304681 w 3026880"/>
                <a:gd name="connsiteY24" fmla="*/ 2023392 h 6485613"/>
                <a:gd name="connsiteX25" fmla="*/ 421361 w 3026880"/>
                <a:gd name="connsiteY25" fmla="*/ 1799555 h 6485613"/>
                <a:gd name="connsiteX26" fmla="*/ 742829 w 3026880"/>
                <a:gd name="connsiteY26" fmla="*/ 1632867 h 6485613"/>
                <a:gd name="connsiteX27" fmla="*/ 797597 w 3026880"/>
                <a:gd name="connsiteY27" fmla="*/ 1768599 h 6485613"/>
                <a:gd name="connsiteX28" fmla="*/ 897610 w 3026880"/>
                <a:gd name="connsiteY28" fmla="*/ 1723355 h 6485613"/>
                <a:gd name="connsiteX29" fmla="*/ 1076204 w 3026880"/>
                <a:gd name="connsiteY29" fmla="*/ 1428080 h 6485613"/>
                <a:gd name="connsiteX30" fmla="*/ 1271466 w 3026880"/>
                <a:gd name="connsiteY30" fmla="*/ 1347117 h 6485613"/>
                <a:gd name="connsiteX31" fmla="*/ 1400054 w 3026880"/>
                <a:gd name="connsiteY31" fmla="*/ 1318542 h 6485613"/>
                <a:gd name="connsiteX32" fmla="*/ 2114729 w 3026880"/>
                <a:gd name="connsiteY32"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915869 w 3026880"/>
                <a:gd name="connsiteY15" fmla="*/ 1970211 h 6485613"/>
                <a:gd name="connsiteX16" fmla="*/ 1233368 w 3026880"/>
                <a:gd name="connsiteY16" fmla="*/ 1570955 h 6485613"/>
                <a:gd name="connsiteX17" fmla="*/ 1052393 w 3026880"/>
                <a:gd name="connsiteY17" fmla="*/ 1742405 h 6485613"/>
                <a:gd name="connsiteX18" fmla="*/ 890468 w 3026880"/>
                <a:gd name="connsiteY18" fmla="*/ 1856705 h 6485613"/>
                <a:gd name="connsiteX19" fmla="*/ 690443 w 3026880"/>
                <a:gd name="connsiteY19" fmla="*/ 1959099 h 6485613"/>
                <a:gd name="connsiteX20" fmla="*/ 566618 w 3026880"/>
                <a:gd name="connsiteY20" fmla="*/ 1959099 h 6485613"/>
                <a:gd name="connsiteX21" fmla="*/ 423743 w 3026880"/>
                <a:gd name="connsiteY21" fmla="*/ 2085305 h 6485613"/>
                <a:gd name="connsiteX22" fmla="*/ 4643 w 3026880"/>
                <a:gd name="connsiteY22" fmla="*/ 2909218 h 6485613"/>
                <a:gd name="connsiteX23" fmla="*/ 252293 w 3026880"/>
                <a:gd name="connsiteY23" fmla="*/ 2201986 h 6485613"/>
                <a:gd name="connsiteX24" fmla="*/ 102273 w 3026880"/>
                <a:gd name="connsiteY24" fmla="*/ 2392487 h 6485613"/>
                <a:gd name="connsiteX25" fmla="*/ 304681 w 3026880"/>
                <a:gd name="connsiteY25" fmla="*/ 2023392 h 6485613"/>
                <a:gd name="connsiteX26" fmla="*/ 421361 w 3026880"/>
                <a:gd name="connsiteY26" fmla="*/ 1799555 h 6485613"/>
                <a:gd name="connsiteX27" fmla="*/ 742829 w 3026880"/>
                <a:gd name="connsiteY27" fmla="*/ 1632867 h 6485613"/>
                <a:gd name="connsiteX28" fmla="*/ 797597 w 3026880"/>
                <a:gd name="connsiteY28" fmla="*/ 1768599 h 6485613"/>
                <a:gd name="connsiteX29" fmla="*/ 897610 w 3026880"/>
                <a:gd name="connsiteY29" fmla="*/ 1723355 h 6485613"/>
                <a:gd name="connsiteX30" fmla="*/ 1076204 w 3026880"/>
                <a:gd name="connsiteY30" fmla="*/ 1428080 h 6485613"/>
                <a:gd name="connsiteX31" fmla="*/ 1271466 w 3026880"/>
                <a:gd name="connsiteY31" fmla="*/ 1347117 h 6485613"/>
                <a:gd name="connsiteX32" fmla="*/ 1400054 w 3026880"/>
                <a:gd name="connsiteY32" fmla="*/ 1318542 h 6485613"/>
                <a:gd name="connsiteX33" fmla="*/ 2114729 w 3026880"/>
                <a:gd name="connsiteY33"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915869 w 3026880"/>
                <a:gd name="connsiteY15" fmla="*/ 1970211 h 6485613"/>
                <a:gd name="connsiteX16" fmla="*/ 1233368 w 3026880"/>
                <a:gd name="connsiteY16" fmla="*/ 1570955 h 6485613"/>
                <a:gd name="connsiteX17" fmla="*/ 1052393 w 3026880"/>
                <a:gd name="connsiteY17" fmla="*/ 1742405 h 6485613"/>
                <a:gd name="connsiteX18" fmla="*/ 890468 w 3026880"/>
                <a:gd name="connsiteY18" fmla="*/ 1856705 h 6485613"/>
                <a:gd name="connsiteX19" fmla="*/ 690443 w 3026880"/>
                <a:gd name="connsiteY19" fmla="*/ 1959099 h 6485613"/>
                <a:gd name="connsiteX20" fmla="*/ 566618 w 3026880"/>
                <a:gd name="connsiteY20" fmla="*/ 1959099 h 6485613"/>
                <a:gd name="connsiteX21" fmla="*/ 423743 w 3026880"/>
                <a:gd name="connsiteY21" fmla="*/ 2085305 h 6485613"/>
                <a:gd name="connsiteX22" fmla="*/ 4643 w 3026880"/>
                <a:gd name="connsiteY22" fmla="*/ 2909218 h 6485613"/>
                <a:gd name="connsiteX23" fmla="*/ 252293 w 3026880"/>
                <a:gd name="connsiteY23" fmla="*/ 2201986 h 6485613"/>
                <a:gd name="connsiteX24" fmla="*/ 102273 w 3026880"/>
                <a:gd name="connsiteY24" fmla="*/ 2392487 h 6485613"/>
                <a:gd name="connsiteX25" fmla="*/ 304681 w 3026880"/>
                <a:gd name="connsiteY25" fmla="*/ 2023392 h 6485613"/>
                <a:gd name="connsiteX26" fmla="*/ 421361 w 3026880"/>
                <a:gd name="connsiteY26" fmla="*/ 1799555 h 6485613"/>
                <a:gd name="connsiteX27" fmla="*/ 742829 w 3026880"/>
                <a:gd name="connsiteY27" fmla="*/ 1632867 h 6485613"/>
                <a:gd name="connsiteX28" fmla="*/ 797597 w 3026880"/>
                <a:gd name="connsiteY28" fmla="*/ 1768599 h 6485613"/>
                <a:gd name="connsiteX29" fmla="*/ 897610 w 3026880"/>
                <a:gd name="connsiteY29" fmla="*/ 1723355 h 6485613"/>
                <a:gd name="connsiteX30" fmla="*/ 1076204 w 3026880"/>
                <a:gd name="connsiteY30" fmla="*/ 1428080 h 6485613"/>
                <a:gd name="connsiteX31" fmla="*/ 1271466 w 3026880"/>
                <a:gd name="connsiteY31" fmla="*/ 1347117 h 6485613"/>
                <a:gd name="connsiteX32" fmla="*/ 1400054 w 3026880"/>
                <a:gd name="connsiteY32" fmla="*/ 1318542 h 6485613"/>
                <a:gd name="connsiteX33" fmla="*/ 2114729 w 3026880"/>
                <a:gd name="connsiteY33"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915869 w 3026880"/>
                <a:gd name="connsiteY15" fmla="*/ 1970211 h 6485613"/>
                <a:gd name="connsiteX16" fmla="*/ 1233368 w 3026880"/>
                <a:gd name="connsiteY16" fmla="*/ 1570955 h 6485613"/>
                <a:gd name="connsiteX17" fmla="*/ 1052393 w 3026880"/>
                <a:gd name="connsiteY17" fmla="*/ 1742405 h 6485613"/>
                <a:gd name="connsiteX18" fmla="*/ 890468 w 3026880"/>
                <a:gd name="connsiteY18" fmla="*/ 1856705 h 6485613"/>
                <a:gd name="connsiteX19" fmla="*/ 690443 w 3026880"/>
                <a:gd name="connsiteY19" fmla="*/ 1959099 h 6485613"/>
                <a:gd name="connsiteX20" fmla="*/ 566618 w 3026880"/>
                <a:gd name="connsiteY20" fmla="*/ 1959099 h 6485613"/>
                <a:gd name="connsiteX21" fmla="*/ 423743 w 3026880"/>
                <a:gd name="connsiteY21" fmla="*/ 2085305 h 6485613"/>
                <a:gd name="connsiteX22" fmla="*/ 4643 w 3026880"/>
                <a:gd name="connsiteY22" fmla="*/ 2909218 h 6485613"/>
                <a:gd name="connsiteX23" fmla="*/ 252293 w 3026880"/>
                <a:gd name="connsiteY23" fmla="*/ 2201986 h 6485613"/>
                <a:gd name="connsiteX24" fmla="*/ 102273 w 3026880"/>
                <a:gd name="connsiteY24" fmla="*/ 2392487 h 6485613"/>
                <a:gd name="connsiteX25" fmla="*/ 304681 w 3026880"/>
                <a:gd name="connsiteY25" fmla="*/ 2023392 h 6485613"/>
                <a:gd name="connsiteX26" fmla="*/ 421361 w 3026880"/>
                <a:gd name="connsiteY26" fmla="*/ 1799555 h 6485613"/>
                <a:gd name="connsiteX27" fmla="*/ 742829 w 3026880"/>
                <a:gd name="connsiteY27" fmla="*/ 1632867 h 6485613"/>
                <a:gd name="connsiteX28" fmla="*/ 797597 w 3026880"/>
                <a:gd name="connsiteY28" fmla="*/ 1768599 h 6485613"/>
                <a:gd name="connsiteX29" fmla="*/ 897610 w 3026880"/>
                <a:gd name="connsiteY29" fmla="*/ 1723355 h 6485613"/>
                <a:gd name="connsiteX30" fmla="*/ 1076204 w 3026880"/>
                <a:gd name="connsiteY30" fmla="*/ 1428080 h 6485613"/>
                <a:gd name="connsiteX31" fmla="*/ 1271466 w 3026880"/>
                <a:gd name="connsiteY31" fmla="*/ 1347117 h 6485613"/>
                <a:gd name="connsiteX32" fmla="*/ 1400054 w 3026880"/>
                <a:gd name="connsiteY32" fmla="*/ 1318542 h 6485613"/>
                <a:gd name="connsiteX33" fmla="*/ 2114729 w 3026880"/>
                <a:gd name="connsiteY33"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915869 w 3026880"/>
                <a:gd name="connsiteY15" fmla="*/ 1970211 h 6485613"/>
                <a:gd name="connsiteX16" fmla="*/ 1233368 w 3026880"/>
                <a:gd name="connsiteY16" fmla="*/ 1570955 h 6485613"/>
                <a:gd name="connsiteX17" fmla="*/ 1052393 w 3026880"/>
                <a:gd name="connsiteY17" fmla="*/ 1742405 h 6485613"/>
                <a:gd name="connsiteX18" fmla="*/ 855543 w 3026880"/>
                <a:gd name="connsiteY18" fmla="*/ 1793205 h 6485613"/>
                <a:gd name="connsiteX19" fmla="*/ 690443 w 3026880"/>
                <a:gd name="connsiteY19" fmla="*/ 1959099 h 6485613"/>
                <a:gd name="connsiteX20" fmla="*/ 566618 w 3026880"/>
                <a:gd name="connsiteY20" fmla="*/ 1959099 h 6485613"/>
                <a:gd name="connsiteX21" fmla="*/ 423743 w 3026880"/>
                <a:gd name="connsiteY21" fmla="*/ 2085305 h 6485613"/>
                <a:gd name="connsiteX22" fmla="*/ 4643 w 3026880"/>
                <a:gd name="connsiteY22" fmla="*/ 2909218 h 6485613"/>
                <a:gd name="connsiteX23" fmla="*/ 252293 w 3026880"/>
                <a:gd name="connsiteY23" fmla="*/ 2201986 h 6485613"/>
                <a:gd name="connsiteX24" fmla="*/ 102273 w 3026880"/>
                <a:gd name="connsiteY24" fmla="*/ 2392487 h 6485613"/>
                <a:gd name="connsiteX25" fmla="*/ 304681 w 3026880"/>
                <a:gd name="connsiteY25" fmla="*/ 2023392 h 6485613"/>
                <a:gd name="connsiteX26" fmla="*/ 421361 w 3026880"/>
                <a:gd name="connsiteY26" fmla="*/ 1799555 h 6485613"/>
                <a:gd name="connsiteX27" fmla="*/ 742829 w 3026880"/>
                <a:gd name="connsiteY27" fmla="*/ 1632867 h 6485613"/>
                <a:gd name="connsiteX28" fmla="*/ 797597 w 3026880"/>
                <a:gd name="connsiteY28" fmla="*/ 1768599 h 6485613"/>
                <a:gd name="connsiteX29" fmla="*/ 897610 w 3026880"/>
                <a:gd name="connsiteY29" fmla="*/ 1723355 h 6485613"/>
                <a:gd name="connsiteX30" fmla="*/ 1076204 w 3026880"/>
                <a:gd name="connsiteY30" fmla="*/ 1428080 h 6485613"/>
                <a:gd name="connsiteX31" fmla="*/ 1271466 w 3026880"/>
                <a:gd name="connsiteY31" fmla="*/ 1347117 h 6485613"/>
                <a:gd name="connsiteX32" fmla="*/ 1400054 w 3026880"/>
                <a:gd name="connsiteY32" fmla="*/ 1318542 h 6485613"/>
                <a:gd name="connsiteX33" fmla="*/ 2114729 w 3026880"/>
                <a:gd name="connsiteY33"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915869 w 3026880"/>
                <a:gd name="connsiteY15" fmla="*/ 1970211 h 6485613"/>
                <a:gd name="connsiteX16" fmla="*/ 1233368 w 3026880"/>
                <a:gd name="connsiteY16" fmla="*/ 1570955 h 6485613"/>
                <a:gd name="connsiteX17" fmla="*/ 1052393 w 3026880"/>
                <a:gd name="connsiteY17" fmla="*/ 1742405 h 6485613"/>
                <a:gd name="connsiteX18" fmla="*/ 855543 w 3026880"/>
                <a:gd name="connsiteY18" fmla="*/ 1793205 h 6485613"/>
                <a:gd name="connsiteX19" fmla="*/ 690443 w 3026880"/>
                <a:gd name="connsiteY19" fmla="*/ 1959099 h 6485613"/>
                <a:gd name="connsiteX20" fmla="*/ 566618 w 3026880"/>
                <a:gd name="connsiteY20" fmla="*/ 1959099 h 6485613"/>
                <a:gd name="connsiteX21" fmla="*/ 423743 w 3026880"/>
                <a:gd name="connsiteY21" fmla="*/ 2085305 h 6485613"/>
                <a:gd name="connsiteX22" fmla="*/ 4643 w 3026880"/>
                <a:gd name="connsiteY22" fmla="*/ 2909218 h 6485613"/>
                <a:gd name="connsiteX23" fmla="*/ 252293 w 3026880"/>
                <a:gd name="connsiteY23" fmla="*/ 2201986 h 6485613"/>
                <a:gd name="connsiteX24" fmla="*/ 102273 w 3026880"/>
                <a:gd name="connsiteY24" fmla="*/ 2392487 h 6485613"/>
                <a:gd name="connsiteX25" fmla="*/ 304681 w 3026880"/>
                <a:gd name="connsiteY25" fmla="*/ 2023392 h 6485613"/>
                <a:gd name="connsiteX26" fmla="*/ 421361 w 3026880"/>
                <a:gd name="connsiteY26" fmla="*/ 1799555 h 6485613"/>
                <a:gd name="connsiteX27" fmla="*/ 742829 w 3026880"/>
                <a:gd name="connsiteY27" fmla="*/ 1632867 h 6485613"/>
                <a:gd name="connsiteX28" fmla="*/ 797597 w 3026880"/>
                <a:gd name="connsiteY28" fmla="*/ 1768599 h 6485613"/>
                <a:gd name="connsiteX29" fmla="*/ 897610 w 3026880"/>
                <a:gd name="connsiteY29" fmla="*/ 1723355 h 6485613"/>
                <a:gd name="connsiteX30" fmla="*/ 1076204 w 3026880"/>
                <a:gd name="connsiteY30" fmla="*/ 1428080 h 6485613"/>
                <a:gd name="connsiteX31" fmla="*/ 1271466 w 3026880"/>
                <a:gd name="connsiteY31" fmla="*/ 1347117 h 6485613"/>
                <a:gd name="connsiteX32" fmla="*/ 1400054 w 3026880"/>
                <a:gd name="connsiteY32" fmla="*/ 1318542 h 6485613"/>
                <a:gd name="connsiteX33" fmla="*/ 2114729 w 3026880"/>
                <a:gd name="connsiteY33"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915869 w 3026880"/>
                <a:gd name="connsiteY15" fmla="*/ 1970211 h 6485613"/>
                <a:gd name="connsiteX16" fmla="*/ 1233368 w 3026880"/>
                <a:gd name="connsiteY16" fmla="*/ 1570955 h 6485613"/>
                <a:gd name="connsiteX17" fmla="*/ 1052393 w 3026880"/>
                <a:gd name="connsiteY17" fmla="*/ 1742405 h 6485613"/>
                <a:gd name="connsiteX18" fmla="*/ 906343 w 3026880"/>
                <a:gd name="connsiteY18" fmla="*/ 1840830 h 6485613"/>
                <a:gd name="connsiteX19" fmla="*/ 690443 w 3026880"/>
                <a:gd name="connsiteY19" fmla="*/ 1959099 h 6485613"/>
                <a:gd name="connsiteX20" fmla="*/ 566618 w 3026880"/>
                <a:gd name="connsiteY20" fmla="*/ 1959099 h 6485613"/>
                <a:gd name="connsiteX21" fmla="*/ 423743 w 3026880"/>
                <a:gd name="connsiteY21" fmla="*/ 2085305 h 6485613"/>
                <a:gd name="connsiteX22" fmla="*/ 4643 w 3026880"/>
                <a:gd name="connsiteY22" fmla="*/ 2909218 h 6485613"/>
                <a:gd name="connsiteX23" fmla="*/ 252293 w 3026880"/>
                <a:gd name="connsiteY23" fmla="*/ 2201986 h 6485613"/>
                <a:gd name="connsiteX24" fmla="*/ 102273 w 3026880"/>
                <a:gd name="connsiteY24" fmla="*/ 2392487 h 6485613"/>
                <a:gd name="connsiteX25" fmla="*/ 304681 w 3026880"/>
                <a:gd name="connsiteY25" fmla="*/ 2023392 h 6485613"/>
                <a:gd name="connsiteX26" fmla="*/ 421361 w 3026880"/>
                <a:gd name="connsiteY26" fmla="*/ 1799555 h 6485613"/>
                <a:gd name="connsiteX27" fmla="*/ 742829 w 3026880"/>
                <a:gd name="connsiteY27" fmla="*/ 1632867 h 6485613"/>
                <a:gd name="connsiteX28" fmla="*/ 797597 w 3026880"/>
                <a:gd name="connsiteY28" fmla="*/ 1768599 h 6485613"/>
                <a:gd name="connsiteX29" fmla="*/ 897610 w 3026880"/>
                <a:gd name="connsiteY29" fmla="*/ 1723355 h 6485613"/>
                <a:gd name="connsiteX30" fmla="*/ 1076204 w 3026880"/>
                <a:gd name="connsiteY30" fmla="*/ 1428080 h 6485613"/>
                <a:gd name="connsiteX31" fmla="*/ 1271466 w 3026880"/>
                <a:gd name="connsiteY31" fmla="*/ 1347117 h 6485613"/>
                <a:gd name="connsiteX32" fmla="*/ 1400054 w 3026880"/>
                <a:gd name="connsiteY32" fmla="*/ 1318542 h 6485613"/>
                <a:gd name="connsiteX33" fmla="*/ 2114729 w 3026880"/>
                <a:gd name="connsiteY33"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674569 w 3026880"/>
                <a:gd name="connsiteY15" fmla="*/ 2065461 h 6485613"/>
                <a:gd name="connsiteX16" fmla="*/ 915869 w 3026880"/>
                <a:gd name="connsiteY16" fmla="*/ 1970211 h 6485613"/>
                <a:gd name="connsiteX17" fmla="*/ 1233368 w 3026880"/>
                <a:gd name="connsiteY17" fmla="*/ 1570955 h 6485613"/>
                <a:gd name="connsiteX18" fmla="*/ 1052393 w 3026880"/>
                <a:gd name="connsiteY18" fmla="*/ 1742405 h 6485613"/>
                <a:gd name="connsiteX19" fmla="*/ 906343 w 3026880"/>
                <a:gd name="connsiteY19" fmla="*/ 1840830 h 6485613"/>
                <a:gd name="connsiteX20" fmla="*/ 690443 w 3026880"/>
                <a:gd name="connsiteY20" fmla="*/ 1959099 h 6485613"/>
                <a:gd name="connsiteX21" fmla="*/ 566618 w 3026880"/>
                <a:gd name="connsiteY21" fmla="*/ 1959099 h 6485613"/>
                <a:gd name="connsiteX22" fmla="*/ 423743 w 3026880"/>
                <a:gd name="connsiteY22" fmla="*/ 2085305 h 6485613"/>
                <a:gd name="connsiteX23" fmla="*/ 4643 w 3026880"/>
                <a:gd name="connsiteY23" fmla="*/ 2909218 h 6485613"/>
                <a:gd name="connsiteX24" fmla="*/ 252293 w 3026880"/>
                <a:gd name="connsiteY24" fmla="*/ 2201986 h 6485613"/>
                <a:gd name="connsiteX25" fmla="*/ 102273 w 3026880"/>
                <a:gd name="connsiteY25" fmla="*/ 2392487 h 6485613"/>
                <a:gd name="connsiteX26" fmla="*/ 304681 w 3026880"/>
                <a:gd name="connsiteY26" fmla="*/ 2023392 h 6485613"/>
                <a:gd name="connsiteX27" fmla="*/ 421361 w 3026880"/>
                <a:gd name="connsiteY27" fmla="*/ 1799555 h 6485613"/>
                <a:gd name="connsiteX28" fmla="*/ 742829 w 3026880"/>
                <a:gd name="connsiteY28" fmla="*/ 1632867 h 6485613"/>
                <a:gd name="connsiteX29" fmla="*/ 797597 w 3026880"/>
                <a:gd name="connsiteY29" fmla="*/ 1768599 h 6485613"/>
                <a:gd name="connsiteX30" fmla="*/ 897610 w 3026880"/>
                <a:gd name="connsiteY30" fmla="*/ 1723355 h 6485613"/>
                <a:gd name="connsiteX31" fmla="*/ 1076204 w 3026880"/>
                <a:gd name="connsiteY31" fmla="*/ 1428080 h 6485613"/>
                <a:gd name="connsiteX32" fmla="*/ 1271466 w 3026880"/>
                <a:gd name="connsiteY32" fmla="*/ 1347117 h 6485613"/>
                <a:gd name="connsiteX33" fmla="*/ 1400054 w 3026880"/>
                <a:gd name="connsiteY33" fmla="*/ 1318542 h 6485613"/>
                <a:gd name="connsiteX34" fmla="*/ 2114729 w 3026880"/>
                <a:gd name="connsiteY34"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674569 w 3026880"/>
                <a:gd name="connsiteY15" fmla="*/ 2065461 h 6485613"/>
                <a:gd name="connsiteX16" fmla="*/ 915869 w 3026880"/>
                <a:gd name="connsiteY16" fmla="*/ 1970211 h 6485613"/>
                <a:gd name="connsiteX17" fmla="*/ 1233368 w 3026880"/>
                <a:gd name="connsiteY17" fmla="*/ 1570955 h 6485613"/>
                <a:gd name="connsiteX18" fmla="*/ 1052393 w 3026880"/>
                <a:gd name="connsiteY18" fmla="*/ 1742405 h 6485613"/>
                <a:gd name="connsiteX19" fmla="*/ 906343 w 3026880"/>
                <a:gd name="connsiteY19" fmla="*/ 1840830 h 6485613"/>
                <a:gd name="connsiteX20" fmla="*/ 690443 w 3026880"/>
                <a:gd name="connsiteY20" fmla="*/ 1959099 h 6485613"/>
                <a:gd name="connsiteX21" fmla="*/ 566618 w 3026880"/>
                <a:gd name="connsiteY21" fmla="*/ 1959099 h 6485613"/>
                <a:gd name="connsiteX22" fmla="*/ 423743 w 3026880"/>
                <a:gd name="connsiteY22" fmla="*/ 2085305 h 6485613"/>
                <a:gd name="connsiteX23" fmla="*/ 4643 w 3026880"/>
                <a:gd name="connsiteY23" fmla="*/ 2909218 h 6485613"/>
                <a:gd name="connsiteX24" fmla="*/ 252293 w 3026880"/>
                <a:gd name="connsiteY24" fmla="*/ 2201986 h 6485613"/>
                <a:gd name="connsiteX25" fmla="*/ 102273 w 3026880"/>
                <a:gd name="connsiteY25" fmla="*/ 2392487 h 6485613"/>
                <a:gd name="connsiteX26" fmla="*/ 304681 w 3026880"/>
                <a:gd name="connsiteY26" fmla="*/ 2023392 h 6485613"/>
                <a:gd name="connsiteX27" fmla="*/ 421361 w 3026880"/>
                <a:gd name="connsiteY27" fmla="*/ 1799555 h 6485613"/>
                <a:gd name="connsiteX28" fmla="*/ 742829 w 3026880"/>
                <a:gd name="connsiteY28" fmla="*/ 1632867 h 6485613"/>
                <a:gd name="connsiteX29" fmla="*/ 797597 w 3026880"/>
                <a:gd name="connsiteY29" fmla="*/ 1768599 h 6485613"/>
                <a:gd name="connsiteX30" fmla="*/ 897610 w 3026880"/>
                <a:gd name="connsiteY30" fmla="*/ 1723355 h 6485613"/>
                <a:gd name="connsiteX31" fmla="*/ 1076204 w 3026880"/>
                <a:gd name="connsiteY31" fmla="*/ 1428080 h 6485613"/>
                <a:gd name="connsiteX32" fmla="*/ 1271466 w 3026880"/>
                <a:gd name="connsiteY32" fmla="*/ 1347117 h 6485613"/>
                <a:gd name="connsiteX33" fmla="*/ 1400054 w 3026880"/>
                <a:gd name="connsiteY33" fmla="*/ 1318542 h 6485613"/>
                <a:gd name="connsiteX34" fmla="*/ 2114729 w 3026880"/>
                <a:gd name="connsiteY34"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503119 w 3026880"/>
                <a:gd name="connsiteY15" fmla="*/ 2389311 h 6485613"/>
                <a:gd name="connsiteX16" fmla="*/ 674569 w 3026880"/>
                <a:gd name="connsiteY16" fmla="*/ 2065461 h 6485613"/>
                <a:gd name="connsiteX17" fmla="*/ 915869 w 3026880"/>
                <a:gd name="connsiteY17" fmla="*/ 1970211 h 6485613"/>
                <a:gd name="connsiteX18" fmla="*/ 1233368 w 3026880"/>
                <a:gd name="connsiteY18" fmla="*/ 1570955 h 6485613"/>
                <a:gd name="connsiteX19" fmla="*/ 1052393 w 3026880"/>
                <a:gd name="connsiteY19" fmla="*/ 1742405 h 6485613"/>
                <a:gd name="connsiteX20" fmla="*/ 906343 w 3026880"/>
                <a:gd name="connsiteY20" fmla="*/ 1840830 h 6485613"/>
                <a:gd name="connsiteX21" fmla="*/ 690443 w 3026880"/>
                <a:gd name="connsiteY21" fmla="*/ 1959099 h 6485613"/>
                <a:gd name="connsiteX22" fmla="*/ 566618 w 3026880"/>
                <a:gd name="connsiteY22" fmla="*/ 1959099 h 6485613"/>
                <a:gd name="connsiteX23" fmla="*/ 423743 w 3026880"/>
                <a:gd name="connsiteY23" fmla="*/ 2085305 h 6485613"/>
                <a:gd name="connsiteX24" fmla="*/ 4643 w 3026880"/>
                <a:gd name="connsiteY24" fmla="*/ 2909218 h 6485613"/>
                <a:gd name="connsiteX25" fmla="*/ 252293 w 3026880"/>
                <a:gd name="connsiteY25" fmla="*/ 2201986 h 6485613"/>
                <a:gd name="connsiteX26" fmla="*/ 102273 w 3026880"/>
                <a:gd name="connsiteY26" fmla="*/ 2392487 h 6485613"/>
                <a:gd name="connsiteX27" fmla="*/ 304681 w 3026880"/>
                <a:gd name="connsiteY27" fmla="*/ 2023392 h 6485613"/>
                <a:gd name="connsiteX28" fmla="*/ 421361 w 3026880"/>
                <a:gd name="connsiteY28" fmla="*/ 1799555 h 6485613"/>
                <a:gd name="connsiteX29" fmla="*/ 742829 w 3026880"/>
                <a:gd name="connsiteY29" fmla="*/ 1632867 h 6485613"/>
                <a:gd name="connsiteX30" fmla="*/ 797597 w 3026880"/>
                <a:gd name="connsiteY30" fmla="*/ 1768599 h 6485613"/>
                <a:gd name="connsiteX31" fmla="*/ 897610 w 3026880"/>
                <a:gd name="connsiteY31" fmla="*/ 1723355 h 6485613"/>
                <a:gd name="connsiteX32" fmla="*/ 1076204 w 3026880"/>
                <a:gd name="connsiteY32" fmla="*/ 1428080 h 6485613"/>
                <a:gd name="connsiteX33" fmla="*/ 1271466 w 3026880"/>
                <a:gd name="connsiteY33" fmla="*/ 1347117 h 6485613"/>
                <a:gd name="connsiteX34" fmla="*/ 1400054 w 3026880"/>
                <a:gd name="connsiteY34" fmla="*/ 1318542 h 6485613"/>
                <a:gd name="connsiteX35" fmla="*/ 2114729 w 3026880"/>
                <a:gd name="connsiteY35"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503119 w 3026880"/>
                <a:gd name="connsiteY15" fmla="*/ 2389311 h 6485613"/>
                <a:gd name="connsiteX16" fmla="*/ 674569 w 3026880"/>
                <a:gd name="connsiteY16" fmla="*/ 2065461 h 6485613"/>
                <a:gd name="connsiteX17" fmla="*/ 915869 w 3026880"/>
                <a:gd name="connsiteY17" fmla="*/ 1970211 h 6485613"/>
                <a:gd name="connsiteX18" fmla="*/ 1233368 w 3026880"/>
                <a:gd name="connsiteY18" fmla="*/ 1570955 h 6485613"/>
                <a:gd name="connsiteX19" fmla="*/ 1052393 w 3026880"/>
                <a:gd name="connsiteY19" fmla="*/ 1742405 h 6485613"/>
                <a:gd name="connsiteX20" fmla="*/ 906343 w 3026880"/>
                <a:gd name="connsiteY20" fmla="*/ 1840830 h 6485613"/>
                <a:gd name="connsiteX21" fmla="*/ 690443 w 3026880"/>
                <a:gd name="connsiteY21" fmla="*/ 1959099 h 6485613"/>
                <a:gd name="connsiteX22" fmla="*/ 566618 w 3026880"/>
                <a:gd name="connsiteY22" fmla="*/ 1959099 h 6485613"/>
                <a:gd name="connsiteX23" fmla="*/ 423743 w 3026880"/>
                <a:gd name="connsiteY23" fmla="*/ 2085305 h 6485613"/>
                <a:gd name="connsiteX24" fmla="*/ 4643 w 3026880"/>
                <a:gd name="connsiteY24" fmla="*/ 2909218 h 6485613"/>
                <a:gd name="connsiteX25" fmla="*/ 252293 w 3026880"/>
                <a:gd name="connsiteY25" fmla="*/ 2201986 h 6485613"/>
                <a:gd name="connsiteX26" fmla="*/ 102273 w 3026880"/>
                <a:gd name="connsiteY26" fmla="*/ 2392487 h 6485613"/>
                <a:gd name="connsiteX27" fmla="*/ 304681 w 3026880"/>
                <a:gd name="connsiteY27" fmla="*/ 2023392 h 6485613"/>
                <a:gd name="connsiteX28" fmla="*/ 421361 w 3026880"/>
                <a:gd name="connsiteY28" fmla="*/ 1799555 h 6485613"/>
                <a:gd name="connsiteX29" fmla="*/ 742829 w 3026880"/>
                <a:gd name="connsiteY29" fmla="*/ 1632867 h 6485613"/>
                <a:gd name="connsiteX30" fmla="*/ 797597 w 3026880"/>
                <a:gd name="connsiteY30" fmla="*/ 1768599 h 6485613"/>
                <a:gd name="connsiteX31" fmla="*/ 897610 w 3026880"/>
                <a:gd name="connsiteY31" fmla="*/ 1723355 h 6485613"/>
                <a:gd name="connsiteX32" fmla="*/ 1076204 w 3026880"/>
                <a:gd name="connsiteY32" fmla="*/ 1428080 h 6485613"/>
                <a:gd name="connsiteX33" fmla="*/ 1271466 w 3026880"/>
                <a:gd name="connsiteY33" fmla="*/ 1347117 h 6485613"/>
                <a:gd name="connsiteX34" fmla="*/ 1400054 w 3026880"/>
                <a:gd name="connsiteY34" fmla="*/ 1318542 h 6485613"/>
                <a:gd name="connsiteX35" fmla="*/ 2114729 w 3026880"/>
                <a:gd name="connsiteY35"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299919 w 3026880"/>
                <a:gd name="connsiteY15" fmla="*/ 3110036 h 6485613"/>
                <a:gd name="connsiteX16" fmla="*/ 674569 w 3026880"/>
                <a:gd name="connsiteY16" fmla="*/ 2065461 h 6485613"/>
                <a:gd name="connsiteX17" fmla="*/ 915869 w 3026880"/>
                <a:gd name="connsiteY17" fmla="*/ 1970211 h 6485613"/>
                <a:gd name="connsiteX18" fmla="*/ 1233368 w 3026880"/>
                <a:gd name="connsiteY18" fmla="*/ 1570955 h 6485613"/>
                <a:gd name="connsiteX19" fmla="*/ 1052393 w 3026880"/>
                <a:gd name="connsiteY19" fmla="*/ 1742405 h 6485613"/>
                <a:gd name="connsiteX20" fmla="*/ 906343 w 3026880"/>
                <a:gd name="connsiteY20" fmla="*/ 1840830 h 6485613"/>
                <a:gd name="connsiteX21" fmla="*/ 690443 w 3026880"/>
                <a:gd name="connsiteY21" fmla="*/ 1959099 h 6485613"/>
                <a:gd name="connsiteX22" fmla="*/ 566618 w 3026880"/>
                <a:gd name="connsiteY22" fmla="*/ 1959099 h 6485613"/>
                <a:gd name="connsiteX23" fmla="*/ 423743 w 3026880"/>
                <a:gd name="connsiteY23" fmla="*/ 2085305 h 6485613"/>
                <a:gd name="connsiteX24" fmla="*/ 4643 w 3026880"/>
                <a:gd name="connsiteY24" fmla="*/ 2909218 h 6485613"/>
                <a:gd name="connsiteX25" fmla="*/ 252293 w 3026880"/>
                <a:gd name="connsiteY25" fmla="*/ 2201986 h 6485613"/>
                <a:gd name="connsiteX26" fmla="*/ 102273 w 3026880"/>
                <a:gd name="connsiteY26" fmla="*/ 2392487 h 6485613"/>
                <a:gd name="connsiteX27" fmla="*/ 304681 w 3026880"/>
                <a:gd name="connsiteY27" fmla="*/ 2023392 h 6485613"/>
                <a:gd name="connsiteX28" fmla="*/ 421361 w 3026880"/>
                <a:gd name="connsiteY28" fmla="*/ 1799555 h 6485613"/>
                <a:gd name="connsiteX29" fmla="*/ 742829 w 3026880"/>
                <a:gd name="connsiteY29" fmla="*/ 1632867 h 6485613"/>
                <a:gd name="connsiteX30" fmla="*/ 797597 w 3026880"/>
                <a:gd name="connsiteY30" fmla="*/ 1768599 h 6485613"/>
                <a:gd name="connsiteX31" fmla="*/ 897610 w 3026880"/>
                <a:gd name="connsiteY31" fmla="*/ 1723355 h 6485613"/>
                <a:gd name="connsiteX32" fmla="*/ 1076204 w 3026880"/>
                <a:gd name="connsiteY32" fmla="*/ 1428080 h 6485613"/>
                <a:gd name="connsiteX33" fmla="*/ 1271466 w 3026880"/>
                <a:gd name="connsiteY33" fmla="*/ 1347117 h 6485613"/>
                <a:gd name="connsiteX34" fmla="*/ 1400054 w 3026880"/>
                <a:gd name="connsiteY34" fmla="*/ 1318542 h 6485613"/>
                <a:gd name="connsiteX35" fmla="*/ 2114729 w 3026880"/>
                <a:gd name="connsiteY35"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299919 w 3026880"/>
                <a:gd name="connsiteY15" fmla="*/ 3110036 h 6485613"/>
                <a:gd name="connsiteX16" fmla="*/ 674569 w 3026880"/>
                <a:gd name="connsiteY16" fmla="*/ 2065461 h 6485613"/>
                <a:gd name="connsiteX17" fmla="*/ 915869 w 3026880"/>
                <a:gd name="connsiteY17" fmla="*/ 1970211 h 6485613"/>
                <a:gd name="connsiteX18" fmla="*/ 1233368 w 3026880"/>
                <a:gd name="connsiteY18" fmla="*/ 1570955 h 6485613"/>
                <a:gd name="connsiteX19" fmla="*/ 1052393 w 3026880"/>
                <a:gd name="connsiteY19" fmla="*/ 1742405 h 6485613"/>
                <a:gd name="connsiteX20" fmla="*/ 906343 w 3026880"/>
                <a:gd name="connsiteY20" fmla="*/ 1840830 h 6485613"/>
                <a:gd name="connsiteX21" fmla="*/ 690443 w 3026880"/>
                <a:gd name="connsiteY21" fmla="*/ 1959099 h 6485613"/>
                <a:gd name="connsiteX22" fmla="*/ 566618 w 3026880"/>
                <a:gd name="connsiteY22" fmla="*/ 1959099 h 6485613"/>
                <a:gd name="connsiteX23" fmla="*/ 423743 w 3026880"/>
                <a:gd name="connsiteY23" fmla="*/ 2085305 h 6485613"/>
                <a:gd name="connsiteX24" fmla="*/ 4643 w 3026880"/>
                <a:gd name="connsiteY24" fmla="*/ 2909218 h 6485613"/>
                <a:gd name="connsiteX25" fmla="*/ 252293 w 3026880"/>
                <a:gd name="connsiteY25" fmla="*/ 2201986 h 6485613"/>
                <a:gd name="connsiteX26" fmla="*/ 102273 w 3026880"/>
                <a:gd name="connsiteY26" fmla="*/ 2392487 h 6485613"/>
                <a:gd name="connsiteX27" fmla="*/ 304681 w 3026880"/>
                <a:gd name="connsiteY27" fmla="*/ 2023392 h 6485613"/>
                <a:gd name="connsiteX28" fmla="*/ 421361 w 3026880"/>
                <a:gd name="connsiteY28" fmla="*/ 1799555 h 6485613"/>
                <a:gd name="connsiteX29" fmla="*/ 742829 w 3026880"/>
                <a:gd name="connsiteY29" fmla="*/ 1632867 h 6485613"/>
                <a:gd name="connsiteX30" fmla="*/ 797597 w 3026880"/>
                <a:gd name="connsiteY30" fmla="*/ 1768599 h 6485613"/>
                <a:gd name="connsiteX31" fmla="*/ 897610 w 3026880"/>
                <a:gd name="connsiteY31" fmla="*/ 1723355 h 6485613"/>
                <a:gd name="connsiteX32" fmla="*/ 1076204 w 3026880"/>
                <a:gd name="connsiteY32" fmla="*/ 1428080 h 6485613"/>
                <a:gd name="connsiteX33" fmla="*/ 1271466 w 3026880"/>
                <a:gd name="connsiteY33" fmla="*/ 1347117 h 6485613"/>
                <a:gd name="connsiteX34" fmla="*/ 1400054 w 3026880"/>
                <a:gd name="connsiteY34" fmla="*/ 1318542 h 6485613"/>
                <a:gd name="connsiteX35" fmla="*/ 2114729 w 3026880"/>
                <a:gd name="connsiteY35"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176094 w 3026880"/>
                <a:gd name="connsiteY15" fmla="*/ 3691061 h 6485613"/>
                <a:gd name="connsiteX16" fmla="*/ 674569 w 3026880"/>
                <a:gd name="connsiteY16" fmla="*/ 2065461 h 6485613"/>
                <a:gd name="connsiteX17" fmla="*/ 915869 w 3026880"/>
                <a:gd name="connsiteY17" fmla="*/ 1970211 h 6485613"/>
                <a:gd name="connsiteX18" fmla="*/ 1233368 w 3026880"/>
                <a:gd name="connsiteY18" fmla="*/ 1570955 h 6485613"/>
                <a:gd name="connsiteX19" fmla="*/ 1052393 w 3026880"/>
                <a:gd name="connsiteY19" fmla="*/ 1742405 h 6485613"/>
                <a:gd name="connsiteX20" fmla="*/ 906343 w 3026880"/>
                <a:gd name="connsiteY20" fmla="*/ 1840830 h 6485613"/>
                <a:gd name="connsiteX21" fmla="*/ 690443 w 3026880"/>
                <a:gd name="connsiteY21" fmla="*/ 1959099 h 6485613"/>
                <a:gd name="connsiteX22" fmla="*/ 566618 w 3026880"/>
                <a:gd name="connsiteY22" fmla="*/ 1959099 h 6485613"/>
                <a:gd name="connsiteX23" fmla="*/ 423743 w 3026880"/>
                <a:gd name="connsiteY23" fmla="*/ 2085305 h 6485613"/>
                <a:gd name="connsiteX24" fmla="*/ 4643 w 3026880"/>
                <a:gd name="connsiteY24" fmla="*/ 2909218 h 6485613"/>
                <a:gd name="connsiteX25" fmla="*/ 252293 w 3026880"/>
                <a:gd name="connsiteY25" fmla="*/ 2201986 h 6485613"/>
                <a:gd name="connsiteX26" fmla="*/ 102273 w 3026880"/>
                <a:gd name="connsiteY26" fmla="*/ 2392487 h 6485613"/>
                <a:gd name="connsiteX27" fmla="*/ 304681 w 3026880"/>
                <a:gd name="connsiteY27" fmla="*/ 2023392 h 6485613"/>
                <a:gd name="connsiteX28" fmla="*/ 421361 w 3026880"/>
                <a:gd name="connsiteY28" fmla="*/ 1799555 h 6485613"/>
                <a:gd name="connsiteX29" fmla="*/ 742829 w 3026880"/>
                <a:gd name="connsiteY29" fmla="*/ 1632867 h 6485613"/>
                <a:gd name="connsiteX30" fmla="*/ 797597 w 3026880"/>
                <a:gd name="connsiteY30" fmla="*/ 1768599 h 6485613"/>
                <a:gd name="connsiteX31" fmla="*/ 897610 w 3026880"/>
                <a:gd name="connsiteY31" fmla="*/ 1723355 h 6485613"/>
                <a:gd name="connsiteX32" fmla="*/ 1076204 w 3026880"/>
                <a:gd name="connsiteY32" fmla="*/ 1428080 h 6485613"/>
                <a:gd name="connsiteX33" fmla="*/ 1271466 w 3026880"/>
                <a:gd name="connsiteY33" fmla="*/ 1347117 h 6485613"/>
                <a:gd name="connsiteX34" fmla="*/ 1400054 w 3026880"/>
                <a:gd name="connsiteY34" fmla="*/ 1318542 h 6485613"/>
                <a:gd name="connsiteX35" fmla="*/ 2114729 w 3026880"/>
                <a:gd name="connsiteY35"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176094 w 3026880"/>
                <a:gd name="connsiteY15" fmla="*/ 3691061 h 6485613"/>
                <a:gd name="connsiteX16" fmla="*/ 674569 w 3026880"/>
                <a:gd name="connsiteY16" fmla="*/ 2065461 h 6485613"/>
                <a:gd name="connsiteX17" fmla="*/ 915869 w 3026880"/>
                <a:gd name="connsiteY17" fmla="*/ 1970211 h 6485613"/>
                <a:gd name="connsiteX18" fmla="*/ 1233368 w 3026880"/>
                <a:gd name="connsiteY18" fmla="*/ 1570955 h 6485613"/>
                <a:gd name="connsiteX19" fmla="*/ 1052393 w 3026880"/>
                <a:gd name="connsiteY19" fmla="*/ 1742405 h 6485613"/>
                <a:gd name="connsiteX20" fmla="*/ 906343 w 3026880"/>
                <a:gd name="connsiteY20" fmla="*/ 1840830 h 6485613"/>
                <a:gd name="connsiteX21" fmla="*/ 690443 w 3026880"/>
                <a:gd name="connsiteY21" fmla="*/ 1959099 h 6485613"/>
                <a:gd name="connsiteX22" fmla="*/ 566618 w 3026880"/>
                <a:gd name="connsiteY22" fmla="*/ 1959099 h 6485613"/>
                <a:gd name="connsiteX23" fmla="*/ 423743 w 3026880"/>
                <a:gd name="connsiteY23" fmla="*/ 2085305 h 6485613"/>
                <a:gd name="connsiteX24" fmla="*/ 4643 w 3026880"/>
                <a:gd name="connsiteY24" fmla="*/ 2909218 h 6485613"/>
                <a:gd name="connsiteX25" fmla="*/ 252293 w 3026880"/>
                <a:gd name="connsiteY25" fmla="*/ 2201986 h 6485613"/>
                <a:gd name="connsiteX26" fmla="*/ 102273 w 3026880"/>
                <a:gd name="connsiteY26" fmla="*/ 2392487 h 6485613"/>
                <a:gd name="connsiteX27" fmla="*/ 304681 w 3026880"/>
                <a:gd name="connsiteY27" fmla="*/ 2023392 h 6485613"/>
                <a:gd name="connsiteX28" fmla="*/ 421361 w 3026880"/>
                <a:gd name="connsiteY28" fmla="*/ 1799555 h 6485613"/>
                <a:gd name="connsiteX29" fmla="*/ 742829 w 3026880"/>
                <a:gd name="connsiteY29" fmla="*/ 1632867 h 6485613"/>
                <a:gd name="connsiteX30" fmla="*/ 797597 w 3026880"/>
                <a:gd name="connsiteY30" fmla="*/ 1768599 h 6485613"/>
                <a:gd name="connsiteX31" fmla="*/ 897610 w 3026880"/>
                <a:gd name="connsiteY31" fmla="*/ 1723355 h 6485613"/>
                <a:gd name="connsiteX32" fmla="*/ 1076204 w 3026880"/>
                <a:gd name="connsiteY32" fmla="*/ 1428080 h 6485613"/>
                <a:gd name="connsiteX33" fmla="*/ 1271466 w 3026880"/>
                <a:gd name="connsiteY33" fmla="*/ 1347117 h 6485613"/>
                <a:gd name="connsiteX34" fmla="*/ 1400054 w 3026880"/>
                <a:gd name="connsiteY34" fmla="*/ 1318542 h 6485613"/>
                <a:gd name="connsiteX35" fmla="*/ 2114729 w 3026880"/>
                <a:gd name="connsiteY35"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647582 w 3026880"/>
                <a:gd name="connsiteY15" fmla="*/ 2292474 h 6485613"/>
                <a:gd name="connsiteX16" fmla="*/ 176094 w 3026880"/>
                <a:gd name="connsiteY16" fmla="*/ 3691061 h 6485613"/>
                <a:gd name="connsiteX17" fmla="*/ 674569 w 3026880"/>
                <a:gd name="connsiteY17" fmla="*/ 2065461 h 6485613"/>
                <a:gd name="connsiteX18" fmla="*/ 915869 w 3026880"/>
                <a:gd name="connsiteY18" fmla="*/ 1970211 h 6485613"/>
                <a:gd name="connsiteX19" fmla="*/ 1233368 w 3026880"/>
                <a:gd name="connsiteY19" fmla="*/ 1570955 h 6485613"/>
                <a:gd name="connsiteX20" fmla="*/ 1052393 w 3026880"/>
                <a:gd name="connsiteY20" fmla="*/ 1742405 h 6485613"/>
                <a:gd name="connsiteX21" fmla="*/ 906343 w 3026880"/>
                <a:gd name="connsiteY21" fmla="*/ 1840830 h 6485613"/>
                <a:gd name="connsiteX22" fmla="*/ 690443 w 3026880"/>
                <a:gd name="connsiteY22" fmla="*/ 1959099 h 6485613"/>
                <a:gd name="connsiteX23" fmla="*/ 566618 w 3026880"/>
                <a:gd name="connsiteY23" fmla="*/ 1959099 h 6485613"/>
                <a:gd name="connsiteX24" fmla="*/ 423743 w 3026880"/>
                <a:gd name="connsiteY24" fmla="*/ 2085305 h 6485613"/>
                <a:gd name="connsiteX25" fmla="*/ 4643 w 3026880"/>
                <a:gd name="connsiteY25" fmla="*/ 2909218 h 6485613"/>
                <a:gd name="connsiteX26" fmla="*/ 252293 w 3026880"/>
                <a:gd name="connsiteY26" fmla="*/ 2201986 h 6485613"/>
                <a:gd name="connsiteX27" fmla="*/ 102273 w 3026880"/>
                <a:gd name="connsiteY27" fmla="*/ 2392487 h 6485613"/>
                <a:gd name="connsiteX28" fmla="*/ 304681 w 3026880"/>
                <a:gd name="connsiteY28" fmla="*/ 2023392 h 6485613"/>
                <a:gd name="connsiteX29" fmla="*/ 421361 w 3026880"/>
                <a:gd name="connsiteY29" fmla="*/ 1799555 h 6485613"/>
                <a:gd name="connsiteX30" fmla="*/ 742829 w 3026880"/>
                <a:gd name="connsiteY30" fmla="*/ 1632867 h 6485613"/>
                <a:gd name="connsiteX31" fmla="*/ 797597 w 3026880"/>
                <a:gd name="connsiteY31" fmla="*/ 1768599 h 6485613"/>
                <a:gd name="connsiteX32" fmla="*/ 897610 w 3026880"/>
                <a:gd name="connsiteY32" fmla="*/ 1723355 h 6485613"/>
                <a:gd name="connsiteX33" fmla="*/ 1076204 w 3026880"/>
                <a:gd name="connsiteY33" fmla="*/ 1428080 h 6485613"/>
                <a:gd name="connsiteX34" fmla="*/ 1271466 w 3026880"/>
                <a:gd name="connsiteY34" fmla="*/ 1347117 h 6485613"/>
                <a:gd name="connsiteX35" fmla="*/ 1400054 w 3026880"/>
                <a:gd name="connsiteY35" fmla="*/ 1318542 h 6485613"/>
                <a:gd name="connsiteX36" fmla="*/ 2114729 w 3026880"/>
                <a:gd name="connsiteY36"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380882 w 3026880"/>
                <a:gd name="connsiteY15" fmla="*/ 4211761 h 6485613"/>
                <a:gd name="connsiteX16" fmla="*/ 647582 w 3026880"/>
                <a:gd name="connsiteY16" fmla="*/ 2292474 h 6485613"/>
                <a:gd name="connsiteX17" fmla="*/ 176094 w 3026880"/>
                <a:gd name="connsiteY17" fmla="*/ 3691061 h 6485613"/>
                <a:gd name="connsiteX18" fmla="*/ 674569 w 3026880"/>
                <a:gd name="connsiteY18" fmla="*/ 2065461 h 6485613"/>
                <a:gd name="connsiteX19" fmla="*/ 915869 w 3026880"/>
                <a:gd name="connsiteY19" fmla="*/ 1970211 h 6485613"/>
                <a:gd name="connsiteX20" fmla="*/ 1233368 w 3026880"/>
                <a:gd name="connsiteY20" fmla="*/ 1570955 h 6485613"/>
                <a:gd name="connsiteX21" fmla="*/ 1052393 w 3026880"/>
                <a:gd name="connsiteY21" fmla="*/ 1742405 h 6485613"/>
                <a:gd name="connsiteX22" fmla="*/ 906343 w 3026880"/>
                <a:gd name="connsiteY22" fmla="*/ 1840830 h 6485613"/>
                <a:gd name="connsiteX23" fmla="*/ 690443 w 3026880"/>
                <a:gd name="connsiteY23" fmla="*/ 1959099 h 6485613"/>
                <a:gd name="connsiteX24" fmla="*/ 566618 w 3026880"/>
                <a:gd name="connsiteY24" fmla="*/ 1959099 h 6485613"/>
                <a:gd name="connsiteX25" fmla="*/ 423743 w 3026880"/>
                <a:gd name="connsiteY25" fmla="*/ 2085305 h 6485613"/>
                <a:gd name="connsiteX26" fmla="*/ 4643 w 3026880"/>
                <a:gd name="connsiteY26" fmla="*/ 2909218 h 6485613"/>
                <a:gd name="connsiteX27" fmla="*/ 252293 w 3026880"/>
                <a:gd name="connsiteY27" fmla="*/ 2201986 h 6485613"/>
                <a:gd name="connsiteX28" fmla="*/ 102273 w 3026880"/>
                <a:gd name="connsiteY28" fmla="*/ 2392487 h 6485613"/>
                <a:gd name="connsiteX29" fmla="*/ 304681 w 3026880"/>
                <a:gd name="connsiteY29" fmla="*/ 2023392 h 6485613"/>
                <a:gd name="connsiteX30" fmla="*/ 421361 w 3026880"/>
                <a:gd name="connsiteY30" fmla="*/ 1799555 h 6485613"/>
                <a:gd name="connsiteX31" fmla="*/ 742829 w 3026880"/>
                <a:gd name="connsiteY31" fmla="*/ 1632867 h 6485613"/>
                <a:gd name="connsiteX32" fmla="*/ 797597 w 3026880"/>
                <a:gd name="connsiteY32" fmla="*/ 1768599 h 6485613"/>
                <a:gd name="connsiteX33" fmla="*/ 897610 w 3026880"/>
                <a:gd name="connsiteY33" fmla="*/ 1723355 h 6485613"/>
                <a:gd name="connsiteX34" fmla="*/ 1076204 w 3026880"/>
                <a:gd name="connsiteY34" fmla="*/ 1428080 h 6485613"/>
                <a:gd name="connsiteX35" fmla="*/ 1271466 w 3026880"/>
                <a:gd name="connsiteY35" fmla="*/ 1347117 h 6485613"/>
                <a:gd name="connsiteX36" fmla="*/ 1400054 w 3026880"/>
                <a:gd name="connsiteY36" fmla="*/ 1318542 h 6485613"/>
                <a:gd name="connsiteX37" fmla="*/ 2114729 w 3026880"/>
                <a:gd name="connsiteY37"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799982 w 3026880"/>
                <a:gd name="connsiteY15" fmla="*/ 2282949 h 6485613"/>
                <a:gd name="connsiteX16" fmla="*/ 380882 w 3026880"/>
                <a:gd name="connsiteY16" fmla="*/ 4211761 h 6485613"/>
                <a:gd name="connsiteX17" fmla="*/ 647582 w 3026880"/>
                <a:gd name="connsiteY17" fmla="*/ 2292474 h 6485613"/>
                <a:gd name="connsiteX18" fmla="*/ 176094 w 3026880"/>
                <a:gd name="connsiteY18" fmla="*/ 3691061 h 6485613"/>
                <a:gd name="connsiteX19" fmla="*/ 674569 w 3026880"/>
                <a:gd name="connsiteY19" fmla="*/ 2065461 h 6485613"/>
                <a:gd name="connsiteX20" fmla="*/ 915869 w 3026880"/>
                <a:gd name="connsiteY20" fmla="*/ 1970211 h 6485613"/>
                <a:gd name="connsiteX21" fmla="*/ 1233368 w 3026880"/>
                <a:gd name="connsiteY21" fmla="*/ 1570955 h 6485613"/>
                <a:gd name="connsiteX22" fmla="*/ 1052393 w 3026880"/>
                <a:gd name="connsiteY22" fmla="*/ 1742405 h 6485613"/>
                <a:gd name="connsiteX23" fmla="*/ 906343 w 3026880"/>
                <a:gd name="connsiteY23" fmla="*/ 1840830 h 6485613"/>
                <a:gd name="connsiteX24" fmla="*/ 690443 w 3026880"/>
                <a:gd name="connsiteY24" fmla="*/ 1959099 h 6485613"/>
                <a:gd name="connsiteX25" fmla="*/ 566618 w 3026880"/>
                <a:gd name="connsiteY25" fmla="*/ 1959099 h 6485613"/>
                <a:gd name="connsiteX26" fmla="*/ 423743 w 3026880"/>
                <a:gd name="connsiteY26" fmla="*/ 2085305 h 6485613"/>
                <a:gd name="connsiteX27" fmla="*/ 4643 w 3026880"/>
                <a:gd name="connsiteY27" fmla="*/ 2909218 h 6485613"/>
                <a:gd name="connsiteX28" fmla="*/ 252293 w 3026880"/>
                <a:gd name="connsiteY28" fmla="*/ 2201986 h 6485613"/>
                <a:gd name="connsiteX29" fmla="*/ 102273 w 3026880"/>
                <a:gd name="connsiteY29" fmla="*/ 2392487 h 6485613"/>
                <a:gd name="connsiteX30" fmla="*/ 304681 w 3026880"/>
                <a:gd name="connsiteY30" fmla="*/ 2023392 h 6485613"/>
                <a:gd name="connsiteX31" fmla="*/ 421361 w 3026880"/>
                <a:gd name="connsiteY31" fmla="*/ 1799555 h 6485613"/>
                <a:gd name="connsiteX32" fmla="*/ 742829 w 3026880"/>
                <a:gd name="connsiteY32" fmla="*/ 1632867 h 6485613"/>
                <a:gd name="connsiteX33" fmla="*/ 797597 w 3026880"/>
                <a:gd name="connsiteY33" fmla="*/ 1768599 h 6485613"/>
                <a:gd name="connsiteX34" fmla="*/ 897610 w 3026880"/>
                <a:gd name="connsiteY34" fmla="*/ 1723355 h 6485613"/>
                <a:gd name="connsiteX35" fmla="*/ 1076204 w 3026880"/>
                <a:gd name="connsiteY35" fmla="*/ 1428080 h 6485613"/>
                <a:gd name="connsiteX36" fmla="*/ 1271466 w 3026880"/>
                <a:gd name="connsiteY36" fmla="*/ 1347117 h 6485613"/>
                <a:gd name="connsiteX37" fmla="*/ 1400054 w 3026880"/>
                <a:gd name="connsiteY37" fmla="*/ 1318542 h 6485613"/>
                <a:gd name="connsiteX38" fmla="*/ 2114729 w 3026880"/>
                <a:gd name="connsiteY38"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957144 w 3026880"/>
                <a:gd name="connsiteY15" fmla="*/ 2216274 h 6485613"/>
                <a:gd name="connsiteX16" fmla="*/ 799982 w 3026880"/>
                <a:gd name="connsiteY16" fmla="*/ 2282949 h 6485613"/>
                <a:gd name="connsiteX17" fmla="*/ 380882 w 3026880"/>
                <a:gd name="connsiteY17" fmla="*/ 4211761 h 6485613"/>
                <a:gd name="connsiteX18" fmla="*/ 647582 w 3026880"/>
                <a:gd name="connsiteY18" fmla="*/ 2292474 h 6485613"/>
                <a:gd name="connsiteX19" fmla="*/ 176094 w 3026880"/>
                <a:gd name="connsiteY19" fmla="*/ 3691061 h 6485613"/>
                <a:gd name="connsiteX20" fmla="*/ 674569 w 3026880"/>
                <a:gd name="connsiteY20" fmla="*/ 2065461 h 6485613"/>
                <a:gd name="connsiteX21" fmla="*/ 915869 w 3026880"/>
                <a:gd name="connsiteY21" fmla="*/ 1970211 h 6485613"/>
                <a:gd name="connsiteX22" fmla="*/ 1233368 w 3026880"/>
                <a:gd name="connsiteY22" fmla="*/ 1570955 h 6485613"/>
                <a:gd name="connsiteX23" fmla="*/ 1052393 w 3026880"/>
                <a:gd name="connsiteY23" fmla="*/ 1742405 h 6485613"/>
                <a:gd name="connsiteX24" fmla="*/ 906343 w 3026880"/>
                <a:gd name="connsiteY24" fmla="*/ 1840830 h 6485613"/>
                <a:gd name="connsiteX25" fmla="*/ 690443 w 3026880"/>
                <a:gd name="connsiteY25" fmla="*/ 1959099 h 6485613"/>
                <a:gd name="connsiteX26" fmla="*/ 566618 w 3026880"/>
                <a:gd name="connsiteY26" fmla="*/ 1959099 h 6485613"/>
                <a:gd name="connsiteX27" fmla="*/ 423743 w 3026880"/>
                <a:gd name="connsiteY27" fmla="*/ 2085305 h 6485613"/>
                <a:gd name="connsiteX28" fmla="*/ 4643 w 3026880"/>
                <a:gd name="connsiteY28" fmla="*/ 2909218 h 6485613"/>
                <a:gd name="connsiteX29" fmla="*/ 252293 w 3026880"/>
                <a:gd name="connsiteY29" fmla="*/ 2201986 h 6485613"/>
                <a:gd name="connsiteX30" fmla="*/ 102273 w 3026880"/>
                <a:gd name="connsiteY30" fmla="*/ 2392487 h 6485613"/>
                <a:gd name="connsiteX31" fmla="*/ 304681 w 3026880"/>
                <a:gd name="connsiteY31" fmla="*/ 2023392 h 6485613"/>
                <a:gd name="connsiteX32" fmla="*/ 421361 w 3026880"/>
                <a:gd name="connsiteY32" fmla="*/ 1799555 h 6485613"/>
                <a:gd name="connsiteX33" fmla="*/ 742829 w 3026880"/>
                <a:gd name="connsiteY33" fmla="*/ 1632867 h 6485613"/>
                <a:gd name="connsiteX34" fmla="*/ 797597 w 3026880"/>
                <a:gd name="connsiteY34" fmla="*/ 1768599 h 6485613"/>
                <a:gd name="connsiteX35" fmla="*/ 897610 w 3026880"/>
                <a:gd name="connsiteY35" fmla="*/ 1723355 h 6485613"/>
                <a:gd name="connsiteX36" fmla="*/ 1076204 w 3026880"/>
                <a:gd name="connsiteY36" fmla="*/ 1428080 h 6485613"/>
                <a:gd name="connsiteX37" fmla="*/ 1271466 w 3026880"/>
                <a:gd name="connsiteY37" fmla="*/ 1347117 h 6485613"/>
                <a:gd name="connsiteX38" fmla="*/ 1400054 w 3026880"/>
                <a:gd name="connsiteY38" fmla="*/ 1318542 h 6485613"/>
                <a:gd name="connsiteX39" fmla="*/ 2114729 w 3026880"/>
                <a:gd name="connsiteY39"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957144 w 3026880"/>
                <a:gd name="connsiteY15" fmla="*/ 2216274 h 6485613"/>
                <a:gd name="connsiteX16" fmla="*/ 799982 w 3026880"/>
                <a:gd name="connsiteY16" fmla="*/ 2282949 h 6485613"/>
                <a:gd name="connsiteX17" fmla="*/ 380882 w 3026880"/>
                <a:gd name="connsiteY17" fmla="*/ 4211761 h 6485613"/>
                <a:gd name="connsiteX18" fmla="*/ 647582 w 3026880"/>
                <a:gd name="connsiteY18" fmla="*/ 2292474 h 6485613"/>
                <a:gd name="connsiteX19" fmla="*/ 176094 w 3026880"/>
                <a:gd name="connsiteY19" fmla="*/ 3691061 h 6485613"/>
                <a:gd name="connsiteX20" fmla="*/ 674569 w 3026880"/>
                <a:gd name="connsiteY20" fmla="*/ 2065461 h 6485613"/>
                <a:gd name="connsiteX21" fmla="*/ 915869 w 3026880"/>
                <a:gd name="connsiteY21" fmla="*/ 1970211 h 6485613"/>
                <a:gd name="connsiteX22" fmla="*/ 1233368 w 3026880"/>
                <a:gd name="connsiteY22" fmla="*/ 1570955 h 6485613"/>
                <a:gd name="connsiteX23" fmla="*/ 1052393 w 3026880"/>
                <a:gd name="connsiteY23" fmla="*/ 1742405 h 6485613"/>
                <a:gd name="connsiteX24" fmla="*/ 906343 w 3026880"/>
                <a:gd name="connsiteY24" fmla="*/ 1840830 h 6485613"/>
                <a:gd name="connsiteX25" fmla="*/ 690443 w 3026880"/>
                <a:gd name="connsiteY25" fmla="*/ 1959099 h 6485613"/>
                <a:gd name="connsiteX26" fmla="*/ 566618 w 3026880"/>
                <a:gd name="connsiteY26" fmla="*/ 1959099 h 6485613"/>
                <a:gd name="connsiteX27" fmla="*/ 423743 w 3026880"/>
                <a:gd name="connsiteY27" fmla="*/ 2085305 h 6485613"/>
                <a:gd name="connsiteX28" fmla="*/ 4643 w 3026880"/>
                <a:gd name="connsiteY28" fmla="*/ 2909218 h 6485613"/>
                <a:gd name="connsiteX29" fmla="*/ 252293 w 3026880"/>
                <a:gd name="connsiteY29" fmla="*/ 2201986 h 6485613"/>
                <a:gd name="connsiteX30" fmla="*/ 102273 w 3026880"/>
                <a:gd name="connsiteY30" fmla="*/ 2392487 h 6485613"/>
                <a:gd name="connsiteX31" fmla="*/ 304681 w 3026880"/>
                <a:gd name="connsiteY31" fmla="*/ 2023392 h 6485613"/>
                <a:gd name="connsiteX32" fmla="*/ 421361 w 3026880"/>
                <a:gd name="connsiteY32" fmla="*/ 1799555 h 6485613"/>
                <a:gd name="connsiteX33" fmla="*/ 742829 w 3026880"/>
                <a:gd name="connsiteY33" fmla="*/ 1632867 h 6485613"/>
                <a:gd name="connsiteX34" fmla="*/ 797597 w 3026880"/>
                <a:gd name="connsiteY34" fmla="*/ 1768599 h 6485613"/>
                <a:gd name="connsiteX35" fmla="*/ 897610 w 3026880"/>
                <a:gd name="connsiteY35" fmla="*/ 1723355 h 6485613"/>
                <a:gd name="connsiteX36" fmla="*/ 1076204 w 3026880"/>
                <a:gd name="connsiteY36" fmla="*/ 1428080 h 6485613"/>
                <a:gd name="connsiteX37" fmla="*/ 1271466 w 3026880"/>
                <a:gd name="connsiteY37" fmla="*/ 1347117 h 6485613"/>
                <a:gd name="connsiteX38" fmla="*/ 1400054 w 3026880"/>
                <a:gd name="connsiteY38" fmla="*/ 1318542 h 6485613"/>
                <a:gd name="connsiteX39" fmla="*/ 2114729 w 3026880"/>
                <a:gd name="connsiteY39"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957144 w 3026880"/>
                <a:gd name="connsiteY15" fmla="*/ 2216274 h 6485613"/>
                <a:gd name="connsiteX16" fmla="*/ 799982 w 3026880"/>
                <a:gd name="connsiteY16" fmla="*/ 2282949 h 6485613"/>
                <a:gd name="connsiteX17" fmla="*/ 380882 w 3026880"/>
                <a:gd name="connsiteY17" fmla="*/ 4211761 h 6485613"/>
                <a:gd name="connsiteX18" fmla="*/ 647582 w 3026880"/>
                <a:gd name="connsiteY18" fmla="*/ 2292474 h 6485613"/>
                <a:gd name="connsiteX19" fmla="*/ 176094 w 3026880"/>
                <a:gd name="connsiteY19" fmla="*/ 3691061 h 6485613"/>
                <a:gd name="connsiteX20" fmla="*/ 674569 w 3026880"/>
                <a:gd name="connsiteY20" fmla="*/ 2065461 h 6485613"/>
                <a:gd name="connsiteX21" fmla="*/ 915869 w 3026880"/>
                <a:gd name="connsiteY21" fmla="*/ 1970211 h 6485613"/>
                <a:gd name="connsiteX22" fmla="*/ 1233368 w 3026880"/>
                <a:gd name="connsiteY22" fmla="*/ 1570955 h 6485613"/>
                <a:gd name="connsiteX23" fmla="*/ 1052393 w 3026880"/>
                <a:gd name="connsiteY23" fmla="*/ 1742405 h 6485613"/>
                <a:gd name="connsiteX24" fmla="*/ 906343 w 3026880"/>
                <a:gd name="connsiteY24" fmla="*/ 1840830 h 6485613"/>
                <a:gd name="connsiteX25" fmla="*/ 690443 w 3026880"/>
                <a:gd name="connsiteY25" fmla="*/ 1959099 h 6485613"/>
                <a:gd name="connsiteX26" fmla="*/ 566618 w 3026880"/>
                <a:gd name="connsiteY26" fmla="*/ 1959099 h 6485613"/>
                <a:gd name="connsiteX27" fmla="*/ 423743 w 3026880"/>
                <a:gd name="connsiteY27" fmla="*/ 2085305 h 6485613"/>
                <a:gd name="connsiteX28" fmla="*/ 4643 w 3026880"/>
                <a:gd name="connsiteY28" fmla="*/ 2909218 h 6485613"/>
                <a:gd name="connsiteX29" fmla="*/ 252293 w 3026880"/>
                <a:gd name="connsiteY29" fmla="*/ 2201986 h 6485613"/>
                <a:gd name="connsiteX30" fmla="*/ 102273 w 3026880"/>
                <a:gd name="connsiteY30" fmla="*/ 2392487 h 6485613"/>
                <a:gd name="connsiteX31" fmla="*/ 304681 w 3026880"/>
                <a:gd name="connsiteY31" fmla="*/ 2023392 h 6485613"/>
                <a:gd name="connsiteX32" fmla="*/ 421361 w 3026880"/>
                <a:gd name="connsiteY32" fmla="*/ 1799555 h 6485613"/>
                <a:gd name="connsiteX33" fmla="*/ 742829 w 3026880"/>
                <a:gd name="connsiteY33" fmla="*/ 1632867 h 6485613"/>
                <a:gd name="connsiteX34" fmla="*/ 797597 w 3026880"/>
                <a:gd name="connsiteY34" fmla="*/ 1768599 h 6485613"/>
                <a:gd name="connsiteX35" fmla="*/ 897610 w 3026880"/>
                <a:gd name="connsiteY35" fmla="*/ 1723355 h 6485613"/>
                <a:gd name="connsiteX36" fmla="*/ 1076204 w 3026880"/>
                <a:gd name="connsiteY36" fmla="*/ 1428080 h 6485613"/>
                <a:gd name="connsiteX37" fmla="*/ 1271466 w 3026880"/>
                <a:gd name="connsiteY37" fmla="*/ 1347117 h 6485613"/>
                <a:gd name="connsiteX38" fmla="*/ 1400054 w 3026880"/>
                <a:gd name="connsiteY38" fmla="*/ 1318542 h 6485613"/>
                <a:gd name="connsiteX39" fmla="*/ 2114729 w 3026880"/>
                <a:gd name="connsiteY39"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957144 w 3026880"/>
                <a:gd name="connsiteY15" fmla="*/ 2216274 h 6485613"/>
                <a:gd name="connsiteX16" fmla="*/ 799982 w 3026880"/>
                <a:gd name="connsiteY16" fmla="*/ 2282949 h 6485613"/>
                <a:gd name="connsiteX17" fmla="*/ 380882 w 3026880"/>
                <a:gd name="connsiteY17" fmla="*/ 4211761 h 6485613"/>
                <a:gd name="connsiteX18" fmla="*/ 647582 w 3026880"/>
                <a:gd name="connsiteY18" fmla="*/ 2292474 h 6485613"/>
                <a:gd name="connsiteX19" fmla="*/ 176094 w 3026880"/>
                <a:gd name="connsiteY19" fmla="*/ 3691061 h 6485613"/>
                <a:gd name="connsiteX20" fmla="*/ 674569 w 3026880"/>
                <a:gd name="connsiteY20" fmla="*/ 2065461 h 6485613"/>
                <a:gd name="connsiteX21" fmla="*/ 915869 w 3026880"/>
                <a:gd name="connsiteY21" fmla="*/ 1970211 h 6485613"/>
                <a:gd name="connsiteX22" fmla="*/ 1233368 w 3026880"/>
                <a:gd name="connsiteY22" fmla="*/ 1570955 h 6485613"/>
                <a:gd name="connsiteX23" fmla="*/ 1052393 w 3026880"/>
                <a:gd name="connsiteY23" fmla="*/ 1742405 h 6485613"/>
                <a:gd name="connsiteX24" fmla="*/ 906343 w 3026880"/>
                <a:gd name="connsiteY24" fmla="*/ 1840830 h 6485613"/>
                <a:gd name="connsiteX25" fmla="*/ 690443 w 3026880"/>
                <a:gd name="connsiteY25" fmla="*/ 1959099 h 6485613"/>
                <a:gd name="connsiteX26" fmla="*/ 566618 w 3026880"/>
                <a:gd name="connsiteY26" fmla="*/ 1959099 h 6485613"/>
                <a:gd name="connsiteX27" fmla="*/ 423743 w 3026880"/>
                <a:gd name="connsiteY27" fmla="*/ 2085305 h 6485613"/>
                <a:gd name="connsiteX28" fmla="*/ 4643 w 3026880"/>
                <a:gd name="connsiteY28" fmla="*/ 2909218 h 6485613"/>
                <a:gd name="connsiteX29" fmla="*/ 252293 w 3026880"/>
                <a:gd name="connsiteY29" fmla="*/ 2201986 h 6485613"/>
                <a:gd name="connsiteX30" fmla="*/ 102273 w 3026880"/>
                <a:gd name="connsiteY30" fmla="*/ 2392487 h 6485613"/>
                <a:gd name="connsiteX31" fmla="*/ 304681 w 3026880"/>
                <a:gd name="connsiteY31" fmla="*/ 2023392 h 6485613"/>
                <a:gd name="connsiteX32" fmla="*/ 421361 w 3026880"/>
                <a:gd name="connsiteY32" fmla="*/ 1799555 h 6485613"/>
                <a:gd name="connsiteX33" fmla="*/ 742829 w 3026880"/>
                <a:gd name="connsiteY33" fmla="*/ 1632867 h 6485613"/>
                <a:gd name="connsiteX34" fmla="*/ 797597 w 3026880"/>
                <a:gd name="connsiteY34" fmla="*/ 1768599 h 6485613"/>
                <a:gd name="connsiteX35" fmla="*/ 897610 w 3026880"/>
                <a:gd name="connsiteY35" fmla="*/ 1723355 h 6485613"/>
                <a:gd name="connsiteX36" fmla="*/ 1076204 w 3026880"/>
                <a:gd name="connsiteY36" fmla="*/ 1428080 h 6485613"/>
                <a:gd name="connsiteX37" fmla="*/ 1271466 w 3026880"/>
                <a:gd name="connsiteY37" fmla="*/ 1347117 h 6485613"/>
                <a:gd name="connsiteX38" fmla="*/ 1400054 w 3026880"/>
                <a:gd name="connsiteY38" fmla="*/ 1318542 h 6485613"/>
                <a:gd name="connsiteX39" fmla="*/ 2114729 w 3026880"/>
                <a:gd name="connsiteY39"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957144 w 3026880"/>
                <a:gd name="connsiteY15" fmla="*/ 2216274 h 6485613"/>
                <a:gd name="connsiteX16" fmla="*/ 799982 w 3026880"/>
                <a:gd name="connsiteY16" fmla="*/ 2282949 h 6485613"/>
                <a:gd name="connsiteX17" fmla="*/ 380882 w 3026880"/>
                <a:gd name="connsiteY17" fmla="*/ 4211761 h 6485613"/>
                <a:gd name="connsiteX18" fmla="*/ 647582 w 3026880"/>
                <a:gd name="connsiteY18" fmla="*/ 2292474 h 6485613"/>
                <a:gd name="connsiteX19" fmla="*/ 176094 w 3026880"/>
                <a:gd name="connsiteY19" fmla="*/ 3691061 h 6485613"/>
                <a:gd name="connsiteX20" fmla="*/ 674569 w 3026880"/>
                <a:gd name="connsiteY20" fmla="*/ 2065461 h 6485613"/>
                <a:gd name="connsiteX21" fmla="*/ 915869 w 3026880"/>
                <a:gd name="connsiteY21" fmla="*/ 1970211 h 6485613"/>
                <a:gd name="connsiteX22" fmla="*/ 1233368 w 3026880"/>
                <a:gd name="connsiteY22" fmla="*/ 1570955 h 6485613"/>
                <a:gd name="connsiteX23" fmla="*/ 1052393 w 3026880"/>
                <a:gd name="connsiteY23" fmla="*/ 1742405 h 6485613"/>
                <a:gd name="connsiteX24" fmla="*/ 906343 w 3026880"/>
                <a:gd name="connsiteY24" fmla="*/ 1840830 h 6485613"/>
                <a:gd name="connsiteX25" fmla="*/ 690443 w 3026880"/>
                <a:gd name="connsiteY25" fmla="*/ 1959099 h 6485613"/>
                <a:gd name="connsiteX26" fmla="*/ 566618 w 3026880"/>
                <a:gd name="connsiteY26" fmla="*/ 1959099 h 6485613"/>
                <a:gd name="connsiteX27" fmla="*/ 423743 w 3026880"/>
                <a:gd name="connsiteY27" fmla="*/ 2085305 h 6485613"/>
                <a:gd name="connsiteX28" fmla="*/ 4643 w 3026880"/>
                <a:gd name="connsiteY28" fmla="*/ 2909218 h 6485613"/>
                <a:gd name="connsiteX29" fmla="*/ 252293 w 3026880"/>
                <a:gd name="connsiteY29" fmla="*/ 2201986 h 6485613"/>
                <a:gd name="connsiteX30" fmla="*/ 102273 w 3026880"/>
                <a:gd name="connsiteY30" fmla="*/ 2392487 h 6485613"/>
                <a:gd name="connsiteX31" fmla="*/ 304681 w 3026880"/>
                <a:gd name="connsiteY31" fmla="*/ 2023392 h 6485613"/>
                <a:gd name="connsiteX32" fmla="*/ 421361 w 3026880"/>
                <a:gd name="connsiteY32" fmla="*/ 1799555 h 6485613"/>
                <a:gd name="connsiteX33" fmla="*/ 742829 w 3026880"/>
                <a:gd name="connsiteY33" fmla="*/ 1632867 h 6485613"/>
                <a:gd name="connsiteX34" fmla="*/ 797597 w 3026880"/>
                <a:gd name="connsiteY34" fmla="*/ 1768599 h 6485613"/>
                <a:gd name="connsiteX35" fmla="*/ 897610 w 3026880"/>
                <a:gd name="connsiteY35" fmla="*/ 1723355 h 6485613"/>
                <a:gd name="connsiteX36" fmla="*/ 1076204 w 3026880"/>
                <a:gd name="connsiteY36" fmla="*/ 1428080 h 6485613"/>
                <a:gd name="connsiteX37" fmla="*/ 1271466 w 3026880"/>
                <a:gd name="connsiteY37" fmla="*/ 1347117 h 6485613"/>
                <a:gd name="connsiteX38" fmla="*/ 1400054 w 3026880"/>
                <a:gd name="connsiteY38" fmla="*/ 1318542 h 6485613"/>
                <a:gd name="connsiteX39" fmla="*/ 2114729 w 3026880"/>
                <a:gd name="connsiteY39"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990482 w 3026880"/>
                <a:gd name="connsiteY15" fmla="*/ 2578224 h 6485613"/>
                <a:gd name="connsiteX16" fmla="*/ 957144 w 3026880"/>
                <a:gd name="connsiteY16" fmla="*/ 2216274 h 6485613"/>
                <a:gd name="connsiteX17" fmla="*/ 799982 w 3026880"/>
                <a:gd name="connsiteY17" fmla="*/ 2282949 h 6485613"/>
                <a:gd name="connsiteX18" fmla="*/ 380882 w 3026880"/>
                <a:gd name="connsiteY18" fmla="*/ 4211761 h 6485613"/>
                <a:gd name="connsiteX19" fmla="*/ 647582 w 3026880"/>
                <a:gd name="connsiteY19" fmla="*/ 2292474 h 6485613"/>
                <a:gd name="connsiteX20" fmla="*/ 176094 w 3026880"/>
                <a:gd name="connsiteY20" fmla="*/ 3691061 h 6485613"/>
                <a:gd name="connsiteX21" fmla="*/ 674569 w 3026880"/>
                <a:gd name="connsiteY21" fmla="*/ 2065461 h 6485613"/>
                <a:gd name="connsiteX22" fmla="*/ 915869 w 3026880"/>
                <a:gd name="connsiteY22" fmla="*/ 1970211 h 6485613"/>
                <a:gd name="connsiteX23" fmla="*/ 1233368 w 3026880"/>
                <a:gd name="connsiteY23" fmla="*/ 1570955 h 6485613"/>
                <a:gd name="connsiteX24" fmla="*/ 1052393 w 3026880"/>
                <a:gd name="connsiteY24" fmla="*/ 1742405 h 6485613"/>
                <a:gd name="connsiteX25" fmla="*/ 906343 w 3026880"/>
                <a:gd name="connsiteY25" fmla="*/ 1840830 h 6485613"/>
                <a:gd name="connsiteX26" fmla="*/ 690443 w 3026880"/>
                <a:gd name="connsiteY26" fmla="*/ 1959099 h 6485613"/>
                <a:gd name="connsiteX27" fmla="*/ 566618 w 3026880"/>
                <a:gd name="connsiteY27" fmla="*/ 1959099 h 6485613"/>
                <a:gd name="connsiteX28" fmla="*/ 423743 w 3026880"/>
                <a:gd name="connsiteY28" fmla="*/ 2085305 h 6485613"/>
                <a:gd name="connsiteX29" fmla="*/ 4643 w 3026880"/>
                <a:gd name="connsiteY29" fmla="*/ 2909218 h 6485613"/>
                <a:gd name="connsiteX30" fmla="*/ 252293 w 3026880"/>
                <a:gd name="connsiteY30" fmla="*/ 2201986 h 6485613"/>
                <a:gd name="connsiteX31" fmla="*/ 102273 w 3026880"/>
                <a:gd name="connsiteY31" fmla="*/ 2392487 h 6485613"/>
                <a:gd name="connsiteX32" fmla="*/ 304681 w 3026880"/>
                <a:gd name="connsiteY32" fmla="*/ 2023392 h 6485613"/>
                <a:gd name="connsiteX33" fmla="*/ 421361 w 3026880"/>
                <a:gd name="connsiteY33" fmla="*/ 1799555 h 6485613"/>
                <a:gd name="connsiteX34" fmla="*/ 742829 w 3026880"/>
                <a:gd name="connsiteY34" fmla="*/ 1632867 h 6485613"/>
                <a:gd name="connsiteX35" fmla="*/ 797597 w 3026880"/>
                <a:gd name="connsiteY35" fmla="*/ 1768599 h 6485613"/>
                <a:gd name="connsiteX36" fmla="*/ 897610 w 3026880"/>
                <a:gd name="connsiteY36" fmla="*/ 1723355 h 6485613"/>
                <a:gd name="connsiteX37" fmla="*/ 1076204 w 3026880"/>
                <a:gd name="connsiteY37" fmla="*/ 1428080 h 6485613"/>
                <a:gd name="connsiteX38" fmla="*/ 1271466 w 3026880"/>
                <a:gd name="connsiteY38" fmla="*/ 1347117 h 6485613"/>
                <a:gd name="connsiteX39" fmla="*/ 1400054 w 3026880"/>
                <a:gd name="connsiteY39" fmla="*/ 1318542 h 6485613"/>
                <a:gd name="connsiteX40" fmla="*/ 2114729 w 3026880"/>
                <a:gd name="connsiteY40"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1057157 w 3026880"/>
                <a:gd name="connsiteY15" fmla="*/ 2382961 h 6485613"/>
                <a:gd name="connsiteX16" fmla="*/ 990482 w 3026880"/>
                <a:gd name="connsiteY16" fmla="*/ 2578224 h 6485613"/>
                <a:gd name="connsiteX17" fmla="*/ 957144 w 3026880"/>
                <a:gd name="connsiteY17" fmla="*/ 2216274 h 6485613"/>
                <a:gd name="connsiteX18" fmla="*/ 799982 w 3026880"/>
                <a:gd name="connsiteY18" fmla="*/ 2282949 h 6485613"/>
                <a:gd name="connsiteX19" fmla="*/ 380882 w 3026880"/>
                <a:gd name="connsiteY19" fmla="*/ 4211761 h 6485613"/>
                <a:gd name="connsiteX20" fmla="*/ 647582 w 3026880"/>
                <a:gd name="connsiteY20" fmla="*/ 2292474 h 6485613"/>
                <a:gd name="connsiteX21" fmla="*/ 176094 w 3026880"/>
                <a:gd name="connsiteY21" fmla="*/ 3691061 h 6485613"/>
                <a:gd name="connsiteX22" fmla="*/ 674569 w 3026880"/>
                <a:gd name="connsiteY22" fmla="*/ 2065461 h 6485613"/>
                <a:gd name="connsiteX23" fmla="*/ 915869 w 3026880"/>
                <a:gd name="connsiteY23" fmla="*/ 1970211 h 6485613"/>
                <a:gd name="connsiteX24" fmla="*/ 1233368 w 3026880"/>
                <a:gd name="connsiteY24" fmla="*/ 1570955 h 6485613"/>
                <a:gd name="connsiteX25" fmla="*/ 1052393 w 3026880"/>
                <a:gd name="connsiteY25" fmla="*/ 1742405 h 6485613"/>
                <a:gd name="connsiteX26" fmla="*/ 906343 w 3026880"/>
                <a:gd name="connsiteY26" fmla="*/ 1840830 h 6485613"/>
                <a:gd name="connsiteX27" fmla="*/ 690443 w 3026880"/>
                <a:gd name="connsiteY27" fmla="*/ 1959099 h 6485613"/>
                <a:gd name="connsiteX28" fmla="*/ 566618 w 3026880"/>
                <a:gd name="connsiteY28" fmla="*/ 1959099 h 6485613"/>
                <a:gd name="connsiteX29" fmla="*/ 423743 w 3026880"/>
                <a:gd name="connsiteY29" fmla="*/ 2085305 h 6485613"/>
                <a:gd name="connsiteX30" fmla="*/ 4643 w 3026880"/>
                <a:gd name="connsiteY30" fmla="*/ 2909218 h 6485613"/>
                <a:gd name="connsiteX31" fmla="*/ 252293 w 3026880"/>
                <a:gd name="connsiteY31" fmla="*/ 2201986 h 6485613"/>
                <a:gd name="connsiteX32" fmla="*/ 102273 w 3026880"/>
                <a:gd name="connsiteY32" fmla="*/ 2392487 h 6485613"/>
                <a:gd name="connsiteX33" fmla="*/ 304681 w 3026880"/>
                <a:gd name="connsiteY33" fmla="*/ 2023392 h 6485613"/>
                <a:gd name="connsiteX34" fmla="*/ 421361 w 3026880"/>
                <a:gd name="connsiteY34" fmla="*/ 1799555 h 6485613"/>
                <a:gd name="connsiteX35" fmla="*/ 742829 w 3026880"/>
                <a:gd name="connsiteY35" fmla="*/ 1632867 h 6485613"/>
                <a:gd name="connsiteX36" fmla="*/ 797597 w 3026880"/>
                <a:gd name="connsiteY36" fmla="*/ 1768599 h 6485613"/>
                <a:gd name="connsiteX37" fmla="*/ 897610 w 3026880"/>
                <a:gd name="connsiteY37" fmla="*/ 1723355 h 6485613"/>
                <a:gd name="connsiteX38" fmla="*/ 1076204 w 3026880"/>
                <a:gd name="connsiteY38" fmla="*/ 1428080 h 6485613"/>
                <a:gd name="connsiteX39" fmla="*/ 1271466 w 3026880"/>
                <a:gd name="connsiteY39" fmla="*/ 1347117 h 6485613"/>
                <a:gd name="connsiteX40" fmla="*/ 1400054 w 3026880"/>
                <a:gd name="connsiteY40" fmla="*/ 1318542 h 6485613"/>
                <a:gd name="connsiteX41" fmla="*/ 2114729 w 3026880"/>
                <a:gd name="connsiteY41"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1171457 w 3026880"/>
                <a:gd name="connsiteY15" fmla="*/ 2363911 h 6485613"/>
                <a:gd name="connsiteX16" fmla="*/ 1057157 w 3026880"/>
                <a:gd name="connsiteY16" fmla="*/ 2382961 h 6485613"/>
                <a:gd name="connsiteX17" fmla="*/ 990482 w 3026880"/>
                <a:gd name="connsiteY17" fmla="*/ 2578224 h 6485613"/>
                <a:gd name="connsiteX18" fmla="*/ 957144 w 3026880"/>
                <a:gd name="connsiteY18" fmla="*/ 2216274 h 6485613"/>
                <a:gd name="connsiteX19" fmla="*/ 799982 w 3026880"/>
                <a:gd name="connsiteY19" fmla="*/ 2282949 h 6485613"/>
                <a:gd name="connsiteX20" fmla="*/ 380882 w 3026880"/>
                <a:gd name="connsiteY20" fmla="*/ 4211761 h 6485613"/>
                <a:gd name="connsiteX21" fmla="*/ 647582 w 3026880"/>
                <a:gd name="connsiteY21" fmla="*/ 2292474 h 6485613"/>
                <a:gd name="connsiteX22" fmla="*/ 176094 w 3026880"/>
                <a:gd name="connsiteY22" fmla="*/ 3691061 h 6485613"/>
                <a:gd name="connsiteX23" fmla="*/ 674569 w 3026880"/>
                <a:gd name="connsiteY23" fmla="*/ 2065461 h 6485613"/>
                <a:gd name="connsiteX24" fmla="*/ 915869 w 3026880"/>
                <a:gd name="connsiteY24" fmla="*/ 1970211 h 6485613"/>
                <a:gd name="connsiteX25" fmla="*/ 1233368 w 3026880"/>
                <a:gd name="connsiteY25" fmla="*/ 1570955 h 6485613"/>
                <a:gd name="connsiteX26" fmla="*/ 1052393 w 3026880"/>
                <a:gd name="connsiteY26" fmla="*/ 1742405 h 6485613"/>
                <a:gd name="connsiteX27" fmla="*/ 906343 w 3026880"/>
                <a:gd name="connsiteY27" fmla="*/ 1840830 h 6485613"/>
                <a:gd name="connsiteX28" fmla="*/ 690443 w 3026880"/>
                <a:gd name="connsiteY28" fmla="*/ 1959099 h 6485613"/>
                <a:gd name="connsiteX29" fmla="*/ 566618 w 3026880"/>
                <a:gd name="connsiteY29" fmla="*/ 1959099 h 6485613"/>
                <a:gd name="connsiteX30" fmla="*/ 423743 w 3026880"/>
                <a:gd name="connsiteY30" fmla="*/ 2085305 h 6485613"/>
                <a:gd name="connsiteX31" fmla="*/ 4643 w 3026880"/>
                <a:gd name="connsiteY31" fmla="*/ 2909218 h 6485613"/>
                <a:gd name="connsiteX32" fmla="*/ 252293 w 3026880"/>
                <a:gd name="connsiteY32" fmla="*/ 2201986 h 6485613"/>
                <a:gd name="connsiteX33" fmla="*/ 102273 w 3026880"/>
                <a:gd name="connsiteY33" fmla="*/ 2392487 h 6485613"/>
                <a:gd name="connsiteX34" fmla="*/ 304681 w 3026880"/>
                <a:gd name="connsiteY34" fmla="*/ 2023392 h 6485613"/>
                <a:gd name="connsiteX35" fmla="*/ 421361 w 3026880"/>
                <a:gd name="connsiteY35" fmla="*/ 1799555 h 6485613"/>
                <a:gd name="connsiteX36" fmla="*/ 742829 w 3026880"/>
                <a:gd name="connsiteY36" fmla="*/ 1632867 h 6485613"/>
                <a:gd name="connsiteX37" fmla="*/ 797597 w 3026880"/>
                <a:gd name="connsiteY37" fmla="*/ 1768599 h 6485613"/>
                <a:gd name="connsiteX38" fmla="*/ 897610 w 3026880"/>
                <a:gd name="connsiteY38" fmla="*/ 1723355 h 6485613"/>
                <a:gd name="connsiteX39" fmla="*/ 1076204 w 3026880"/>
                <a:gd name="connsiteY39" fmla="*/ 1428080 h 6485613"/>
                <a:gd name="connsiteX40" fmla="*/ 1271466 w 3026880"/>
                <a:gd name="connsiteY40" fmla="*/ 1347117 h 6485613"/>
                <a:gd name="connsiteX41" fmla="*/ 1400054 w 3026880"/>
                <a:gd name="connsiteY41" fmla="*/ 1318542 h 6485613"/>
                <a:gd name="connsiteX42" fmla="*/ 2114729 w 3026880"/>
                <a:gd name="connsiteY42"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1171457 w 3026880"/>
                <a:gd name="connsiteY15" fmla="*/ 2363911 h 6485613"/>
                <a:gd name="connsiteX16" fmla="*/ 1057157 w 3026880"/>
                <a:gd name="connsiteY16" fmla="*/ 2382961 h 6485613"/>
                <a:gd name="connsiteX17" fmla="*/ 990482 w 3026880"/>
                <a:gd name="connsiteY17" fmla="*/ 2578224 h 6485613"/>
                <a:gd name="connsiteX18" fmla="*/ 957144 w 3026880"/>
                <a:gd name="connsiteY18" fmla="*/ 2216274 h 6485613"/>
                <a:gd name="connsiteX19" fmla="*/ 799982 w 3026880"/>
                <a:gd name="connsiteY19" fmla="*/ 2282949 h 6485613"/>
                <a:gd name="connsiteX20" fmla="*/ 544394 w 3026880"/>
                <a:gd name="connsiteY20" fmla="*/ 4643561 h 6485613"/>
                <a:gd name="connsiteX21" fmla="*/ 380882 w 3026880"/>
                <a:gd name="connsiteY21" fmla="*/ 4211761 h 6485613"/>
                <a:gd name="connsiteX22" fmla="*/ 647582 w 3026880"/>
                <a:gd name="connsiteY22" fmla="*/ 2292474 h 6485613"/>
                <a:gd name="connsiteX23" fmla="*/ 176094 w 3026880"/>
                <a:gd name="connsiteY23" fmla="*/ 3691061 h 6485613"/>
                <a:gd name="connsiteX24" fmla="*/ 674569 w 3026880"/>
                <a:gd name="connsiteY24" fmla="*/ 2065461 h 6485613"/>
                <a:gd name="connsiteX25" fmla="*/ 915869 w 3026880"/>
                <a:gd name="connsiteY25" fmla="*/ 1970211 h 6485613"/>
                <a:gd name="connsiteX26" fmla="*/ 1233368 w 3026880"/>
                <a:gd name="connsiteY26" fmla="*/ 1570955 h 6485613"/>
                <a:gd name="connsiteX27" fmla="*/ 1052393 w 3026880"/>
                <a:gd name="connsiteY27" fmla="*/ 1742405 h 6485613"/>
                <a:gd name="connsiteX28" fmla="*/ 906343 w 3026880"/>
                <a:gd name="connsiteY28" fmla="*/ 1840830 h 6485613"/>
                <a:gd name="connsiteX29" fmla="*/ 690443 w 3026880"/>
                <a:gd name="connsiteY29" fmla="*/ 1959099 h 6485613"/>
                <a:gd name="connsiteX30" fmla="*/ 566618 w 3026880"/>
                <a:gd name="connsiteY30" fmla="*/ 1959099 h 6485613"/>
                <a:gd name="connsiteX31" fmla="*/ 423743 w 3026880"/>
                <a:gd name="connsiteY31" fmla="*/ 2085305 h 6485613"/>
                <a:gd name="connsiteX32" fmla="*/ 4643 w 3026880"/>
                <a:gd name="connsiteY32" fmla="*/ 2909218 h 6485613"/>
                <a:gd name="connsiteX33" fmla="*/ 252293 w 3026880"/>
                <a:gd name="connsiteY33" fmla="*/ 2201986 h 6485613"/>
                <a:gd name="connsiteX34" fmla="*/ 102273 w 3026880"/>
                <a:gd name="connsiteY34" fmla="*/ 2392487 h 6485613"/>
                <a:gd name="connsiteX35" fmla="*/ 304681 w 3026880"/>
                <a:gd name="connsiteY35" fmla="*/ 2023392 h 6485613"/>
                <a:gd name="connsiteX36" fmla="*/ 421361 w 3026880"/>
                <a:gd name="connsiteY36" fmla="*/ 1799555 h 6485613"/>
                <a:gd name="connsiteX37" fmla="*/ 742829 w 3026880"/>
                <a:gd name="connsiteY37" fmla="*/ 1632867 h 6485613"/>
                <a:gd name="connsiteX38" fmla="*/ 797597 w 3026880"/>
                <a:gd name="connsiteY38" fmla="*/ 1768599 h 6485613"/>
                <a:gd name="connsiteX39" fmla="*/ 897610 w 3026880"/>
                <a:gd name="connsiteY39" fmla="*/ 1723355 h 6485613"/>
                <a:gd name="connsiteX40" fmla="*/ 1076204 w 3026880"/>
                <a:gd name="connsiteY40" fmla="*/ 1428080 h 6485613"/>
                <a:gd name="connsiteX41" fmla="*/ 1271466 w 3026880"/>
                <a:gd name="connsiteY41" fmla="*/ 1347117 h 6485613"/>
                <a:gd name="connsiteX42" fmla="*/ 1400054 w 3026880"/>
                <a:gd name="connsiteY42" fmla="*/ 1318542 h 6485613"/>
                <a:gd name="connsiteX43" fmla="*/ 2114729 w 3026880"/>
                <a:gd name="connsiteY43"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1171457 w 3026880"/>
                <a:gd name="connsiteY15" fmla="*/ 2363911 h 6485613"/>
                <a:gd name="connsiteX16" fmla="*/ 1057157 w 3026880"/>
                <a:gd name="connsiteY16" fmla="*/ 2382961 h 6485613"/>
                <a:gd name="connsiteX17" fmla="*/ 990482 w 3026880"/>
                <a:gd name="connsiteY17" fmla="*/ 2578224 h 6485613"/>
                <a:gd name="connsiteX18" fmla="*/ 957144 w 3026880"/>
                <a:gd name="connsiteY18" fmla="*/ 2216274 h 6485613"/>
                <a:gd name="connsiteX19" fmla="*/ 799982 w 3026880"/>
                <a:gd name="connsiteY19" fmla="*/ 2282949 h 6485613"/>
                <a:gd name="connsiteX20" fmla="*/ 471369 w 3026880"/>
                <a:gd name="connsiteY20" fmla="*/ 4135561 h 6485613"/>
                <a:gd name="connsiteX21" fmla="*/ 544394 w 3026880"/>
                <a:gd name="connsiteY21" fmla="*/ 4643561 h 6485613"/>
                <a:gd name="connsiteX22" fmla="*/ 380882 w 3026880"/>
                <a:gd name="connsiteY22" fmla="*/ 4211761 h 6485613"/>
                <a:gd name="connsiteX23" fmla="*/ 647582 w 3026880"/>
                <a:gd name="connsiteY23" fmla="*/ 2292474 h 6485613"/>
                <a:gd name="connsiteX24" fmla="*/ 176094 w 3026880"/>
                <a:gd name="connsiteY24" fmla="*/ 3691061 h 6485613"/>
                <a:gd name="connsiteX25" fmla="*/ 674569 w 3026880"/>
                <a:gd name="connsiteY25" fmla="*/ 2065461 h 6485613"/>
                <a:gd name="connsiteX26" fmla="*/ 915869 w 3026880"/>
                <a:gd name="connsiteY26" fmla="*/ 1970211 h 6485613"/>
                <a:gd name="connsiteX27" fmla="*/ 1233368 w 3026880"/>
                <a:gd name="connsiteY27" fmla="*/ 1570955 h 6485613"/>
                <a:gd name="connsiteX28" fmla="*/ 1052393 w 3026880"/>
                <a:gd name="connsiteY28" fmla="*/ 1742405 h 6485613"/>
                <a:gd name="connsiteX29" fmla="*/ 906343 w 3026880"/>
                <a:gd name="connsiteY29" fmla="*/ 1840830 h 6485613"/>
                <a:gd name="connsiteX30" fmla="*/ 690443 w 3026880"/>
                <a:gd name="connsiteY30" fmla="*/ 1959099 h 6485613"/>
                <a:gd name="connsiteX31" fmla="*/ 566618 w 3026880"/>
                <a:gd name="connsiteY31" fmla="*/ 1959099 h 6485613"/>
                <a:gd name="connsiteX32" fmla="*/ 423743 w 3026880"/>
                <a:gd name="connsiteY32" fmla="*/ 2085305 h 6485613"/>
                <a:gd name="connsiteX33" fmla="*/ 4643 w 3026880"/>
                <a:gd name="connsiteY33" fmla="*/ 2909218 h 6485613"/>
                <a:gd name="connsiteX34" fmla="*/ 252293 w 3026880"/>
                <a:gd name="connsiteY34" fmla="*/ 2201986 h 6485613"/>
                <a:gd name="connsiteX35" fmla="*/ 102273 w 3026880"/>
                <a:gd name="connsiteY35" fmla="*/ 2392487 h 6485613"/>
                <a:gd name="connsiteX36" fmla="*/ 304681 w 3026880"/>
                <a:gd name="connsiteY36" fmla="*/ 2023392 h 6485613"/>
                <a:gd name="connsiteX37" fmla="*/ 421361 w 3026880"/>
                <a:gd name="connsiteY37" fmla="*/ 1799555 h 6485613"/>
                <a:gd name="connsiteX38" fmla="*/ 742829 w 3026880"/>
                <a:gd name="connsiteY38" fmla="*/ 1632867 h 6485613"/>
                <a:gd name="connsiteX39" fmla="*/ 797597 w 3026880"/>
                <a:gd name="connsiteY39" fmla="*/ 1768599 h 6485613"/>
                <a:gd name="connsiteX40" fmla="*/ 897610 w 3026880"/>
                <a:gd name="connsiteY40" fmla="*/ 1723355 h 6485613"/>
                <a:gd name="connsiteX41" fmla="*/ 1076204 w 3026880"/>
                <a:gd name="connsiteY41" fmla="*/ 1428080 h 6485613"/>
                <a:gd name="connsiteX42" fmla="*/ 1271466 w 3026880"/>
                <a:gd name="connsiteY42" fmla="*/ 1347117 h 6485613"/>
                <a:gd name="connsiteX43" fmla="*/ 1400054 w 3026880"/>
                <a:gd name="connsiteY43" fmla="*/ 1318542 h 6485613"/>
                <a:gd name="connsiteX44" fmla="*/ 2114729 w 3026880"/>
                <a:gd name="connsiteY44"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1171457 w 3026880"/>
                <a:gd name="connsiteY15" fmla="*/ 2363911 h 6485613"/>
                <a:gd name="connsiteX16" fmla="*/ 1057157 w 3026880"/>
                <a:gd name="connsiteY16" fmla="*/ 2382961 h 6485613"/>
                <a:gd name="connsiteX17" fmla="*/ 990482 w 3026880"/>
                <a:gd name="connsiteY17" fmla="*/ 2578224 h 6485613"/>
                <a:gd name="connsiteX18" fmla="*/ 957144 w 3026880"/>
                <a:gd name="connsiteY18" fmla="*/ 2216274 h 6485613"/>
                <a:gd name="connsiteX19" fmla="*/ 799982 w 3026880"/>
                <a:gd name="connsiteY19" fmla="*/ 2282949 h 6485613"/>
                <a:gd name="connsiteX20" fmla="*/ 471369 w 3026880"/>
                <a:gd name="connsiteY20" fmla="*/ 4135561 h 6485613"/>
                <a:gd name="connsiteX21" fmla="*/ 544394 w 3026880"/>
                <a:gd name="connsiteY21" fmla="*/ 4643561 h 6485613"/>
                <a:gd name="connsiteX22" fmla="*/ 380882 w 3026880"/>
                <a:gd name="connsiteY22" fmla="*/ 4211761 h 6485613"/>
                <a:gd name="connsiteX23" fmla="*/ 647582 w 3026880"/>
                <a:gd name="connsiteY23" fmla="*/ 2292474 h 6485613"/>
                <a:gd name="connsiteX24" fmla="*/ 176094 w 3026880"/>
                <a:gd name="connsiteY24" fmla="*/ 3691061 h 6485613"/>
                <a:gd name="connsiteX25" fmla="*/ 674569 w 3026880"/>
                <a:gd name="connsiteY25" fmla="*/ 2065461 h 6485613"/>
                <a:gd name="connsiteX26" fmla="*/ 915869 w 3026880"/>
                <a:gd name="connsiteY26" fmla="*/ 1970211 h 6485613"/>
                <a:gd name="connsiteX27" fmla="*/ 1233368 w 3026880"/>
                <a:gd name="connsiteY27" fmla="*/ 1570955 h 6485613"/>
                <a:gd name="connsiteX28" fmla="*/ 1052393 w 3026880"/>
                <a:gd name="connsiteY28" fmla="*/ 1742405 h 6485613"/>
                <a:gd name="connsiteX29" fmla="*/ 906343 w 3026880"/>
                <a:gd name="connsiteY29" fmla="*/ 1840830 h 6485613"/>
                <a:gd name="connsiteX30" fmla="*/ 690443 w 3026880"/>
                <a:gd name="connsiteY30" fmla="*/ 1959099 h 6485613"/>
                <a:gd name="connsiteX31" fmla="*/ 566618 w 3026880"/>
                <a:gd name="connsiteY31" fmla="*/ 1959099 h 6485613"/>
                <a:gd name="connsiteX32" fmla="*/ 423743 w 3026880"/>
                <a:gd name="connsiteY32" fmla="*/ 2085305 h 6485613"/>
                <a:gd name="connsiteX33" fmla="*/ 4643 w 3026880"/>
                <a:gd name="connsiteY33" fmla="*/ 2909218 h 6485613"/>
                <a:gd name="connsiteX34" fmla="*/ 252293 w 3026880"/>
                <a:gd name="connsiteY34" fmla="*/ 2201986 h 6485613"/>
                <a:gd name="connsiteX35" fmla="*/ 102273 w 3026880"/>
                <a:gd name="connsiteY35" fmla="*/ 2392487 h 6485613"/>
                <a:gd name="connsiteX36" fmla="*/ 304681 w 3026880"/>
                <a:gd name="connsiteY36" fmla="*/ 2023392 h 6485613"/>
                <a:gd name="connsiteX37" fmla="*/ 421361 w 3026880"/>
                <a:gd name="connsiteY37" fmla="*/ 1799555 h 6485613"/>
                <a:gd name="connsiteX38" fmla="*/ 742829 w 3026880"/>
                <a:gd name="connsiteY38" fmla="*/ 1632867 h 6485613"/>
                <a:gd name="connsiteX39" fmla="*/ 797597 w 3026880"/>
                <a:gd name="connsiteY39" fmla="*/ 1768599 h 6485613"/>
                <a:gd name="connsiteX40" fmla="*/ 897610 w 3026880"/>
                <a:gd name="connsiteY40" fmla="*/ 1723355 h 6485613"/>
                <a:gd name="connsiteX41" fmla="*/ 1076204 w 3026880"/>
                <a:gd name="connsiteY41" fmla="*/ 1428080 h 6485613"/>
                <a:gd name="connsiteX42" fmla="*/ 1271466 w 3026880"/>
                <a:gd name="connsiteY42" fmla="*/ 1347117 h 6485613"/>
                <a:gd name="connsiteX43" fmla="*/ 1400054 w 3026880"/>
                <a:gd name="connsiteY43" fmla="*/ 1318542 h 6485613"/>
                <a:gd name="connsiteX44" fmla="*/ 2114729 w 3026880"/>
                <a:gd name="connsiteY44"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1171457 w 3026880"/>
                <a:gd name="connsiteY15" fmla="*/ 2363911 h 6485613"/>
                <a:gd name="connsiteX16" fmla="*/ 1057157 w 3026880"/>
                <a:gd name="connsiteY16" fmla="*/ 2382961 h 6485613"/>
                <a:gd name="connsiteX17" fmla="*/ 990482 w 3026880"/>
                <a:gd name="connsiteY17" fmla="*/ 2578224 h 6485613"/>
                <a:gd name="connsiteX18" fmla="*/ 957144 w 3026880"/>
                <a:gd name="connsiteY18" fmla="*/ 2216274 h 6485613"/>
                <a:gd name="connsiteX19" fmla="*/ 799982 w 3026880"/>
                <a:gd name="connsiteY19" fmla="*/ 2282949 h 6485613"/>
                <a:gd name="connsiteX20" fmla="*/ 461844 w 3026880"/>
                <a:gd name="connsiteY20" fmla="*/ 4192711 h 6485613"/>
                <a:gd name="connsiteX21" fmla="*/ 544394 w 3026880"/>
                <a:gd name="connsiteY21" fmla="*/ 4643561 h 6485613"/>
                <a:gd name="connsiteX22" fmla="*/ 380882 w 3026880"/>
                <a:gd name="connsiteY22" fmla="*/ 4211761 h 6485613"/>
                <a:gd name="connsiteX23" fmla="*/ 647582 w 3026880"/>
                <a:gd name="connsiteY23" fmla="*/ 2292474 h 6485613"/>
                <a:gd name="connsiteX24" fmla="*/ 176094 w 3026880"/>
                <a:gd name="connsiteY24" fmla="*/ 3691061 h 6485613"/>
                <a:gd name="connsiteX25" fmla="*/ 674569 w 3026880"/>
                <a:gd name="connsiteY25" fmla="*/ 2065461 h 6485613"/>
                <a:gd name="connsiteX26" fmla="*/ 915869 w 3026880"/>
                <a:gd name="connsiteY26" fmla="*/ 1970211 h 6485613"/>
                <a:gd name="connsiteX27" fmla="*/ 1233368 w 3026880"/>
                <a:gd name="connsiteY27" fmla="*/ 1570955 h 6485613"/>
                <a:gd name="connsiteX28" fmla="*/ 1052393 w 3026880"/>
                <a:gd name="connsiteY28" fmla="*/ 1742405 h 6485613"/>
                <a:gd name="connsiteX29" fmla="*/ 906343 w 3026880"/>
                <a:gd name="connsiteY29" fmla="*/ 1840830 h 6485613"/>
                <a:gd name="connsiteX30" fmla="*/ 690443 w 3026880"/>
                <a:gd name="connsiteY30" fmla="*/ 1959099 h 6485613"/>
                <a:gd name="connsiteX31" fmla="*/ 566618 w 3026880"/>
                <a:gd name="connsiteY31" fmla="*/ 1959099 h 6485613"/>
                <a:gd name="connsiteX32" fmla="*/ 423743 w 3026880"/>
                <a:gd name="connsiteY32" fmla="*/ 2085305 h 6485613"/>
                <a:gd name="connsiteX33" fmla="*/ 4643 w 3026880"/>
                <a:gd name="connsiteY33" fmla="*/ 2909218 h 6485613"/>
                <a:gd name="connsiteX34" fmla="*/ 252293 w 3026880"/>
                <a:gd name="connsiteY34" fmla="*/ 2201986 h 6485613"/>
                <a:gd name="connsiteX35" fmla="*/ 102273 w 3026880"/>
                <a:gd name="connsiteY35" fmla="*/ 2392487 h 6485613"/>
                <a:gd name="connsiteX36" fmla="*/ 304681 w 3026880"/>
                <a:gd name="connsiteY36" fmla="*/ 2023392 h 6485613"/>
                <a:gd name="connsiteX37" fmla="*/ 421361 w 3026880"/>
                <a:gd name="connsiteY37" fmla="*/ 1799555 h 6485613"/>
                <a:gd name="connsiteX38" fmla="*/ 742829 w 3026880"/>
                <a:gd name="connsiteY38" fmla="*/ 1632867 h 6485613"/>
                <a:gd name="connsiteX39" fmla="*/ 797597 w 3026880"/>
                <a:gd name="connsiteY39" fmla="*/ 1768599 h 6485613"/>
                <a:gd name="connsiteX40" fmla="*/ 897610 w 3026880"/>
                <a:gd name="connsiteY40" fmla="*/ 1723355 h 6485613"/>
                <a:gd name="connsiteX41" fmla="*/ 1076204 w 3026880"/>
                <a:gd name="connsiteY41" fmla="*/ 1428080 h 6485613"/>
                <a:gd name="connsiteX42" fmla="*/ 1271466 w 3026880"/>
                <a:gd name="connsiteY42" fmla="*/ 1347117 h 6485613"/>
                <a:gd name="connsiteX43" fmla="*/ 1400054 w 3026880"/>
                <a:gd name="connsiteY43" fmla="*/ 1318542 h 6485613"/>
                <a:gd name="connsiteX44" fmla="*/ 2114729 w 3026880"/>
                <a:gd name="connsiteY44" fmla="*/ 0 h 6485613"/>
                <a:gd name="connsiteX0" fmla="*/ 2114729 w 3026880"/>
                <a:gd name="connsiteY0" fmla="*/ 0 h 6485613"/>
                <a:gd name="connsiteX1" fmla="*/ 3026880 w 3026880"/>
                <a:gd name="connsiteY1" fmla="*/ 0 h 6485613"/>
                <a:gd name="connsiteX2" fmla="*/ 2528764 w 3026880"/>
                <a:gd name="connsiteY2" fmla="*/ 5611936 h 6485613"/>
                <a:gd name="connsiteX3" fmla="*/ 2845470 w 3026880"/>
                <a:gd name="connsiteY3" fmla="*/ 6081042 h 6485613"/>
                <a:gd name="connsiteX4" fmla="*/ 2969730 w 3026880"/>
                <a:gd name="connsiteY4" fmla="*/ 6202817 h 6485613"/>
                <a:gd name="connsiteX5" fmla="*/ 2793083 w 3026880"/>
                <a:gd name="connsiteY5" fmla="*/ 6481091 h 6485613"/>
                <a:gd name="connsiteX6" fmla="*/ 2333804 w 3026880"/>
                <a:gd name="connsiteY6" fmla="*/ 6221867 h 6485613"/>
                <a:gd name="connsiteX7" fmla="*/ 2393033 w 3026880"/>
                <a:gd name="connsiteY7" fmla="*/ 5619080 h 6485613"/>
                <a:gd name="connsiteX8" fmla="*/ 2143002 w 3026880"/>
                <a:gd name="connsiteY8" fmla="*/ 5159499 h 6485613"/>
                <a:gd name="connsiteX9" fmla="*/ 2023939 w 3026880"/>
                <a:gd name="connsiteY9" fmla="*/ 4642767 h 6485613"/>
                <a:gd name="connsiteX10" fmla="*/ 2016795 w 3026880"/>
                <a:gd name="connsiteY10" fmla="*/ 3980780 h 6485613"/>
                <a:gd name="connsiteX11" fmla="*/ 1642940 w 3026880"/>
                <a:gd name="connsiteY11" fmla="*/ 2892549 h 6485613"/>
                <a:gd name="connsiteX12" fmla="*/ 1576265 w 3026880"/>
                <a:gd name="connsiteY12" fmla="*/ 2644899 h 6485613"/>
                <a:gd name="connsiteX13" fmla="*/ 1395291 w 3026880"/>
                <a:gd name="connsiteY13" fmla="*/ 2659186 h 6485613"/>
                <a:gd name="connsiteX14" fmla="*/ 1328616 w 3026880"/>
                <a:gd name="connsiteY14" fmla="*/ 2263899 h 6485613"/>
                <a:gd name="connsiteX15" fmla="*/ 1171457 w 3026880"/>
                <a:gd name="connsiteY15" fmla="*/ 2363911 h 6485613"/>
                <a:gd name="connsiteX16" fmla="*/ 1057157 w 3026880"/>
                <a:gd name="connsiteY16" fmla="*/ 2382961 h 6485613"/>
                <a:gd name="connsiteX17" fmla="*/ 990482 w 3026880"/>
                <a:gd name="connsiteY17" fmla="*/ 2578224 h 6485613"/>
                <a:gd name="connsiteX18" fmla="*/ 957144 w 3026880"/>
                <a:gd name="connsiteY18" fmla="*/ 2216274 h 6485613"/>
                <a:gd name="connsiteX19" fmla="*/ 799982 w 3026880"/>
                <a:gd name="connsiteY19" fmla="*/ 2282949 h 6485613"/>
                <a:gd name="connsiteX20" fmla="*/ 461844 w 3026880"/>
                <a:gd name="connsiteY20" fmla="*/ 4192711 h 6485613"/>
                <a:gd name="connsiteX21" fmla="*/ 544394 w 3026880"/>
                <a:gd name="connsiteY21" fmla="*/ 4643561 h 6485613"/>
                <a:gd name="connsiteX22" fmla="*/ 380882 w 3026880"/>
                <a:gd name="connsiteY22" fmla="*/ 4211761 h 6485613"/>
                <a:gd name="connsiteX23" fmla="*/ 647582 w 3026880"/>
                <a:gd name="connsiteY23" fmla="*/ 2292474 h 6485613"/>
                <a:gd name="connsiteX24" fmla="*/ 176094 w 3026880"/>
                <a:gd name="connsiteY24" fmla="*/ 3691061 h 6485613"/>
                <a:gd name="connsiteX25" fmla="*/ 674569 w 3026880"/>
                <a:gd name="connsiteY25" fmla="*/ 2065461 h 6485613"/>
                <a:gd name="connsiteX26" fmla="*/ 915869 w 3026880"/>
                <a:gd name="connsiteY26" fmla="*/ 1970211 h 6485613"/>
                <a:gd name="connsiteX27" fmla="*/ 1233368 w 3026880"/>
                <a:gd name="connsiteY27" fmla="*/ 1570955 h 6485613"/>
                <a:gd name="connsiteX28" fmla="*/ 1052393 w 3026880"/>
                <a:gd name="connsiteY28" fmla="*/ 1742405 h 6485613"/>
                <a:gd name="connsiteX29" fmla="*/ 906343 w 3026880"/>
                <a:gd name="connsiteY29" fmla="*/ 1840830 h 6485613"/>
                <a:gd name="connsiteX30" fmla="*/ 690443 w 3026880"/>
                <a:gd name="connsiteY30" fmla="*/ 1959099 h 6485613"/>
                <a:gd name="connsiteX31" fmla="*/ 566618 w 3026880"/>
                <a:gd name="connsiteY31" fmla="*/ 1959099 h 6485613"/>
                <a:gd name="connsiteX32" fmla="*/ 423743 w 3026880"/>
                <a:gd name="connsiteY32" fmla="*/ 2085305 h 6485613"/>
                <a:gd name="connsiteX33" fmla="*/ 4643 w 3026880"/>
                <a:gd name="connsiteY33" fmla="*/ 2909218 h 6485613"/>
                <a:gd name="connsiteX34" fmla="*/ 252293 w 3026880"/>
                <a:gd name="connsiteY34" fmla="*/ 2201986 h 6485613"/>
                <a:gd name="connsiteX35" fmla="*/ 102273 w 3026880"/>
                <a:gd name="connsiteY35" fmla="*/ 2392487 h 6485613"/>
                <a:gd name="connsiteX36" fmla="*/ 304681 w 3026880"/>
                <a:gd name="connsiteY36" fmla="*/ 2023392 h 6485613"/>
                <a:gd name="connsiteX37" fmla="*/ 421361 w 3026880"/>
                <a:gd name="connsiteY37" fmla="*/ 1799555 h 6485613"/>
                <a:gd name="connsiteX38" fmla="*/ 742829 w 3026880"/>
                <a:gd name="connsiteY38" fmla="*/ 1632867 h 6485613"/>
                <a:gd name="connsiteX39" fmla="*/ 797597 w 3026880"/>
                <a:gd name="connsiteY39" fmla="*/ 1768599 h 6485613"/>
                <a:gd name="connsiteX40" fmla="*/ 897610 w 3026880"/>
                <a:gd name="connsiteY40" fmla="*/ 1723355 h 6485613"/>
                <a:gd name="connsiteX41" fmla="*/ 1076204 w 3026880"/>
                <a:gd name="connsiteY41" fmla="*/ 1428080 h 6485613"/>
                <a:gd name="connsiteX42" fmla="*/ 1271466 w 3026880"/>
                <a:gd name="connsiteY42" fmla="*/ 1347117 h 6485613"/>
                <a:gd name="connsiteX43" fmla="*/ 1400054 w 3026880"/>
                <a:gd name="connsiteY43" fmla="*/ 1318542 h 6485613"/>
                <a:gd name="connsiteX44" fmla="*/ 2114729 w 3026880"/>
                <a:gd name="connsiteY44" fmla="*/ 0 h 6485613"/>
                <a:gd name="connsiteX0" fmla="*/ 2133674 w 3045825"/>
                <a:gd name="connsiteY0" fmla="*/ 0 h 6485613"/>
                <a:gd name="connsiteX1" fmla="*/ 3045825 w 3045825"/>
                <a:gd name="connsiteY1" fmla="*/ 0 h 6485613"/>
                <a:gd name="connsiteX2" fmla="*/ 2547709 w 3045825"/>
                <a:gd name="connsiteY2" fmla="*/ 5611936 h 6485613"/>
                <a:gd name="connsiteX3" fmla="*/ 2864415 w 3045825"/>
                <a:gd name="connsiteY3" fmla="*/ 6081042 h 6485613"/>
                <a:gd name="connsiteX4" fmla="*/ 2988675 w 3045825"/>
                <a:gd name="connsiteY4" fmla="*/ 6202817 h 6485613"/>
                <a:gd name="connsiteX5" fmla="*/ 2812028 w 3045825"/>
                <a:gd name="connsiteY5" fmla="*/ 6481091 h 6485613"/>
                <a:gd name="connsiteX6" fmla="*/ 2352749 w 3045825"/>
                <a:gd name="connsiteY6" fmla="*/ 6221867 h 6485613"/>
                <a:gd name="connsiteX7" fmla="*/ 2411978 w 3045825"/>
                <a:gd name="connsiteY7" fmla="*/ 5619080 h 6485613"/>
                <a:gd name="connsiteX8" fmla="*/ 2161947 w 3045825"/>
                <a:gd name="connsiteY8" fmla="*/ 5159499 h 6485613"/>
                <a:gd name="connsiteX9" fmla="*/ 2042884 w 3045825"/>
                <a:gd name="connsiteY9" fmla="*/ 4642767 h 6485613"/>
                <a:gd name="connsiteX10" fmla="*/ 2035740 w 3045825"/>
                <a:gd name="connsiteY10" fmla="*/ 3980780 h 6485613"/>
                <a:gd name="connsiteX11" fmla="*/ 1661885 w 3045825"/>
                <a:gd name="connsiteY11" fmla="*/ 2892549 h 6485613"/>
                <a:gd name="connsiteX12" fmla="*/ 1595210 w 3045825"/>
                <a:gd name="connsiteY12" fmla="*/ 2644899 h 6485613"/>
                <a:gd name="connsiteX13" fmla="*/ 1414236 w 3045825"/>
                <a:gd name="connsiteY13" fmla="*/ 2659186 h 6485613"/>
                <a:gd name="connsiteX14" fmla="*/ 1347561 w 3045825"/>
                <a:gd name="connsiteY14" fmla="*/ 2263899 h 6485613"/>
                <a:gd name="connsiteX15" fmla="*/ 1190402 w 3045825"/>
                <a:gd name="connsiteY15" fmla="*/ 2363911 h 6485613"/>
                <a:gd name="connsiteX16" fmla="*/ 1076102 w 3045825"/>
                <a:gd name="connsiteY16" fmla="*/ 2382961 h 6485613"/>
                <a:gd name="connsiteX17" fmla="*/ 1009427 w 3045825"/>
                <a:gd name="connsiteY17" fmla="*/ 2578224 h 6485613"/>
                <a:gd name="connsiteX18" fmla="*/ 976089 w 3045825"/>
                <a:gd name="connsiteY18" fmla="*/ 2216274 h 6485613"/>
                <a:gd name="connsiteX19" fmla="*/ 818927 w 3045825"/>
                <a:gd name="connsiteY19" fmla="*/ 2282949 h 6485613"/>
                <a:gd name="connsiteX20" fmla="*/ 480789 w 3045825"/>
                <a:gd name="connsiteY20" fmla="*/ 4192711 h 6485613"/>
                <a:gd name="connsiteX21" fmla="*/ 563339 w 3045825"/>
                <a:gd name="connsiteY21" fmla="*/ 4643561 h 6485613"/>
                <a:gd name="connsiteX22" fmla="*/ 1364 w 3045825"/>
                <a:gd name="connsiteY22" fmla="*/ 5516686 h 6485613"/>
                <a:gd name="connsiteX23" fmla="*/ 399827 w 3045825"/>
                <a:gd name="connsiteY23" fmla="*/ 4211761 h 6485613"/>
                <a:gd name="connsiteX24" fmla="*/ 666527 w 3045825"/>
                <a:gd name="connsiteY24" fmla="*/ 2292474 h 6485613"/>
                <a:gd name="connsiteX25" fmla="*/ 195039 w 3045825"/>
                <a:gd name="connsiteY25" fmla="*/ 3691061 h 6485613"/>
                <a:gd name="connsiteX26" fmla="*/ 693514 w 3045825"/>
                <a:gd name="connsiteY26" fmla="*/ 2065461 h 6485613"/>
                <a:gd name="connsiteX27" fmla="*/ 934814 w 3045825"/>
                <a:gd name="connsiteY27" fmla="*/ 1970211 h 6485613"/>
                <a:gd name="connsiteX28" fmla="*/ 1252313 w 3045825"/>
                <a:gd name="connsiteY28" fmla="*/ 1570955 h 6485613"/>
                <a:gd name="connsiteX29" fmla="*/ 1071338 w 3045825"/>
                <a:gd name="connsiteY29" fmla="*/ 1742405 h 6485613"/>
                <a:gd name="connsiteX30" fmla="*/ 925288 w 3045825"/>
                <a:gd name="connsiteY30" fmla="*/ 1840830 h 6485613"/>
                <a:gd name="connsiteX31" fmla="*/ 709388 w 3045825"/>
                <a:gd name="connsiteY31" fmla="*/ 1959099 h 6485613"/>
                <a:gd name="connsiteX32" fmla="*/ 585563 w 3045825"/>
                <a:gd name="connsiteY32" fmla="*/ 1959099 h 6485613"/>
                <a:gd name="connsiteX33" fmla="*/ 442688 w 3045825"/>
                <a:gd name="connsiteY33" fmla="*/ 2085305 h 6485613"/>
                <a:gd name="connsiteX34" fmla="*/ 23588 w 3045825"/>
                <a:gd name="connsiteY34" fmla="*/ 2909218 h 6485613"/>
                <a:gd name="connsiteX35" fmla="*/ 271238 w 3045825"/>
                <a:gd name="connsiteY35" fmla="*/ 2201986 h 6485613"/>
                <a:gd name="connsiteX36" fmla="*/ 121218 w 3045825"/>
                <a:gd name="connsiteY36" fmla="*/ 2392487 h 6485613"/>
                <a:gd name="connsiteX37" fmla="*/ 323626 w 3045825"/>
                <a:gd name="connsiteY37" fmla="*/ 2023392 h 6485613"/>
                <a:gd name="connsiteX38" fmla="*/ 440306 w 3045825"/>
                <a:gd name="connsiteY38" fmla="*/ 1799555 h 6485613"/>
                <a:gd name="connsiteX39" fmla="*/ 761774 w 3045825"/>
                <a:gd name="connsiteY39" fmla="*/ 1632867 h 6485613"/>
                <a:gd name="connsiteX40" fmla="*/ 816542 w 3045825"/>
                <a:gd name="connsiteY40" fmla="*/ 1768599 h 6485613"/>
                <a:gd name="connsiteX41" fmla="*/ 916555 w 3045825"/>
                <a:gd name="connsiteY41" fmla="*/ 1723355 h 6485613"/>
                <a:gd name="connsiteX42" fmla="*/ 1095149 w 3045825"/>
                <a:gd name="connsiteY42" fmla="*/ 1428080 h 6485613"/>
                <a:gd name="connsiteX43" fmla="*/ 1290411 w 3045825"/>
                <a:gd name="connsiteY43" fmla="*/ 1347117 h 6485613"/>
                <a:gd name="connsiteX44" fmla="*/ 1418999 w 3045825"/>
                <a:gd name="connsiteY44" fmla="*/ 1318542 h 6485613"/>
                <a:gd name="connsiteX45" fmla="*/ 2133674 w 3045825"/>
                <a:gd name="connsiteY45" fmla="*/ 0 h 6485613"/>
                <a:gd name="connsiteX0" fmla="*/ 2134656 w 3046807"/>
                <a:gd name="connsiteY0" fmla="*/ 0 h 6485613"/>
                <a:gd name="connsiteX1" fmla="*/ 3046807 w 3046807"/>
                <a:gd name="connsiteY1" fmla="*/ 0 h 6485613"/>
                <a:gd name="connsiteX2" fmla="*/ 2548691 w 3046807"/>
                <a:gd name="connsiteY2" fmla="*/ 5611936 h 6485613"/>
                <a:gd name="connsiteX3" fmla="*/ 2865397 w 3046807"/>
                <a:gd name="connsiteY3" fmla="*/ 6081042 h 6485613"/>
                <a:gd name="connsiteX4" fmla="*/ 2989657 w 3046807"/>
                <a:gd name="connsiteY4" fmla="*/ 6202817 h 6485613"/>
                <a:gd name="connsiteX5" fmla="*/ 2813010 w 3046807"/>
                <a:gd name="connsiteY5" fmla="*/ 6481091 h 6485613"/>
                <a:gd name="connsiteX6" fmla="*/ 2353731 w 3046807"/>
                <a:gd name="connsiteY6" fmla="*/ 6221867 h 6485613"/>
                <a:gd name="connsiteX7" fmla="*/ 2412960 w 3046807"/>
                <a:gd name="connsiteY7" fmla="*/ 5619080 h 6485613"/>
                <a:gd name="connsiteX8" fmla="*/ 2162929 w 3046807"/>
                <a:gd name="connsiteY8" fmla="*/ 5159499 h 6485613"/>
                <a:gd name="connsiteX9" fmla="*/ 2043866 w 3046807"/>
                <a:gd name="connsiteY9" fmla="*/ 4642767 h 6485613"/>
                <a:gd name="connsiteX10" fmla="*/ 2036722 w 3046807"/>
                <a:gd name="connsiteY10" fmla="*/ 3980780 h 6485613"/>
                <a:gd name="connsiteX11" fmla="*/ 1662867 w 3046807"/>
                <a:gd name="connsiteY11" fmla="*/ 2892549 h 6485613"/>
                <a:gd name="connsiteX12" fmla="*/ 1596192 w 3046807"/>
                <a:gd name="connsiteY12" fmla="*/ 2644899 h 6485613"/>
                <a:gd name="connsiteX13" fmla="*/ 1415218 w 3046807"/>
                <a:gd name="connsiteY13" fmla="*/ 2659186 h 6485613"/>
                <a:gd name="connsiteX14" fmla="*/ 1348543 w 3046807"/>
                <a:gd name="connsiteY14" fmla="*/ 2263899 h 6485613"/>
                <a:gd name="connsiteX15" fmla="*/ 1191384 w 3046807"/>
                <a:gd name="connsiteY15" fmla="*/ 2363911 h 6485613"/>
                <a:gd name="connsiteX16" fmla="*/ 1077084 w 3046807"/>
                <a:gd name="connsiteY16" fmla="*/ 2382961 h 6485613"/>
                <a:gd name="connsiteX17" fmla="*/ 1010409 w 3046807"/>
                <a:gd name="connsiteY17" fmla="*/ 2578224 h 6485613"/>
                <a:gd name="connsiteX18" fmla="*/ 977071 w 3046807"/>
                <a:gd name="connsiteY18" fmla="*/ 2216274 h 6485613"/>
                <a:gd name="connsiteX19" fmla="*/ 819909 w 3046807"/>
                <a:gd name="connsiteY19" fmla="*/ 2282949 h 6485613"/>
                <a:gd name="connsiteX20" fmla="*/ 481771 w 3046807"/>
                <a:gd name="connsiteY20" fmla="*/ 4192711 h 6485613"/>
                <a:gd name="connsiteX21" fmla="*/ 564321 w 3046807"/>
                <a:gd name="connsiteY21" fmla="*/ 4643561 h 6485613"/>
                <a:gd name="connsiteX22" fmla="*/ 2346 w 3046807"/>
                <a:gd name="connsiteY22" fmla="*/ 5516686 h 6485613"/>
                <a:gd name="connsiteX23" fmla="*/ 400809 w 3046807"/>
                <a:gd name="connsiteY23" fmla="*/ 4211761 h 6485613"/>
                <a:gd name="connsiteX24" fmla="*/ 667509 w 3046807"/>
                <a:gd name="connsiteY24" fmla="*/ 2292474 h 6485613"/>
                <a:gd name="connsiteX25" fmla="*/ 196021 w 3046807"/>
                <a:gd name="connsiteY25" fmla="*/ 3691061 h 6485613"/>
                <a:gd name="connsiteX26" fmla="*/ 694496 w 3046807"/>
                <a:gd name="connsiteY26" fmla="*/ 2065461 h 6485613"/>
                <a:gd name="connsiteX27" fmla="*/ 935796 w 3046807"/>
                <a:gd name="connsiteY27" fmla="*/ 1970211 h 6485613"/>
                <a:gd name="connsiteX28" fmla="*/ 1253295 w 3046807"/>
                <a:gd name="connsiteY28" fmla="*/ 1570955 h 6485613"/>
                <a:gd name="connsiteX29" fmla="*/ 1072320 w 3046807"/>
                <a:gd name="connsiteY29" fmla="*/ 1742405 h 6485613"/>
                <a:gd name="connsiteX30" fmla="*/ 926270 w 3046807"/>
                <a:gd name="connsiteY30" fmla="*/ 1840830 h 6485613"/>
                <a:gd name="connsiteX31" fmla="*/ 710370 w 3046807"/>
                <a:gd name="connsiteY31" fmla="*/ 1959099 h 6485613"/>
                <a:gd name="connsiteX32" fmla="*/ 586545 w 3046807"/>
                <a:gd name="connsiteY32" fmla="*/ 1959099 h 6485613"/>
                <a:gd name="connsiteX33" fmla="*/ 443670 w 3046807"/>
                <a:gd name="connsiteY33" fmla="*/ 2085305 h 6485613"/>
                <a:gd name="connsiteX34" fmla="*/ 24570 w 3046807"/>
                <a:gd name="connsiteY34" fmla="*/ 2909218 h 6485613"/>
                <a:gd name="connsiteX35" fmla="*/ 272220 w 3046807"/>
                <a:gd name="connsiteY35" fmla="*/ 2201986 h 6485613"/>
                <a:gd name="connsiteX36" fmla="*/ 122200 w 3046807"/>
                <a:gd name="connsiteY36" fmla="*/ 2392487 h 6485613"/>
                <a:gd name="connsiteX37" fmla="*/ 324608 w 3046807"/>
                <a:gd name="connsiteY37" fmla="*/ 2023392 h 6485613"/>
                <a:gd name="connsiteX38" fmla="*/ 441288 w 3046807"/>
                <a:gd name="connsiteY38" fmla="*/ 1799555 h 6485613"/>
                <a:gd name="connsiteX39" fmla="*/ 762756 w 3046807"/>
                <a:gd name="connsiteY39" fmla="*/ 1632867 h 6485613"/>
                <a:gd name="connsiteX40" fmla="*/ 817524 w 3046807"/>
                <a:gd name="connsiteY40" fmla="*/ 1768599 h 6485613"/>
                <a:gd name="connsiteX41" fmla="*/ 917537 w 3046807"/>
                <a:gd name="connsiteY41" fmla="*/ 1723355 h 6485613"/>
                <a:gd name="connsiteX42" fmla="*/ 1096131 w 3046807"/>
                <a:gd name="connsiteY42" fmla="*/ 1428080 h 6485613"/>
                <a:gd name="connsiteX43" fmla="*/ 1291393 w 3046807"/>
                <a:gd name="connsiteY43" fmla="*/ 1347117 h 6485613"/>
                <a:gd name="connsiteX44" fmla="*/ 1419981 w 3046807"/>
                <a:gd name="connsiteY44" fmla="*/ 1318542 h 6485613"/>
                <a:gd name="connsiteX45" fmla="*/ 2134656 w 3046807"/>
                <a:gd name="connsiteY45" fmla="*/ 0 h 6485613"/>
                <a:gd name="connsiteX0" fmla="*/ 2168313 w 3080464"/>
                <a:gd name="connsiteY0" fmla="*/ 0 h 6485613"/>
                <a:gd name="connsiteX1" fmla="*/ 3080464 w 3080464"/>
                <a:gd name="connsiteY1" fmla="*/ 0 h 6485613"/>
                <a:gd name="connsiteX2" fmla="*/ 2582348 w 3080464"/>
                <a:gd name="connsiteY2" fmla="*/ 5611936 h 6485613"/>
                <a:gd name="connsiteX3" fmla="*/ 2899054 w 3080464"/>
                <a:gd name="connsiteY3" fmla="*/ 6081042 h 6485613"/>
                <a:gd name="connsiteX4" fmla="*/ 3023314 w 3080464"/>
                <a:gd name="connsiteY4" fmla="*/ 6202817 h 6485613"/>
                <a:gd name="connsiteX5" fmla="*/ 2846667 w 3080464"/>
                <a:gd name="connsiteY5" fmla="*/ 6481091 h 6485613"/>
                <a:gd name="connsiteX6" fmla="*/ 2387388 w 3080464"/>
                <a:gd name="connsiteY6" fmla="*/ 6221867 h 6485613"/>
                <a:gd name="connsiteX7" fmla="*/ 2446617 w 3080464"/>
                <a:gd name="connsiteY7" fmla="*/ 5619080 h 6485613"/>
                <a:gd name="connsiteX8" fmla="*/ 2196586 w 3080464"/>
                <a:gd name="connsiteY8" fmla="*/ 5159499 h 6485613"/>
                <a:gd name="connsiteX9" fmla="*/ 2077523 w 3080464"/>
                <a:gd name="connsiteY9" fmla="*/ 4642767 h 6485613"/>
                <a:gd name="connsiteX10" fmla="*/ 2070379 w 3080464"/>
                <a:gd name="connsiteY10" fmla="*/ 3980780 h 6485613"/>
                <a:gd name="connsiteX11" fmla="*/ 1696524 w 3080464"/>
                <a:gd name="connsiteY11" fmla="*/ 2892549 h 6485613"/>
                <a:gd name="connsiteX12" fmla="*/ 1629849 w 3080464"/>
                <a:gd name="connsiteY12" fmla="*/ 2644899 h 6485613"/>
                <a:gd name="connsiteX13" fmla="*/ 1448875 w 3080464"/>
                <a:gd name="connsiteY13" fmla="*/ 2659186 h 6485613"/>
                <a:gd name="connsiteX14" fmla="*/ 1382200 w 3080464"/>
                <a:gd name="connsiteY14" fmla="*/ 2263899 h 6485613"/>
                <a:gd name="connsiteX15" fmla="*/ 1225041 w 3080464"/>
                <a:gd name="connsiteY15" fmla="*/ 2363911 h 6485613"/>
                <a:gd name="connsiteX16" fmla="*/ 1110741 w 3080464"/>
                <a:gd name="connsiteY16" fmla="*/ 2382961 h 6485613"/>
                <a:gd name="connsiteX17" fmla="*/ 1044066 w 3080464"/>
                <a:gd name="connsiteY17" fmla="*/ 2578224 h 6485613"/>
                <a:gd name="connsiteX18" fmla="*/ 1010728 w 3080464"/>
                <a:gd name="connsiteY18" fmla="*/ 2216274 h 6485613"/>
                <a:gd name="connsiteX19" fmla="*/ 853566 w 3080464"/>
                <a:gd name="connsiteY19" fmla="*/ 2282949 h 6485613"/>
                <a:gd name="connsiteX20" fmla="*/ 515428 w 3080464"/>
                <a:gd name="connsiteY20" fmla="*/ 4192711 h 6485613"/>
                <a:gd name="connsiteX21" fmla="*/ 597978 w 3080464"/>
                <a:gd name="connsiteY21" fmla="*/ 4643561 h 6485613"/>
                <a:gd name="connsiteX22" fmla="*/ 36003 w 3080464"/>
                <a:gd name="connsiteY22" fmla="*/ 5516686 h 6485613"/>
                <a:gd name="connsiteX23" fmla="*/ 93154 w 3080464"/>
                <a:gd name="connsiteY23" fmla="*/ 5040436 h 6485613"/>
                <a:gd name="connsiteX24" fmla="*/ 434466 w 3080464"/>
                <a:gd name="connsiteY24" fmla="*/ 4211761 h 6485613"/>
                <a:gd name="connsiteX25" fmla="*/ 701166 w 3080464"/>
                <a:gd name="connsiteY25" fmla="*/ 2292474 h 6485613"/>
                <a:gd name="connsiteX26" fmla="*/ 229678 w 3080464"/>
                <a:gd name="connsiteY26" fmla="*/ 3691061 h 6485613"/>
                <a:gd name="connsiteX27" fmla="*/ 728153 w 3080464"/>
                <a:gd name="connsiteY27" fmla="*/ 2065461 h 6485613"/>
                <a:gd name="connsiteX28" fmla="*/ 969453 w 3080464"/>
                <a:gd name="connsiteY28" fmla="*/ 1970211 h 6485613"/>
                <a:gd name="connsiteX29" fmla="*/ 1286952 w 3080464"/>
                <a:gd name="connsiteY29" fmla="*/ 1570955 h 6485613"/>
                <a:gd name="connsiteX30" fmla="*/ 1105977 w 3080464"/>
                <a:gd name="connsiteY30" fmla="*/ 1742405 h 6485613"/>
                <a:gd name="connsiteX31" fmla="*/ 959927 w 3080464"/>
                <a:gd name="connsiteY31" fmla="*/ 1840830 h 6485613"/>
                <a:gd name="connsiteX32" fmla="*/ 744027 w 3080464"/>
                <a:gd name="connsiteY32" fmla="*/ 1959099 h 6485613"/>
                <a:gd name="connsiteX33" fmla="*/ 620202 w 3080464"/>
                <a:gd name="connsiteY33" fmla="*/ 1959099 h 6485613"/>
                <a:gd name="connsiteX34" fmla="*/ 477327 w 3080464"/>
                <a:gd name="connsiteY34" fmla="*/ 2085305 h 6485613"/>
                <a:gd name="connsiteX35" fmla="*/ 58227 w 3080464"/>
                <a:gd name="connsiteY35" fmla="*/ 2909218 h 6485613"/>
                <a:gd name="connsiteX36" fmla="*/ 305877 w 3080464"/>
                <a:gd name="connsiteY36" fmla="*/ 2201986 h 6485613"/>
                <a:gd name="connsiteX37" fmla="*/ 155857 w 3080464"/>
                <a:gd name="connsiteY37" fmla="*/ 2392487 h 6485613"/>
                <a:gd name="connsiteX38" fmla="*/ 358265 w 3080464"/>
                <a:gd name="connsiteY38" fmla="*/ 2023392 h 6485613"/>
                <a:gd name="connsiteX39" fmla="*/ 474945 w 3080464"/>
                <a:gd name="connsiteY39" fmla="*/ 1799555 h 6485613"/>
                <a:gd name="connsiteX40" fmla="*/ 796413 w 3080464"/>
                <a:gd name="connsiteY40" fmla="*/ 1632867 h 6485613"/>
                <a:gd name="connsiteX41" fmla="*/ 851181 w 3080464"/>
                <a:gd name="connsiteY41" fmla="*/ 1768599 h 6485613"/>
                <a:gd name="connsiteX42" fmla="*/ 951194 w 3080464"/>
                <a:gd name="connsiteY42" fmla="*/ 1723355 h 6485613"/>
                <a:gd name="connsiteX43" fmla="*/ 1129788 w 3080464"/>
                <a:gd name="connsiteY43" fmla="*/ 1428080 h 6485613"/>
                <a:gd name="connsiteX44" fmla="*/ 1325050 w 3080464"/>
                <a:gd name="connsiteY44" fmla="*/ 1347117 h 6485613"/>
                <a:gd name="connsiteX45" fmla="*/ 1453638 w 3080464"/>
                <a:gd name="connsiteY45" fmla="*/ 1318542 h 6485613"/>
                <a:gd name="connsiteX46" fmla="*/ 2168313 w 3080464"/>
                <a:gd name="connsiteY46" fmla="*/ 0 h 6485613"/>
                <a:gd name="connsiteX0" fmla="*/ 2168313 w 3080464"/>
                <a:gd name="connsiteY0" fmla="*/ 0 h 6485613"/>
                <a:gd name="connsiteX1" fmla="*/ 3080464 w 3080464"/>
                <a:gd name="connsiteY1" fmla="*/ 0 h 6485613"/>
                <a:gd name="connsiteX2" fmla="*/ 2582348 w 3080464"/>
                <a:gd name="connsiteY2" fmla="*/ 5611936 h 6485613"/>
                <a:gd name="connsiteX3" fmla="*/ 2899054 w 3080464"/>
                <a:gd name="connsiteY3" fmla="*/ 6081042 h 6485613"/>
                <a:gd name="connsiteX4" fmla="*/ 3023314 w 3080464"/>
                <a:gd name="connsiteY4" fmla="*/ 6202817 h 6485613"/>
                <a:gd name="connsiteX5" fmla="*/ 2846667 w 3080464"/>
                <a:gd name="connsiteY5" fmla="*/ 6481091 h 6485613"/>
                <a:gd name="connsiteX6" fmla="*/ 2387388 w 3080464"/>
                <a:gd name="connsiteY6" fmla="*/ 6221867 h 6485613"/>
                <a:gd name="connsiteX7" fmla="*/ 2446617 w 3080464"/>
                <a:gd name="connsiteY7" fmla="*/ 5619080 h 6485613"/>
                <a:gd name="connsiteX8" fmla="*/ 2196586 w 3080464"/>
                <a:gd name="connsiteY8" fmla="*/ 5159499 h 6485613"/>
                <a:gd name="connsiteX9" fmla="*/ 2077523 w 3080464"/>
                <a:gd name="connsiteY9" fmla="*/ 4642767 h 6485613"/>
                <a:gd name="connsiteX10" fmla="*/ 2070379 w 3080464"/>
                <a:gd name="connsiteY10" fmla="*/ 3980780 h 6485613"/>
                <a:gd name="connsiteX11" fmla="*/ 1696524 w 3080464"/>
                <a:gd name="connsiteY11" fmla="*/ 2892549 h 6485613"/>
                <a:gd name="connsiteX12" fmla="*/ 1629849 w 3080464"/>
                <a:gd name="connsiteY12" fmla="*/ 2644899 h 6485613"/>
                <a:gd name="connsiteX13" fmla="*/ 1448875 w 3080464"/>
                <a:gd name="connsiteY13" fmla="*/ 2659186 h 6485613"/>
                <a:gd name="connsiteX14" fmla="*/ 1382200 w 3080464"/>
                <a:gd name="connsiteY14" fmla="*/ 2263899 h 6485613"/>
                <a:gd name="connsiteX15" fmla="*/ 1225041 w 3080464"/>
                <a:gd name="connsiteY15" fmla="*/ 2363911 h 6485613"/>
                <a:gd name="connsiteX16" fmla="*/ 1110741 w 3080464"/>
                <a:gd name="connsiteY16" fmla="*/ 2382961 h 6485613"/>
                <a:gd name="connsiteX17" fmla="*/ 1044066 w 3080464"/>
                <a:gd name="connsiteY17" fmla="*/ 2578224 h 6485613"/>
                <a:gd name="connsiteX18" fmla="*/ 1010728 w 3080464"/>
                <a:gd name="connsiteY18" fmla="*/ 2216274 h 6485613"/>
                <a:gd name="connsiteX19" fmla="*/ 853566 w 3080464"/>
                <a:gd name="connsiteY19" fmla="*/ 2282949 h 6485613"/>
                <a:gd name="connsiteX20" fmla="*/ 515428 w 3080464"/>
                <a:gd name="connsiteY20" fmla="*/ 4192711 h 6485613"/>
                <a:gd name="connsiteX21" fmla="*/ 597978 w 3080464"/>
                <a:gd name="connsiteY21" fmla="*/ 4643561 h 6485613"/>
                <a:gd name="connsiteX22" fmla="*/ 36003 w 3080464"/>
                <a:gd name="connsiteY22" fmla="*/ 5516686 h 6485613"/>
                <a:gd name="connsiteX23" fmla="*/ 93154 w 3080464"/>
                <a:gd name="connsiteY23" fmla="*/ 5040436 h 6485613"/>
                <a:gd name="connsiteX24" fmla="*/ 434466 w 3080464"/>
                <a:gd name="connsiteY24" fmla="*/ 4211761 h 6485613"/>
                <a:gd name="connsiteX25" fmla="*/ 701166 w 3080464"/>
                <a:gd name="connsiteY25" fmla="*/ 2292474 h 6485613"/>
                <a:gd name="connsiteX26" fmla="*/ 229678 w 3080464"/>
                <a:gd name="connsiteY26" fmla="*/ 3691061 h 6485613"/>
                <a:gd name="connsiteX27" fmla="*/ 728153 w 3080464"/>
                <a:gd name="connsiteY27" fmla="*/ 2065461 h 6485613"/>
                <a:gd name="connsiteX28" fmla="*/ 969453 w 3080464"/>
                <a:gd name="connsiteY28" fmla="*/ 1970211 h 6485613"/>
                <a:gd name="connsiteX29" fmla="*/ 1286952 w 3080464"/>
                <a:gd name="connsiteY29" fmla="*/ 1570955 h 6485613"/>
                <a:gd name="connsiteX30" fmla="*/ 1105977 w 3080464"/>
                <a:gd name="connsiteY30" fmla="*/ 1742405 h 6485613"/>
                <a:gd name="connsiteX31" fmla="*/ 959927 w 3080464"/>
                <a:gd name="connsiteY31" fmla="*/ 1840830 h 6485613"/>
                <a:gd name="connsiteX32" fmla="*/ 744027 w 3080464"/>
                <a:gd name="connsiteY32" fmla="*/ 1959099 h 6485613"/>
                <a:gd name="connsiteX33" fmla="*/ 620202 w 3080464"/>
                <a:gd name="connsiteY33" fmla="*/ 1959099 h 6485613"/>
                <a:gd name="connsiteX34" fmla="*/ 477327 w 3080464"/>
                <a:gd name="connsiteY34" fmla="*/ 2085305 h 6485613"/>
                <a:gd name="connsiteX35" fmla="*/ 58227 w 3080464"/>
                <a:gd name="connsiteY35" fmla="*/ 2909218 h 6485613"/>
                <a:gd name="connsiteX36" fmla="*/ 305877 w 3080464"/>
                <a:gd name="connsiteY36" fmla="*/ 2201986 h 6485613"/>
                <a:gd name="connsiteX37" fmla="*/ 155857 w 3080464"/>
                <a:gd name="connsiteY37" fmla="*/ 2392487 h 6485613"/>
                <a:gd name="connsiteX38" fmla="*/ 358265 w 3080464"/>
                <a:gd name="connsiteY38" fmla="*/ 2023392 h 6485613"/>
                <a:gd name="connsiteX39" fmla="*/ 474945 w 3080464"/>
                <a:gd name="connsiteY39" fmla="*/ 1799555 h 6485613"/>
                <a:gd name="connsiteX40" fmla="*/ 796413 w 3080464"/>
                <a:gd name="connsiteY40" fmla="*/ 1632867 h 6485613"/>
                <a:gd name="connsiteX41" fmla="*/ 851181 w 3080464"/>
                <a:gd name="connsiteY41" fmla="*/ 1768599 h 6485613"/>
                <a:gd name="connsiteX42" fmla="*/ 951194 w 3080464"/>
                <a:gd name="connsiteY42" fmla="*/ 1723355 h 6485613"/>
                <a:gd name="connsiteX43" fmla="*/ 1129788 w 3080464"/>
                <a:gd name="connsiteY43" fmla="*/ 1428080 h 6485613"/>
                <a:gd name="connsiteX44" fmla="*/ 1325050 w 3080464"/>
                <a:gd name="connsiteY44" fmla="*/ 1347117 h 6485613"/>
                <a:gd name="connsiteX45" fmla="*/ 1453638 w 3080464"/>
                <a:gd name="connsiteY45" fmla="*/ 1318542 h 6485613"/>
                <a:gd name="connsiteX46" fmla="*/ 2168313 w 3080464"/>
                <a:gd name="connsiteY46" fmla="*/ 0 h 6485613"/>
                <a:gd name="connsiteX0" fmla="*/ 2168313 w 3080464"/>
                <a:gd name="connsiteY0" fmla="*/ 0 h 6485613"/>
                <a:gd name="connsiteX1" fmla="*/ 3080464 w 3080464"/>
                <a:gd name="connsiteY1" fmla="*/ 0 h 6485613"/>
                <a:gd name="connsiteX2" fmla="*/ 2582348 w 3080464"/>
                <a:gd name="connsiteY2" fmla="*/ 5611936 h 6485613"/>
                <a:gd name="connsiteX3" fmla="*/ 2899054 w 3080464"/>
                <a:gd name="connsiteY3" fmla="*/ 6081042 h 6485613"/>
                <a:gd name="connsiteX4" fmla="*/ 3023314 w 3080464"/>
                <a:gd name="connsiteY4" fmla="*/ 6202817 h 6485613"/>
                <a:gd name="connsiteX5" fmla="*/ 2846667 w 3080464"/>
                <a:gd name="connsiteY5" fmla="*/ 6481091 h 6485613"/>
                <a:gd name="connsiteX6" fmla="*/ 2387388 w 3080464"/>
                <a:gd name="connsiteY6" fmla="*/ 6221867 h 6485613"/>
                <a:gd name="connsiteX7" fmla="*/ 2446617 w 3080464"/>
                <a:gd name="connsiteY7" fmla="*/ 5619080 h 6485613"/>
                <a:gd name="connsiteX8" fmla="*/ 2196586 w 3080464"/>
                <a:gd name="connsiteY8" fmla="*/ 5159499 h 6485613"/>
                <a:gd name="connsiteX9" fmla="*/ 2077523 w 3080464"/>
                <a:gd name="connsiteY9" fmla="*/ 4642767 h 6485613"/>
                <a:gd name="connsiteX10" fmla="*/ 2070379 w 3080464"/>
                <a:gd name="connsiteY10" fmla="*/ 3980780 h 6485613"/>
                <a:gd name="connsiteX11" fmla="*/ 1696524 w 3080464"/>
                <a:gd name="connsiteY11" fmla="*/ 2892549 h 6485613"/>
                <a:gd name="connsiteX12" fmla="*/ 1629849 w 3080464"/>
                <a:gd name="connsiteY12" fmla="*/ 2644899 h 6485613"/>
                <a:gd name="connsiteX13" fmla="*/ 1448875 w 3080464"/>
                <a:gd name="connsiteY13" fmla="*/ 2659186 h 6485613"/>
                <a:gd name="connsiteX14" fmla="*/ 1382200 w 3080464"/>
                <a:gd name="connsiteY14" fmla="*/ 2263899 h 6485613"/>
                <a:gd name="connsiteX15" fmla="*/ 1225041 w 3080464"/>
                <a:gd name="connsiteY15" fmla="*/ 2363911 h 6485613"/>
                <a:gd name="connsiteX16" fmla="*/ 1110741 w 3080464"/>
                <a:gd name="connsiteY16" fmla="*/ 2382961 h 6485613"/>
                <a:gd name="connsiteX17" fmla="*/ 1044066 w 3080464"/>
                <a:gd name="connsiteY17" fmla="*/ 2578224 h 6485613"/>
                <a:gd name="connsiteX18" fmla="*/ 1010728 w 3080464"/>
                <a:gd name="connsiteY18" fmla="*/ 2216274 h 6485613"/>
                <a:gd name="connsiteX19" fmla="*/ 853566 w 3080464"/>
                <a:gd name="connsiteY19" fmla="*/ 2282949 h 6485613"/>
                <a:gd name="connsiteX20" fmla="*/ 515428 w 3080464"/>
                <a:gd name="connsiteY20" fmla="*/ 4192711 h 6485613"/>
                <a:gd name="connsiteX21" fmla="*/ 597978 w 3080464"/>
                <a:gd name="connsiteY21" fmla="*/ 4643561 h 6485613"/>
                <a:gd name="connsiteX22" fmla="*/ 544004 w 3080464"/>
                <a:gd name="connsiteY22" fmla="*/ 5249986 h 6485613"/>
                <a:gd name="connsiteX23" fmla="*/ 36003 w 3080464"/>
                <a:gd name="connsiteY23" fmla="*/ 5516686 h 6485613"/>
                <a:gd name="connsiteX24" fmla="*/ 93154 w 3080464"/>
                <a:gd name="connsiteY24" fmla="*/ 5040436 h 6485613"/>
                <a:gd name="connsiteX25" fmla="*/ 434466 w 3080464"/>
                <a:gd name="connsiteY25" fmla="*/ 4211761 h 6485613"/>
                <a:gd name="connsiteX26" fmla="*/ 701166 w 3080464"/>
                <a:gd name="connsiteY26" fmla="*/ 2292474 h 6485613"/>
                <a:gd name="connsiteX27" fmla="*/ 229678 w 3080464"/>
                <a:gd name="connsiteY27" fmla="*/ 3691061 h 6485613"/>
                <a:gd name="connsiteX28" fmla="*/ 728153 w 3080464"/>
                <a:gd name="connsiteY28" fmla="*/ 2065461 h 6485613"/>
                <a:gd name="connsiteX29" fmla="*/ 969453 w 3080464"/>
                <a:gd name="connsiteY29" fmla="*/ 1970211 h 6485613"/>
                <a:gd name="connsiteX30" fmla="*/ 1286952 w 3080464"/>
                <a:gd name="connsiteY30" fmla="*/ 1570955 h 6485613"/>
                <a:gd name="connsiteX31" fmla="*/ 1105977 w 3080464"/>
                <a:gd name="connsiteY31" fmla="*/ 1742405 h 6485613"/>
                <a:gd name="connsiteX32" fmla="*/ 959927 w 3080464"/>
                <a:gd name="connsiteY32" fmla="*/ 1840830 h 6485613"/>
                <a:gd name="connsiteX33" fmla="*/ 744027 w 3080464"/>
                <a:gd name="connsiteY33" fmla="*/ 1959099 h 6485613"/>
                <a:gd name="connsiteX34" fmla="*/ 620202 w 3080464"/>
                <a:gd name="connsiteY34" fmla="*/ 1959099 h 6485613"/>
                <a:gd name="connsiteX35" fmla="*/ 477327 w 3080464"/>
                <a:gd name="connsiteY35" fmla="*/ 2085305 h 6485613"/>
                <a:gd name="connsiteX36" fmla="*/ 58227 w 3080464"/>
                <a:gd name="connsiteY36" fmla="*/ 2909218 h 6485613"/>
                <a:gd name="connsiteX37" fmla="*/ 305877 w 3080464"/>
                <a:gd name="connsiteY37" fmla="*/ 2201986 h 6485613"/>
                <a:gd name="connsiteX38" fmla="*/ 155857 w 3080464"/>
                <a:gd name="connsiteY38" fmla="*/ 2392487 h 6485613"/>
                <a:gd name="connsiteX39" fmla="*/ 358265 w 3080464"/>
                <a:gd name="connsiteY39" fmla="*/ 2023392 h 6485613"/>
                <a:gd name="connsiteX40" fmla="*/ 474945 w 3080464"/>
                <a:gd name="connsiteY40" fmla="*/ 1799555 h 6485613"/>
                <a:gd name="connsiteX41" fmla="*/ 796413 w 3080464"/>
                <a:gd name="connsiteY41" fmla="*/ 1632867 h 6485613"/>
                <a:gd name="connsiteX42" fmla="*/ 851181 w 3080464"/>
                <a:gd name="connsiteY42" fmla="*/ 1768599 h 6485613"/>
                <a:gd name="connsiteX43" fmla="*/ 951194 w 3080464"/>
                <a:gd name="connsiteY43" fmla="*/ 1723355 h 6485613"/>
                <a:gd name="connsiteX44" fmla="*/ 1129788 w 3080464"/>
                <a:gd name="connsiteY44" fmla="*/ 1428080 h 6485613"/>
                <a:gd name="connsiteX45" fmla="*/ 1325050 w 3080464"/>
                <a:gd name="connsiteY45" fmla="*/ 1347117 h 6485613"/>
                <a:gd name="connsiteX46" fmla="*/ 1453638 w 3080464"/>
                <a:gd name="connsiteY46" fmla="*/ 1318542 h 6485613"/>
                <a:gd name="connsiteX47" fmla="*/ 2168313 w 3080464"/>
                <a:gd name="connsiteY47" fmla="*/ 0 h 6485613"/>
                <a:gd name="connsiteX0" fmla="*/ 2168313 w 3080464"/>
                <a:gd name="connsiteY0" fmla="*/ 0 h 6485613"/>
                <a:gd name="connsiteX1" fmla="*/ 3080464 w 3080464"/>
                <a:gd name="connsiteY1" fmla="*/ 0 h 6485613"/>
                <a:gd name="connsiteX2" fmla="*/ 2582348 w 3080464"/>
                <a:gd name="connsiteY2" fmla="*/ 5611936 h 6485613"/>
                <a:gd name="connsiteX3" fmla="*/ 2899054 w 3080464"/>
                <a:gd name="connsiteY3" fmla="*/ 6081042 h 6485613"/>
                <a:gd name="connsiteX4" fmla="*/ 3023314 w 3080464"/>
                <a:gd name="connsiteY4" fmla="*/ 6202817 h 6485613"/>
                <a:gd name="connsiteX5" fmla="*/ 2846667 w 3080464"/>
                <a:gd name="connsiteY5" fmla="*/ 6481091 h 6485613"/>
                <a:gd name="connsiteX6" fmla="*/ 2387388 w 3080464"/>
                <a:gd name="connsiteY6" fmla="*/ 6221867 h 6485613"/>
                <a:gd name="connsiteX7" fmla="*/ 2446617 w 3080464"/>
                <a:gd name="connsiteY7" fmla="*/ 5619080 h 6485613"/>
                <a:gd name="connsiteX8" fmla="*/ 2196586 w 3080464"/>
                <a:gd name="connsiteY8" fmla="*/ 5159499 h 6485613"/>
                <a:gd name="connsiteX9" fmla="*/ 2077523 w 3080464"/>
                <a:gd name="connsiteY9" fmla="*/ 4642767 h 6485613"/>
                <a:gd name="connsiteX10" fmla="*/ 2070379 w 3080464"/>
                <a:gd name="connsiteY10" fmla="*/ 3980780 h 6485613"/>
                <a:gd name="connsiteX11" fmla="*/ 1696524 w 3080464"/>
                <a:gd name="connsiteY11" fmla="*/ 2892549 h 6485613"/>
                <a:gd name="connsiteX12" fmla="*/ 1629849 w 3080464"/>
                <a:gd name="connsiteY12" fmla="*/ 2644899 h 6485613"/>
                <a:gd name="connsiteX13" fmla="*/ 1448875 w 3080464"/>
                <a:gd name="connsiteY13" fmla="*/ 2659186 h 6485613"/>
                <a:gd name="connsiteX14" fmla="*/ 1382200 w 3080464"/>
                <a:gd name="connsiteY14" fmla="*/ 2263899 h 6485613"/>
                <a:gd name="connsiteX15" fmla="*/ 1225041 w 3080464"/>
                <a:gd name="connsiteY15" fmla="*/ 2363911 h 6485613"/>
                <a:gd name="connsiteX16" fmla="*/ 1110741 w 3080464"/>
                <a:gd name="connsiteY16" fmla="*/ 2382961 h 6485613"/>
                <a:gd name="connsiteX17" fmla="*/ 1044066 w 3080464"/>
                <a:gd name="connsiteY17" fmla="*/ 2578224 h 6485613"/>
                <a:gd name="connsiteX18" fmla="*/ 1010728 w 3080464"/>
                <a:gd name="connsiteY18" fmla="*/ 2216274 h 6485613"/>
                <a:gd name="connsiteX19" fmla="*/ 853566 w 3080464"/>
                <a:gd name="connsiteY19" fmla="*/ 2282949 h 6485613"/>
                <a:gd name="connsiteX20" fmla="*/ 515428 w 3080464"/>
                <a:gd name="connsiteY20" fmla="*/ 4192711 h 6485613"/>
                <a:gd name="connsiteX21" fmla="*/ 597978 w 3080464"/>
                <a:gd name="connsiteY21" fmla="*/ 4643561 h 6485613"/>
                <a:gd name="connsiteX22" fmla="*/ 544004 w 3080464"/>
                <a:gd name="connsiteY22" fmla="*/ 5249986 h 6485613"/>
                <a:gd name="connsiteX23" fmla="*/ 36003 w 3080464"/>
                <a:gd name="connsiteY23" fmla="*/ 5516686 h 6485613"/>
                <a:gd name="connsiteX24" fmla="*/ 93154 w 3080464"/>
                <a:gd name="connsiteY24" fmla="*/ 5040436 h 6485613"/>
                <a:gd name="connsiteX25" fmla="*/ 434466 w 3080464"/>
                <a:gd name="connsiteY25" fmla="*/ 4211761 h 6485613"/>
                <a:gd name="connsiteX26" fmla="*/ 701166 w 3080464"/>
                <a:gd name="connsiteY26" fmla="*/ 2292474 h 6485613"/>
                <a:gd name="connsiteX27" fmla="*/ 229678 w 3080464"/>
                <a:gd name="connsiteY27" fmla="*/ 3691061 h 6485613"/>
                <a:gd name="connsiteX28" fmla="*/ 728153 w 3080464"/>
                <a:gd name="connsiteY28" fmla="*/ 2065461 h 6485613"/>
                <a:gd name="connsiteX29" fmla="*/ 969453 w 3080464"/>
                <a:gd name="connsiteY29" fmla="*/ 1970211 h 6485613"/>
                <a:gd name="connsiteX30" fmla="*/ 1286952 w 3080464"/>
                <a:gd name="connsiteY30" fmla="*/ 1570955 h 6485613"/>
                <a:gd name="connsiteX31" fmla="*/ 1105977 w 3080464"/>
                <a:gd name="connsiteY31" fmla="*/ 1742405 h 6485613"/>
                <a:gd name="connsiteX32" fmla="*/ 959927 w 3080464"/>
                <a:gd name="connsiteY32" fmla="*/ 1840830 h 6485613"/>
                <a:gd name="connsiteX33" fmla="*/ 744027 w 3080464"/>
                <a:gd name="connsiteY33" fmla="*/ 1959099 h 6485613"/>
                <a:gd name="connsiteX34" fmla="*/ 620202 w 3080464"/>
                <a:gd name="connsiteY34" fmla="*/ 1959099 h 6485613"/>
                <a:gd name="connsiteX35" fmla="*/ 477327 w 3080464"/>
                <a:gd name="connsiteY35" fmla="*/ 2085305 h 6485613"/>
                <a:gd name="connsiteX36" fmla="*/ 58227 w 3080464"/>
                <a:gd name="connsiteY36" fmla="*/ 2909218 h 6485613"/>
                <a:gd name="connsiteX37" fmla="*/ 305877 w 3080464"/>
                <a:gd name="connsiteY37" fmla="*/ 2201986 h 6485613"/>
                <a:gd name="connsiteX38" fmla="*/ 155857 w 3080464"/>
                <a:gd name="connsiteY38" fmla="*/ 2392487 h 6485613"/>
                <a:gd name="connsiteX39" fmla="*/ 358265 w 3080464"/>
                <a:gd name="connsiteY39" fmla="*/ 2023392 h 6485613"/>
                <a:gd name="connsiteX40" fmla="*/ 474945 w 3080464"/>
                <a:gd name="connsiteY40" fmla="*/ 1799555 h 6485613"/>
                <a:gd name="connsiteX41" fmla="*/ 796413 w 3080464"/>
                <a:gd name="connsiteY41" fmla="*/ 1632867 h 6485613"/>
                <a:gd name="connsiteX42" fmla="*/ 851181 w 3080464"/>
                <a:gd name="connsiteY42" fmla="*/ 1768599 h 6485613"/>
                <a:gd name="connsiteX43" fmla="*/ 951194 w 3080464"/>
                <a:gd name="connsiteY43" fmla="*/ 1723355 h 6485613"/>
                <a:gd name="connsiteX44" fmla="*/ 1129788 w 3080464"/>
                <a:gd name="connsiteY44" fmla="*/ 1428080 h 6485613"/>
                <a:gd name="connsiteX45" fmla="*/ 1325050 w 3080464"/>
                <a:gd name="connsiteY45" fmla="*/ 1347117 h 6485613"/>
                <a:gd name="connsiteX46" fmla="*/ 1453638 w 3080464"/>
                <a:gd name="connsiteY46" fmla="*/ 1318542 h 6485613"/>
                <a:gd name="connsiteX47" fmla="*/ 2168313 w 3080464"/>
                <a:gd name="connsiteY47" fmla="*/ 0 h 6485613"/>
                <a:gd name="connsiteX0" fmla="*/ 2168313 w 3080464"/>
                <a:gd name="connsiteY0" fmla="*/ 0 h 6485613"/>
                <a:gd name="connsiteX1" fmla="*/ 3080464 w 3080464"/>
                <a:gd name="connsiteY1" fmla="*/ 0 h 6485613"/>
                <a:gd name="connsiteX2" fmla="*/ 2582348 w 3080464"/>
                <a:gd name="connsiteY2" fmla="*/ 5611936 h 6485613"/>
                <a:gd name="connsiteX3" fmla="*/ 2899054 w 3080464"/>
                <a:gd name="connsiteY3" fmla="*/ 6081042 h 6485613"/>
                <a:gd name="connsiteX4" fmla="*/ 3023314 w 3080464"/>
                <a:gd name="connsiteY4" fmla="*/ 6202817 h 6485613"/>
                <a:gd name="connsiteX5" fmla="*/ 2846667 w 3080464"/>
                <a:gd name="connsiteY5" fmla="*/ 6481091 h 6485613"/>
                <a:gd name="connsiteX6" fmla="*/ 2387388 w 3080464"/>
                <a:gd name="connsiteY6" fmla="*/ 6221867 h 6485613"/>
                <a:gd name="connsiteX7" fmla="*/ 2446617 w 3080464"/>
                <a:gd name="connsiteY7" fmla="*/ 5619080 h 6485613"/>
                <a:gd name="connsiteX8" fmla="*/ 2196586 w 3080464"/>
                <a:gd name="connsiteY8" fmla="*/ 5159499 h 6485613"/>
                <a:gd name="connsiteX9" fmla="*/ 2077523 w 3080464"/>
                <a:gd name="connsiteY9" fmla="*/ 4642767 h 6485613"/>
                <a:gd name="connsiteX10" fmla="*/ 2070379 w 3080464"/>
                <a:gd name="connsiteY10" fmla="*/ 3980780 h 6485613"/>
                <a:gd name="connsiteX11" fmla="*/ 1696524 w 3080464"/>
                <a:gd name="connsiteY11" fmla="*/ 2892549 h 6485613"/>
                <a:gd name="connsiteX12" fmla="*/ 1629849 w 3080464"/>
                <a:gd name="connsiteY12" fmla="*/ 2644899 h 6485613"/>
                <a:gd name="connsiteX13" fmla="*/ 1448875 w 3080464"/>
                <a:gd name="connsiteY13" fmla="*/ 2659186 h 6485613"/>
                <a:gd name="connsiteX14" fmla="*/ 1382200 w 3080464"/>
                <a:gd name="connsiteY14" fmla="*/ 2263899 h 6485613"/>
                <a:gd name="connsiteX15" fmla="*/ 1225041 w 3080464"/>
                <a:gd name="connsiteY15" fmla="*/ 2363911 h 6485613"/>
                <a:gd name="connsiteX16" fmla="*/ 1110741 w 3080464"/>
                <a:gd name="connsiteY16" fmla="*/ 2382961 h 6485613"/>
                <a:gd name="connsiteX17" fmla="*/ 1044066 w 3080464"/>
                <a:gd name="connsiteY17" fmla="*/ 2578224 h 6485613"/>
                <a:gd name="connsiteX18" fmla="*/ 1010728 w 3080464"/>
                <a:gd name="connsiteY18" fmla="*/ 2216274 h 6485613"/>
                <a:gd name="connsiteX19" fmla="*/ 853566 w 3080464"/>
                <a:gd name="connsiteY19" fmla="*/ 2282949 h 6485613"/>
                <a:gd name="connsiteX20" fmla="*/ 515428 w 3080464"/>
                <a:gd name="connsiteY20" fmla="*/ 4192711 h 6485613"/>
                <a:gd name="connsiteX21" fmla="*/ 597978 w 3080464"/>
                <a:gd name="connsiteY21" fmla="*/ 4643561 h 6485613"/>
                <a:gd name="connsiteX22" fmla="*/ 544004 w 3080464"/>
                <a:gd name="connsiteY22" fmla="*/ 5249986 h 6485613"/>
                <a:gd name="connsiteX23" fmla="*/ 36003 w 3080464"/>
                <a:gd name="connsiteY23" fmla="*/ 5516686 h 6485613"/>
                <a:gd name="connsiteX24" fmla="*/ 93154 w 3080464"/>
                <a:gd name="connsiteY24" fmla="*/ 5040436 h 6485613"/>
                <a:gd name="connsiteX25" fmla="*/ 434466 w 3080464"/>
                <a:gd name="connsiteY25" fmla="*/ 4211761 h 6485613"/>
                <a:gd name="connsiteX26" fmla="*/ 701166 w 3080464"/>
                <a:gd name="connsiteY26" fmla="*/ 2292474 h 6485613"/>
                <a:gd name="connsiteX27" fmla="*/ 229678 w 3080464"/>
                <a:gd name="connsiteY27" fmla="*/ 3691061 h 6485613"/>
                <a:gd name="connsiteX28" fmla="*/ 728153 w 3080464"/>
                <a:gd name="connsiteY28" fmla="*/ 2065461 h 6485613"/>
                <a:gd name="connsiteX29" fmla="*/ 969453 w 3080464"/>
                <a:gd name="connsiteY29" fmla="*/ 1970211 h 6485613"/>
                <a:gd name="connsiteX30" fmla="*/ 1286952 w 3080464"/>
                <a:gd name="connsiteY30" fmla="*/ 1570955 h 6485613"/>
                <a:gd name="connsiteX31" fmla="*/ 1105977 w 3080464"/>
                <a:gd name="connsiteY31" fmla="*/ 1742405 h 6485613"/>
                <a:gd name="connsiteX32" fmla="*/ 959927 w 3080464"/>
                <a:gd name="connsiteY32" fmla="*/ 1840830 h 6485613"/>
                <a:gd name="connsiteX33" fmla="*/ 744027 w 3080464"/>
                <a:gd name="connsiteY33" fmla="*/ 1959099 h 6485613"/>
                <a:gd name="connsiteX34" fmla="*/ 620202 w 3080464"/>
                <a:gd name="connsiteY34" fmla="*/ 1959099 h 6485613"/>
                <a:gd name="connsiteX35" fmla="*/ 477327 w 3080464"/>
                <a:gd name="connsiteY35" fmla="*/ 2085305 h 6485613"/>
                <a:gd name="connsiteX36" fmla="*/ 58227 w 3080464"/>
                <a:gd name="connsiteY36" fmla="*/ 2909218 h 6485613"/>
                <a:gd name="connsiteX37" fmla="*/ 305877 w 3080464"/>
                <a:gd name="connsiteY37" fmla="*/ 2201986 h 6485613"/>
                <a:gd name="connsiteX38" fmla="*/ 155857 w 3080464"/>
                <a:gd name="connsiteY38" fmla="*/ 2392487 h 6485613"/>
                <a:gd name="connsiteX39" fmla="*/ 358265 w 3080464"/>
                <a:gd name="connsiteY39" fmla="*/ 2023392 h 6485613"/>
                <a:gd name="connsiteX40" fmla="*/ 474945 w 3080464"/>
                <a:gd name="connsiteY40" fmla="*/ 1799555 h 6485613"/>
                <a:gd name="connsiteX41" fmla="*/ 796413 w 3080464"/>
                <a:gd name="connsiteY41" fmla="*/ 1632867 h 6485613"/>
                <a:gd name="connsiteX42" fmla="*/ 851181 w 3080464"/>
                <a:gd name="connsiteY42" fmla="*/ 1768599 h 6485613"/>
                <a:gd name="connsiteX43" fmla="*/ 951194 w 3080464"/>
                <a:gd name="connsiteY43" fmla="*/ 1723355 h 6485613"/>
                <a:gd name="connsiteX44" fmla="*/ 1129788 w 3080464"/>
                <a:gd name="connsiteY44" fmla="*/ 1428080 h 6485613"/>
                <a:gd name="connsiteX45" fmla="*/ 1325050 w 3080464"/>
                <a:gd name="connsiteY45" fmla="*/ 1347117 h 6485613"/>
                <a:gd name="connsiteX46" fmla="*/ 1453638 w 3080464"/>
                <a:gd name="connsiteY46" fmla="*/ 1318542 h 6485613"/>
                <a:gd name="connsiteX47" fmla="*/ 2168313 w 3080464"/>
                <a:gd name="connsiteY47" fmla="*/ 0 h 6485613"/>
                <a:gd name="connsiteX0" fmla="*/ 2168313 w 3080464"/>
                <a:gd name="connsiteY0" fmla="*/ 0 h 6485613"/>
                <a:gd name="connsiteX1" fmla="*/ 3080464 w 3080464"/>
                <a:gd name="connsiteY1" fmla="*/ 0 h 6485613"/>
                <a:gd name="connsiteX2" fmla="*/ 2582348 w 3080464"/>
                <a:gd name="connsiteY2" fmla="*/ 5611936 h 6485613"/>
                <a:gd name="connsiteX3" fmla="*/ 2899054 w 3080464"/>
                <a:gd name="connsiteY3" fmla="*/ 6081042 h 6485613"/>
                <a:gd name="connsiteX4" fmla="*/ 3023314 w 3080464"/>
                <a:gd name="connsiteY4" fmla="*/ 6202817 h 6485613"/>
                <a:gd name="connsiteX5" fmla="*/ 2846667 w 3080464"/>
                <a:gd name="connsiteY5" fmla="*/ 6481091 h 6485613"/>
                <a:gd name="connsiteX6" fmla="*/ 2387388 w 3080464"/>
                <a:gd name="connsiteY6" fmla="*/ 6221867 h 6485613"/>
                <a:gd name="connsiteX7" fmla="*/ 2446617 w 3080464"/>
                <a:gd name="connsiteY7" fmla="*/ 5619080 h 6485613"/>
                <a:gd name="connsiteX8" fmla="*/ 2196586 w 3080464"/>
                <a:gd name="connsiteY8" fmla="*/ 5159499 h 6485613"/>
                <a:gd name="connsiteX9" fmla="*/ 2077523 w 3080464"/>
                <a:gd name="connsiteY9" fmla="*/ 4642767 h 6485613"/>
                <a:gd name="connsiteX10" fmla="*/ 2070379 w 3080464"/>
                <a:gd name="connsiteY10" fmla="*/ 3980780 h 6485613"/>
                <a:gd name="connsiteX11" fmla="*/ 1696524 w 3080464"/>
                <a:gd name="connsiteY11" fmla="*/ 2892549 h 6485613"/>
                <a:gd name="connsiteX12" fmla="*/ 1629849 w 3080464"/>
                <a:gd name="connsiteY12" fmla="*/ 2644899 h 6485613"/>
                <a:gd name="connsiteX13" fmla="*/ 1448875 w 3080464"/>
                <a:gd name="connsiteY13" fmla="*/ 2659186 h 6485613"/>
                <a:gd name="connsiteX14" fmla="*/ 1382200 w 3080464"/>
                <a:gd name="connsiteY14" fmla="*/ 2263899 h 6485613"/>
                <a:gd name="connsiteX15" fmla="*/ 1225041 w 3080464"/>
                <a:gd name="connsiteY15" fmla="*/ 2363911 h 6485613"/>
                <a:gd name="connsiteX16" fmla="*/ 1110741 w 3080464"/>
                <a:gd name="connsiteY16" fmla="*/ 2382961 h 6485613"/>
                <a:gd name="connsiteX17" fmla="*/ 1044066 w 3080464"/>
                <a:gd name="connsiteY17" fmla="*/ 2578224 h 6485613"/>
                <a:gd name="connsiteX18" fmla="*/ 1010728 w 3080464"/>
                <a:gd name="connsiteY18" fmla="*/ 2216274 h 6485613"/>
                <a:gd name="connsiteX19" fmla="*/ 853566 w 3080464"/>
                <a:gd name="connsiteY19" fmla="*/ 2282949 h 6485613"/>
                <a:gd name="connsiteX20" fmla="*/ 515428 w 3080464"/>
                <a:gd name="connsiteY20" fmla="*/ 4192711 h 6485613"/>
                <a:gd name="connsiteX21" fmla="*/ 597978 w 3080464"/>
                <a:gd name="connsiteY21" fmla="*/ 4643561 h 6485613"/>
                <a:gd name="connsiteX22" fmla="*/ 544004 w 3080464"/>
                <a:gd name="connsiteY22" fmla="*/ 5249986 h 6485613"/>
                <a:gd name="connsiteX23" fmla="*/ 366204 w 3080464"/>
                <a:gd name="connsiteY23" fmla="*/ 5097586 h 6485613"/>
                <a:gd name="connsiteX24" fmla="*/ 36003 w 3080464"/>
                <a:gd name="connsiteY24" fmla="*/ 5516686 h 6485613"/>
                <a:gd name="connsiteX25" fmla="*/ 93154 w 3080464"/>
                <a:gd name="connsiteY25" fmla="*/ 5040436 h 6485613"/>
                <a:gd name="connsiteX26" fmla="*/ 434466 w 3080464"/>
                <a:gd name="connsiteY26" fmla="*/ 4211761 h 6485613"/>
                <a:gd name="connsiteX27" fmla="*/ 701166 w 3080464"/>
                <a:gd name="connsiteY27" fmla="*/ 2292474 h 6485613"/>
                <a:gd name="connsiteX28" fmla="*/ 229678 w 3080464"/>
                <a:gd name="connsiteY28" fmla="*/ 3691061 h 6485613"/>
                <a:gd name="connsiteX29" fmla="*/ 728153 w 3080464"/>
                <a:gd name="connsiteY29" fmla="*/ 2065461 h 6485613"/>
                <a:gd name="connsiteX30" fmla="*/ 969453 w 3080464"/>
                <a:gd name="connsiteY30" fmla="*/ 1970211 h 6485613"/>
                <a:gd name="connsiteX31" fmla="*/ 1286952 w 3080464"/>
                <a:gd name="connsiteY31" fmla="*/ 1570955 h 6485613"/>
                <a:gd name="connsiteX32" fmla="*/ 1105977 w 3080464"/>
                <a:gd name="connsiteY32" fmla="*/ 1742405 h 6485613"/>
                <a:gd name="connsiteX33" fmla="*/ 959927 w 3080464"/>
                <a:gd name="connsiteY33" fmla="*/ 1840830 h 6485613"/>
                <a:gd name="connsiteX34" fmla="*/ 744027 w 3080464"/>
                <a:gd name="connsiteY34" fmla="*/ 1959099 h 6485613"/>
                <a:gd name="connsiteX35" fmla="*/ 620202 w 3080464"/>
                <a:gd name="connsiteY35" fmla="*/ 1959099 h 6485613"/>
                <a:gd name="connsiteX36" fmla="*/ 477327 w 3080464"/>
                <a:gd name="connsiteY36" fmla="*/ 2085305 h 6485613"/>
                <a:gd name="connsiteX37" fmla="*/ 58227 w 3080464"/>
                <a:gd name="connsiteY37" fmla="*/ 2909218 h 6485613"/>
                <a:gd name="connsiteX38" fmla="*/ 305877 w 3080464"/>
                <a:gd name="connsiteY38" fmla="*/ 2201986 h 6485613"/>
                <a:gd name="connsiteX39" fmla="*/ 155857 w 3080464"/>
                <a:gd name="connsiteY39" fmla="*/ 2392487 h 6485613"/>
                <a:gd name="connsiteX40" fmla="*/ 358265 w 3080464"/>
                <a:gd name="connsiteY40" fmla="*/ 2023392 h 6485613"/>
                <a:gd name="connsiteX41" fmla="*/ 474945 w 3080464"/>
                <a:gd name="connsiteY41" fmla="*/ 1799555 h 6485613"/>
                <a:gd name="connsiteX42" fmla="*/ 796413 w 3080464"/>
                <a:gd name="connsiteY42" fmla="*/ 1632867 h 6485613"/>
                <a:gd name="connsiteX43" fmla="*/ 851181 w 3080464"/>
                <a:gd name="connsiteY43" fmla="*/ 1768599 h 6485613"/>
                <a:gd name="connsiteX44" fmla="*/ 951194 w 3080464"/>
                <a:gd name="connsiteY44" fmla="*/ 1723355 h 6485613"/>
                <a:gd name="connsiteX45" fmla="*/ 1129788 w 3080464"/>
                <a:gd name="connsiteY45" fmla="*/ 1428080 h 6485613"/>
                <a:gd name="connsiteX46" fmla="*/ 1325050 w 3080464"/>
                <a:gd name="connsiteY46" fmla="*/ 1347117 h 6485613"/>
                <a:gd name="connsiteX47" fmla="*/ 1453638 w 3080464"/>
                <a:gd name="connsiteY47" fmla="*/ 1318542 h 6485613"/>
                <a:gd name="connsiteX48" fmla="*/ 2168313 w 3080464"/>
                <a:gd name="connsiteY48" fmla="*/ 0 h 6485613"/>
                <a:gd name="connsiteX0" fmla="*/ 2168313 w 3080464"/>
                <a:gd name="connsiteY0" fmla="*/ 0 h 6485613"/>
                <a:gd name="connsiteX1" fmla="*/ 3080464 w 3080464"/>
                <a:gd name="connsiteY1" fmla="*/ 0 h 6485613"/>
                <a:gd name="connsiteX2" fmla="*/ 2582348 w 3080464"/>
                <a:gd name="connsiteY2" fmla="*/ 5611936 h 6485613"/>
                <a:gd name="connsiteX3" fmla="*/ 2899054 w 3080464"/>
                <a:gd name="connsiteY3" fmla="*/ 6081042 h 6485613"/>
                <a:gd name="connsiteX4" fmla="*/ 3023314 w 3080464"/>
                <a:gd name="connsiteY4" fmla="*/ 6202817 h 6485613"/>
                <a:gd name="connsiteX5" fmla="*/ 2846667 w 3080464"/>
                <a:gd name="connsiteY5" fmla="*/ 6481091 h 6485613"/>
                <a:gd name="connsiteX6" fmla="*/ 2387388 w 3080464"/>
                <a:gd name="connsiteY6" fmla="*/ 6221867 h 6485613"/>
                <a:gd name="connsiteX7" fmla="*/ 2446617 w 3080464"/>
                <a:gd name="connsiteY7" fmla="*/ 5619080 h 6485613"/>
                <a:gd name="connsiteX8" fmla="*/ 2196586 w 3080464"/>
                <a:gd name="connsiteY8" fmla="*/ 5159499 h 6485613"/>
                <a:gd name="connsiteX9" fmla="*/ 2077523 w 3080464"/>
                <a:gd name="connsiteY9" fmla="*/ 4642767 h 6485613"/>
                <a:gd name="connsiteX10" fmla="*/ 2070379 w 3080464"/>
                <a:gd name="connsiteY10" fmla="*/ 3980780 h 6485613"/>
                <a:gd name="connsiteX11" fmla="*/ 1696524 w 3080464"/>
                <a:gd name="connsiteY11" fmla="*/ 2892549 h 6485613"/>
                <a:gd name="connsiteX12" fmla="*/ 1629849 w 3080464"/>
                <a:gd name="connsiteY12" fmla="*/ 2644899 h 6485613"/>
                <a:gd name="connsiteX13" fmla="*/ 1448875 w 3080464"/>
                <a:gd name="connsiteY13" fmla="*/ 2659186 h 6485613"/>
                <a:gd name="connsiteX14" fmla="*/ 1382200 w 3080464"/>
                <a:gd name="connsiteY14" fmla="*/ 2263899 h 6485613"/>
                <a:gd name="connsiteX15" fmla="*/ 1225041 w 3080464"/>
                <a:gd name="connsiteY15" fmla="*/ 2363911 h 6485613"/>
                <a:gd name="connsiteX16" fmla="*/ 1110741 w 3080464"/>
                <a:gd name="connsiteY16" fmla="*/ 2382961 h 6485613"/>
                <a:gd name="connsiteX17" fmla="*/ 1044066 w 3080464"/>
                <a:gd name="connsiteY17" fmla="*/ 2578224 h 6485613"/>
                <a:gd name="connsiteX18" fmla="*/ 1010728 w 3080464"/>
                <a:gd name="connsiteY18" fmla="*/ 2216274 h 6485613"/>
                <a:gd name="connsiteX19" fmla="*/ 853566 w 3080464"/>
                <a:gd name="connsiteY19" fmla="*/ 2282949 h 6485613"/>
                <a:gd name="connsiteX20" fmla="*/ 515428 w 3080464"/>
                <a:gd name="connsiteY20" fmla="*/ 4192711 h 6485613"/>
                <a:gd name="connsiteX21" fmla="*/ 597978 w 3080464"/>
                <a:gd name="connsiteY21" fmla="*/ 4643561 h 6485613"/>
                <a:gd name="connsiteX22" fmla="*/ 544004 w 3080464"/>
                <a:gd name="connsiteY22" fmla="*/ 5249986 h 6485613"/>
                <a:gd name="connsiteX23" fmla="*/ 366204 w 3080464"/>
                <a:gd name="connsiteY23" fmla="*/ 5097586 h 6485613"/>
                <a:gd name="connsiteX24" fmla="*/ 36003 w 3080464"/>
                <a:gd name="connsiteY24" fmla="*/ 5516686 h 6485613"/>
                <a:gd name="connsiteX25" fmla="*/ 93154 w 3080464"/>
                <a:gd name="connsiteY25" fmla="*/ 5040436 h 6485613"/>
                <a:gd name="connsiteX26" fmla="*/ 434466 w 3080464"/>
                <a:gd name="connsiteY26" fmla="*/ 4211761 h 6485613"/>
                <a:gd name="connsiteX27" fmla="*/ 701166 w 3080464"/>
                <a:gd name="connsiteY27" fmla="*/ 2292474 h 6485613"/>
                <a:gd name="connsiteX28" fmla="*/ 229678 w 3080464"/>
                <a:gd name="connsiteY28" fmla="*/ 3691061 h 6485613"/>
                <a:gd name="connsiteX29" fmla="*/ 728153 w 3080464"/>
                <a:gd name="connsiteY29" fmla="*/ 2065461 h 6485613"/>
                <a:gd name="connsiteX30" fmla="*/ 969453 w 3080464"/>
                <a:gd name="connsiteY30" fmla="*/ 1970211 h 6485613"/>
                <a:gd name="connsiteX31" fmla="*/ 1286952 w 3080464"/>
                <a:gd name="connsiteY31" fmla="*/ 1570955 h 6485613"/>
                <a:gd name="connsiteX32" fmla="*/ 1105977 w 3080464"/>
                <a:gd name="connsiteY32" fmla="*/ 1742405 h 6485613"/>
                <a:gd name="connsiteX33" fmla="*/ 959927 w 3080464"/>
                <a:gd name="connsiteY33" fmla="*/ 1840830 h 6485613"/>
                <a:gd name="connsiteX34" fmla="*/ 744027 w 3080464"/>
                <a:gd name="connsiteY34" fmla="*/ 1959099 h 6485613"/>
                <a:gd name="connsiteX35" fmla="*/ 620202 w 3080464"/>
                <a:gd name="connsiteY35" fmla="*/ 1959099 h 6485613"/>
                <a:gd name="connsiteX36" fmla="*/ 477327 w 3080464"/>
                <a:gd name="connsiteY36" fmla="*/ 2085305 h 6485613"/>
                <a:gd name="connsiteX37" fmla="*/ 58227 w 3080464"/>
                <a:gd name="connsiteY37" fmla="*/ 2909218 h 6485613"/>
                <a:gd name="connsiteX38" fmla="*/ 305877 w 3080464"/>
                <a:gd name="connsiteY38" fmla="*/ 2201986 h 6485613"/>
                <a:gd name="connsiteX39" fmla="*/ 155857 w 3080464"/>
                <a:gd name="connsiteY39" fmla="*/ 2392487 h 6485613"/>
                <a:gd name="connsiteX40" fmla="*/ 358265 w 3080464"/>
                <a:gd name="connsiteY40" fmla="*/ 2023392 h 6485613"/>
                <a:gd name="connsiteX41" fmla="*/ 474945 w 3080464"/>
                <a:gd name="connsiteY41" fmla="*/ 1799555 h 6485613"/>
                <a:gd name="connsiteX42" fmla="*/ 796413 w 3080464"/>
                <a:gd name="connsiteY42" fmla="*/ 1632867 h 6485613"/>
                <a:gd name="connsiteX43" fmla="*/ 851181 w 3080464"/>
                <a:gd name="connsiteY43" fmla="*/ 1768599 h 6485613"/>
                <a:gd name="connsiteX44" fmla="*/ 951194 w 3080464"/>
                <a:gd name="connsiteY44" fmla="*/ 1723355 h 6485613"/>
                <a:gd name="connsiteX45" fmla="*/ 1129788 w 3080464"/>
                <a:gd name="connsiteY45" fmla="*/ 1428080 h 6485613"/>
                <a:gd name="connsiteX46" fmla="*/ 1325050 w 3080464"/>
                <a:gd name="connsiteY46" fmla="*/ 1347117 h 6485613"/>
                <a:gd name="connsiteX47" fmla="*/ 1453638 w 3080464"/>
                <a:gd name="connsiteY47" fmla="*/ 1318542 h 6485613"/>
                <a:gd name="connsiteX48" fmla="*/ 2168313 w 3080464"/>
                <a:gd name="connsiteY48" fmla="*/ 0 h 6485613"/>
                <a:gd name="connsiteX0" fmla="*/ 2338172 w 3250323"/>
                <a:gd name="connsiteY0" fmla="*/ 0 h 6485613"/>
                <a:gd name="connsiteX1" fmla="*/ 3250323 w 3250323"/>
                <a:gd name="connsiteY1" fmla="*/ 0 h 6485613"/>
                <a:gd name="connsiteX2" fmla="*/ 2752207 w 3250323"/>
                <a:gd name="connsiteY2" fmla="*/ 5611936 h 6485613"/>
                <a:gd name="connsiteX3" fmla="*/ 3068913 w 3250323"/>
                <a:gd name="connsiteY3" fmla="*/ 6081042 h 6485613"/>
                <a:gd name="connsiteX4" fmla="*/ 3193173 w 3250323"/>
                <a:gd name="connsiteY4" fmla="*/ 6202817 h 6485613"/>
                <a:gd name="connsiteX5" fmla="*/ 3016526 w 3250323"/>
                <a:gd name="connsiteY5" fmla="*/ 6481091 h 6485613"/>
                <a:gd name="connsiteX6" fmla="*/ 2557247 w 3250323"/>
                <a:gd name="connsiteY6" fmla="*/ 6221867 h 6485613"/>
                <a:gd name="connsiteX7" fmla="*/ 2616476 w 3250323"/>
                <a:gd name="connsiteY7" fmla="*/ 5619080 h 6485613"/>
                <a:gd name="connsiteX8" fmla="*/ 2366445 w 3250323"/>
                <a:gd name="connsiteY8" fmla="*/ 5159499 h 6485613"/>
                <a:gd name="connsiteX9" fmla="*/ 2247382 w 3250323"/>
                <a:gd name="connsiteY9" fmla="*/ 4642767 h 6485613"/>
                <a:gd name="connsiteX10" fmla="*/ 2240238 w 3250323"/>
                <a:gd name="connsiteY10" fmla="*/ 3980780 h 6485613"/>
                <a:gd name="connsiteX11" fmla="*/ 1866383 w 3250323"/>
                <a:gd name="connsiteY11" fmla="*/ 2892549 h 6485613"/>
                <a:gd name="connsiteX12" fmla="*/ 1799708 w 3250323"/>
                <a:gd name="connsiteY12" fmla="*/ 2644899 h 6485613"/>
                <a:gd name="connsiteX13" fmla="*/ 1618734 w 3250323"/>
                <a:gd name="connsiteY13" fmla="*/ 2659186 h 6485613"/>
                <a:gd name="connsiteX14" fmla="*/ 1552059 w 3250323"/>
                <a:gd name="connsiteY14" fmla="*/ 2263899 h 6485613"/>
                <a:gd name="connsiteX15" fmla="*/ 1394900 w 3250323"/>
                <a:gd name="connsiteY15" fmla="*/ 2363911 h 6485613"/>
                <a:gd name="connsiteX16" fmla="*/ 1280600 w 3250323"/>
                <a:gd name="connsiteY16" fmla="*/ 2382961 h 6485613"/>
                <a:gd name="connsiteX17" fmla="*/ 1213925 w 3250323"/>
                <a:gd name="connsiteY17" fmla="*/ 2578224 h 6485613"/>
                <a:gd name="connsiteX18" fmla="*/ 1180587 w 3250323"/>
                <a:gd name="connsiteY18" fmla="*/ 2216274 h 6485613"/>
                <a:gd name="connsiteX19" fmla="*/ 1023425 w 3250323"/>
                <a:gd name="connsiteY19" fmla="*/ 2282949 h 6485613"/>
                <a:gd name="connsiteX20" fmla="*/ 685287 w 3250323"/>
                <a:gd name="connsiteY20" fmla="*/ 4192711 h 6485613"/>
                <a:gd name="connsiteX21" fmla="*/ 767837 w 3250323"/>
                <a:gd name="connsiteY21" fmla="*/ 4643561 h 6485613"/>
                <a:gd name="connsiteX22" fmla="*/ 713863 w 3250323"/>
                <a:gd name="connsiteY22" fmla="*/ 5249986 h 6485613"/>
                <a:gd name="connsiteX23" fmla="*/ 536063 w 3250323"/>
                <a:gd name="connsiteY23" fmla="*/ 5097586 h 6485613"/>
                <a:gd name="connsiteX24" fmla="*/ 15362 w 3250323"/>
                <a:gd name="connsiteY24" fmla="*/ 5850061 h 6485613"/>
                <a:gd name="connsiteX25" fmla="*/ 263013 w 3250323"/>
                <a:gd name="connsiteY25" fmla="*/ 5040436 h 6485613"/>
                <a:gd name="connsiteX26" fmla="*/ 604325 w 3250323"/>
                <a:gd name="connsiteY26" fmla="*/ 4211761 h 6485613"/>
                <a:gd name="connsiteX27" fmla="*/ 871025 w 3250323"/>
                <a:gd name="connsiteY27" fmla="*/ 2292474 h 6485613"/>
                <a:gd name="connsiteX28" fmla="*/ 399537 w 3250323"/>
                <a:gd name="connsiteY28" fmla="*/ 3691061 h 6485613"/>
                <a:gd name="connsiteX29" fmla="*/ 898012 w 3250323"/>
                <a:gd name="connsiteY29" fmla="*/ 2065461 h 6485613"/>
                <a:gd name="connsiteX30" fmla="*/ 1139312 w 3250323"/>
                <a:gd name="connsiteY30" fmla="*/ 1970211 h 6485613"/>
                <a:gd name="connsiteX31" fmla="*/ 1456811 w 3250323"/>
                <a:gd name="connsiteY31" fmla="*/ 1570955 h 6485613"/>
                <a:gd name="connsiteX32" fmla="*/ 1275836 w 3250323"/>
                <a:gd name="connsiteY32" fmla="*/ 1742405 h 6485613"/>
                <a:gd name="connsiteX33" fmla="*/ 1129786 w 3250323"/>
                <a:gd name="connsiteY33" fmla="*/ 1840830 h 6485613"/>
                <a:gd name="connsiteX34" fmla="*/ 913886 w 3250323"/>
                <a:gd name="connsiteY34" fmla="*/ 1959099 h 6485613"/>
                <a:gd name="connsiteX35" fmla="*/ 790061 w 3250323"/>
                <a:gd name="connsiteY35" fmla="*/ 1959099 h 6485613"/>
                <a:gd name="connsiteX36" fmla="*/ 647186 w 3250323"/>
                <a:gd name="connsiteY36" fmla="*/ 2085305 h 6485613"/>
                <a:gd name="connsiteX37" fmla="*/ 228086 w 3250323"/>
                <a:gd name="connsiteY37" fmla="*/ 2909218 h 6485613"/>
                <a:gd name="connsiteX38" fmla="*/ 475736 w 3250323"/>
                <a:gd name="connsiteY38" fmla="*/ 2201986 h 6485613"/>
                <a:gd name="connsiteX39" fmla="*/ 325716 w 3250323"/>
                <a:gd name="connsiteY39" fmla="*/ 2392487 h 6485613"/>
                <a:gd name="connsiteX40" fmla="*/ 528124 w 3250323"/>
                <a:gd name="connsiteY40" fmla="*/ 2023392 h 6485613"/>
                <a:gd name="connsiteX41" fmla="*/ 644804 w 3250323"/>
                <a:gd name="connsiteY41" fmla="*/ 1799555 h 6485613"/>
                <a:gd name="connsiteX42" fmla="*/ 966272 w 3250323"/>
                <a:gd name="connsiteY42" fmla="*/ 1632867 h 6485613"/>
                <a:gd name="connsiteX43" fmla="*/ 1021040 w 3250323"/>
                <a:gd name="connsiteY43" fmla="*/ 1768599 h 6485613"/>
                <a:gd name="connsiteX44" fmla="*/ 1121053 w 3250323"/>
                <a:gd name="connsiteY44" fmla="*/ 1723355 h 6485613"/>
                <a:gd name="connsiteX45" fmla="*/ 1299647 w 3250323"/>
                <a:gd name="connsiteY45" fmla="*/ 1428080 h 6485613"/>
                <a:gd name="connsiteX46" fmla="*/ 1494909 w 3250323"/>
                <a:gd name="connsiteY46" fmla="*/ 1347117 h 6485613"/>
                <a:gd name="connsiteX47" fmla="*/ 1623497 w 3250323"/>
                <a:gd name="connsiteY47" fmla="*/ 1318542 h 6485613"/>
                <a:gd name="connsiteX48" fmla="*/ 2338172 w 3250323"/>
                <a:gd name="connsiteY48"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12864 w 3249324"/>
                <a:gd name="connsiteY22" fmla="*/ 5249986 h 6485613"/>
                <a:gd name="connsiteX23" fmla="*/ 535064 w 3249324"/>
                <a:gd name="connsiteY23" fmla="*/ 5097586 h 6485613"/>
                <a:gd name="connsiteX24" fmla="*/ 14363 w 3249324"/>
                <a:gd name="connsiteY24" fmla="*/ 5850061 h 6485613"/>
                <a:gd name="connsiteX25" fmla="*/ 179465 w 3249324"/>
                <a:gd name="connsiteY25" fmla="*/ 5535736 h 6485613"/>
                <a:gd name="connsiteX26" fmla="*/ 262014 w 3249324"/>
                <a:gd name="connsiteY26" fmla="*/ 5040436 h 6485613"/>
                <a:gd name="connsiteX27" fmla="*/ 603326 w 3249324"/>
                <a:gd name="connsiteY27" fmla="*/ 4211761 h 6485613"/>
                <a:gd name="connsiteX28" fmla="*/ 870026 w 3249324"/>
                <a:gd name="connsiteY28" fmla="*/ 2292474 h 6485613"/>
                <a:gd name="connsiteX29" fmla="*/ 398538 w 3249324"/>
                <a:gd name="connsiteY29" fmla="*/ 3691061 h 6485613"/>
                <a:gd name="connsiteX30" fmla="*/ 897013 w 3249324"/>
                <a:gd name="connsiteY30" fmla="*/ 2065461 h 6485613"/>
                <a:gd name="connsiteX31" fmla="*/ 1138313 w 3249324"/>
                <a:gd name="connsiteY31" fmla="*/ 1970211 h 6485613"/>
                <a:gd name="connsiteX32" fmla="*/ 1455812 w 3249324"/>
                <a:gd name="connsiteY32" fmla="*/ 1570955 h 6485613"/>
                <a:gd name="connsiteX33" fmla="*/ 1274837 w 3249324"/>
                <a:gd name="connsiteY33" fmla="*/ 1742405 h 6485613"/>
                <a:gd name="connsiteX34" fmla="*/ 1128787 w 3249324"/>
                <a:gd name="connsiteY34" fmla="*/ 1840830 h 6485613"/>
                <a:gd name="connsiteX35" fmla="*/ 912887 w 3249324"/>
                <a:gd name="connsiteY35" fmla="*/ 1959099 h 6485613"/>
                <a:gd name="connsiteX36" fmla="*/ 789062 w 3249324"/>
                <a:gd name="connsiteY36" fmla="*/ 1959099 h 6485613"/>
                <a:gd name="connsiteX37" fmla="*/ 646187 w 3249324"/>
                <a:gd name="connsiteY37" fmla="*/ 2085305 h 6485613"/>
                <a:gd name="connsiteX38" fmla="*/ 227087 w 3249324"/>
                <a:gd name="connsiteY38" fmla="*/ 2909218 h 6485613"/>
                <a:gd name="connsiteX39" fmla="*/ 474737 w 3249324"/>
                <a:gd name="connsiteY39" fmla="*/ 2201986 h 6485613"/>
                <a:gd name="connsiteX40" fmla="*/ 324717 w 3249324"/>
                <a:gd name="connsiteY40" fmla="*/ 2392487 h 6485613"/>
                <a:gd name="connsiteX41" fmla="*/ 527125 w 3249324"/>
                <a:gd name="connsiteY41" fmla="*/ 2023392 h 6485613"/>
                <a:gd name="connsiteX42" fmla="*/ 643805 w 3249324"/>
                <a:gd name="connsiteY42" fmla="*/ 1799555 h 6485613"/>
                <a:gd name="connsiteX43" fmla="*/ 965273 w 3249324"/>
                <a:gd name="connsiteY43" fmla="*/ 1632867 h 6485613"/>
                <a:gd name="connsiteX44" fmla="*/ 1020041 w 3249324"/>
                <a:gd name="connsiteY44" fmla="*/ 1768599 h 6485613"/>
                <a:gd name="connsiteX45" fmla="*/ 1120054 w 3249324"/>
                <a:gd name="connsiteY45" fmla="*/ 1723355 h 6485613"/>
                <a:gd name="connsiteX46" fmla="*/ 1298648 w 3249324"/>
                <a:gd name="connsiteY46" fmla="*/ 1428080 h 6485613"/>
                <a:gd name="connsiteX47" fmla="*/ 1493910 w 3249324"/>
                <a:gd name="connsiteY47" fmla="*/ 1347117 h 6485613"/>
                <a:gd name="connsiteX48" fmla="*/ 1622498 w 3249324"/>
                <a:gd name="connsiteY48" fmla="*/ 1318542 h 6485613"/>
                <a:gd name="connsiteX49" fmla="*/ 2337173 w 3249324"/>
                <a:gd name="connsiteY49"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12864 w 3249324"/>
                <a:gd name="connsiteY22" fmla="*/ 5249986 h 6485613"/>
                <a:gd name="connsiteX23" fmla="*/ 535064 w 3249324"/>
                <a:gd name="connsiteY23" fmla="*/ 5097586 h 6485613"/>
                <a:gd name="connsiteX24" fmla="*/ 14363 w 3249324"/>
                <a:gd name="connsiteY24" fmla="*/ 5850061 h 6485613"/>
                <a:gd name="connsiteX25" fmla="*/ 179465 w 3249324"/>
                <a:gd name="connsiteY25" fmla="*/ 5535736 h 6485613"/>
                <a:gd name="connsiteX26" fmla="*/ 262014 w 3249324"/>
                <a:gd name="connsiteY26" fmla="*/ 5040436 h 6485613"/>
                <a:gd name="connsiteX27" fmla="*/ 603326 w 3249324"/>
                <a:gd name="connsiteY27" fmla="*/ 4211761 h 6485613"/>
                <a:gd name="connsiteX28" fmla="*/ 870026 w 3249324"/>
                <a:gd name="connsiteY28" fmla="*/ 2292474 h 6485613"/>
                <a:gd name="connsiteX29" fmla="*/ 398538 w 3249324"/>
                <a:gd name="connsiteY29" fmla="*/ 3691061 h 6485613"/>
                <a:gd name="connsiteX30" fmla="*/ 897013 w 3249324"/>
                <a:gd name="connsiteY30" fmla="*/ 2065461 h 6485613"/>
                <a:gd name="connsiteX31" fmla="*/ 1138313 w 3249324"/>
                <a:gd name="connsiteY31" fmla="*/ 1970211 h 6485613"/>
                <a:gd name="connsiteX32" fmla="*/ 1455812 w 3249324"/>
                <a:gd name="connsiteY32" fmla="*/ 1570955 h 6485613"/>
                <a:gd name="connsiteX33" fmla="*/ 1274837 w 3249324"/>
                <a:gd name="connsiteY33" fmla="*/ 1742405 h 6485613"/>
                <a:gd name="connsiteX34" fmla="*/ 1128787 w 3249324"/>
                <a:gd name="connsiteY34" fmla="*/ 1840830 h 6485613"/>
                <a:gd name="connsiteX35" fmla="*/ 912887 w 3249324"/>
                <a:gd name="connsiteY35" fmla="*/ 1959099 h 6485613"/>
                <a:gd name="connsiteX36" fmla="*/ 789062 w 3249324"/>
                <a:gd name="connsiteY36" fmla="*/ 1959099 h 6485613"/>
                <a:gd name="connsiteX37" fmla="*/ 646187 w 3249324"/>
                <a:gd name="connsiteY37" fmla="*/ 2085305 h 6485613"/>
                <a:gd name="connsiteX38" fmla="*/ 227087 w 3249324"/>
                <a:gd name="connsiteY38" fmla="*/ 2909218 h 6485613"/>
                <a:gd name="connsiteX39" fmla="*/ 474737 w 3249324"/>
                <a:gd name="connsiteY39" fmla="*/ 2201986 h 6485613"/>
                <a:gd name="connsiteX40" fmla="*/ 324717 w 3249324"/>
                <a:gd name="connsiteY40" fmla="*/ 2392487 h 6485613"/>
                <a:gd name="connsiteX41" fmla="*/ 527125 w 3249324"/>
                <a:gd name="connsiteY41" fmla="*/ 2023392 h 6485613"/>
                <a:gd name="connsiteX42" fmla="*/ 643805 w 3249324"/>
                <a:gd name="connsiteY42" fmla="*/ 1799555 h 6485613"/>
                <a:gd name="connsiteX43" fmla="*/ 965273 w 3249324"/>
                <a:gd name="connsiteY43" fmla="*/ 1632867 h 6485613"/>
                <a:gd name="connsiteX44" fmla="*/ 1020041 w 3249324"/>
                <a:gd name="connsiteY44" fmla="*/ 1768599 h 6485613"/>
                <a:gd name="connsiteX45" fmla="*/ 1120054 w 3249324"/>
                <a:gd name="connsiteY45" fmla="*/ 1723355 h 6485613"/>
                <a:gd name="connsiteX46" fmla="*/ 1298648 w 3249324"/>
                <a:gd name="connsiteY46" fmla="*/ 1428080 h 6485613"/>
                <a:gd name="connsiteX47" fmla="*/ 1493910 w 3249324"/>
                <a:gd name="connsiteY47" fmla="*/ 1347117 h 6485613"/>
                <a:gd name="connsiteX48" fmla="*/ 1622498 w 3249324"/>
                <a:gd name="connsiteY48" fmla="*/ 1318542 h 6485613"/>
                <a:gd name="connsiteX49" fmla="*/ 2337173 w 3249324"/>
                <a:gd name="connsiteY49"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12864 w 3249324"/>
                <a:gd name="connsiteY22" fmla="*/ 5249986 h 6485613"/>
                <a:gd name="connsiteX23" fmla="*/ 535064 w 3249324"/>
                <a:gd name="connsiteY23" fmla="*/ 5097586 h 6485613"/>
                <a:gd name="connsiteX24" fmla="*/ 14363 w 3249324"/>
                <a:gd name="connsiteY24" fmla="*/ 5850061 h 6485613"/>
                <a:gd name="connsiteX25" fmla="*/ 179465 w 3249324"/>
                <a:gd name="connsiteY25" fmla="*/ 5535736 h 6485613"/>
                <a:gd name="connsiteX26" fmla="*/ 262014 w 3249324"/>
                <a:gd name="connsiteY26" fmla="*/ 5040436 h 6485613"/>
                <a:gd name="connsiteX27" fmla="*/ 603326 w 3249324"/>
                <a:gd name="connsiteY27" fmla="*/ 4211761 h 6485613"/>
                <a:gd name="connsiteX28" fmla="*/ 870026 w 3249324"/>
                <a:gd name="connsiteY28" fmla="*/ 2292474 h 6485613"/>
                <a:gd name="connsiteX29" fmla="*/ 398538 w 3249324"/>
                <a:gd name="connsiteY29" fmla="*/ 3691061 h 6485613"/>
                <a:gd name="connsiteX30" fmla="*/ 897013 w 3249324"/>
                <a:gd name="connsiteY30" fmla="*/ 2065461 h 6485613"/>
                <a:gd name="connsiteX31" fmla="*/ 1138313 w 3249324"/>
                <a:gd name="connsiteY31" fmla="*/ 1970211 h 6485613"/>
                <a:gd name="connsiteX32" fmla="*/ 1455812 w 3249324"/>
                <a:gd name="connsiteY32" fmla="*/ 1570955 h 6485613"/>
                <a:gd name="connsiteX33" fmla="*/ 1274837 w 3249324"/>
                <a:gd name="connsiteY33" fmla="*/ 1742405 h 6485613"/>
                <a:gd name="connsiteX34" fmla="*/ 1128787 w 3249324"/>
                <a:gd name="connsiteY34" fmla="*/ 1840830 h 6485613"/>
                <a:gd name="connsiteX35" fmla="*/ 912887 w 3249324"/>
                <a:gd name="connsiteY35" fmla="*/ 1959099 h 6485613"/>
                <a:gd name="connsiteX36" fmla="*/ 789062 w 3249324"/>
                <a:gd name="connsiteY36" fmla="*/ 1959099 h 6485613"/>
                <a:gd name="connsiteX37" fmla="*/ 646187 w 3249324"/>
                <a:gd name="connsiteY37" fmla="*/ 2085305 h 6485613"/>
                <a:gd name="connsiteX38" fmla="*/ 227087 w 3249324"/>
                <a:gd name="connsiteY38" fmla="*/ 2909218 h 6485613"/>
                <a:gd name="connsiteX39" fmla="*/ 474737 w 3249324"/>
                <a:gd name="connsiteY39" fmla="*/ 2201986 h 6485613"/>
                <a:gd name="connsiteX40" fmla="*/ 324717 w 3249324"/>
                <a:gd name="connsiteY40" fmla="*/ 2392487 h 6485613"/>
                <a:gd name="connsiteX41" fmla="*/ 527125 w 3249324"/>
                <a:gd name="connsiteY41" fmla="*/ 2023392 h 6485613"/>
                <a:gd name="connsiteX42" fmla="*/ 643805 w 3249324"/>
                <a:gd name="connsiteY42" fmla="*/ 1799555 h 6485613"/>
                <a:gd name="connsiteX43" fmla="*/ 965273 w 3249324"/>
                <a:gd name="connsiteY43" fmla="*/ 1632867 h 6485613"/>
                <a:gd name="connsiteX44" fmla="*/ 1020041 w 3249324"/>
                <a:gd name="connsiteY44" fmla="*/ 1768599 h 6485613"/>
                <a:gd name="connsiteX45" fmla="*/ 1120054 w 3249324"/>
                <a:gd name="connsiteY45" fmla="*/ 1723355 h 6485613"/>
                <a:gd name="connsiteX46" fmla="*/ 1298648 w 3249324"/>
                <a:gd name="connsiteY46" fmla="*/ 1428080 h 6485613"/>
                <a:gd name="connsiteX47" fmla="*/ 1493910 w 3249324"/>
                <a:gd name="connsiteY47" fmla="*/ 1347117 h 6485613"/>
                <a:gd name="connsiteX48" fmla="*/ 1622498 w 3249324"/>
                <a:gd name="connsiteY48" fmla="*/ 1318542 h 6485613"/>
                <a:gd name="connsiteX49" fmla="*/ 2337173 w 3249324"/>
                <a:gd name="connsiteY49"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12864 w 3249324"/>
                <a:gd name="connsiteY22" fmla="*/ 5249986 h 6485613"/>
                <a:gd name="connsiteX23" fmla="*/ 535064 w 3249324"/>
                <a:gd name="connsiteY23" fmla="*/ 5097586 h 6485613"/>
                <a:gd name="connsiteX24" fmla="*/ 14363 w 3249324"/>
                <a:gd name="connsiteY24" fmla="*/ 5850061 h 6485613"/>
                <a:gd name="connsiteX25" fmla="*/ 179465 w 3249324"/>
                <a:gd name="connsiteY25" fmla="*/ 5535736 h 6485613"/>
                <a:gd name="connsiteX26" fmla="*/ 262014 w 3249324"/>
                <a:gd name="connsiteY26" fmla="*/ 5040436 h 6485613"/>
                <a:gd name="connsiteX27" fmla="*/ 603326 w 3249324"/>
                <a:gd name="connsiteY27" fmla="*/ 4211761 h 6485613"/>
                <a:gd name="connsiteX28" fmla="*/ 870026 w 3249324"/>
                <a:gd name="connsiteY28" fmla="*/ 2292474 h 6485613"/>
                <a:gd name="connsiteX29" fmla="*/ 398538 w 3249324"/>
                <a:gd name="connsiteY29" fmla="*/ 3691061 h 6485613"/>
                <a:gd name="connsiteX30" fmla="*/ 897013 w 3249324"/>
                <a:gd name="connsiteY30" fmla="*/ 2065461 h 6485613"/>
                <a:gd name="connsiteX31" fmla="*/ 1138313 w 3249324"/>
                <a:gd name="connsiteY31" fmla="*/ 1970211 h 6485613"/>
                <a:gd name="connsiteX32" fmla="*/ 1455812 w 3249324"/>
                <a:gd name="connsiteY32" fmla="*/ 1570955 h 6485613"/>
                <a:gd name="connsiteX33" fmla="*/ 1274837 w 3249324"/>
                <a:gd name="connsiteY33" fmla="*/ 1742405 h 6485613"/>
                <a:gd name="connsiteX34" fmla="*/ 1128787 w 3249324"/>
                <a:gd name="connsiteY34" fmla="*/ 1840830 h 6485613"/>
                <a:gd name="connsiteX35" fmla="*/ 912887 w 3249324"/>
                <a:gd name="connsiteY35" fmla="*/ 1959099 h 6485613"/>
                <a:gd name="connsiteX36" fmla="*/ 789062 w 3249324"/>
                <a:gd name="connsiteY36" fmla="*/ 1959099 h 6485613"/>
                <a:gd name="connsiteX37" fmla="*/ 646187 w 3249324"/>
                <a:gd name="connsiteY37" fmla="*/ 2085305 h 6485613"/>
                <a:gd name="connsiteX38" fmla="*/ 227087 w 3249324"/>
                <a:gd name="connsiteY38" fmla="*/ 2909218 h 6485613"/>
                <a:gd name="connsiteX39" fmla="*/ 474737 w 3249324"/>
                <a:gd name="connsiteY39" fmla="*/ 2201986 h 6485613"/>
                <a:gd name="connsiteX40" fmla="*/ 324717 w 3249324"/>
                <a:gd name="connsiteY40" fmla="*/ 2392487 h 6485613"/>
                <a:gd name="connsiteX41" fmla="*/ 527125 w 3249324"/>
                <a:gd name="connsiteY41" fmla="*/ 2023392 h 6485613"/>
                <a:gd name="connsiteX42" fmla="*/ 643805 w 3249324"/>
                <a:gd name="connsiteY42" fmla="*/ 1799555 h 6485613"/>
                <a:gd name="connsiteX43" fmla="*/ 965273 w 3249324"/>
                <a:gd name="connsiteY43" fmla="*/ 1632867 h 6485613"/>
                <a:gd name="connsiteX44" fmla="*/ 1020041 w 3249324"/>
                <a:gd name="connsiteY44" fmla="*/ 1768599 h 6485613"/>
                <a:gd name="connsiteX45" fmla="*/ 1120054 w 3249324"/>
                <a:gd name="connsiteY45" fmla="*/ 1723355 h 6485613"/>
                <a:gd name="connsiteX46" fmla="*/ 1298648 w 3249324"/>
                <a:gd name="connsiteY46" fmla="*/ 1428080 h 6485613"/>
                <a:gd name="connsiteX47" fmla="*/ 1493910 w 3249324"/>
                <a:gd name="connsiteY47" fmla="*/ 1347117 h 6485613"/>
                <a:gd name="connsiteX48" fmla="*/ 1622498 w 3249324"/>
                <a:gd name="connsiteY48" fmla="*/ 1318542 h 6485613"/>
                <a:gd name="connsiteX49" fmla="*/ 2337173 w 3249324"/>
                <a:gd name="connsiteY49"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1106564 w 3249324"/>
                <a:gd name="connsiteY22" fmla="*/ 5669086 h 6485613"/>
                <a:gd name="connsiteX23" fmla="*/ 535064 w 3249324"/>
                <a:gd name="connsiteY23" fmla="*/ 5097586 h 6485613"/>
                <a:gd name="connsiteX24" fmla="*/ 14363 w 3249324"/>
                <a:gd name="connsiteY24" fmla="*/ 5850061 h 6485613"/>
                <a:gd name="connsiteX25" fmla="*/ 179465 w 3249324"/>
                <a:gd name="connsiteY25" fmla="*/ 5535736 h 6485613"/>
                <a:gd name="connsiteX26" fmla="*/ 262014 w 3249324"/>
                <a:gd name="connsiteY26" fmla="*/ 5040436 h 6485613"/>
                <a:gd name="connsiteX27" fmla="*/ 603326 w 3249324"/>
                <a:gd name="connsiteY27" fmla="*/ 4211761 h 6485613"/>
                <a:gd name="connsiteX28" fmla="*/ 870026 w 3249324"/>
                <a:gd name="connsiteY28" fmla="*/ 2292474 h 6485613"/>
                <a:gd name="connsiteX29" fmla="*/ 398538 w 3249324"/>
                <a:gd name="connsiteY29" fmla="*/ 3691061 h 6485613"/>
                <a:gd name="connsiteX30" fmla="*/ 897013 w 3249324"/>
                <a:gd name="connsiteY30" fmla="*/ 2065461 h 6485613"/>
                <a:gd name="connsiteX31" fmla="*/ 1138313 w 3249324"/>
                <a:gd name="connsiteY31" fmla="*/ 1970211 h 6485613"/>
                <a:gd name="connsiteX32" fmla="*/ 1455812 w 3249324"/>
                <a:gd name="connsiteY32" fmla="*/ 1570955 h 6485613"/>
                <a:gd name="connsiteX33" fmla="*/ 1274837 w 3249324"/>
                <a:gd name="connsiteY33" fmla="*/ 1742405 h 6485613"/>
                <a:gd name="connsiteX34" fmla="*/ 1128787 w 3249324"/>
                <a:gd name="connsiteY34" fmla="*/ 1840830 h 6485613"/>
                <a:gd name="connsiteX35" fmla="*/ 912887 w 3249324"/>
                <a:gd name="connsiteY35" fmla="*/ 1959099 h 6485613"/>
                <a:gd name="connsiteX36" fmla="*/ 789062 w 3249324"/>
                <a:gd name="connsiteY36" fmla="*/ 1959099 h 6485613"/>
                <a:gd name="connsiteX37" fmla="*/ 646187 w 3249324"/>
                <a:gd name="connsiteY37" fmla="*/ 2085305 h 6485613"/>
                <a:gd name="connsiteX38" fmla="*/ 227087 w 3249324"/>
                <a:gd name="connsiteY38" fmla="*/ 2909218 h 6485613"/>
                <a:gd name="connsiteX39" fmla="*/ 474737 w 3249324"/>
                <a:gd name="connsiteY39" fmla="*/ 2201986 h 6485613"/>
                <a:gd name="connsiteX40" fmla="*/ 324717 w 3249324"/>
                <a:gd name="connsiteY40" fmla="*/ 2392487 h 6485613"/>
                <a:gd name="connsiteX41" fmla="*/ 527125 w 3249324"/>
                <a:gd name="connsiteY41" fmla="*/ 2023392 h 6485613"/>
                <a:gd name="connsiteX42" fmla="*/ 643805 w 3249324"/>
                <a:gd name="connsiteY42" fmla="*/ 1799555 h 6485613"/>
                <a:gd name="connsiteX43" fmla="*/ 965273 w 3249324"/>
                <a:gd name="connsiteY43" fmla="*/ 1632867 h 6485613"/>
                <a:gd name="connsiteX44" fmla="*/ 1020041 w 3249324"/>
                <a:gd name="connsiteY44" fmla="*/ 1768599 h 6485613"/>
                <a:gd name="connsiteX45" fmla="*/ 1120054 w 3249324"/>
                <a:gd name="connsiteY45" fmla="*/ 1723355 h 6485613"/>
                <a:gd name="connsiteX46" fmla="*/ 1298648 w 3249324"/>
                <a:gd name="connsiteY46" fmla="*/ 1428080 h 6485613"/>
                <a:gd name="connsiteX47" fmla="*/ 1493910 w 3249324"/>
                <a:gd name="connsiteY47" fmla="*/ 1347117 h 6485613"/>
                <a:gd name="connsiteX48" fmla="*/ 1622498 w 3249324"/>
                <a:gd name="connsiteY48" fmla="*/ 1318542 h 6485613"/>
                <a:gd name="connsiteX49" fmla="*/ 2337173 w 3249324"/>
                <a:gd name="connsiteY49"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31914 w 3249324"/>
                <a:gd name="connsiteY22" fmla="*/ 5272211 h 6485613"/>
                <a:gd name="connsiteX23" fmla="*/ 1106564 w 3249324"/>
                <a:gd name="connsiteY23" fmla="*/ 5669086 h 6485613"/>
                <a:gd name="connsiteX24" fmla="*/ 535064 w 3249324"/>
                <a:gd name="connsiteY24" fmla="*/ 5097586 h 6485613"/>
                <a:gd name="connsiteX25" fmla="*/ 14363 w 3249324"/>
                <a:gd name="connsiteY25" fmla="*/ 5850061 h 6485613"/>
                <a:gd name="connsiteX26" fmla="*/ 179465 w 3249324"/>
                <a:gd name="connsiteY26" fmla="*/ 5535736 h 6485613"/>
                <a:gd name="connsiteX27" fmla="*/ 262014 w 3249324"/>
                <a:gd name="connsiteY27" fmla="*/ 5040436 h 6485613"/>
                <a:gd name="connsiteX28" fmla="*/ 603326 w 3249324"/>
                <a:gd name="connsiteY28" fmla="*/ 4211761 h 6485613"/>
                <a:gd name="connsiteX29" fmla="*/ 870026 w 3249324"/>
                <a:gd name="connsiteY29" fmla="*/ 2292474 h 6485613"/>
                <a:gd name="connsiteX30" fmla="*/ 398538 w 3249324"/>
                <a:gd name="connsiteY30" fmla="*/ 3691061 h 6485613"/>
                <a:gd name="connsiteX31" fmla="*/ 897013 w 3249324"/>
                <a:gd name="connsiteY31" fmla="*/ 2065461 h 6485613"/>
                <a:gd name="connsiteX32" fmla="*/ 1138313 w 3249324"/>
                <a:gd name="connsiteY32" fmla="*/ 1970211 h 6485613"/>
                <a:gd name="connsiteX33" fmla="*/ 1455812 w 3249324"/>
                <a:gd name="connsiteY33" fmla="*/ 1570955 h 6485613"/>
                <a:gd name="connsiteX34" fmla="*/ 1274837 w 3249324"/>
                <a:gd name="connsiteY34" fmla="*/ 1742405 h 6485613"/>
                <a:gd name="connsiteX35" fmla="*/ 1128787 w 3249324"/>
                <a:gd name="connsiteY35" fmla="*/ 1840830 h 6485613"/>
                <a:gd name="connsiteX36" fmla="*/ 912887 w 3249324"/>
                <a:gd name="connsiteY36" fmla="*/ 1959099 h 6485613"/>
                <a:gd name="connsiteX37" fmla="*/ 789062 w 3249324"/>
                <a:gd name="connsiteY37" fmla="*/ 1959099 h 6485613"/>
                <a:gd name="connsiteX38" fmla="*/ 646187 w 3249324"/>
                <a:gd name="connsiteY38" fmla="*/ 2085305 h 6485613"/>
                <a:gd name="connsiteX39" fmla="*/ 227087 w 3249324"/>
                <a:gd name="connsiteY39" fmla="*/ 2909218 h 6485613"/>
                <a:gd name="connsiteX40" fmla="*/ 474737 w 3249324"/>
                <a:gd name="connsiteY40" fmla="*/ 2201986 h 6485613"/>
                <a:gd name="connsiteX41" fmla="*/ 324717 w 3249324"/>
                <a:gd name="connsiteY41" fmla="*/ 2392487 h 6485613"/>
                <a:gd name="connsiteX42" fmla="*/ 527125 w 3249324"/>
                <a:gd name="connsiteY42" fmla="*/ 2023392 h 6485613"/>
                <a:gd name="connsiteX43" fmla="*/ 643805 w 3249324"/>
                <a:gd name="connsiteY43" fmla="*/ 1799555 h 6485613"/>
                <a:gd name="connsiteX44" fmla="*/ 965273 w 3249324"/>
                <a:gd name="connsiteY44" fmla="*/ 1632867 h 6485613"/>
                <a:gd name="connsiteX45" fmla="*/ 1020041 w 3249324"/>
                <a:gd name="connsiteY45" fmla="*/ 1768599 h 6485613"/>
                <a:gd name="connsiteX46" fmla="*/ 1120054 w 3249324"/>
                <a:gd name="connsiteY46" fmla="*/ 1723355 h 6485613"/>
                <a:gd name="connsiteX47" fmla="*/ 1298648 w 3249324"/>
                <a:gd name="connsiteY47" fmla="*/ 1428080 h 6485613"/>
                <a:gd name="connsiteX48" fmla="*/ 1493910 w 3249324"/>
                <a:gd name="connsiteY48" fmla="*/ 1347117 h 6485613"/>
                <a:gd name="connsiteX49" fmla="*/ 1622498 w 3249324"/>
                <a:gd name="connsiteY49" fmla="*/ 1318542 h 6485613"/>
                <a:gd name="connsiteX50" fmla="*/ 2337173 w 3249324"/>
                <a:gd name="connsiteY50"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31914 w 3249324"/>
                <a:gd name="connsiteY22" fmla="*/ 5272211 h 6485613"/>
                <a:gd name="connsiteX23" fmla="*/ 1106564 w 3249324"/>
                <a:gd name="connsiteY23" fmla="*/ 5669086 h 6485613"/>
                <a:gd name="connsiteX24" fmla="*/ 535064 w 3249324"/>
                <a:gd name="connsiteY24" fmla="*/ 5097586 h 6485613"/>
                <a:gd name="connsiteX25" fmla="*/ 14363 w 3249324"/>
                <a:gd name="connsiteY25" fmla="*/ 5850061 h 6485613"/>
                <a:gd name="connsiteX26" fmla="*/ 179465 w 3249324"/>
                <a:gd name="connsiteY26" fmla="*/ 5535736 h 6485613"/>
                <a:gd name="connsiteX27" fmla="*/ 262014 w 3249324"/>
                <a:gd name="connsiteY27" fmla="*/ 5040436 h 6485613"/>
                <a:gd name="connsiteX28" fmla="*/ 603326 w 3249324"/>
                <a:gd name="connsiteY28" fmla="*/ 4211761 h 6485613"/>
                <a:gd name="connsiteX29" fmla="*/ 870026 w 3249324"/>
                <a:gd name="connsiteY29" fmla="*/ 2292474 h 6485613"/>
                <a:gd name="connsiteX30" fmla="*/ 398538 w 3249324"/>
                <a:gd name="connsiteY30" fmla="*/ 3691061 h 6485613"/>
                <a:gd name="connsiteX31" fmla="*/ 897013 w 3249324"/>
                <a:gd name="connsiteY31" fmla="*/ 2065461 h 6485613"/>
                <a:gd name="connsiteX32" fmla="*/ 1138313 w 3249324"/>
                <a:gd name="connsiteY32" fmla="*/ 1970211 h 6485613"/>
                <a:gd name="connsiteX33" fmla="*/ 1455812 w 3249324"/>
                <a:gd name="connsiteY33" fmla="*/ 1570955 h 6485613"/>
                <a:gd name="connsiteX34" fmla="*/ 1274837 w 3249324"/>
                <a:gd name="connsiteY34" fmla="*/ 1742405 h 6485613"/>
                <a:gd name="connsiteX35" fmla="*/ 1128787 w 3249324"/>
                <a:gd name="connsiteY35" fmla="*/ 1840830 h 6485613"/>
                <a:gd name="connsiteX36" fmla="*/ 912887 w 3249324"/>
                <a:gd name="connsiteY36" fmla="*/ 1959099 h 6485613"/>
                <a:gd name="connsiteX37" fmla="*/ 789062 w 3249324"/>
                <a:gd name="connsiteY37" fmla="*/ 1959099 h 6485613"/>
                <a:gd name="connsiteX38" fmla="*/ 646187 w 3249324"/>
                <a:gd name="connsiteY38" fmla="*/ 2085305 h 6485613"/>
                <a:gd name="connsiteX39" fmla="*/ 227087 w 3249324"/>
                <a:gd name="connsiteY39" fmla="*/ 2909218 h 6485613"/>
                <a:gd name="connsiteX40" fmla="*/ 474737 w 3249324"/>
                <a:gd name="connsiteY40" fmla="*/ 2201986 h 6485613"/>
                <a:gd name="connsiteX41" fmla="*/ 324717 w 3249324"/>
                <a:gd name="connsiteY41" fmla="*/ 2392487 h 6485613"/>
                <a:gd name="connsiteX42" fmla="*/ 527125 w 3249324"/>
                <a:gd name="connsiteY42" fmla="*/ 2023392 h 6485613"/>
                <a:gd name="connsiteX43" fmla="*/ 643805 w 3249324"/>
                <a:gd name="connsiteY43" fmla="*/ 1799555 h 6485613"/>
                <a:gd name="connsiteX44" fmla="*/ 965273 w 3249324"/>
                <a:gd name="connsiteY44" fmla="*/ 1632867 h 6485613"/>
                <a:gd name="connsiteX45" fmla="*/ 1020041 w 3249324"/>
                <a:gd name="connsiteY45" fmla="*/ 1768599 h 6485613"/>
                <a:gd name="connsiteX46" fmla="*/ 1120054 w 3249324"/>
                <a:gd name="connsiteY46" fmla="*/ 1723355 h 6485613"/>
                <a:gd name="connsiteX47" fmla="*/ 1298648 w 3249324"/>
                <a:gd name="connsiteY47" fmla="*/ 1428080 h 6485613"/>
                <a:gd name="connsiteX48" fmla="*/ 1493910 w 3249324"/>
                <a:gd name="connsiteY48" fmla="*/ 1347117 h 6485613"/>
                <a:gd name="connsiteX49" fmla="*/ 1622498 w 3249324"/>
                <a:gd name="connsiteY49" fmla="*/ 1318542 h 6485613"/>
                <a:gd name="connsiteX50" fmla="*/ 2337173 w 3249324"/>
                <a:gd name="connsiteY50"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31914 w 3249324"/>
                <a:gd name="connsiteY22" fmla="*/ 5272211 h 6485613"/>
                <a:gd name="connsiteX23" fmla="*/ 1106564 w 3249324"/>
                <a:gd name="connsiteY23" fmla="*/ 5669086 h 6485613"/>
                <a:gd name="connsiteX24" fmla="*/ 535064 w 3249324"/>
                <a:gd name="connsiteY24" fmla="*/ 5097586 h 6485613"/>
                <a:gd name="connsiteX25" fmla="*/ 14363 w 3249324"/>
                <a:gd name="connsiteY25" fmla="*/ 5850061 h 6485613"/>
                <a:gd name="connsiteX26" fmla="*/ 179465 w 3249324"/>
                <a:gd name="connsiteY26" fmla="*/ 5535736 h 6485613"/>
                <a:gd name="connsiteX27" fmla="*/ 262014 w 3249324"/>
                <a:gd name="connsiteY27" fmla="*/ 5040436 h 6485613"/>
                <a:gd name="connsiteX28" fmla="*/ 603326 w 3249324"/>
                <a:gd name="connsiteY28" fmla="*/ 4211761 h 6485613"/>
                <a:gd name="connsiteX29" fmla="*/ 870026 w 3249324"/>
                <a:gd name="connsiteY29" fmla="*/ 2292474 h 6485613"/>
                <a:gd name="connsiteX30" fmla="*/ 398538 w 3249324"/>
                <a:gd name="connsiteY30" fmla="*/ 3691061 h 6485613"/>
                <a:gd name="connsiteX31" fmla="*/ 897013 w 3249324"/>
                <a:gd name="connsiteY31" fmla="*/ 2065461 h 6485613"/>
                <a:gd name="connsiteX32" fmla="*/ 1138313 w 3249324"/>
                <a:gd name="connsiteY32" fmla="*/ 1970211 h 6485613"/>
                <a:gd name="connsiteX33" fmla="*/ 1455812 w 3249324"/>
                <a:gd name="connsiteY33" fmla="*/ 1570955 h 6485613"/>
                <a:gd name="connsiteX34" fmla="*/ 1274837 w 3249324"/>
                <a:gd name="connsiteY34" fmla="*/ 1742405 h 6485613"/>
                <a:gd name="connsiteX35" fmla="*/ 1128787 w 3249324"/>
                <a:gd name="connsiteY35" fmla="*/ 1840830 h 6485613"/>
                <a:gd name="connsiteX36" fmla="*/ 912887 w 3249324"/>
                <a:gd name="connsiteY36" fmla="*/ 1959099 h 6485613"/>
                <a:gd name="connsiteX37" fmla="*/ 789062 w 3249324"/>
                <a:gd name="connsiteY37" fmla="*/ 1959099 h 6485613"/>
                <a:gd name="connsiteX38" fmla="*/ 646187 w 3249324"/>
                <a:gd name="connsiteY38" fmla="*/ 2085305 h 6485613"/>
                <a:gd name="connsiteX39" fmla="*/ 227087 w 3249324"/>
                <a:gd name="connsiteY39" fmla="*/ 2909218 h 6485613"/>
                <a:gd name="connsiteX40" fmla="*/ 474737 w 3249324"/>
                <a:gd name="connsiteY40" fmla="*/ 2201986 h 6485613"/>
                <a:gd name="connsiteX41" fmla="*/ 324717 w 3249324"/>
                <a:gd name="connsiteY41" fmla="*/ 2392487 h 6485613"/>
                <a:gd name="connsiteX42" fmla="*/ 527125 w 3249324"/>
                <a:gd name="connsiteY42" fmla="*/ 2023392 h 6485613"/>
                <a:gd name="connsiteX43" fmla="*/ 643805 w 3249324"/>
                <a:gd name="connsiteY43" fmla="*/ 1799555 h 6485613"/>
                <a:gd name="connsiteX44" fmla="*/ 965273 w 3249324"/>
                <a:gd name="connsiteY44" fmla="*/ 1632867 h 6485613"/>
                <a:gd name="connsiteX45" fmla="*/ 1020041 w 3249324"/>
                <a:gd name="connsiteY45" fmla="*/ 1768599 h 6485613"/>
                <a:gd name="connsiteX46" fmla="*/ 1120054 w 3249324"/>
                <a:gd name="connsiteY46" fmla="*/ 1723355 h 6485613"/>
                <a:gd name="connsiteX47" fmla="*/ 1298648 w 3249324"/>
                <a:gd name="connsiteY47" fmla="*/ 1428080 h 6485613"/>
                <a:gd name="connsiteX48" fmla="*/ 1493910 w 3249324"/>
                <a:gd name="connsiteY48" fmla="*/ 1347117 h 6485613"/>
                <a:gd name="connsiteX49" fmla="*/ 1622498 w 3249324"/>
                <a:gd name="connsiteY49" fmla="*/ 1318542 h 6485613"/>
                <a:gd name="connsiteX50" fmla="*/ 2337173 w 3249324"/>
                <a:gd name="connsiteY50"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1106564 w 3249324"/>
                <a:gd name="connsiteY23" fmla="*/ 5669086 h 6485613"/>
                <a:gd name="connsiteX24" fmla="*/ 535064 w 3249324"/>
                <a:gd name="connsiteY24" fmla="*/ 5097586 h 6485613"/>
                <a:gd name="connsiteX25" fmla="*/ 14363 w 3249324"/>
                <a:gd name="connsiteY25" fmla="*/ 5850061 h 6485613"/>
                <a:gd name="connsiteX26" fmla="*/ 179465 w 3249324"/>
                <a:gd name="connsiteY26" fmla="*/ 5535736 h 6485613"/>
                <a:gd name="connsiteX27" fmla="*/ 262014 w 3249324"/>
                <a:gd name="connsiteY27" fmla="*/ 5040436 h 6485613"/>
                <a:gd name="connsiteX28" fmla="*/ 603326 w 3249324"/>
                <a:gd name="connsiteY28" fmla="*/ 4211761 h 6485613"/>
                <a:gd name="connsiteX29" fmla="*/ 870026 w 3249324"/>
                <a:gd name="connsiteY29" fmla="*/ 2292474 h 6485613"/>
                <a:gd name="connsiteX30" fmla="*/ 398538 w 3249324"/>
                <a:gd name="connsiteY30" fmla="*/ 3691061 h 6485613"/>
                <a:gd name="connsiteX31" fmla="*/ 897013 w 3249324"/>
                <a:gd name="connsiteY31" fmla="*/ 2065461 h 6485613"/>
                <a:gd name="connsiteX32" fmla="*/ 1138313 w 3249324"/>
                <a:gd name="connsiteY32" fmla="*/ 1970211 h 6485613"/>
                <a:gd name="connsiteX33" fmla="*/ 1455812 w 3249324"/>
                <a:gd name="connsiteY33" fmla="*/ 1570955 h 6485613"/>
                <a:gd name="connsiteX34" fmla="*/ 1274837 w 3249324"/>
                <a:gd name="connsiteY34" fmla="*/ 1742405 h 6485613"/>
                <a:gd name="connsiteX35" fmla="*/ 1128787 w 3249324"/>
                <a:gd name="connsiteY35" fmla="*/ 1840830 h 6485613"/>
                <a:gd name="connsiteX36" fmla="*/ 912887 w 3249324"/>
                <a:gd name="connsiteY36" fmla="*/ 1959099 h 6485613"/>
                <a:gd name="connsiteX37" fmla="*/ 789062 w 3249324"/>
                <a:gd name="connsiteY37" fmla="*/ 1959099 h 6485613"/>
                <a:gd name="connsiteX38" fmla="*/ 646187 w 3249324"/>
                <a:gd name="connsiteY38" fmla="*/ 2085305 h 6485613"/>
                <a:gd name="connsiteX39" fmla="*/ 227087 w 3249324"/>
                <a:gd name="connsiteY39" fmla="*/ 2909218 h 6485613"/>
                <a:gd name="connsiteX40" fmla="*/ 474737 w 3249324"/>
                <a:gd name="connsiteY40" fmla="*/ 2201986 h 6485613"/>
                <a:gd name="connsiteX41" fmla="*/ 324717 w 3249324"/>
                <a:gd name="connsiteY41" fmla="*/ 2392487 h 6485613"/>
                <a:gd name="connsiteX42" fmla="*/ 527125 w 3249324"/>
                <a:gd name="connsiteY42" fmla="*/ 2023392 h 6485613"/>
                <a:gd name="connsiteX43" fmla="*/ 643805 w 3249324"/>
                <a:gd name="connsiteY43" fmla="*/ 1799555 h 6485613"/>
                <a:gd name="connsiteX44" fmla="*/ 965273 w 3249324"/>
                <a:gd name="connsiteY44" fmla="*/ 1632867 h 6485613"/>
                <a:gd name="connsiteX45" fmla="*/ 1020041 w 3249324"/>
                <a:gd name="connsiteY45" fmla="*/ 1768599 h 6485613"/>
                <a:gd name="connsiteX46" fmla="*/ 1120054 w 3249324"/>
                <a:gd name="connsiteY46" fmla="*/ 1723355 h 6485613"/>
                <a:gd name="connsiteX47" fmla="*/ 1298648 w 3249324"/>
                <a:gd name="connsiteY47" fmla="*/ 1428080 h 6485613"/>
                <a:gd name="connsiteX48" fmla="*/ 1493910 w 3249324"/>
                <a:gd name="connsiteY48" fmla="*/ 1347117 h 6485613"/>
                <a:gd name="connsiteX49" fmla="*/ 1622498 w 3249324"/>
                <a:gd name="connsiteY49" fmla="*/ 1318542 h 6485613"/>
                <a:gd name="connsiteX50" fmla="*/ 2337173 w 3249324"/>
                <a:gd name="connsiteY50"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1106564 w 3249324"/>
                <a:gd name="connsiteY24" fmla="*/ 5669086 h 6485613"/>
                <a:gd name="connsiteX25" fmla="*/ 535064 w 3249324"/>
                <a:gd name="connsiteY25" fmla="*/ 5097586 h 6485613"/>
                <a:gd name="connsiteX26" fmla="*/ 14363 w 3249324"/>
                <a:gd name="connsiteY26" fmla="*/ 5850061 h 6485613"/>
                <a:gd name="connsiteX27" fmla="*/ 179465 w 3249324"/>
                <a:gd name="connsiteY27" fmla="*/ 5535736 h 6485613"/>
                <a:gd name="connsiteX28" fmla="*/ 262014 w 3249324"/>
                <a:gd name="connsiteY28" fmla="*/ 5040436 h 6485613"/>
                <a:gd name="connsiteX29" fmla="*/ 603326 w 3249324"/>
                <a:gd name="connsiteY29" fmla="*/ 4211761 h 6485613"/>
                <a:gd name="connsiteX30" fmla="*/ 870026 w 3249324"/>
                <a:gd name="connsiteY30" fmla="*/ 2292474 h 6485613"/>
                <a:gd name="connsiteX31" fmla="*/ 398538 w 3249324"/>
                <a:gd name="connsiteY31" fmla="*/ 3691061 h 6485613"/>
                <a:gd name="connsiteX32" fmla="*/ 897013 w 3249324"/>
                <a:gd name="connsiteY32" fmla="*/ 2065461 h 6485613"/>
                <a:gd name="connsiteX33" fmla="*/ 1138313 w 3249324"/>
                <a:gd name="connsiteY33" fmla="*/ 1970211 h 6485613"/>
                <a:gd name="connsiteX34" fmla="*/ 1455812 w 3249324"/>
                <a:gd name="connsiteY34" fmla="*/ 1570955 h 6485613"/>
                <a:gd name="connsiteX35" fmla="*/ 1274837 w 3249324"/>
                <a:gd name="connsiteY35" fmla="*/ 1742405 h 6485613"/>
                <a:gd name="connsiteX36" fmla="*/ 1128787 w 3249324"/>
                <a:gd name="connsiteY36" fmla="*/ 1840830 h 6485613"/>
                <a:gd name="connsiteX37" fmla="*/ 912887 w 3249324"/>
                <a:gd name="connsiteY37" fmla="*/ 1959099 h 6485613"/>
                <a:gd name="connsiteX38" fmla="*/ 789062 w 3249324"/>
                <a:gd name="connsiteY38" fmla="*/ 1959099 h 6485613"/>
                <a:gd name="connsiteX39" fmla="*/ 646187 w 3249324"/>
                <a:gd name="connsiteY39" fmla="*/ 2085305 h 6485613"/>
                <a:gd name="connsiteX40" fmla="*/ 227087 w 3249324"/>
                <a:gd name="connsiteY40" fmla="*/ 2909218 h 6485613"/>
                <a:gd name="connsiteX41" fmla="*/ 474737 w 3249324"/>
                <a:gd name="connsiteY41" fmla="*/ 2201986 h 6485613"/>
                <a:gd name="connsiteX42" fmla="*/ 324717 w 3249324"/>
                <a:gd name="connsiteY42" fmla="*/ 2392487 h 6485613"/>
                <a:gd name="connsiteX43" fmla="*/ 527125 w 3249324"/>
                <a:gd name="connsiteY43" fmla="*/ 2023392 h 6485613"/>
                <a:gd name="connsiteX44" fmla="*/ 643805 w 3249324"/>
                <a:gd name="connsiteY44" fmla="*/ 1799555 h 6485613"/>
                <a:gd name="connsiteX45" fmla="*/ 965273 w 3249324"/>
                <a:gd name="connsiteY45" fmla="*/ 1632867 h 6485613"/>
                <a:gd name="connsiteX46" fmla="*/ 1020041 w 3249324"/>
                <a:gd name="connsiteY46" fmla="*/ 1768599 h 6485613"/>
                <a:gd name="connsiteX47" fmla="*/ 1120054 w 3249324"/>
                <a:gd name="connsiteY47" fmla="*/ 1723355 h 6485613"/>
                <a:gd name="connsiteX48" fmla="*/ 1298648 w 3249324"/>
                <a:gd name="connsiteY48" fmla="*/ 1428080 h 6485613"/>
                <a:gd name="connsiteX49" fmla="*/ 1493910 w 3249324"/>
                <a:gd name="connsiteY49" fmla="*/ 1347117 h 6485613"/>
                <a:gd name="connsiteX50" fmla="*/ 1622498 w 3249324"/>
                <a:gd name="connsiteY50" fmla="*/ 1318542 h 6485613"/>
                <a:gd name="connsiteX51" fmla="*/ 2337173 w 3249324"/>
                <a:gd name="connsiteY51"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1106564 w 3249324"/>
                <a:gd name="connsiteY24" fmla="*/ 5669086 h 6485613"/>
                <a:gd name="connsiteX25" fmla="*/ 535064 w 3249324"/>
                <a:gd name="connsiteY25" fmla="*/ 5097586 h 6485613"/>
                <a:gd name="connsiteX26" fmla="*/ 14363 w 3249324"/>
                <a:gd name="connsiteY26" fmla="*/ 5850061 h 6485613"/>
                <a:gd name="connsiteX27" fmla="*/ 179465 w 3249324"/>
                <a:gd name="connsiteY27" fmla="*/ 5535736 h 6485613"/>
                <a:gd name="connsiteX28" fmla="*/ 262014 w 3249324"/>
                <a:gd name="connsiteY28" fmla="*/ 5040436 h 6485613"/>
                <a:gd name="connsiteX29" fmla="*/ 603326 w 3249324"/>
                <a:gd name="connsiteY29" fmla="*/ 4211761 h 6485613"/>
                <a:gd name="connsiteX30" fmla="*/ 870026 w 3249324"/>
                <a:gd name="connsiteY30" fmla="*/ 2292474 h 6485613"/>
                <a:gd name="connsiteX31" fmla="*/ 398538 w 3249324"/>
                <a:gd name="connsiteY31" fmla="*/ 3691061 h 6485613"/>
                <a:gd name="connsiteX32" fmla="*/ 897013 w 3249324"/>
                <a:gd name="connsiteY32" fmla="*/ 2065461 h 6485613"/>
                <a:gd name="connsiteX33" fmla="*/ 1138313 w 3249324"/>
                <a:gd name="connsiteY33" fmla="*/ 1970211 h 6485613"/>
                <a:gd name="connsiteX34" fmla="*/ 1455812 w 3249324"/>
                <a:gd name="connsiteY34" fmla="*/ 1570955 h 6485613"/>
                <a:gd name="connsiteX35" fmla="*/ 1274837 w 3249324"/>
                <a:gd name="connsiteY35" fmla="*/ 1742405 h 6485613"/>
                <a:gd name="connsiteX36" fmla="*/ 1128787 w 3249324"/>
                <a:gd name="connsiteY36" fmla="*/ 1840830 h 6485613"/>
                <a:gd name="connsiteX37" fmla="*/ 912887 w 3249324"/>
                <a:gd name="connsiteY37" fmla="*/ 1959099 h 6485613"/>
                <a:gd name="connsiteX38" fmla="*/ 789062 w 3249324"/>
                <a:gd name="connsiteY38" fmla="*/ 1959099 h 6485613"/>
                <a:gd name="connsiteX39" fmla="*/ 646187 w 3249324"/>
                <a:gd name="connsiteY39" fmla="*/ 2085305 h 6485613"/>
                <a:gd name="connsiteX40" fmla="*/ 227087 w 3249324"/>
                <a:gd name="connsiteY40" fmla="*/ 2909218 h 6485613"/>
                <a:gd name="connsiteX41" fmla="*/ 474737 w 3249324"/>
                <a:gd name="connsiteY41" fmla="*/ 2201986 h 6485613"/>
                <a:gd name="connsiteX42" fmla="*/ 324717 w 3249324"/>
                <a:gd name="connsiteY42" fmla="*/ 2392487 h 6485613"/>
                <a:gd name="connsiteX43" fmla="*/ 527125 w 3249324"/>
                <a:gd name="connsiteY43" fmla="*/ 2023392 h 6485613"/>
                <a:gd name="connsiteX44" fmla="*/ 643805 w 3249324"/>
                <a:gd name="connsiteY44" fmla="*/ 1799555 h 6485613"/>
                <a:gd name="connsiteX45" fmla="*/ 965273 w 3249324"/>
                <a:gd name="connsiteY45" fmla="*/ 1632867 h 6485613"/>
                <a:gd name="connsiteX46" fmla="*/ 1020041 w 3249324"/>
                <a:gd name="connsiteY46" fmla="*/ 1768599 h 6485613"/>
                <a:gd name="connsiteX47" fmla="*/ 1120054 w 3249324"/>
                <a:gd name="connsiteY47" fmla="*/ 1723355 h 6485613"/>
                <a:gd name="connsiteX48" fmla="*/ 1298648 w 3249324"/>
                <a:gd name="connsiteY48" fmla="*/ 1428080 h 6485613"/>
                <a:gd name="connsiteX49" fmla="*/ 1493910 w 3249324"/>
                <a:gd name="connsiteY49" fmla="*/ 1347117 h 6485613"/>
                <a:gd name="connsiteX50" fmla="*/ 1622498 w 3249324"/>
                <a:gd name="connsiteY50" fmla="*/ 1318542 h 6485613"/>
                <a:gd name="connsiteX51" fmla="*/ 2337173 w 3249324"/>
                <a:gd name="connsiteY51"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106564 w 3249324"/>
                <a:gd name="connsiteY25" fmla="*/ 5669086 h 6485613"/>
                <a:gd name="connsiteX26" fmla="*/ 535064 w 3249324"/>
                <a:gd name="connsiteY26" fmla="*/ 5097586 h 6485613"/>
                <a:gd name="connsiteX27" fmla="*/ 14363 w 3249324"/>
                <a:gd name="connsiteY27" fmla="*/ 5850061 h 6485613"/>
                <a:gd name="connsiteX28" fmla="*/ 179465 w 3249324"/>
                <a:gd name="connsiteY28" fmla="*/ 5535736 h 6485613"/>
                <a:gd name="connsiteX29" fmla="*/ 262014 w 3249324"/>
                <a:gd name="connsiteY29" fmla="*/ 5040436 h 6485613"/>
                <a:gd name="connsiteX30" fmla="*/ 603326 w 3249324"/>
                <a:gd name="connsiteY30" fmla="*/ 4211761 h 6485613"/>
                <a:gd name="connsiteX31" fmla="*/ 870026 w 3249324"/>
                <a:gd name="connsiteY31" fmla="*/ 2292474 h 6485613"/>
                <a:gd name="connsiteX32" fmla="*/ 398538 w 3249324"/>
                <a:gd name="connsiteY32" fmla="*/ 3691061 h 6485613"/>
                <a:gd name="connsiteX33" fmla="*/ 897013 w 3249324"/>
                <a:gd name="connsiteY33" fmla="*/ 2065461 h 6485613"/>
                <a:gd name="connsiteX34" fmla="*/ 1138313 w 3249324"/>
                <a:gd name="connsiteY34" fmla="*/ 1970211 h 6485613"/>
                <a:gd name="connsiteX35" fmla="*/ 1455812 w 3249324"/>
                <a:gd name="connsiteY35" fmla="*/ 1570955 h 6485613"/>
                <a:gd name="connsiteX36" fmla="*/ 1274837 w 3249324"/>
                <a:gd name="connsiteY36" fmla="*/ 1742405 h 6485613"/>
                <a:gd name="connsiteX37" fmla="*/ 1128787 w 3249324"/>
                <a:gd name="connsiteY37" fmla="*/ 1840830 h 6485613"/>
                <a:gd name="connsiteX38" fmla="*/ 912887 w 3249324"/>
                <a:gd name="connsiteY38" fmla="*/ 1959099 h 6485613"/>
                <a:gd name="connsiteX39" fmla="*/ 789062 w 3249324"/>
                <a:gd name="connsiteY39" fmla="*/ 1959099 h 6485613"/>
                <a:gd name="connsiteX40" fmla="*/ 646187 w 3249324"/>
                <a:gd name="connsiteY40" fmla="*/ 2085305 h 6485613"/>
                <a:gd name="connsiteX41" fmla="*/ 227087 w 3249324"/>
                <a:gd name="connsiteY41" fmla="*/ 2909218 h 6485613"/>
                <a:gd name="connsiteX42" fmla="*/ 474737 w 3249324"/>
                <a:gd name="connsiteY42" fmla="*/ 2201986 h 6485613"/>
                <a:gd name="connsiteX43" fmla="*/ 324717 w 3249324"/>
                <a:gd name="connsiteY43" fmla="*/ 2392487 h 6485613"/>
                <a:gd name="connsiteX44" fmla="*/ 527125 w 3249324"/>
                <a:gd name="connsiteY44" fmla="*/ 2023392 h 6485613"/>
                <a:gd name="connsiteX45" fmla="*/ 643805 w 3249324"/>
                <a:gd name="connsiteY45" fmla="*/ 1799555 h 6485613"/>
                <a:gd name="connsiteX46" fmla="*/ 965273 w 3249324"/>
                <a:gd name="connsiteY46" fmla="*/ 1632867 h 6485613"/>
                <a:gd name="connsiteX47" fmla="*/ 1020041 w 3249324"/>
                <a:gd name="connsiteY47" fmla="*/ 1768599 h 6485613"/>
                <a:gd name="connsiteX48" fmla="*/ 1120054 w 3249324"/>
                <a:gd name="connsiteY48" fmla="*/ 1723355 h 6485613"/>
                <a:gd name="connsiteX49" fmla="*/ 1298648 w 3249324"/>
                <a:gd name="connsiteY49" fmla="*/ 1428080 h 6485613"/>
                <a:gd name="connsiteX50" fmla="*/ 1493910 w 3249324"/>
                <a:gd name="connsiteY50" fmla="*/ 1347117 h 6485613"/>
                <a:gd name="connsiteX51" fmla="*/ 1622498 w 3249324"/>
                <a:gd name="connsiteY51" fmla="*/ 1318542 h 6485613"/>
                <a:gd name="connsiteX52" fmla="*/ 2337173 w 3249324"/>
                <a:gd name="connsiteY52"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106564 w 3249324"/>
                <a:gd name="connsiteY26" fmla="*/ 5669086 h 6485613"/>
                <a:gd name="connsiteX27" fmla="*/ 535064 w 3249324"/>
                <a:gd name="connsiteY27" fmla="*/ 5097586 h 6485613"/>
                <a:gd name="connsiteX28" fmla="*/ 14363 w 3249324"/>
                <a:gd name="connsiteY28" fmla="*/ 5850061 h 6485613"/>
                <a:gd name="connsiteX29" fmla="*/ 179465 w 3249324"/>
                <a:gd name="connsiteY29" fmla="*/ 5535736 h 6485613"/>
                <a:gd name="connsiteX30" fmla="*/ 262014 w 3249324"/>
                <a:gd name="connsiteY30" fmla="*/ 5040436 h 6485613"/>
                <a:gd name="connsiteX31" fmla="*/ 603326 w 3249324"/>
                <a:gd name="connsiteY31" fmla="*/ 4211761 h 6485613"/>
                <a:gd name="connsiteX32" fmla="*/ 870026 w 3249324"/>
                <a:gd name="connsiteY32" fmla="*/ 2292474 h 6485613"/>
                <a:gd name="connsiteX33" fmla="*/ 398538 w 3249324"/>
                <a:gd name="connsiteY33" fmla="*/ 3691061 h 6485613"/>
                <a:gd name="connsiteX34" fmla="*/ 897013 w 3249324"/>
                <a:gd name="connsiteY34" fmla="*/ 2065461 h 6485613"/>
                <a:gd name="connsiteX35" fmla="*/ 1138313 w 3249324"/>
                <a:gd name="connsiteY35" fmla="*/ 1970211 h 6485613"/>
                <a:gd name="connsiteX36" fmla="*/ 1455812 w 3249324"/>
                <a:gd name="connsiteY36" fmla="*/ 1570955 h 6485613"/>
                <a:gd name="connsiteX37" fmla="*/ 1274837 w 3249324"/>
                <a:gd name="connsiteY37" fmla="*/ 1742405 h 6485613"/>
                <a:gd name="connsiteX38" fmla="*/ 1128787 w 3249324"/>
                <a:gd name="connsiteY38" fmla="*/ 1840830 h 6485613"/>
                <a:gd name="connsiteX39" fmla="*/ 912887 w 3249324"/>
                <a:gd name="connsiteY39" fmla="*/ 1959099 h 6485613"/>
                <a:gd name="connsiteX40" fmla="*/ 789062 w 3249324"/>
                <a:gd name="connsiteY40" fmla="*/ 1959099 h 6485613"/>
                <a:gd name="connsiteX41" fmla="*/ 646187 w 3249324"/>
                <a:gd name="connsiteY41" fmla="*/ 2085305 h 6485613"/>
                <a:gd name="connsiteX42" fmla="*/ 227087 w 3249324"/>
                <a:gd name="connsiteY42" fmla="*/ 2909218 h 6485613"/>
                <a:gd name="connsiteX43" fmla="*/ 474737 w 3249324"/>
                <a:gd name="connsiteY43" fmla="*/ 2201986 h 6485613"/>
                <a:gd name="connsiteX44" fmla="*/ 324717 w 3249324"/>
                <a:gd name="connsiteY44" fmla="*/ 2392487 h 6485613"/>
                <a:gd name="connsiteX45" fmla="*/ 527125 w 3249324"/>
                <a:gd name="connsiteY45" fmla="*/ 2023392 h 6485613"/>
                <a:gd name="connsiteX46" fmla="*/ 643805 w 3249324"/>
                <a:gd name="connsiteY46" fmla="*/ 1799555 h 6485613"/>
                <a:gd name="connsiteX47" fmla="*/ 965273 w 3249324"/>
                <a:gd name="connsiteY47" fmla="*/ 1632867 h 6485613"/>
                <a:gd name="connsiteX48" fmla="*/ 1020041 w 3249324"/>
                <a:gd name="connsiteY48" fmla="*/ 1768599 h 6485613"/>
                <a:gd name="connsiteX49" fmla="*/ 1120054 w 3249324"/>
                <a:gd name="connsiteY49" fmla="*/ 1723355 h 6485613"/>
                <a:gd name="connsiteX50" fmla="*/ 1298648 w 3249324"/>
                <a:gd name="connsiteY50" fmla="*/ 1428080 h 6485613"/>
                <a:gd name="connsiteX51" fmla="*/ 1493910 w 3249324"/>
                <a:gd name="connsiteY51" fmla="*/ 1347117 h 6485613"/>
                <a:gd name="connsiteX52" fmla="*/ 1622498 w 3249324"/>
                <a:gd name="connsiteY52" fmla="*/ 1318542 h 6485613"/>
                <a:gd name="connsiteX53" fmla="*/ 2337173 w 3249324"/>
                <a:gd name="connsiteY53"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106564 w 3249324"/>
                <a:gd name="connsiteY26" fmla="*/ 5669086 h 6485613"/>
                <a:gd name="connsiteX27" fmla="*/ 535064 w 3249324"/>
                <a:gd name="connsiteY27" fmla="*/ 5097586 h 6485613"/>
                <a:gd name="connsiteX28" fmla="*/ 14363 w 3249324"/>
                <a:gd name="connsiteY28" fmla="*/ 5850061 h 6485613"/>
                <a:gd name="connsiteX29" fmla="*/ 179465 w 3249324"/>
                <a:gd name="connsiteY29" fmla="*/ 5535736 h 6485613"/>
                <a:gd name="connsiteX30" fmla="*/ 262014 w 3249324"/>
                <a:gd name="connsiteY30" fmla="*/ 5040436 h 6485613"/>
                <a:gd name="connsiteX31" fmla="*/ 603326 w 3249324"/>
                <a:gd name="connsiteY31" fmla="*/ 4211761 h 6485613"/>
                <a:gd name="connsiteX32" fmla="*/ 870026 w 3249324"/>
                <a:gd name="connsiteY32" fmla="*/ 2292474 h 6485613"/>
                <a:gd name="connsiteX33" fmla="*/ 398538 w 3249324"/>
                <a:gd name="connsiteY33" fmla="*/ 3691061 h 6485613"/>
                <a:gd name="connsiteX34" fmla="*/ 897013 w 3249324"/>
                <a:gd name="connsiteY34" fmla="*/ 2065461 h 6485613"/>
                <a:gd name="connsiteX35" fmla="*/ 1138313 w 3249324"/>
                <a:gd name="connsiteY35" fmla="*/ 1970211 h 6485613"/>
                <a:gd name="connsiteX36" fmla="*/ 1455812 w 3249324"/>
                <a:gd name="connsiteY36" fmla="*/ 1570955 h 6485613"/>
                <a:gd name="connsiteX37" fmla="*/ 1274837 w 3249324"/>
                <a:gd name="connsiteY37" fmla="*/ 1742405 h 6485613"/>
                <a:gd name="connsiteX38" fmla="*/ 1128787 w 3249324"/>
                <a:gd name="connsiteY38" fmla="*/ 1840830 h 6485613"/>
                <a:gd name="connsiteX39" fmla="*/ 912887 w 3249324"/>
                <a:gd name="connsiteY39" fmla="*/ 1959099 h 6485613"/>
                <a:gd name="connsiteX40" fmla="*/ 789062 w 3249324"/>
                <a:gd name="connsiteY40" fmla="*/ 1959099 h 6485613"/>
                <a:gd name="connsiteX41" fmla="*/ 646187 w 3249324"/>
                <a:gd name="connsiteY41" fmla="*/ 2085305 h 6485613"/>
                <a:gd name="connsiteX42" fmla="*/ 227087 w 3249324"/>
                <a:gd name="connsiteY42" fmla="*/ 2909218 h 6485613"/>
                <a:gd name="connsiteX43" fmla="*/ 474737 w 3249324"/>
                <a:gd name="connsiteY43" fmla="*/ 2201986 h 6485613"/>
                <a:gd name="connsiteX44" fmla="*/ 324717 w 3249324"/>
                <a:gd name="connsiteY44" fmla="*/ 2392487 h 6485613"/>
                <a:gd name="connsiteX45" fmla="*/ 527125 w 3249324"/>
                <a:gd name="connsiteY45" fmla="*/ 2023392 h 6485613"/>
                <a:gd name="connsiteX46" fmla="*/ 643805 w 3249324"/>
                <a:gd name="connsiteY46" fmla="*/ 1799555 h 6485613"/>
                <a:gd name="connsiteX47" fmla="*/ 965273 w 3249324"/>
                <a:gd name="connsiteY47" fmla="*/ 1632867 h 6485613"/>
                <a:gd name="connsiteX48" fmla="*/ 1020041 w 3249324"/>
                <a:gd name="connsiteY48" fmla="*/ 1768599 h 6485613"/>
                <a:gd name="connsiteX49" fmla="*/ 1120054 w 3249324"/>
                <a:gd name="connsiteY49" fmla="*/ 1723355 h 6485613"/>
                <a:gd name="connsiteX50" fmla="*/ 1298648 w 3249324"/>
                <a:gd name="connsiteY50" fmla="*/ 1428080 h 6485613"/>
                <a:gd name="connsiteX51" fmla="*/ 1493910 w 3249324"/>
                <a:gd name="connsiteY51" fmla="*/ 1347117 h 6485613"/>
                <a:gd name="connsiteX52" fmla="*/ 1622498 w 3249324"/>
                <a:gd name="connsiteY52" fmla="*/ 1318542 h 6485613"/>
                <a:gd name="connsiteX53" fmla="*/ 2337173 w 3249324"/>
                <a:gd name="connsiteY53"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106564 w 3249324"/>
                <a:gd name="connsiteY26" fmla="*/ 5669086 h 6485613"/>
                <a:gd name="connsiteX27" fmla="*/ 535064 w 3249324"/>
                <a:gd name="connsiteY27" fmla="*/ 5097586 h 6485613"/>
                <a:gd name="connsiteX28" fmla="*/ 14363 w 3249324"/>
                <a:gd name="connsiteY28" fmla="*/ 5850061 h 6485613"/>
                <a:gd name="connsiteX29" fmla="*/ 179465 w 3249324"/>
                <a:gd name="connsiteY29" fmla="*/ 5535736 h 6485613"/>
                <a:gd name="connsiteX30" fmla="*/ 262014 w 3249324"/>
                <a:gd name="connsiteY30" fmla="*/ 5040436 h 6485613"/>
                <a:gd name="connsiteX31" fmla="*/ 603326 w 3249324"/>
                <a:gd name="connsiteY31" fmla="*/ 4211761 h 6485613"/>
                <a:gd name="connsiteX32" fmla="*/ 870026 w 3249324"/>
                <a:gd name="connsiteY32" fmla="*/ 2292474 h 6485613"/>
                <a:gd name="connsiteX33" fmla="*/ 398538 w 3249324"/>
                <a:gd name="connsiteY33" fmla="*/ 3691061 h 6485613"/>
                <a:gd name="connsiteX34" fmla="*/ 897013 w 3249324"/>
                <a:gd name="connsiteY34" fmla="*/ 2065461 h 6485613"/>
                <a:gd name="connsiteX35" fmla="*/ 1138313 w 3249324"/>
                <a:gd name="connsiteY35" fmla="*/ 1970211 h 6485613"/>
                <a:gd name="connsiteX36" fmla="*/ 1455812 w 3249324"/>
                <a:gd name="connsiteY36" fmla="*/ 1570955 h 6485613"/>
                <a:gd name="connsiteX37" fmla="*/ 1274837 w 3249324"/>
                <a:gd name="connsiteY37" fmla="*/ 1742405 h 6485613"/>
                <a:gd name="connsiteX38" fmla="*/ 1128787 w 3249324"/>
                <a:gd name="connsiteY38" fmla="*/ 1840830 h 6485613"/>
                <a:gd name="connsiteX39" fmla="*/ 912887 w 3249324"/>
                <a:gd name="connsiteY39" fmla="*/ 1959099 h 6485613"/>
                <a:gd name="connsiteX40" fmla="*/ 789062 w 3249324"/>
                <a:gd name="connsiteY40" fmla="*/ 1959099 h 6485613"/>
                <a:gd name="connsiteX41" fmla="*/ 646187 w 3249324"/>
                <a:gd name="connsiteY41" fmla="*/ 2085305 h 6485613"/>
                <a:gd name="connsiteX42" fmla="*/ 227087 w 3249324"/>
                <a:gd name="connsiteY42" fmla="*/ 2909218 h 6485613"/>
                <a:gd name="connsiteX43" fmla="*/ 474737 w 3249324"/>
                <a:gd name="connsiteY43" fmla="*/ 2201986 h 6485613"/>
                <a:gd name="connsiteX44" fmla="*/ 324717 w 3249324"/>
                <a:gd name="connsiteY44" fmla="*/ 2392487 h 6485613"/>
                <a:gd name="connsiteX45" fmla="*/ 527125 w 3249324"/>
                <a:gd name="connsiteY45" fmla="*/ 2023392 h 6485613"/>
                <a:gd name="connsiteX46" fmla="*/ 643805 w 3249324"/>
                <a:gd name="connsiteY46" fmla="*/ 1799555 h 6485613"/>
                <a:gd name="connsiteX47" fmla="*/ 965273 w 3249324"/>
                <a:gd name="connsiteY47" fmla="*/ 1632867 h 6485613"/>
                <a:gd name="connsiteX48" fmla="*/ 1020041 w 3249324"/>
                <a:gd name="connsiteY48" fmla="*/ 1768599 h 6485613"/>
                <a:gd name="connsiteX49" fmla="*/ 1120054 w 3249324"/>
                <a:gd name="connsiteY49" fmla="*/ 1723355 h 6485613"/>
                <a:gd name="connsiteX50" fmla="*/ 1298648 w 3249324"/>
                <a:gd name="connsiteY50" fmla="*/ 1428080 h 6485613"/>
                <a:gd name="connsiteX51" fmla="*/ 1493910 w 3249324"/>
                <a:gd name="connsiteY51" fmla="*/ 1347117 h 6485613"/>
                <a:gd name="connsiteX52" fmla="*/ 1622498 w 3249324"/>
                <a:gd name="connsiteY52" fmla="*/ 1318542 h 6485613"/>
                <a:gd name="connsiteX53" fmla="*/ 2337173 w 3249324"/>
                <a:gd name="connsiteY53"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106564 w 3249324"/>
                <a:gd name="connsiteY27" fmla="*/ 5669086 h 6485613"/>
                <a:gd name="connsiteX28" fmla="*/ 535064 w 3249324"/>
                <a:gd name="connsiteY28" fmla="*/ 5097586 h 6485613"/>
                <a:gd name="connsiteX29" fmla="*/ 14363 w 3249324"/>
                <a:gd name="connsiteY29" fmla="*/ 5850061 h 6485613"/>
                <a:gd name="connsiteX30" fmla="*/ 179465 w 3249324"/>
                <a:gd name="connsiteY30" fmla="*/ 5535736 h 6485613"/>
                <a:gd name="connsiteX31" fmla="*/ 262014 w 3249324"/>
                <a:gd name="connsiteY31" fmla="*/ 5040436 h 6485613"/>
                <a:gd name="connsiteX32" fmla="*/ 603326 w 3249324"/>
                <a:gd name="connsiteY32" fmla="*/ 4211761 h 6485613"/>
                <a:gd name="connsiteX33" fmla="*/ 870026 w 3249324"/>
                <a:gd name="connsiteY33" fmla="*/ 2292474 h 6485613"/>
                <a:gd name="connsiteX34" fmla="*/ 398538 w 3249324"/>
                <a:gd name="connsiteY34" fmla="*/ 3691061 h 6485613"/>
                <a:gd name="connsiteX35" fmla="*/ 897013 w 3249324"/>
                <a:gd name="connsiteY35" fmla="*/ 2065461 h 6485613"/>
                <a:gd name="connsiteX36" fmla="*/ 1138313 w 3249324"/>
                <a:gd name="connsiteY36" fmla="*/ 1970211 h 6485613"/>
                <a:gd name="connsiteX37" fmla="*/ 1455812 w 3249324"/>
                <a:gd name="connsiteY37" fmla="*/ 1570955 h 6485613"/>
                <a:gd name="connsiteX38" fmla="*/ 1274837 w 3249324"/>
                <a:gd name="connsiteY38" fmla="*/ 1742405 h 6485613"/>
                <a:gd name="connsiteX39" fmla="*/ 1128787 w 3249324"/>
                <a:gd name="connsiteY39" fmla="*/ 1840830 h 6485613"/>
                <a:gd name="connsiteX40" fmla="*/ 912887 w 3249324"/>
                <a:gd name="connsiteY40" fmla="*/ 1959099 h 6485613"/>
                <a:gd name="connsiteX41" fmla="*/ 789062 w 3249324"/>
                <a:gd name="connsiteY41" fmla="*/ 1959099 h 6485613"/>
                <a:gd name="connsiteX42" fmla="*/ 646187 w 3249324"/>
                <a:gd name="connsiteY42" fmla="*/ 2085305 h 6485613"/>
                <a:gd name="connsiteX43" fmla="*/ 227087 w 3249324"/>
                <a:gd name="connsiteY43" fmla="*/ 2909218 h 6485613"/>
                <a:gd name="connsiteX44" fmla="*/ 474737 w 3249324"/>
                <a:gd name="connsiteY44" fmla="*/ 2201986 h 6485613"/>
                <a:gd name="connsiteX45" fmla="*/ 324717 w 3249324"/>
                <a:gd name="connsiteY45" fmla="*/ 2392487 h 6485613"/>
                <a:gd name="connsiteX46" fmla="*/ 527125 w 3249324"/>
                <a:gd name="connsiteY46" fmla="*/ 2023392 h 6485613"/>
                <a:gd name="connsiteX47" fmla="*/ 643805 w 3249324"/>
                <a:gd name="connsiteY47" fmla="*/ 1799555 h 6485613"/>
                <a:gd name="connsiteX48" fmla="*/ 965273 w 3249324"/>
                <a:gd name="connsiteY48" fmla="*/ 1632867 h 6485613"/>
                <a:gd name="connsiteX49" fmla="*/ 1020041 w 3249324"/>
                <a:gd name="connsiteY49" fmla="*/ 1768599 h 6485613"/>
                <a:gd name="connsiteX50" fmla="*/ 1120054 w 3249324"/>
                <a:gd name="connsiteY50" fmla="*/ 1723355 h 6485613"/>
                <a:gd name="connsiteX51" fmla="*/ 1298648 w 3249324"/>
                <a:gd name="connsiteY51" fmla="*/ 1428080 h 6485613"/>
                <a:gd name="connsiteX52" fmla="*/ 1493910 w 3249324"/>
                <a:gd name="connsiteY52" fmla="*/ 1347117 h 6485613"/>
                <a:gd name="connsiteX53" fmla="*/ 1622498 w 3249324"/>
                <a:gd name="connsiteY53" fmla="*/ 1318542 h 6485613"/>
                <a:gd name="connsiteX54" fmla="*/ 2337173 w 3249324"/>
                <a:gd name="connsiteY54"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106564 w 3249324"/>
                <a:gd name="connsiteY27" fmla="*/ 5669086 h 6485613"/>
                <a:gd name="connsiteX28" fmla="*/ 535064 w 3249324"/>
                <a:gd name="connsiteY28" fmla="*/ 5097586 h 6485613"/>
                <a:gd name="connsiteX29" fmla="*/ 14363 w 3249324"/>
                <a:gd name="connsiteY29" fmla="*/ 5850061 h 6485613"/>
                <a:gd name="connsiteX30" fmla="*/ 179465 w 3249324"/>
                <a:gd name="connsiteY30" fmla="*/ 5535736 h 6485613"/>
                <a:gd name="connsiteX31" fmla="*/ 262014 w 3249324"/>
                <a:gd name="connsiteY31" fmla="*/ 5040436 h 6485613"/>
                <a:gd name="connsiteX32" fmla="*/ 603326 w 3249324"/>
                <a:gd name="connsiteY32" fmla="*/ 4211761 h 6485613"/>
                <a:gd name="connsiteX33" fmla="*/ 870026 w 3249324"/>
                <a:gd name="connsiteY33" fmla="*/ 2292474 h 6485613"/>
                <a:gd name="connsiteX34" fmla="*/ 398538 w 3249324"/>
                <a:gd name="connsiteY34" fmla="*/ 3691061 h 6485613"/>
                <a:gd name="connsiteX35" fmla="*/ 897013 w 3249324"/>
                <a:gd name="connsiteY35" fmla="*/ 2065461 h 6485613"/>
                <a:gd name="connsiteX36" fmla="*/ 1138313 w 3249324"/>
                <a:gd name="connsiteY36" fmla="*/ 1970211 h 6485613"/>
                <a:gd name="connsiteX37" fmla="*/ 1455812 w 3249324"/>
                <a:gd name="connsiteY37" fmla="*/ 1570955 h 6485613"/>
                <a:gd name="connsiteX38" fmla="*/ 1274837 w 3249324"/>
                <a:gd name="connsiteY38" fmla="*/ 1742405 h 6485613"/>
                <a:gd name="connsiteX39" fmla="*/ 1128787 w 3249324"/>
                <a:gd name="connsiteY39" fmla="*/ 1840830 h 6485613"/>
                <a:gd name="connsiteX40" fmla="*/ 912887 w 3249324"/>
                <a:gd name="connsiteY40" fmla="*/ 1959099 h 6485613"/>
                <a:gd name="connsiteX41" fmla="*/ 789062 w 3249324"/>
                <a:gd name="connsiteY41" fmla="*/ 1959099 h 6485613"/>
                <a:gd name="connsiteX42" fmla="*/ 646187 w 3249324"/>
                <a:gd name="connsiteY42" fmla="*/ 2085305 h 6485613"/>
                <a:gd name="connsiteX43" fmla="*/ 227087 w 3249324"/>
                <a:gd name="connsiteY43" fmla="*/ 2909218 h 6485613"/>
                <a:gd name="connsiteX44" fmla="*/ 474737 w 3249324"/>
                <a:gd name="connsiteY44" fmla="*/ 2201986 h 6485613"/>
                <a:gd name="connsiteX45" fmla="*/ 324717 w 3249324"/>
                <a:gd name="connsiteY45" fmla="*/ 2392487 h 6485613"/>
                <a:gd name="connsiteX46" fmla="*/ 527125 w 3249324"/>
                <a:gd name="connsiteY46" fmla="*/ 2023392 h 6485613"/>
                <a:gd name="connsiteX47" fmla="*/ 643805 w 3249324"/>
                <a:gd name="connsiteY47" fmla="*/ 1799555 h 6485613"/>
                <a:gd name="connsiteX48" fmla="*/ 965273 w 3249324"/>
                <a:gd name="connsiteY48" fmla="*/ 1632867 h 6485613"/>
                <a:gd name="connsiteX49" fmla="*/ 1020041 w 3249324"/>
                <a:gd name="connsiteY49" fmla="*/ 1768599 h 6485613"/>
                <a:gd name="connsiteX50" fmla="*/ 1120054 w 3249324"/>
                <a:gd name="connsiteY50" fmla="*/ 1723355 h 6485613"/>
                <a:gd name="connsiteX51" fmla="*/ 1298648 w 3249324"/>
                <a:gd name="connsiteY51" fmla="*/ 1428080 h 6485613"/>
                <a:gd name="connsiteX52" fmla="*/ 1493910 w 3249324"/>
                <a:gd name="connsiteY52" fmla="*/ 1347117 h 6485613"/>
                <a:gd name="connsiteX53" fmla="*/ 1622498 w 3249324"/>
                <a:gd name="connsiteY53" fmla="*/ 1318542 h 6485613"/>
                <a:gd name="connsiteX54" fmla="*/ 2337173 w 3249324"/>
                <a:gd name="connsiteY54"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106564 w 3249324"/>
                <a:gd name="connsiteY27" fmla="*/ 5669086 h 6485613"/>
                <a:gd name="connsiteX28" fmla="*/ 535064 w 3249324"/>
                <a:gd name="connsiteY28" fmla="*/ 5097586 h 6485613"/>
                <a:gd name="connsiteX29" fmla="*/ 14363 w 3249324"/>
                <a:gd name="connsiteY29" fmla="*/ 5850061 h 6485613"/>
                <a:gd name="connsiteX30" fmla="*/ 179465 w 3249324"/>
                <a:gd name="connsiteY30" fmla="*/ 5535736 h 6485613"/>
                <a:gd name="connsiteX31" fmla="*/ 262014 w 3249324"/>
                <a:gd name="connsiteY31" fmla="*/ 5040436 h 6485613"/>
                <a:gd name="connsiteX32" fmla="*/ 603326 w 3249324"/>
                <a:gd name="connsiteY32" fmla="*/ 4211761 h 6485613"/>
                <a:gd name="connsiteX33" fmla="*/ 870026 w 3249324"/>
                <a:gd name="connsiteY33" fmla="*/ 2292474 h 6485613"/>
                <a:gd name="connsiteX34" fmla="*/ 398538 w 3249324"/>
                <a:gd name="connsiteY34" fmla="*/ 3691061 h 6485613"/>
                <a:gd name="connsiteX35" fmla="*/ 897013 w 3249324"/>
                <a:gd name="connsiteY35" fmla="*/ 2065461 h 6485613"/>
                <a:gd name="connsiteX36" fmla="*/ 1138313 w 3249324"/>
                <a:gd name="connsiteY36" fmla="*/ 1970211 h 6485613"/>
                <a:gd name="connsiteX37" fmla="*/ 1455812 w 3249324"/>
                <a:gd name="connsiteY37" fmla="*/ 1570955 h 6485613"/>
                <a:gd name="connsiteX38" fmla="*/ 1274837 w 3249324"/>
                <a:gd name="connsiteY38" fmla="*/ 1742405 h 6485613"/>
                <a:gd name="connsiteX39" fmla="*/ 1128787 w 3249324"/>
                <a:gd name="connsiteY39" fmla="*/ 1840830 h 6485613"/>
                <a:gd name="connsiteX40" fmla="*/ 912887 w 3249324"/>
                <a:gd name="connsiteY40" fmla="*/ 1959099 h 6485613"/>
                <a:gd name="connsiteX41" fmla="*/ 789062 w 3249324"/>
                <a:gd name="connsiteY41" fmla="*/ 1959099 h 6485613"/>
                <a:gd name="connsiteX42" fmla="*/ 646187 w 3249324"/>
                <a:gd name="connsiteY42" fmla="*/ 2085305 h 6485613"/>
                <a:gd name="connsiteX43" fmla="*/ 227087 w 3249324"/>
                <a:gd name="connsiteY43" fmla="*/ 2909218 h 6485613"/>
                <a:gd name="connsiteX44" fmla="*/ 474737 w 3249324"/>
                <a:gd name="connsiteY44" fmla="*/ 2201986 h 6485613"/>
                <a:gd name="connsiteX45" fmla="*/ 324717 w 3249324"/>
                <a:gd name="connsiteY45" fmla="*/ 2392487 h 6485613"/>
                <a:gd name="connsiteX46" fmla="*/ 527125 w 3249324"/>
                <a:gd name="connsiteY46" fmla="*/ 2023392 h 6485613"/>
                <a:gd name="connsiteX47" fmla="*/ 643805 w 3249324"/>
                <a:gd name="connsiteY47" fmla="*/ 1799555 h 6485613"/>
                <a:gd name="connsiteX48" fmla="*/ 965273 w 3249324"/>
                <a:gd name="connsiteY48" fmla="*/ 1632867 h 6485613"/>
                <a:gd name="connsiteX49" fmla="*/ 1020041 w 3249324"/>
                <a:gd name="connsiteY49" fmla="*/ 1768599 h 6485613"/>
                <a:gd name="connsiteX50" fmla="*/ 1120054 w 3249324"/>
                <a:gd name="connsiteY50" fmla="*/ 1723355 h 6485613"/>
                <a:gd name="connsiteX51" fmla="*/ 1298648 w 3249324"/>
                <a:gd name="connsiteY51" fmla="*/ 1428080 h 6485613"/>
                <a:gd name="connsiteX52" fmla="*/ 1493910 w 3249324"/>
                <a:gd name="connsiteY52" fmla="*/ 1347117 h 6485613"/>
                <a:gd name="connsiteX53" fmla="*/ 1622498 w 3249324"/>
                <a:gd name="connsiteY53" fmla="*/ 1318542 h 6485613"/>
                <a:gd name="connsiteX54" fmla="*/ 2337173 w 3249324"/>
                <a:gd name="connsiteY54"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106564 w 3249324"/>
                <a:gd name="connsiteY27" fmla="*/ 5669086 h 6485613"/>
                <a:gd name="connsiteX28" fmla="*/ 744614 w 3249324"/>
                <a:gd name="connsiteY28" fmla="*/ 5345236 h 6485613"/>
                <a:gd name="connsiteX29" fmla="*/ 535064 w 3249324"/>
                <a:gd name="connsiteY29" fmla="*/ 5097586 h 6485613"/>
                <a:gd name="connsiteX30" fmla="*/ 14363 w 3249324"/>
                <a:gd name="connsiteY30" fmla="*/ 5850061 h 6485613"/>
                <a:gd name="connsiteX31" fmla="*/ 179465 w 3249324"/>
                <a:gd name="connsiteY31" fmla="*/ 5535736 h 6485613"/>
                <a:gd name="connsiteX32" fmla="*/ 262014 w 3249324"/>
                <a:gd name="connsiteY32" fmla="*/ 5040436 h 6485613"/>
                <a:gd name="connsiteX33" fmla="*/ 603326 w 3249324"/>
                <a:gd name="connsiteY33" fmla="*/ 4211761 h 6485613"/>
                <a:gd name="connsiteX34" fmla="*/ 870026 w 3249324"/>
                <a:gd name="connsiteY34" fmla="*/ 2292474 h 6485613"/>
                <a:gd name="connsiteX35" fmla="*/ 398538 w 3249324"/>
                <a:gd name="connsiteY35" fmla="*/ 3691061 h 6485613"/>
                <a:gd name="connsiteX36" fmla="*/ 897013 w 3249324"/>
                <a:gd name="connsiteY36" fmla="*/ 2065461 h 6485613"/>
                <a:gd name="connsiteX37" fmla="*/ 1138313 w 3249324"/>
                <a:gd name="connsiteY37" fmla="*/ 1970211 h 6485613"/>
                <a:gd name="connsiteX38" fmla="*/ 1455812 w 3249324"/>
                <a:gd name="connsiteY38" fmla="*/ 1570955 h 6485613"/>
                <a:gd name="connsiteX39" fmla="*/ 1274837 w 3249324"/>
                <a:gd name="connsiteY39" fmla="*/ 1742405 h 6485613"/>
                <a:gd name="connsiteX40" fmla="*/ 1128787 w 3249324"/>
                <a:gd name="connsiteY40" fmla="*/ 1840830 h 6485613"/>
                <a:gd name="connsiteX41" fmla="*/ 912887 w 3249324"/>
                <a:gd name="connsiteY41" fmla="*/ 1959099 h 6485613"/>
                <a:gd name="connsiteX42" fmla="*/ 789062 w 3249324"/>
                <a:gd name="connsiteY42" fmla="*/ 1959099 h 6485613"/>
                <a:gd name="connsiteX43" fmla="*/ 646187 w 3249324"/>
                <a:gd name="connsiteY43" fmla="*/ 2085305 h 6485613"/>
                <a:gd name="connsiteX44" fmla="*/ 227087 w 3249324"/>
                <a:gd name="connsiteY44" fmla="*/ 2909218 h 6485613"/>
                <a:gd name="connsiteX45" fmla="*/ 474737 w 3249324"/>
                <a:gd name="connsiteY45" fmla="*/ 2201986 h 6485613"/>
                <a:gd name="connsiteX46" fmla="*/ 324717 w 3249324"/>
                <a:gd name="connsiteY46" fmla="*/ 2392487 h 6485613"/>
                <a:gd name="connsiteX47" fmla="*/ 527125 w 3249324"/>
                <a:gd name="connsiteY47" fmla="*/ 2023392 h 6485613"/>
                <a:gd name="connsiteX48" fmla="*/ 643805 w 3249324"/>
                <a:gd name="connsiteY48" fmla="*/ 1799555 h 6485613"/>
                <a:gd name="connsiteX49" fmla="*/ 965273 w 3249324"/>
                <a:gd name="connsiteY49" fmla="*/ 1632867 h 6485613"/>
                <a:gd name="connsiteX50" fmla="*/ 1020041 w 3249324"/>
                <a:gd name="connsiteY50" fmla="*/ 1768599 h 6485613"/>
                <a:gd name="connsiteX51" fmla="*/ 1120054 w 3249324"/>
                <a:gd name="connsiteY51" fmla="*/ 1723355 h 6485613"/>
                <a:gd name="connsiteX52" fmla="*/ 1298648 w 3249324"/>
                <a:gd name="connsiteY52" fmla="*/ 1428080 h 6485613"/>
                <a:gd name="connsiteX53" fmla="*/ 1493910 w 3249324"/>
                <a:gd name="connsiteY53" fmla="*/ 1347117 h 6485613"/>
                <a:gd name="connsiteX54" fmla="*/ 1622498 w 3249324"/>
                <a:gd name="connsiteY54" fmla="*/ 1318542 h 6485613"/>
                <a:gd name="connsiteX55" fmla="*/ 2337173 w 3249324"/>
                <a:gd name="connsiteY55"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106564 w 3249324"/>
                <a:gd name="connsiteY27" fmla="*/ 5669086 h 6485613"/>
                <a:gd name="connsiteX28" fmla="*/ 744614 w 3249324"/>
                <a:gd name="connsiteY28" fmla="*/ 5345236 h 6485613"/>
                <a:gd name="connsiteX29" fmla="*/ 535064 w 3249324"/>
                <a:gd name="connsiteY29" fmla="*/ 5097586 h 6485613"/>
                <a:gd name="connsiteX30" fmla="*/ 14363 w 3249324"/>
                <a:gd name="connsiteY30" fmla="*/ 5850061 h 6485613"/>
                <a:gd name="connsiteX31" fmla="*/ 179465 w 3249324"/>
                <a:gd name="connsiteY31" fmla="*/ 5535736 h 6485613"/>
                <a:gd name="connsiteX32" fmla="*/ 262014 w 3249324"/>
                <a:gd name="connsiteY32" fmla="*/ 5040436 h 6485613"/>
                <a:gd name="connsiteX33" fmla="*/ 603326 w 3249324"/>
                <a:gd name="connsiteY33" fmla="*/ 4211761 h 6485613"/>
                <a:gd name="connsiteX34" fmla="*/ 870026 w 3249324"/>
                <a:gd name="connsiteY34" fmla="*/ 2292474 h 6485613"/>
                <a:gd name="connsiteX35" fmla="*/ 398538 w 3249324"/>
                <a:gd name="connsiteY35" fmla="*/ 3691061 h 6485613"/>
                <a:gd name="connsiteX36" fmla="*/ 897013 w 3249324"/>
                <a:gd name="connsiteY36" fmla="*/ 2065461 h 6485613"/>
                <a:gd name="connsiteX37" fmla="*/ 1138313 w 3249324"/>
                <a:gd name="connsiteY37" fmla="*/ 1970211 h 6485613"/>
                <a:gd name="connsiteX38" fmla="*/ 1455812 w 3249324"/>
                <a:gd name="connsiteY38" fmla="*/ 1570955 h 6485613"/>
                <a:gd name="connsiteX39" fmla="*/ 1274837 w 3249324"/>
                <a:gd name="connsiteY39" fmla="*/ 1742405 h 6485613"/>
                <a:gd name="connsiteX40" fmla="*/ 1128787 w 3249324"/>
                <a:gd name="connsiteY40" fmla="*/ 1840830 h 6485613"/>
                <a:gd name="connsiteX41" fmla="*/ 912887 w 3249324"/>
                <a:gd name="connsiteY41" fmla="*/ 1959099 h 6485613"/>
                <a:gd name="connsiteX42" fmla="*/ 789062 w 3249324"/>
                <a:gd name="connsiteY42" fmla="*/ 1959099 h 6485613"/>
                <a:gd name="connsiteX43" fmla="*/ 646187 w 3249324"/>
                <a:gd name="connsiteY43" fmla="*/ 2085305 h 6485613"/>
                <a:gd name="connsiteX44" fmla="*/ 227087 w 3249324"/>
                <a:gd name="connsiteY44" fmla="*/ 2909218 h 6485613"/>
                <a:gd name="connsiteX45" fmla="*/ 474737 w 3249324"/>
                <a:gd name="connsiteY45" fmla="*/ 2201986 h 6485613"/>
                <a:gd name="connsiteX46" fmla="*/ 324717 w 3249324"/>
                <a:gd name="connsiteY46" fmla="*/ 2392487 h 6485613"/>
                <a:gd name="connsiteX47" fmla="*/ 527125 w 3249324"/>
                <a:gd name="connsiteY47" fmla="*/ 2023392 h 6485613"/>
                <a:gd name="connsiteX48" fmla="*/ 643805 w 3249324"/>
                <a:gd name="connsiteY48" fmla="*/ 1799555 h 6485613"/>
                <a:gd name="connsiteX49" fmla="*/ 965273 w 3249324"/>
                <a:gd name="connsiteY49" fmla="*/ 1632867 h 6485613"/>
                <a:gd name="connsiteX50" fmla="*/ 1020041 w 3249324"/>
                <a:gd name="connsiteY50" fmla="*/ 1768599 h 6485613"/>
                <a:gd name="connsiteX51" fmla="*/ 1120054 w 3249324"/>
                <a:gd name="connsiteY51" fmla="*/ 1723355 h 6485613"/>
                <a:gd name="connsiteX52" fmla="*/ 1298648 w 3249324"/>
                <a:gd name="connsiteY52" fmla="*/ 1428080 h 6485613"/>
                <a:gd name="connsiteX53" fmla="*/ 1493910 w 3249324"/>
                <a:gd name="connsiteY53" fmla="*/ 1347117 h 6485613"/>
                <a:gd name="connsiteX54" fmla="*/ 1622498 w 3249324"/>
                <a:gd name="connsiteY54" fmla="*/ 1318542 h 6485613"/>
                <a:gd name="connsiteX55" fmla="*/ 2337173 w 3249324"/>
                <a:gd name="connsiteY55"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106564 w 3249324"/>
                <a:gd name="connsiteY27" fmla="*/ 5669086 h 6485613"/>
                <a:gd name="connsiteX28" fmla="*/ 693814 w 3249324"/>
                <a:gd name="connsiteY28" fmla="*/ 5351586 h 6485613"/>
                <a:gd name="connsiteX29" fmla="*/ 535064 w 3249324"/>
                <a:gd name="connsiteY29" fmla="*/ 5097586 h 6485613"/>
                <a:gd name="connsiteX30" fmla="*/ 14363 w 3249324"/>
                <a:gd name="connsiteY30" fmla="*/ 5850061 h 6485613"/>
                <a:gd name="connsiteX31" fmla="*/ 179465 w 3249324"/>
                <a:gd name="connsiteY31" fmla="*/ 5535736 h 6485613"/>
                <a:gd name="connsiteX32" fmla="*/ 262014 w 3249324"/>
                <a:gd name="connsiteY32" fmla="*/ 5040436 h 6485613"/>
                <a:gd name="connsiteX33" fmla="*/ 603326 w 3249324"/>
                <a:gd name="connsiteY33" fmla="*/ 4211761 h 6485613"/>
                <a:gd name="connsiteX34" fmla="*/ 870026 w 3249324"/>
                <a:gd name="connsiteY34" fmla="*/ 2292474 h 6485613"/>
                <a:gd name="connsiteX35" fmla="*/ 398538 w 3249324"/>
                <a:gd name="connsiteY35" fmla="*/ 3691061 h 6485613"/>
                <a:gd name="connsiteX36" fmla="*/ 897013 w 3249324"/>
                <a:gd name="connsiteY36" fmla="*/ 2065461 h 6485613"/>
                <a:gd name="connsiteX37" fmla="*/ 1138313 w 3249324"/>
                <a:gd name="connsiteY37" fmla="*/ 1970211 h 6485613"/>
                <a:gd name="connsiteX38" fmla="*/ 1455812 w 3249324"/>
                <a:gd name="connsiteY38" fmla="*/ 1570955 h 6485613"/>
                <a:gd name="connsiteX39" fmla="*/ 1274837 w 3249324"/>
                <a:gd name="connsiteY39" fmla="*/ 1742405 h 6485613"/>
                <a:gd name="connsiteX40" fmla="*/ 1128787 w 3249324"/>
                <a:gd name="connsiteY40" fmla="*/ 1840830 h 6485613"/>
                <a:gd name="connsiteX41" fmla="*/ 912887 w 3249324"/>
                <a:gd name="connsiteY41" fmla="*/ 1959099 h 6485613"/>
                <a:gd name="connsiteX42" fmla="*/ 789062 w 3249324"/>
                <a:gd name="connsiteY42" fmla="*/ 1959099 h 6485613"/>
                <a:gd name="connsiteX43" fmla="*/ 646187 w 3249324"/>
                <a:gd name="connsiteY43" fmla="*/ 2085305 h 6485613"/>
                <a:gd name="connsiteX44" fmla="*/ 227087 w 3249324"/>
                <a:gd name="connsiteY44" fmla="*/ 2909218 h 6485613"/>
                <a:gd name="connsiteX45" fmla="*/ 474737 w 3249324"/>
                <a:gd name="connsiteY45" fmla="*/ 2201986 h 6485613"/>
                <a:gd name="connsiteX46" fmla="*/ 324717 w 3249324"/>
                <a:gd name="connsiteY46" fmla="*/ 2392487 h 6485613"/>
                <a:gd name="connsiteX47" fmla="*/ 527125 w 3249324"/>
                <a:gd name="connsiteY47" fmla="*/ 2023392 h 6485613"/>
                <a:gd name="connsiteX48" fmla="*/ 643805 w 3249324"/>
                <a:gd name="connsiteY48" fmla="*/ 1799555 h 6485613"/>
                <a:gd name="connsiteX49" fmla="*/ 965273 w 3249324"/>
                <a:gd name="connsiteY49" fmla="*/ 1632867 h 6485613"/>
                <a:gd name="connsiteX50" fmla="*/ 1020041 w 3249324"/>
                <a:gd name="connsiteY50" fmla="*/ 1768599 h 6485613"/>
                <a:gd name="connsiteX51" fmla="*/ 1120054 w 3249324"/>
                <a:gd name="connsiteY51" fmla="*/ 1723355 h 6485613"/>
                <a:gd name="connsiteX52" fmla="*/ 1298648 w 3249324"/>
                <a:gd name="connsiteY52" fmla="*/ 1428080 h 6485613"/>
                <a:gd name="connsiteX53" fmla="*/ 1493910 w 3249324"/>
                <a:gd name="connsiteY53" fmla="*/ 1347117 h 6485613"/>
                <a:gd name="connsiteX54" fmla="*/ 1622498 w 3249324"/>
                <a:gd name="connsiteY54" fmla="*/ 1318542 h 6485613"/>
                <a:gd name="connsiteX55" fmla="*/ 2337173 w 3249324"/>
                <a:gd name="connsiteY55"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106564 w 3249324"/>
                <a:gd name="connsiteY27" fmla="*/ 5669086 h 6485613"/>
                <a:gd name="connsiteX28" fmla="*/ 693814 w 3249324"/>
                <a:gd name="connsiteY28" fmla="*/ 5351586 h 6485613"/>
                <a:gd name="connsiteX29" fmla="*/ 535064 w 3249324"/>
                <a:gd name="connsiteY29" fmla="*/ 5097586 h 6485613"/>
                <a:gd name="connsiteX30" fmla="*/ 14363 w 3249324"/>
                <a:gd name="connsiteY30" fmla="*/ 5850061 h 6485613"/>
                <a:gd name="connsiteX31" fmla="*/ 179465 w 3249324"/>
                <a:gd name="connsiteY31" fmla="*/ 5535736 h 6485613"/>
                <a:gd name="connsiteX32" fmla="*/ 262014 w 3249324"/>
                <a:gd name="connsiteY32" fmla="*/ 5040436 h 6485613"/>
                <a:gd name="connsiteX33" fmla="*/ 603326 w 3249324"/>
                <a:gd name="connsiteY33" fmla="*/ 4211761 h 6485613"/>
                <a:gd name="connsiteX34" fmla="*/ 870026 w 3249324"/>
                <a:gd name="connsiteY34" fmla="*/ 2292474 h 6485613"/>
                <a:gd name="connsiteX35" fmla="*/ 398538 w 3249324"/>
                <a:gd name="connsiteY35" fmla="*/ 3691061 h 6485613"/>
                <a:gd name="connsiteX36" fmla="*/ 897013 w 3249324"/>
                <a:gd name="connsiteY36" fmla="*/ 2065461 h 6485613"/>
                <a:gd name="connsiteX37" fmla="*/ 1138313 w 3249324"/>
                <a:gd name="connsiteY37" fmla="*/ 1970211 h 6485613"/>
                <a:gd name="connsiteX38" fmla="*/ 1455812 w 3249324"/>
                <a:gd name="connsiteY38" fmla="*/ 1570955 h 6485613"/>
                <a:gd name="connsiteX39" fmla="*/ 1274837 w 3249324"/>
                <a:gd name="connsiteY39" fmla="*/ 1742405 h 6485613"/>
                <a:gd name="connsiteX40" fmla="*/ 1128787 w 3249324"/>
                <a:gd name="connsiteY40" fmla="*/ 1840830 h 6485613"/>
                <a:gd name="connsiteX41" fmla="*/ 912887 w 3249324"/>
                <a:gd name="connsiteY41" fmla="*/ 1959099 h 6485613"/>
                <a:gd name="connsiteX42" fmla="*/ 789062 w 3249324"/>
                <a:gd name="connsiteY42" fmla="*/ 1959099 h 6485613"/>
                <a:gd name="connsiteX43" fmla="*/ 646187 w 3249324"/>
                <a:gd name="connsiteY43" fmla="*/ 2085305 h 6485613"/>
                <a:gd name="connsiteX44" fmla="*/ 227087 w 3249324"/>
                <a:gd name="connsiteY44" fmla="*/ 2909218 h 6485613"/>
                <a:gd name="connsiteX45" fmla="*/ 474737 w 3249324"/>
                <a:gd name="connsiteY45" fmla="*/ 2201986 h 6485613"/>
                <a:gd name="connsiteX46" fmla="*/ 324717 w 3249324"/>
                <a:gd name="connsiteY46" fmla="*/ 2392487 h 6485613"/>
                <a:gd name="connsiteX47" fmla="*/ 527125 w 3249324"/>
                <a:gd name="connsiteY47" fmla="*/ 2023392 h 6485613"/>
                <a:gd name="connsiteX48" fmla="*/ 643805 w 3249324"/>
                <a:gd name="connsiteY48" fmla="*/ 1799555 h 6485613"/>
                <a:gd name="connsiteX49" fmla="*/ 965273 w 3249324"/>
                <a:gd name="connsiteY49" fmla="*/ 1632867 h 6485613"/>
                <a:gd name="connsiteX50" fmla="*/ 1020041 w 3249324"/>
                <a:gd name="connsiteY50" fmla="*/ 1768599 h 6485613"/>
                <a:gd name="connsiteX51" fmla="*/ 1120054 w 3249324"/>
                <a:gd name="connsiteY51" fmla="*/ 1723355 h 6485613"/>
                <a:gd name="connsiteX52" fmla="*/ 1298648 w 3249324"/>
                <a:gd name="connsiteY52" fmla="*/ 1428080 h 6485613"/>
                <a:gd name="connsiteX53" fmla="*/ 1493910 w 3249324"/>
                <a:gd name="connsiteY53" fmla="*/ 1347117 h 6485613"/>
                <a:gd name="connsiteX54" fmla="*/ 1622498 w 3249324"/>
                <a:gd name="connsiteY54" fmla="*/ 1318542 h 6485613"/>
                <a:gd name="connsiteX55" fmla="*/ 2337173 w 3249324"/>
                <a:gd name="connsiteY55"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106564 w 3249324"/>
                <a:gd name="connsiteY27" fmla="*/ 5669086 h 6485613"/>
                <a:gd name="connsiteX28" fmla="*/ 817639 w 3249324"/>
                <a:gd name="connsiteY28" fmla="*/ 5437311 h 6485613"/>
                <a:gd name="connsiteX29" fmla="*/ 693814 w 3249324"/>
                <a:gd name="connsiteY29" fmla="*/ 5351586 h 6485613"/>
                <a:gd name="connsiteX30" fmla="*/ 535064 w 3249324"/>
                <a:gd name="connsiteY30" fmla="*/ 5097586 h 6485613"/>
                <a:gd name="connsiteX31" fmla="*/ 14363 w 3249324"/>
                <a:gd name="connsiteY31" fmla="*/ 5850061 h 6485613"/>
                <a:gd name="connsiteX32" fmla="*/ 179465 w 3249324"/>
                <a:gd name="connsiteY32" fmla="*/ 5535736 h 6485613"/>
                <a:gd name="connsiteX33" fmla="*/ 262014 w 3249324"/>
                <a:gd name="connsiteY33" fmla="*/ 5040436 h 6485613"/>
                <a:gd name="connsiteX34" fmla="*/ 603326 w 3249324"/>
                <a:gd name="connsiteY34" fmla="*/ 4211761 h 6485613"/>
                <a:gd name="connsiteX35" fmla="*/ 870026 w 3249324"/>
                <a:gd name="connsiteY35" fmla="*/ 2292474 h 6485613"/>
                <a:gd name="connsiteX36" fmla="*/ 398538 w 3249324"/>
                <a:gd name="connsiteY36" fmla="*/ 3691061 h 6485613"/>
                <a:gd name="connsiteX37" fmla="*/ 897013 w 3249324"/>
                <a:gd name="connsiteY37" fmla="*/ 2065461 h 6485613"/>
                <a:gd name="connsiteX38" fmla="*/ 1138313 w 3249324"/>
                <a:gd name="connsiteY38" fmla="*/ 1970211 h 6485613"/>
                <a:gd name="connsiteX39" fmla="*/ 1455812 w 3249324"/>
                <a:gd name="connsiteY39" fmla="*/ 1570955 h 6485613"/>
                <a:gd name="connsiteX40" fmla="*/ 1274837 w 3249324"/>
                <a:gd name="connsiteY40" fmla="*/ 1742405 h 6485613"/>
                <a:gd name="connsiteX41" fmla="*/ 1128787 w 3249324"/>
                <a:gd name="connsiteY41" fmla="*/ 1840830 h 6485613"/>
                <a:gd name="connsiteX42" fmla="*/ 912887 w 3249324"/>
                <a:gd name="connsiteY42" fmla="*/ 1959099 h 6485613"/>
                <a:gd name="connsiteX43" fmla="*/ 789062 w 3249324"/>
                <a:gd name="connsiteY43" fmla="*/ 1959099 h 6485613"/>
                <a:gd name="connsiteX44" fmla="*/ 646187 w 3249324"/>
                <a:gd name="connsiteY44" fmla="*/ 2085305 h 6485613"/>
                <a:gd name="connsiteX45" fmla="*/ 227087 w 3249324"/>
                <a:gd name="connsiteY45" fmla="*/ 2909218 h 6485613"/>
                <a:gd name="connsiteX46" fmla="*/ 474737 w 3249324"/>
                <a:gd name="connsiteY46" fmla="*/ 2201986 h 6485613"/>
                <a:gd name="connsiteX47" fmla="*/ 324717 w 3249324"/>
                <a:gd name="connsiteY47" fmla="*/ 2392487 h 6485613"/>
                <a:gd name="connsiteX48" fmla="*/ 527125 w 3249324"/>
                <a:gd name="connsiteY48" fmla="*/ 2023392 h 6485613"/>
                <a:gd name="connsiteX49" fmla="*/ 643805 w 3249324"/>
                <a:gd name="connsiteY49" fmla="*/ 1799555 h 6485613"/>
                <a:gd name="connsiteX50" fmla="*/ 965273 w 3249324"/>
                <a:gd name="connsiteY50" fmla="*/ 1632867 h 6485613"/>
                <a:gd name="connsiteX51" fmla="*/ 1020041 w 3249324"/>
                <a:gd name="connsiteY51" fmla="*/ 1768599 h 6485613"/>
                <a:gd name="connsiteX52" fmla="*/ 1120054 w 3249324"/>
                <a:gd name="connsiteY52" fmla="*/ 1723355 h 6485613"/>
                <a:gd name="connsiteX53" fmla="*/ 1298648 w 3249324"/>
                <a:gd name="connsiteY53" fmla="*/ 1428080 h 6485613"/>
                <a:gd name="connsiteX54" fmla="*/ 1493910 w 3249324"/>
                <a:gd name="connsiteY54" fmla="*/ 1347117 h 6485613"/>
                <a:gd name="connsiteX55" fmla="*/ 1622498 w 3249324"/>
                <a:gd name="connsiteY55" fmla="*/ 1318542 h 6485613"/>
                <a:gd name="connsiteX56" fmla="*/ 2337173 w 3249324"/>
                <a:gd name="connsiteY56"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106564 w 3249324"/>
                <a:gd name="connsiteY27" fmla="*/ 5669086 h 6485613"/>
                <a:gd name="connsiteX28" fmla="*/ 817639 w 3249324"/>
                <a:gd name="connsiteY28" fmla="*/ 5437311 h 6485613"/>
                <a:gd name="connsiteX29" fmla="*/ 693814 w 3249324"/>
                <a:gd name="connsiteY29" fmla="*/ 5351586 h 6485613"/>
                <a:gd name="connsiteX30" fmla="*/ 535064 w 3249324"/>
                <a:gd name="connsiteY30" fmla="*/ 5097586 h 6485613"/>
                <a:gd name="connsiteX31" fmla="*/ 14363 w 3249324"/>
                <a:gd name="connsiteY31" fmla="*/ 5850061 h 6485613"/>
                <a:gd name="connsiteX32" fmla="*/ 179465 w 3249324"/>
                <a:gd name="connsiteY32" fmla="*/ 5535736 h 6485613"/>
                <a:gd name="connsiteX33" fmla="*/ 262014 w 3249324"/>
                <a:gd name="connsiteY33" fmla="*/ 5040436 h 6485613"/>
                <a:gd name="connsiteX34" fmla="*/ 603326 w 3249324"/>
                <a:gd name="connsiteY34" fmla="*/ 4211761 h 6485613"/>
                <a:gd name="connsiteX35" fmla="*/ 870026 w 3249324"/>
                <a:gd name="connsiteY35" fmla="*/ 2292474 h 6485613"/>
                <a:gd name="connsiteX36" fmla="*/ 398538 w 3249324"/>
                <a:gd name="connsiteY36" fmla="*/ 3691061 h 6485613"/>
                <a:gd name="connsiteX37" fmla="*/ 897013 w 3249324"/>
                <a:gd name="connsiteY37" fmla="*/ 2065461 h 6485613"/>
                <a:gd name="connsiteX38" fmla="*/ 1138313 w 3249324"/>
                <a:gd name="connsiteY38" fmla="*/ 1970211 h 6485613"/>
                <a:gd name="connsiteX39" fmla="*/ 1455812 w 3249324"/>
                <a:gd name="connsiteY39" fmla="*/ 1570955 h 6485613"/>
                <a:gd name="connsiteX40" fmla="*/ 1274837 w 3249324"/>
                <a:gd name="connsiteY40" fmla="*/ 1742405 h 6485613"/>
                <a:gd name="connsiteX41" fmla="*/ 1128787 w 3249324"/>
                <a:gd name="connsiteY41" fmla="*/ 1840830 h 6485613"/>
                <a:gd name="connsiteX42" fmla="*/ 912887 w 3249324"/>
                <a:gd name="connsiteY42" fmla="*/ 1959099 h 6485613"/>
                <a:gd name="connsiteX43" fmla="*/ 789062 w 3249324"/>
                <a:gd name="connsiteY43" fmla="*/ 1959099 h 6485613"/>
                <a:gd name="connsiteX44" fmla="*/ 646187 w 3249324"/>
                <a:gd name="connsiteY44" fmla="*/ 2085305 h 6485613"/>
                <a:gd name="connsiteX45" fmla="*/ 227087 w 3249324"/>
                <a:gd name="connsiteY45" fmla="*/ 2909218 h 6485613"/>
                <a:gd name="connsiteX46" fmla="*/ 474737 w 3249324"/>
                <a:gd name="connsiteY46" fmla="*/ 2201986 h 6485613"/>
                <a:gd name="connsiteX47" fmla="*/ 324717 w 3249324"/>
                <a:gd name="connsiteY47" fmla="*/ 2392487 h 6485613"/>
                <a:gd name="connsiteX48" fmla="*/ 527125 w 3249324"/>
                <a:gd name="connsiteY48" fmla="*/ 2023392 h 6485613"/>
                <a:gd name="connsiteX49" fmla="*/ 643805 w 3249324"/>
                <a:gd name="connsiteY49" fmla="*/ 1799555 h 6485613"/>
                <a:gd name="connsiteX50" fmla="*/ 965273 w 3249324"/>
                <a:gd name="connsiteY50" fmla="*/ 1632867 h 6485613"/>
                <a:gd name="connsiteX51" fmla="*/ 1020041 w 3249324"/>
                <a:gd name="connsiteY51" fmla="*/ 1768599 h 6485613"/>
                <a:gd name="connsiteX52" fmla="*/ 1120054 w 3249324"/>
                <a:gd name="connsiteY52" fmla="*/ 1723355 h 6485613"/>
                <a:gd name="connsiteX53" fmla="*/ 1298648 w 3249324"/>
                <a:gd name="connsiteY53" fmla="*/ 1428080 h 6485613"/>
                <a:gd name="connsiteX54" fmla="*/ 1493910 w 3249324"/>
                <a:gd name="connsiteY54" fmla="*/ 1347117 h 6485613"/>
                <a:gd name="connsiteX55" fmla="*/ 1622498 w 3249324"/>
                <a:gd name="connsiteY55" fmla="*/ 1318542 h 6485613"/>
                <a:gd name="connsiteX56" fmla="*/ 2337173 w 3249324"/>
                <a:gd name="connsiteY56"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106564 w 3249324"/>
                <a:gd name="connsiteY27" fmla="*/ 5669086 h 6485613"/>
                <a:gd name="connsiteX28" fmla="*/ 817639 w 3249324"/>
                <a:gd name="connsiteY28" fmla="*/ 5437311 h 6485613"/>
                <a:gd name="connsiteX29" fmla="*/ 693814 w 3249324"/>
                <a:gd name="connsiteY29" fmla="*/ 5351586 h 6485613"/>
                <a:gd name="connsiteX30" fmla="*/ 535064 w 3249324"/>
                <a:gd name="connsiteY30" fmla="*/ 5097586 h 6485613"/>
                <a:gd name="connsiteX31" fmla="*/ 14363 w 3249324"/>
                <a:gd name="connsiteY31" fmla="*/ 5850061 h 6485613"/>
                <a:gd name="connsiteX32" fmla="*/ 179465 w 3249324"/>
                <a:gd name="connsiteY32" fmla="*/ 5535736 h 6485613"/>
                <a:gd name="connsiteX33" fmla="*/ 262014 w 3249324"/>
                <a:gd name="connsiteY33" fmla="*/ 5040436 h 6485613"/>
                <a:gd name="connsiteX34" fmla="*/ 603326 w 3249324"/>
                <a:gd name="connsiteY34" fmla="*/ 4211761 h 6485613"/>
                <a:gd name="connsiteX35" fmla="*/ 870026 w 3249324"/>
                <a:gd name="connsiteY35" fmla="*/ 2292474 h 6485613"/>
                <a:gd name="connsiteX36" fmla="*/ 398538 w 3249324"/>
                <a:gd name="connsiteY36" fmla="*/ 3691061 h 6485613"/>
                <a:gd name="connsiteX37" fmla="*/ 897013 w 3249324"/>
                <a:gd name="connsiteY37" fmla="*/ 2065461 h 6485613"/>
                <a:gd name="connsiteX38" fmla="*/ 1138313 w 3249324"/>
                <a:gd name="connsiteY38" fmla="*/ 1970211 h 6485613"/>
                <a:gd name="connsiteX39" fmla="*/ 1455812 w 3249324"/>
                <a:gd name="connsiteY39" fmla="*/ 1570955 h 6485613"/>
                <a:gd name="connsiteX40" fmla="*/ 1274837 w 3249324"/>
                <a:gd name="connsiteY40" fmla="*/ 1742405 h 6485613"/>
                <a:gd name="connsiteX41" fmla="*/ 1128787 w 3249324"/>
                <a:gd name="connsiteY41" fmla="*/ 1840830 h 6485613"/>
                <a:gd name="connsiteX42" fmla="*/ 912887 w 3249324"/>
                <a:gd name="connsiteY42" fmla="*/ 1959099 h 6485613"/>
                <a:gd name="connsiteX43" fmla="*/ 789062 w 3249324"/>
                <a:gd name="connsiteY43" fmla="*/ 1959099 h 6485613"/>
                <a:gd name="connsiteX44" fmla="*/ 646187 w 3249324"/>
                <a:gd name="connsiteY44" fmla="*/ 2085305 h 6485613"/>
                <a:gd name="connsiteX45" fmla="*/ 227087 w 3249324"/>
                <a:gd name="connsiteY45" fmla="*/ 2909218 h 6485613"/>
                <a:gd name="connsiteX46" fmla="*/ 474737 w 3249324"/>
                <a:gd name="connsiteY46" fmla="*/ 2201986 h 6485613"/>
                <a:gd name="connsiteX47" fmla="*/ 324717 w 3249324"/>
                <a:gd name="connsiteY47" fmla="*/ 2392487 h 6485613"/>
                <a:gd name="connsiteX48" fmla="*/ 527125 w 3249324"/>
                <a:gd name="connsiteY48" fmla="*/ 2023392 h 6485613"/>
                <a:gd name="connsiteX49" fmla="*/ 643805 w 3249324"/>
                <a:gd name="connsiteY49" fmla="*/ 1799555 h 6485613"/>
                <a:gd name="connsiteX50" fmla="*/ 965273 w 3249324"/>
                <a:gd name="connsiteY50" fmla="*/ 1632867 h 6485613"/>
                <a:gd name="connsiteX51" fmla="*/ 1020041 w 3249324"/>
                <a:gd name="connsiteY51" fmla="*/ 1768599 h 6485613"/>
                <a:gd name="connsiteX52" fmla="*/ 1120054 w 3249324"/>
                <a:gd name="connsiteY52" fmla="*/ 1723355 h 6485613"/>
                <a:gd name="connsiteX53" fmla="*/ 1298648 w 3249324"/>
                <a:gd name="connsiteY53" fmla="*/ 1428080 h 6485613"/>
                <a:gd name="connsiteX54" fmla="*/ 1493910 w 3249324"/>
                <a:gd name="connsiteY54" fmla="*/ 1347117 h 6485613"/>
                <a:gd name="connsiteX55" fmla="*/ 1622498 w 3249324"/>
                <a:gd name="connsiteY55" fmla="*/ 1318542 h 6485613"/>
                <a:gd name="connsiteX56" fmla="*/ 2337173 w 3249324"/>
                <a:gd name="connsiteY56"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106564 w 3249324"/>
                <a:gd name="connsiteY27" fmla="*/ 5669086 h 6485613"/>
                <a:gd name="connsiteX28" fmla="*/ 817639 w 3249324"/>
                <a:gd name="connsiteY28" fmla="*/ 5437311 h 6485613"/>
                <a:gd name="connsiteX29" fmla="*/ 693814 w 3249324"/>
                <a:gd name="connsiteY29" fmla="*/ 5351586 h 6485613"/>
                <a:gd name="connsiteX30" fmla="*/ 535064 w 3249324"/>
                <a:gd name="connsiteY30" fmla="*/ 5097586 h 6485613"/>
                <a:gd name="connsiteX31" fmla="*/ 14363 w 3249324"/>
                <a:gd name="connsiteY31" fmla="*/ 5850061 h 6485613"/>
                <a:gd name="connsiteX32" fmla="*/ 179465 w 3249324"/>
                <a:gd name="connsiteY32" fmla="*/ 5535736 h 6485613"/>
                <a:gd name="connsiteX33" fmla="*/ 262014 w 3249324"/>
                <a:gd name="connsiteY33" fmla="*/ 5040436 h 6485613"/>
                <a:gd name="connsiteX34" fmla="*/ 603326 w 3249324"/>
                <a:gd name="connsiteY34" fmla="*/ 4211761 h 6485613"/>
                <a:gd name="connsiteX35" fmla="*/ 870026 w 3249324"/>
                <a:gd name="connsiteY35" fmla="*/ 2292474 h 6485613"/>
                <a:gd name="connsiteX36" fmla="*/ 398538 w 3249324"/>
                <a:gd name="connsiteY36" fmla="*/ 3691061 h 6485613"/>
                <a:gd name="connsiteX37" fmla="*/ 897013 w 3249324"/>
                <a:gd name="connsiteY37" fmla="*/ 2065461 h 6485613"/>
                <a:gd name="connsiteX38" fmla="*/ 1138313 w 3249324"/>
                <a:gd name="connsiteY38" fmla="*/ 1970211 h 6485613"/>
                <a:gd name="connsiteX39" fmla="*/ 1455812 w 3249324"/>
                <a:gd name="connsiteY39" fmla="*/ 1570955 h 6485613"/>
                <a:gd name="connsiteX40" fmla="*/ 1274837 w 3249324"/>
                <a:gd name="connsiteY40" fmla="*/ 1742405 h 6485613"/>
                <a:gd name="connsiteX41" fmla="*/ 1128787 w 3249324"/>
                <a:gd name="connsiteY41" fmla="*/ 1840830 h 6485613"/>
                <a:gd name="connsiteX42" fmla="*/ 912887 w 3249324"/>
                <a:gd name="connsiteY42" fmla="*/ 1959099 h 6485613"/>
                <a:gd name="connsiteX43" fmla="*/ 789062 w 3249324"/>
                <a:gd name="connsiteY43" fmla="*/ 1959099 h 6485613"/>
                <a:gd name="connsiteX44" fmla="*/ 646187 w 3249324"/>
                <a:gd name="connsiteY44" fmla="*/ 2085305 h 6485613"/>
                <a:gd name="connsiteX45" fmla="*/ 227087 w 3249324"/>
                <a:gd name="connsiteY45" fmla="*/ 2909218 h 6485613"/>
                <a:gd name="connsiteX46" fmla="*/ 474737 w 3249324"/>
                <a:gd name="connsiteY46" fmla="*/ 2201986 h 6485613"/>
                <a:gd name="connsiteX47" fmla="*/ 324717 w 3249324"/>
                <a:gd name="connsiteY47" fmla="*/ 2392487 h 6485613"/>
                <a:gd name="connsiteX48" fmla="*/ 527125 w 3249324"/>
                <a:gd name="connsiteY48" fmla="*/ 2023392 h 6485613"/>
                <a:gd name="connsiteX49" fmla="*/ 643805 w 3249324"/>
                <a:gd name="connsiteY49" fmla="*/ 1799555 h 6485613"/>
                <a:gd name="connsiteX50" fmla="*/ 965273 w 3249324"/>
                <a:gd name="connsiteY50" fmla="*/ 1632867 h 6485613"/>
                <a:gd name="connsiteX51" fmla="*/ 1020041 w 3249324"/>
                <a:gd name="connsiteY51" fmla="*/ 1768599 h 6485613"/>
                <a:gd name="connsiteX52" fmla="*/ 1120054 w 3249324"/>
                <a:gd name="connsiteY52" fmla="*/ 1723355 h 6485613"/>
                <a:gd name="connsiteX53" fmla="*/ 1298648 w 3249324"/>
                <a:gd name="connsiteY53" fmla="*/ 1428080 h 6485613"/>
                <a:gd name="connsiteX54" fmla="*/ 1493910 w 3249324"/>
                <a:gd name="connsiteY54" fmla="*/ 1347117 h 6485613"/>
                <a:gd name="connsiteX55" fmla="*/ 1622498 w 3249324"/>
                <a:gd name="connsiteY55" fmla="*/ 1318542 h 6485613"/>
                <a:gd name="connsiteX56" fmla="*/ 2337173 w 3249324"/>
                <a:gd name="connsiteY56"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106564 w 3249324"/>
                <a:gd name="connsiteY27" fmla="*/ 6415211 h 6485613"/>
                <a:gd name="connsiteX28" fmla="*/ 817639 w 3249324"/>
                <a:gd name="connsiteY28" fmla="*/ 5437311 h 6485613"/>
                <a:gd name="connsiteX29" fmla="*/ 693814 w 3249324"/>
                <a:gd name="connsiteY29" fmla="*/ 5351586 h 6485613"/>
                <a:gd name="connsiteX30" fmla="*/ 535064 w 3249324"/>
                <a:gd name="connsiteY30" fmla="*/ 5097586 h 6485613"/>
                <a:gd name="connsiteX31" fmla="*/ 14363 w 3249324"/>
                <a:gd name="connsiteY31" fmla="*/ 5850061 h 6485613"/>
                <a:gd name="connsiteX32" fmla="*/ 179465 w 3249324"/>
                <a:gd name="connsiteY32" fmla="*/ 5535736 h 6485613"/>
                <a:gd name="connsiteX33" fmla="*/ 262014 w 3249324"/>
                <a:gd name="connsiteY33" fmla="*/ 5040436 h 6485613"/>
                <a:gd name="connsiteX34" fmla="*/ 603326 w 3249324"/>
                <a:gd name="connsiteY34" fmla="*/ 4211761 h 6485613"/>
                <a:gd name="connsiteX35" fmla="*/ 870026 w 3249324"/>
                <a:gd name="connsiteY35" fmla="*/ 2292474 h 6485613"/>
                <a:gd name="connsiteX36" fmla="*/ 398538 w 3249324"/>
                <a:gd name="connsiteY36" fmla="*/ 3691061 h 6485613"/>
                <a:gd name="connsiteX37" fmla="*/ 897013 w 3249324"/>
                <a:gd name="connsiteY37" fmla="*/ 2065461 h 6485613"/>
                <a:gd name="connsiteX38" fmla="*/ 1138313 w 3249324"/>
                <a:gd name="connsiteY38" fmla="*/ 1970211 h 6485613"/>
                <a:gd name="connsiteX39" fmla="*/ 1455812 w 3249324"/>
                <a:gd name="connsiteY39" fmla="*/ 1570955 h 6485613"/>
                <a:gd name="connsiteX40" fmla="*/ 1274837 w 3249324"/>
                <a:gd name="connsiteY40" fmla="*/ 1742405 h 6485613"/>
                <a:gd name="connsiteX41" fmla="*/ 1128787 w 3249324"/>
                <a:gd name="connsiteY41" fmla="*/ 1840830 h 6485613"/>
                <a:gd name="connsiteX42" fmla="*/ 912887 w 3249324"/>
                <a:gd name="connsiteY42" fmla="*/ 1959099 h 6485613"/>
                <a:gd name="connsiteX43" fmla="*/ 789062 w 3249324"/>
                <a:gd name="connsiteY43" fmla="*/ 1959099 h 6485613"/>
                <a:gd name="connsiteX44" fmla="*/ 646187 w 3249324"/>
                <a:gd name="connsiteY44" fmla="*/ 2085305 h 6485613"/>
                <a:gd name="connsiteX45" fmla="*/ 227087 w 3249324"/>
                <a:gd name="connsiteY45" fmla="*/ 2909218 h 6485613"/>
                <a:gd name="connsiteX46" fmla="*/ 474737 w 3249324"/>
                <a:gd name="connsiteY46" fmla="*/ 2201986 h 6485613"/>
                <a:gd name="connsiteX47" fmla="*/ 324717 w 3249324"/>
                <a:gd name="connsiteY47" fmla="*/ 2392487 h 6485613"/>
                <a:gd name="connsiteX48" fmla="*/ 527125 w 3249324"/>
                <a:gd name="connsiteY48" fmla="*/ 2023392 h 6485613"/>
                <a:gd name="connsiteX49" fmla="*/ 643805 w 3249324"/>
                <a:gd name="connsiteY49" fmla="*/ 1799555 h 6485613"/>
                <a:gd name="connsiteX50" fmla="*/ 965273 w 3249324"/>
                <a:gd name="connsiteY50" fmla="*/ 1632867 h 6485613"/>
                <a:gd name="connsiteX51" fmla="*/ 1020041 w 3249324"/>
                <a:gd name="connsiteY51" fmla="*/ 1768599 h 6485613"/>
                <a:gd name="connsiteX52" fmla="*/ 1120054 w 3249324"/>
                <a:gd name="connsiteY52" fmla="*/ 1723355 h 6485613"/>
                <a:gd name="connsiteX53" fmla="*/ 1298648 w 3249324"/>
                <a:gd name="connsiteY53" fmla="*/ 1428080 h 6485613"/>
                <a:gd name="connsiteX54" fmla="*/ 1493910 w 3249324"/>
                <a:gd name="connsiteY54" fmla="*/ 1347117 h 6485613"/>
                <a:gd name="connsiteX55" fmla="*/ 1622498 w 3249324"/>
                <a:gd name="connsiteY55" fmla="*/ 1318542 h 6485613"/>
                <a:gd name="connsiteX56" fmla="*/ 2337173 w 3249324"/>
                <a:gd name="connsiteY56"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325639 w 3249324"/>
                <a:gd name="connsiteY27" fmla="*/ 6307261 h 6485613"/>
                <a:gd name="connsiteX28" fmla="*/ 1106564 w 3249324"/>
                <a:gd name="connsiteY28" fmla="*/ 6415211 h 6485613"/>
                <a:gd name="connsiteX29" fmla="*/ 817639 w 3249324"/>
                <a:gd name="connsiteY29" fmla="*/ 5437311 h 6485613"/>
                <a:gd name="connsiteX30" fmla="*/ 693814 w 3249324"/>
                <a:gd name="connsiteY30" fmla="*/ 5351586 h 6485613"/>
                <a:gd name="connsiteX31" fmla="*/ 535064 w 3249324"/>
                <a:gd name="connsiteY31" fmla="*/ 5097586 h 6485613"/>
                <a:gd name="connsiteX32" fmla="*/ 14363 w 3249324"/>
                <a:gd name="connsiteY32" fmla="*/ 5850061 h 6485613"/>
                <a:gd name="connsiteX33" fmla="*/ 179465 w 3249324"/>
                <a:gd name="connsiteY33" fmla="*/ 5535736 h 6485613"/>
                <a:gd name="connsiteX34" fmla="*/ 262014 w 3249324"/>
                <a:gd name="connsiteY34" fmla="*/ 5040436 h 6485613"/>
                <a:gd name="connsiteX35" fmla="*/ 603326 w 3249324"/>
                <a:gd name="connsiteY35" fmla="*/ 4211761 h 6485613"/>
                <a:gd name="connsiteX36" fmla="*/ 870026 w 3249324"/>
                <a:gd name="connsiteY36" fmla="*/ 2292474 h 6485613"/>
                <a:gd name="connsiteX37" fmla="*/ 398538 w 3249324"/>
                <a:gd name="connsiteY37" fmla="*/ 3691061 h 6485613"/>
                <a:gd name="connsiteX38" fmla="*/ 897013 w 3249324"/>
                <a:gd name="connsiteY38" fmla="*/ 2065461 h 6485613"/>
                <a:gd name="connsiteX39" fmla="*/ 1138313 w 3249324"/>
                <a:gd name="connsiteY39" fmla="*/ 1970211 h 6485613"/>
                <a:gd name="connsiteX40" fmla="*/ 1455812 w 3249324"/>
                <a:gd name="connsiteY40" fmla="*/ 1570955 h 6485613"/>
                <a:gd name="connsiteX41" fmla="*/ 1274837 w 3249324"/>
                <a:gd name="connsiteY41" fmla="*/ 1742405 h 6485613"/>
                <a:gd name="connsiteX42" fmla="*/ 1128787 w 3249324"/>
                <a:gd name="connsiteY42" fmla="*/ 1840830 h 6485613"/>
                <a:gd name="connsiteX43" fmla="*/ 912887 w 3249324"/>
                <a:gd name="connsiteY43" fmla="*/ 1959099 h 6485613"/>
                <a:gd name="connsiteX44" fmla="*/ 789062 w 3249324"/>
                <a:gd name="connsiteY44" fmla="*/ 1959099 h 6485613"/>
                <a:gd name="connsiteX45" fmla="*/ 646187 w 3249324"/>
                <a:gd name="connsiteY45" fmla="*/ 2085305 h 6485613"/>
                <a:gd name="connsiteX46" fmla="*/ 227087 w 3249324"/>
                <a:gd name="connsiteY46" fmla="*/ 2909218 h 6485613"/>
                <a:gd name="connsiteX47" fmla="*/ 474737 w 3249324"/>
                <a:gd name="connsiteY47" fmla="*/ 2201986 h 6485613"/>
                <a:gd name="connsiteX48" fmla="*/ 324717 w 3249324"/>
                <a:gd name="connsiteY48" fmla="*/ 2392487 h 6485613"/>
                <a:gd name="connsiteX49" fmla="*/ 527125 w 3249324"/>
                <a:gd name="connsiteY49" fmla="*/ 2023392 h 6485613"/>
                <a:gd name="connsiteX50" fmla="*/ 643805 w 3249324"/>
                <a:gd name="connsiteY50" fmla="*/ 1799555 h 6485613"/>
                <a:gd name="connsiteX51" fmla="*/ 965273 w 3249324"/>
                <a:gd name="connsiteY51" fmla="*/ 1632867 h 6485613"/>
                <a:gd name="connsiteX52" fmla="*/ 1020041 w 3249324"/>
                <a:gd name="connsiteY52" fmla="*/ 1768599 h 6485613"/>
                <a:gd name="connsiteX53" fmla="*/ 1120054 w 3249324"/>
                <a:gd name="connsiteY53" fmla="*/ 1723355 h 6485613"/>
                <a:gd name="connsiteX54" fmla="*/ 1298648 w 3249324"/>
                <a:gd name="connsiteY54" fmla="*/ 1428080 h 6485613"/>
                <a:gd name="connsiteX55" fmla="*/ 1493910 w 3249324"/>
                <a:gd name="connsiteY55" fmla="*/ 1347117 h 6485613"/>
                <a:gd name="connsiteX56" fmla="*/ 1622498 w 3249324"/>
                <a:gd name="connsiteY56" fmla="*/ 1318542 h 6485613"/>
                <a:gd name="connsiteX57" fmla="*/ 2337173 w 3249324"/>
                <a:gd name="connsiteY57"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325639 w 3249324"/>
                <a:gd name="connsiteY27" fmla="*/ 6307261 h 6485613"/>
                <a:gd name="connsiteX28" fmla="*/ 1106564 w 3249324"/>
                <a:gd name="connsiteY28" fmla="*/ 6415211 h 6485613"/>
                <a:gd name="connsiteX29" fmla="*/ 817639 w 3249324"/>
                <a:gd name="connsiteY29" fmla="*/ 5437311 h 6485613"/>
                <a:gd name="connsiteX30" fmla="*/ 693814 w 3249324"/>
                <a:gd name="connsiteY30" fmla="*/ 5351586 h 6485613"/>
                <a:gd name="connsiteX31" fmla="*/ 535064 w 3249324"/>
                <a:gd name="connsiteY31" fmla="*/ 5097586 h 6485613"/>
                <a:gd name="connsiteX32" fmla="*/ 14363 w 3249324"/>
                <a:gd name="connsiteY32" fmla="*/ 5850061 h 6485613"/>
                <a:gd name="connsiteX33" fmla="*/ 179465 w 3249324"/>
                <a:gd name="connsiteY33" fmla="*/ 5535736 h 6485613"/>
                <a:gd name="connsiteX34" fmla="*/ 262014 w 3249324"/>
                <a:gd name="connsiteY34" fmla="*/ 5040436 h 6485613"/>
                <a:gd name="connsiteX35" fmla="*/ 603326 w 3249324"/>
                <a:gd name="connsiteY35" fmla="*/ 4211761 h 6485613"/>
                <a:gd name="connsiteX36" fmla="*/ 870026 w 3249324"/>
                <a:gd name="connsiteY36" fmla="*/ 2292474 h 6485613"/>
                <a:gd name="connsiteX37" fmla="*/ 398538 w 3249324"/>
                <a:gd name="connsiteY37" fmla="*/ 3691061 h 6485613"/>
                <a:gd name="connsiteX38" fmla="*/ 897013 w 3249324"/>
                <a:gd name="connsiteY38" fmla="*/ 2065461 h 6485613"/>
                <a:gd name="connsiteX39" fmla="*/ 1138313 w 3249324"/>
                <a:gd name="connsiteY39" fmla="*/ 1970211 h 6485613"/>
                <a:gd name="connsiteX40" fmla="*/ 1455812 w 3249324"/>
                <a:gd name="connsiteY40" fmla="*/ 1570955 h 6485613"/>
                <a:gd name="connsiteX41" fmla="*/ 1274837 w 3249324"/>
                <a:gd name="connsiteY41" fmla="*/ 1742405 h 6485613"/>
                <a:gd name="connsiteX42" fmla="*/ 1128787 w 3249324"/>
                <a:gd name="connsiteY42" fmla="*/ 1840830 h 6485613"/>
                <a:gd name="connsiteX43" fmla="*/ 912887 w 3249324"/>
                <a:gd name="connsiteY43" fmla="*/ 1959099 h 6485613"/>
                <a:gd name="connsiteX44" fmla="*/ 789062 w 3249324"/>
                <a:gd name="connsiteY44" fmla="*/ 1959099 h 6485613"/>
                <a:gd name="connsiteX45" fmla="*/ 646187 w 3249324"/>
                <a:gd name="connsiteY45" fmla="*/ 2085305 h 6485613"/>
                <a:gd name="connsiteX46" fmla="*/ 227087 w 3249324"/>
                <a:gd name="connsiteY46" fmla="*/ 2909218 h 6485613"/>
                <a:gd name="connsiteX47" fmla="*/ 474737 w 3249324"/>
                <a:gd name="connsiteY47" fmla="*/ 2201986 h 6485613"/>
                <a:gd name="connsiteX48" fmla="*/ 324717 w 3249324"/>
                <a:gd name="connsiteY48" fmla="*/ 2392487 h 6485613"/>
                <a:gd name="connsiteX49" fmla="*/ 527125 w 3249324"/>
                <a:gd name="connsiteY49" fmla="*/ 2023392 h 6485613"/>
                <a:gd name="connsiteX50" fmla="*/ 643805 w 3249324"/>
                <a:gd name="connsiteY50" fmla="*/ 1799555 h 6485613"/>
                <a:gd name="connsiteX51" fmla="*/ 965273 w 3249324"/>
                <a:gd name="connsiteY51" fmla="*/ 1632867 h 6485613"/>
                <a:gd name="connsiteX52" fmla="*/ 1020041 w 3249324"/>
                <a:gd name="connsiteY52" fmla="*/ 1768599 h 6485613"/>
                <a:gd name="connsiteX53" fmla="*/ 1120054 w 3249324"/>
                <a:gd name="connsiteY53" fmla="*/ 1723355 h 6485613"/>
                <a:gd name="connsiteX54" fmla="*/ 1298648 w 3249324"/>
                <a:gd name="connsiteY54" fmla="*/ 1428080 h 6485613"/>
                <a:gd name="connsiteX55" fmla="*/ 1493910 w 3249324"/>
                <a:gd name="connsiteY55" fmla="*/ 1347117 h 6485613"/>
                <a:gd name="connsiteX56" fmla="*/ 1622498 w 3249324"/>
                <a:gd name="connsiteY56" fmla="*/ 1318542 h 6485613"/>
                <a:gd name="connsiteX57" fmla="*/ 2337173 w 3249324"/>
                <a:gd name="connsiteY57"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325639 w 3249324"/>
                <a:gd name="connsiteY27" fmla="*/ 6307261 h 6485613"/>
                <a:gd name="connsiteX28" fmla="*/ 1106564 w 3249324"/>
                <a:gd name="connsiteY28" fmla="*/ 6415211 h 6485613"/>
                <a:gd name="connsiteX29" fmla="*/ 1046239 w 3249324"/>
                <a:gd name="connsiteY29" fmla="*/ 5770686 h 6485613"/>
                <a:gd name="connsiteX30" fmla="*/ 817639 w 3249324"/>
                <a:gd name="connsiteY30" fmla="*/ 5437311 h 6485613"/>
                <a:gd name="connsiteX31" fmla="*/ 693814 w 3249324"/>
                <a:gd name="connsiteY31" fmla="*/ 5351586 h 6485613"/>
                <a:gd name="connsiteX32" fmla="*/ 535064 w 3249324"/>
                <a:gd name="connsiteY32" fmla="*/ 5097586 h 6485613"/>
                <a:gd name="connsiteX33" fmla="*/ 14363 w 3249324"/>
                <a:gd name="connsiteY33" fmla="*/ 5850061 h 6485613"/>
                <a:gd name="connsiteX34" fmla="*/ 179465 w 3249324"/>
                <a:gd name="connsiteY34" fmla="*/ 5535736 h 6485613"/>
                <a:gd name="connsiteX35" fmla="*/ 262014 w 3249324"/>
                <a:gd name="connsiteY35" fmla="*/ 5040436 h 6485613"/>
                <a:gd name="connsiteX36" fmla="*/ 603326 w 3249324"/>
                <a:gd name="connsiteY36" fmla="*/ 4211761 h 6485613"/>
                <a:gd name="connsiteX37" fmla="*/ 870026 w 3249324"/>
                <a:gd name="connsiteY37" fmla="*/ 2292474 h 6485613"/>
                <a:gd name="connsiteX38" fmla="*/ 398538 w 3249324"/>
                <a:gd name="connsiteY38" fmla="*/ 3691061 h 6485613"/>
                <a:gd name="connsiteX39" fmla="*/ 897013 w 3249324"/>
                <a:gd name="connsiteY39" fmla="*/ 2065461 h 6485613"/>
                <a:gd name="connsiteX40" fmla="*/ 1138313 w 3249324"/>
                <a:gd name="connsiteY40" fmla="*/ 1970211 h 6485613"/>
                <a:gd name="connsiteX41" fmla="*/ 1455812 w 3249324"/>
                <a:gd name="connsiteY41" fmla="*/ 1570955 h 6485613"/>
                <a:gd name="connsiteX42" fmla="*/ 1274837 w 3249324"/>
                <a:gd name="connsiteY42" fmla="*/ 1742405 h 6485613"/>
                <a:gd name="connsiteX43" fmla="*/ 1128787 w 3249324"/>
                <a:gd name="connsiteY43" fmla="*/ 1840830 h 6485613"/>
                <a:gd name="connsiteX44" fmla="*/ 912887 w 3249324"/>
                <a:gd name="connsiteY44" fmla="*/ 1959099 h 6485613"/>
                <a:gd name="connsiteX45" fmla="*/ 789062 w 3249324"/>
                <a:gd name="connsiteY45" fmla="*/ 1959099 h 6485613"/>
                <a:gd name="connsiteX46" fmla="*/ 646187 w 3249324"/>
                <a:gd name="connsiteY46" fmla="*/ 2085305 h 6485613"/>
                <a:gd name="connsiteX47" fmla="*/ 227087 w 3249324"/>
                <a:gd name="connsiteY47" fmla="*/ 2909218 h 6485613"/>
                <a:gd name="connsiteX48" fmla="*/ 474737 w 3249324"/>
                <a:gd name="connsiteY48" fmla="*/ 2201986 h 6485613"/>
                <a:gd name="connsiteX49" fmla="*/ 324717 w 3249324"/>
                <a:gd name="connsiteY49" fmla="*/ 2392487 h 6485613"/>
                <a:gd name="connsiteX50" fmla="*/ 527125 w 3249324"/>
                <a:gd name="connsiteY50" fmla="*/ 2023392 h 6485613"/>
                <a:gd name="connsiteX51" fmla="*/ 643805 w 3249324"/>
                <a:gd name="connsiteY51" fmla="*/ 1799555 h 6485613"/>
                <a:gd name="connsiteX52" fmla="*/ 965273 w 3249324"/>
                <a:gd name="connsiteY52" fmla="*/ 1632867 h 6485613"/>
                <a:gd name="connsiteX53" fmla="*/ 1020041 w 3249324"/>
                <a:gd name="connsiteY53" fmla="*/ 1768599 h 6485613"/>
                <a:gd name="connsiteX54" fmla="*/ 1120054 w 3249324"/>
                <a:gd name="connsiteY54" fmla="*/ 1723355 h 6485613"/>
                <a:gd name="connsiteX55" fmla="*/ 1298648 w 3249324"/>
                <a:gd name="connsiteY55" fmla="*/ 1428080 h 6485613"/>
                <a:gd name="connsiteX56" fmla="*/ 1493910 w 3249324"/>
                <a:gd name="connsiteY56" fmla="*/ 1347117 h 6485613"/>
                <a:gd name="connsiteX57" fmla="*/ 1622498 w 3249324"/>
                <a:gd name="connsiteY57" fmla="*/ 1318542 h 6485613"/>
                <a:gd name="connsiteX58" fmla="*/ 2337173 w 3249324"/>
                <a:gd name="connsiteY58"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325639 w 3249324"/>
                <a:gd name="connsiteY27" fmla="*/ 6307261 h 6485613"/>
                <a:gd name="connsiteX28" fmla="*/ 1106564 w 3249324"/>
                <a:gd name="connsiteY28" fmla="*/ 6415211 h 6485613"/>
                <a:gd name="connsiteX29" fmla="*/ 1046239 w 3249324"/>
                <a:gd name="connsiteY29" fmla="*/ 5770686 h 6485613"/>
                <a:gd name="connsiteX30" fmla="*/ 817639 w 3249324"/>
                <a:gd name="connsiteY30" fmla="*/ 5437311 h 6485613"/>
                <a:gd name="connsiteX31" fmla="*/ 693814 w 3249324"/>
                <a:gd name="connsiteY31" fmla="*/ 5351586 h 6485613"/>
                <a:gd name="connsiteX32" fmla="*/ 535064 w 3249324"/>
                <a:gd name="connsiteY32" fmla="*/ 5097586 h 6485613"/>
                <a:gd name="connsiteX33" fmla="*/ 14363 w 3249324"/>
                <a:gd name="connsiteY33" fmla="*/ 5850061 h 6485613"/>
                <a:gd name="connsiteX34" fmla="*/ 179465 w 3249324"/>
                <a:gd name="connsiteY34" fmla="*/ 5535736 h 6485613"/>
                <a:gd name="connsiteX35" fmla="*/ 262014 w 3249324"/>
                <a:gd name="connsiteY35" fmla="*/ 5040436 h 6485613"/>
                <a:gd name="connsiteX36" fmla="*/ 603326 w 3249324"/>
                <a:gd name="connsiteY36" fmla="*/ 4211761 h 6485613"/>
                <a:gd name="connsiteX37" fmla="*/ 870026 w 3249324"/>
                <a:gd name="connsiteY37" fmla="*/ 2292474 h 6485613"/>
                <a:gd name="connsiteX38" fmla="*/ 398538 w 3249324"/>
                <a:gd name="connsiteY38" fmla="*/ 3691061 h 6485613"/>
                <a:gd name="connsiteX39" fmla="*/ 897013 w 3249324"/>
                <a:gd name="connsiteY39" fmla="*/ 2065461 h 6485613"/>
                <a:gd name="connsiteX40" fmla="*/ 1138313 w 3249324"/>
                <a:gd name="connsiteY40" fmla="*/ 1970211 h 6485613"/>
                <a:gd name="connsiteX41" fmla="*/ 1455812 w 3249324"/>
                <a:gd name="connsiteY41" fmla="*/ 1570955 h 6485613"/>
                <a:gd name="connsiteX42" fmla="*/ 1274837 w 3249324"/>
                <a:gd name="connsiteY42" fmla="*/ 1742405 h 6485613"/>
                <a:gd name="connsiteX43" fmla="*/ 1128787 w 3249324"/>
                <a:gd name="connsiteY43" fmla="*/ 1840830 h 6485613"/>
                <a:gd name="connsiteX44" fmla="*/ 912887 w 3249324"/>
                <a:gd name="connsiteY44" fmla="*/ 1959099 h 6485613"/>
                <a:gd name="connsiteX45" fmla="*/ 789062 w 3249324"/>
                <a:gd name="connsiteY45" fmla="*/ 1959099 h 6485613"/>
                <a:gd name="connsiteX46" fmla="*/ 646187 w 3249324"/>
                <a:gd name="connsiteY46" fmla="*/ 2085305 h 6485613"/>
                <a:gd name="connsiteX47" fmla="*/ 227087 w 3249324"/>
                <a:gd name="connsiteY47" fmla="*/ 2909218 h 6485613"/>
                <a:gd name="connsiteX48" fmla="*/ 474737 w 3249324"/>
                <a:gd name="connsiteY48" fmla="*/ 2201986 h 6485613"/>
                <a:gd name="connsiteX49" fmla="*/ 324717 w 3249324"/>
                <a:gd name="connsiteY49" fmla="*/ 2392487 h 6485613"/>
                <a:gd name="connsiteX50" fmla="*/ 527125 w 3249324"/>
                <a:gd name="connsiteY50" fmla="*/ 2023392 h 6485613"/>
                <a:gd name="connsiteX51" fmla="*/ 643805 w 3249324"/>
                <a:gd name="connsiteY51" fmla="*/ 1799555 h 6485613"/>
                <a:gd name="connsiteX52" fmla="*/ 965273 w 3249324"/>
                <a:gd name="connsiteY52" fmla="*/ 1632867 h 6485613"/>
                <a:gd name="connsiteX53" fmla="*/ 1020041 w 3249324"/>
                <a:gd name="connsiteY53" fmla="*/ 1768599 h 6485613"/>
                <a:gd name="connsiteX54" fmla="*/ 1120054 w 3249324"/>
                <a:gd name="connsiteY54" fmla="*/ 1723355 h 6485613"/>
                <a:gd name="connsiteX55" fmla="*/ 1298648 w 3249324"/>
                <a:gd name="connsiteY55" fmla="*/ 1428080 h 6485613"/>
                <a:gd name="connsiteX56" fmla="*/ 1493910 w 3249324"/>
                <a:gd name="connsiteY56" fmla="*/ 1347117 h 6485613"/>
                <a:gd name="connsiteX57" fmla="*/ 1622498 w 3249324"/>
                <a:gd name="connsiteY57" fmla="*/ 1318542 h 6485613"/>
                <a:gd name="connsiteX58" fmla="*/ 2337173 w 3249324"/>
                <a:gd name="connsiteY58"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325639 w 3249324"/>
                <a:gd name="connsiteY27" fmla="*/ 6307261 h 6485613"/>
                <a:gd name="connsiteX28" fmla="*/ 1081164 w 3249324"/>
                <a:gd name="connsiteY28" fmla="*/ 6412036 h 6485613"/>
                <a:gd name="connsiteX29" fmla="*/ 1046239 w 3249324"/>
                <a:gd name="connsiteY29" fmla="*/ 5770686 h 6485613"/>
                <a:gd name="connsiteX30" fmla="*/ 817639 w 3249324"/>
                <a:gd name="connsiteY30" fmla="*/ 5437311 h 6485613"/>
                <a:gd name="connsiteX31" fmla="*/ 693814 w 3249324"/>
                <a:gd name="connsiteY31" fmla="*/ 5351586 h 6485613"/>
                <a:gd name="connsiteX32" fmla="*/ 535064 w 3249324"/>
                <a:gd name="connsiteY32" fmla="*/ 5097586 h 6485613"/>
                <a:gd name="connsiteX33" fmla="*/ 14363 w 3249324"/>
                <a:gd name="connsiteY33" fmla="*/ 5850061 h 6485613"/>
                <a:gd name="connsiteX34" fmla="*/ 179465 w 3249324"/>
                <a:gd name="connsiteY34" fmla="*/ 5535736 h 6485613"/>
                <a:gd name="connsiteX35" fmla="*/ 262014 w 3249324"/>
                <a:gd name="connsiteY35" fmla="*/ 5040436 h 6485613"/>
                <a:gd name="connsiteX36" fmla="*/ 603326 w 3249324"/>
                <a:gd name="connsiteY36" fmla="*/ 4211761 h 6485613"/>
                <a:gd name="connsiteX37" fmla="*/ 870026 w 3249324"/>
                <a:gd name="connsiteY37" fmla="*/ 2292474 h 6485613"/>
                <a:gd name="connsiteX38" fmla="*/ 398538 w 3249324"/>
                <a:gd name="connsiteY38" fmla="*/ 3691061 h 6485613"/>
                <a:gd name="connsiteX39" fmla="*/ 897013 w 3249324"/>
                <a:gd name="connsiteY39" fmla="*/ 2065461 h 6485613"/>
                <a:gd name="connsiteX40" fmla="*/ 1138313 w 3249324"/>
                <a:gd name="connsiteY40" fmla="*/ 1970211 h 6485613"/>
                <a:gd name="connsiteX41" fmla="*/ 1455812 w 3249324"/>
                <a:gd name="connsiteY41" fmla="*/ 1570955 h 6485613"/>
                <a:gd name="connsiteX42" fmla="*/ 1274837 w 3249324"/>
                <a:gd name="connsiteY42" fmla="*/ 1742405 h 6485613"/>
                <a:gd name="connsiteX43" fmla="*/ 1128787 w 3249324"/>
                <a:gd name="connsiteY43" fmla="*/ 1840830 h 6485613"/>
                <a:gd name="connsiteX44" fmla="*/ 912887 w 3249324"/>
                <a:gd name="connsiteY44" fmla="*/ 1959099 h 6485613"/>
                <a:gd name="connsiteX45" fmla="*/ 789062 w 3249324"/>
                <a:gd name="connsiteY45" fmla="*/ 1959099 h 6485613"/>
                <a:gd name="connsiteX46" fmla="*/ 646187 w 3249324"/>
                <a:gd name="connsiteY46" fmla="*/ 2085305 h 6485613"/>
                <a:gd name="connsiteX47" fmla="*/ 227087 w 3249324"/>
                <a:gd name="connsiteY47" fmla="*/ 2909218 h 6485613"/>
                <a:gd name="connsiteX48" fmla="*/ 474737 w 3249324"/>
                <a:gd name="connsiteY48" fmla="*/ 2201986 h 6485613"/>
                <a:gd name="connsiteX49" fmla="*/ 324717 w 3249324"/>
                <a:gd name="connsiteY49" fmla="*/ 2392487 h 6485613"/>
                <a:gd name="connsiteX50" fmla="*/ 527125 w 3249324"/>
                <a:gd name="connsiteY50" fmla="*/ 2023392 h 6485613"/>
                <a:gd name="connsiteX51" fmla="*/ 643805 w 3249324"/>
                <a:gd name="connsiteY51" fmla="*/ 1799555 h 6485613"/>
                <a:gd name="connsiteX52" fmla="*/ 965273 w 3249324"/>
                <a:gd name="connsiteY52" fmla="*/ 1632867 h 6485613"/>
                <a:gd name="connsiteX53" fmla="*/ 1020041 w 3249324"/>
                <a:gd name="connsiteY53" fmla="*/ 1768599 h 6485613"/>
                <a:gd name="connsiteX54" fmla="*/ 1120054 w 3249324"/>
                <a:gd name="connsiteY54" fmla="*/ 1723355 h 6485613"/>
                <a:gd name="connsiteX55" fmla="*/ 1298648 w 3249324"/>
                <a:gd name="connsiteY55" fmla="*/ 1428080 h 6485613"/>
                <a:gd name="connsiteX56" fmla="*/ 1493910 w 3249324"/>
                <a:gd name="connsiteY56" fmla="*/ 1347117 h 6485613"/>
                <a:gd name="connsiteX57" fmla="*/ 1622498 w 3249324"/>
                <a:gd name="connsiteY57" fmla="*/ 1318542 h 6485613"/>
                <a:gd name="connsiteX58" fmla="*/ 2337173 w 3249324"/>
                <a:gd name="connsiteY58"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341514 w 3249324"/>
                <a:gd name="connsiteY27" fmla="*/ 6313611 h 6485613"/>
                <a:gd name="connsiteX28" fmla="*/ 1081164 w 3249324"/>
                <a:gd name="connsiteY28" fmla="*/ 6412036 h 6485613"/>
                <a:gd name="connsiteX29" fmla="*/ 1046239 w 3249324"/>
                <a:gd name="connsiteY29" fmla="*/ 5770686 h 6485613"/>
                <a:gd name="connsiteX30" fmla="*/ 817639 w 3249324"/>
                <a:gd name="connsiteY30" fmla="*/ 5437311 h 6485613"/>
                <a:gd name="connsiteX31" fmla="*/ 693814 w 3249324"/>
                <a:gd name="connsiteY31" fmla="*/ 5351586 h 6485613"/>
                <a:gd name="connsiteX32" fmla="*/ 535064 w 3249324"/>
                <a:gd name="connsiteY32" fmla="*/ 5097586 h 6485613"/>
                <a:gd name="connsiteX33" fmla="*/ 14363 w 3249324"/>
                <a:gd name="connsiteY33" fmla="*/ 5850061 h 6485613"/>
                <a:gd name="connsiteX34" fmla="*/ 179465 w 3249324"/>
                <a:gd name="connsiteY34" fmla="*/ 5535736 h 6485613"/>
                <a:gd name="connsiteX35" fmla="*/ 262014 w 3249324"/>
                <a:gd name="connsiteY35" fmla="*/ 5040436 h 6485613"/>
                <a:gd name="connsiteX36" fmla="*/ 603326 w 3249324"/>
                <a:gd name="connsiteY36" fmla="*/ 4211761 h 6485613"/>
                <a:gd name="connsiteX37" fmla="*/ 870026 w 3249324"/>
                <a:gd name="connsiteY37" fmla="*/ 2292474 h 6485613"/>
                <a:gd name="connsiteX38" fmla="*/ 398538 w 3249324"/>
                <a:gd name="connsiteY38" fmla="*/ 3691061 h 6485613"/>
                <a:gd name="connsiteX39" fmla="*/ 897013 w 3249324"/>
                <a:gd name="connsiteY39" fmla="*/ 2065461 h 6485613"/>
                <a:gd name="connsiteX40" fmla="*/ 1138313 w 3249324"/>
                <a:gd name="connsiteY40" fmla="*/ 1970211 h 6485613"/>
                <a:gd name="connsiteX41" fmla="*/ 1455812 w 3249324"/>
                <a:gd name="connsiteY41" fmla="*/ 1570955 h 6485613"/>
                <a:gd name="connsiteX42" fmla="*/ 1274837 w 3249324"/>
                <a:gd name="connsiteY42" fmla="*/ 1742405 h 6485613"/>
                <a:gd name="connsiteX43" fmla="*/ 1128787 w 3249324"/>
                <a:gd name="connsiteY43" fmla="*/ 1840830 h 6485613"/>
                <a:gd name="connsiteX44" fmla="*/ 912887 w 3249324"/>
                <a:gd name="connsiteY44" fmla="*/ 1959099 h 6485613"/>
                <a:gd name="connsiteX45" fmla="*/ 789062 w 3249324"/>
                <a:gd name="connsiteY45" fmla="*/ 1959099 h 6485613"/>
                <a:gd name="connsiteX46" fmla="*/ 646187 w 3249324"/>
                <a:gd name="connsiteY46" fmla="*/ 2085305 h 6485613"/>
                <a:gd name="connsiteX47" fmla="*/ 227087 w 3249324"/>
                <a:gd name="connsiteY47" fmla="*/ 2909218 h 6485613"/>
                <a:gd name="connsiteX48" fmla="*/ 474737 w 3249324"/>
                <a:gd name="connsiteY48" fmla="*/ 2201986 h 6485613"/>
                <a:gd name="connsiteX49" fmla="*/ 324717 w 3249324"/>
                <a:gd name="connsiteY49" fmla="*/ 2392487 h 6485613"/>
                <a:gd name="connsiteX50" fmla="*/ 527125 w 3249324"/>
                <a:gd name="connsiteY50" fmla="*/ 2023392 h 6485613"/>
                <a:gd name="connsiteX51" fmla="*/ 643805 w 3249324"/>
                <a:gd name="connsiteY51" fmla="*/ 1799555 h 6485613"/>
                <a:gd name="connsiteX52" fmla="*/ 965273 w 3249324"/>
                <a:gd name="connsiteY52" fmla="*/ 1632867 h 6485613"/>
                <a:gd name="connsiteX53" fmla="*/ 1020041 w 3249324"/>
                <a:gd name="connsiteY53" fmla="*/ 1768599 h 6485613"/>
                <a:gd name="connsiteX54" fmla="*/ 1120054 w 3249324"/>
                <a:gd name="connsiteY54" fmla="*/ 1723355 h 6485613"/>
                <a:gd name="connsiteX55" fmla="*/ 1298648 w 3249324"/>
                <a:gd name="connsiteY55" fmla="*/ 1428080 h 6485613"/>
                <a:gd name="connsiteX56" fmla="*/ 1493910 w 3249324"/>
                <a:gd name="connsiteY56" fmla="*/ 1347117 h 6485613"/>
                <a:gd name="connsiteX57" fmla="*/ 1622498 w 3249324"/>
                <a:gd name="connsiteY57" fmla="*/ 1318542 h 6485613"/>
                <a:gd name="connsiteX58" fmla="*/ 2337173 w 3249324"/>
                <a:gd name="connsiteY58"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341514 w 3249324"/>
                <a:gd name="connsiteY27" fmla="*/ 6313611 h 6485613"/>
                <a:gd name="connsiteX28" fmla="*/ 1081164 w 3249324"/>
                <a:gd name="connsiteY28" fmla="*/ 6412036 h 6485613"/>
                <a:gd name="connsiteX29" fmla="*/ 1046239 w 3249324"/>
                <a:gd name="connsiteY29" fmla="*/ 5770686 h 6485613"/>
                <a:gd name="connsiteX30" fmla="*/ 817639 w 3249324"/>
                <a:gd name="connsiteY30" fmla="*/ 5437311 h 6485613"/>
                <a:gd name="connsiteX31" fmla="*/ 693814 w 3249324"/>
                <a:gd name="connsiteY31" fmla="*/ 5351586 h 6485613"/>
                <a:gd name="connsiteX32" fmla="*/ 535064 w 3249324"/>
                <a:gd name="connsiteY32" fmla="*/ 5097586 h 6485613"/>
                <a:gd name="connsiteX33" fmla="*/ 14363 w 3249324"/>
                <a:gd name="connsiteY33" fmla="*/ 5850061 h 6485613"/>
                <a:gd name="connsiteX34" fmla="*/ 179465 w 3249324"/>
                <a:gd name="connsiteY34" fmla="*/ 5535736 h 6485613"/>
                <a:gd name="connsiteX35" fmla="*/ 262014 w 3249324"/>
                <a:gd name="connsiteY35" fmla="*/ 5040436 h 6485613"/>
                <a:gd name="connsiteX36" fmla="*/ 603326 w 3249324"/>
                <a:gd name="connsiteY36" fmla="*/ 4211761 h 6485613"/>
                <a:gd name="connsiteX37" fmla="*/ 870026 w 3249324"/>
                <a:gd name="connsiteY37" fmla="*/ 2292474 h 6485613"/>
                <a:gd name="connsiteX38" fmla="*/ 398538 w 3249324"/>
                <a:gd name="connsiteY38" fmla="*/ 3691061 h 6485613"/>
                <a:gd name="connsiteX39" fmla="*/ 897013 w 3249324"/>
                <a:gd name="connsiteY39" fmla="*/ 2065461 h 6485613"/>
                <a:gd name="connsiteX40" fmla="*/ 1138313 w 3249324"/>
                <a:gd name="connsiteY40" fmla="*/ 1970211 h 6485613"/>
                <a:gd name="connsiteX41" fmla="*/ 1455812 w 3249324"/>
                <a:gd name="connsiteY41" fmla="*/ 1570955 h 6485613"/>
                <a:gd name="connsiteX42" fmla="*/ 1274837 w 3249324"/>
                <a:gd name="connsiteY42" fmla="*/ 1742405 h 6485613"/>
                <a:gd name="connsiteX43" fmla="*/ 1128787 w 3249324"/>
                <a:gd name="connsiteY43" fmla="*/ 1840830 h 6485613"/>
                <a:gd name="connsiteX44" fmla="*/ 912887 w 3249324"/>
                <a:gd name="connsiteY44" fmla="*/ 1959099 h 6485613"/>
                <a:gd name="connsiteX45" fmla="*/ 789062 w 3249324"/>
                <a:gd name="connsiteY45" fmla="*/ 1959099 h 6485613"/>
                <a:gd name="connsiteX46" fmla="*/ 646187 w 3249324"/>
                <a:gd name="connsiteY46" fmla="*/ 2085305 h 6485613"/>
                <a:gd name="connsiteX47" fmla="*/ 227087 w 3249324"/>
                <a:gd name="connsiteY47" fmla="*/ 2909218 h 6485613"/>
                <a:gd name="connsiteX48" fmla="*/ 474737 w 3249324"/>
                <a:gd name="connsiteY48" fmla="*/ 2201986 h 6485613"/>
                <a:gd name="connsiteX49" fmla="*/ 324717 w 3249324"/>
                <a:gd name="connsiteY49" fmla="*/ 2392487 h 6485613"/>
                <a:gd name="connsiteX50" fmla="*/ 527125 w 3249324"/>
                <a:gd name="connsiteY50" fmla="*/ 2023392 h 6485613"/>
                <a:gd name="connsiteX51" fmla="*/ 643805 w 3249324"/>
                <a:gd name="connsiteY51" fmla="*/ 1799555 h 6485613"/>
                <a:gd name="connsiteX52" fmla="*/ 965273 w 3249324"/>
                <a:gd name="connsiteY52" fmla="*/ 1632867 h 6485613"/>
                <a:gd name="connsiteX53" fmla="*/ 1020041 w 3249324"/>
                <a:gd name="connsiteY53" fmla="*/ 1768599 h 6485613"/>
                <a:gd name="connsiteX54" fmla="*/ 1120054 w 3249324"/>
                <a:gd name="connsiteY54" fmla="*/ 1723355 h 6485613"/>
                <a:gd name="connsiteX55" fmla="*/ 1298648 w 3249324"/>
                <a:gd name="connsiteY55" fmla="*/ 1428080 h 6485613"/>
                <a:gd name="connsiteX56" fmla="*/ 1493910 w 3249324"/>
                <a:gd name="connsiteY56" fmla="*/ 1347117 h 6485613"/>
                <a:gd name="connsiteX57" fmla="*/ 1622498 w 3249324"/>
                <a:gd name="connsiteY57" fmla="*/ 1318542 h 6485613"/>
                <a:gd name="connsiteX58" fmla="*/ 2337173 w 3249324"/>
                <a:gd name="connsiteY58"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341514 w 3249324"/>
                <a:gd name="connsiteY27" fmla="*/ 6313611 h 6485613"/>
                <a:gd name="connsiteX28" fmla="*/ 1081164 w 3249324"/>
                <a:gd name="connsiteY28" fmla="*/ 6412036 h 6485613"/>
                <a:gd name="connsiteX29" fmla="*/ 1046239 w 3249324"/>
                <a:gd name="connsiteY29" fmla="*/ 5770686 h 6485613"/>
                <a:gd name="connsiteX30" fmla="*/ 817639 w 3249324"/>
                <a:gd name="connsiteY30" fmla="*/ 5437311 h 6485613"/>
                <a:gd name="connsiteX31" fmla="*/ 693814 w 3249324"/>
                <a:gd name="connsiteY31" fmla="*/ 5351586 h 6485613"/>
                <a:gd name="connsiteX32" fmla="*/ 535064 w 3249324"/>
                <a:gd name="connsiteY32" fmla="*/ 5097586 h 6485613"/>
                <a:gd name="connsiteX33" fmla="*/ 14363 w 3249324"/>
                <a:gd name="connsiteY33" fmla="*/ 5850061 h 6485613"/>
                <a:gd name="connsiteX34" fmla="*/ 179465 w 3249324"/>
                <a:gd name="connsiteY34" fmla="*/ 5535736 h 6485613"/>
                <a:gd name="connsiteX35" fmla="*/ 262014 w 3249324"/>
                <a:gd name="connsiteY35" fmla="*/ 5040436 h 6485613"/>
                <a:gd name="connsiteX36" fmla="*/ 603326 w 3249324"/>
                <a:gd name="connsiteY36" fmla="*/ 4211761 h 6485613"/>
                <a:gd name="connsiteX37" fmla="*/ 870026 w 3249324"/>
                <a:gd name="connsiteY37" fmla="*/ 2292474 h 6485613"/>
                <a:gd name="connsiteX38" fmla="*/ 398538 w 3249324"/>
                <a:gd name="connsiteY38" fmla="*/ 3691061 h 6485613"/>
                <a:gd name="connsiteX39" fmla="*/ 897013 w 3249324"/>
                <a:gd name="connsiteY39" fmla="*/ 2065461 h 6485613"/>
                <a:gd name="connsiteX40" fmla="*/ 1138313 w 3249324"/>
                <a:gd name="connsiteY40" fmla="*/ 1970211 h 6485613"/>
                <a:gd name="connsiteX41" fmla="*/ 1455812 w 3249324"/>
                <a:gd name="connsiteY41" fmla="*/ 1570955 h 6485613"/>
                <a:gd name="connsiteX42" fmla="*/ 1274837 w 3249324"/>
                <a:gd name="connsiteY42" fmla="*/ 1742405 h 6485613"/>
                <a:gd name="connsiteX43" fmla="*/ 1128787 w 3249324"/>
                <a:gd name="connsiteY43" fmla="*/ 1840830 h 6485613"/>
                <a:gd name="connsiteX44" fmla="*/ 912887 w 3249324"/>
                <a:gd name="connsiteY44" fmla="*/ 1959099 h 6485613"/>
                <a:gd name="connsiteX45" fmla="*/ 789062 w 3249324"/>
                <a:gd name="connsiteY45" fmla="*/ 1959099 h 6485613"/>
                <a:gd name="connsiteX46" fmla="*/ 646187 w 3249324"/>
                <a:gd name="connsiteY46" fmla="*/ 2085305 h 6485613"/>
                <a:gd name="connsiteX47" fmla="*/ 227087 w 3249324"/>
                <a:gd name="connsiteY47" fmla="*/ 2909218 h 6485613"/>
                <a:gd name="connsiteX48" fmla="*/ 474737 w 3249324"/>
                <a:gd name="connsiteY48" fmla="*/ 2201986 h 6485613"/>
                <a:gd name="connsiteX49" fmla="*/ 324717 w 3249324"/>
                <a:gd name="connsiteY49" fmla="*/ 2392487 h 6485613"/>
                <a:gd name="connsiteX50" fmla="*/ 527125 w 3249324"/>
                <a:gd name="connsiteY50" fmla="*/ 2023392 h 6485613"/>
                <a:gd name="connsiteX51" fmla="*/ 643805 w 3249324"/>
                <a:gd name="connsiteY51" fmla="*/ 1799555 h 6485613"/>
                <a:gd name="connsiteX52" fmla="*/ 965273 w 3249324"/>
                <a:gd name="connsiteY52" fmla="*/ 1632867 h 6485613"/>
                <a:gd name="connsiteX53" fmla="*/ 1020041 w 3249324"/>
                <a:gd name="connsiteY53" fmla="*/ 1768599 h 6485613"/>
                <a:gd name="connsiteX54" fmla="*/ 1120054 w 3249324"/>
                <a:gd name="connsiteY54" fmla="*/ 1723355 h 6485613"/>
                <a:gd name="connsiteX55" fmla="*/ 1298648 w 3249324"/>
                <a:gd name="connsiteY55" fmla="*/ 1428080 h 6485613"/>
                <a:gd name="connsiteX56" fmla="*/ 1493910 w 3249324"/>
                <a:gd name="connsiteY56" fmla="*/ 1347117 h 6485613"/>
                <a:gd name="connsiteX57" fmla="*/ 1622498 w 3249324"/>
                <a:gd name="connsiteY57" fmla="*/ 1318542 h 6485613"/>
                <a:gd name="connsiteX58" fmla="*/ 2337173 w 3249324"/>
                <a:gd name="connsiteY58"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341514 w 3249324"/>
                <a:gd name="connsiteY27" fmla="*/ 6313611 h 6485613"/>
                <a:gd name="connsiteX28" fmla="*/ 1081164 w 3249324"/>
                <a:gd name="connsiteY28" fmla="*/ 6412036 h 6485613"/>
                <a:gd name="connsiteX29" fmla="*/ 1046239 w 3249324"/>
                <a:gd name="connsiteY29" fmla="*/ 5770686 h 6485613"/>
                <a:gd name="connsiteX30" fmla="*/ 817639 w 3249324"/>
                <a:gd name="connsiteY30" fmla="*/ 5437311 h 6485613"/>
                <a:gd name="connsiteX31" fmla="*/ 693814 w 3249324"/>
                <a:gd name="connsiteY31" fmla="*/ 5351586 h 6485613"/>
                <a:gd name="connsiteX32" fmla="*/ 535064 w 3249324"/>
                <a:gd name="connsiteY32" fmla="*/ 5097586 h 6485613"/>
                <a:gd name="connsiteX33" fmla="*/ 14363 w 3249324"/>
                <a:gd name="connsiteY33" fmla="*/ 5850061 h 6485613"/>
                <a:gd name="connsiteX34" fmla="*/ 179465 w 3249324"/>
                <a:gd name="connsiteY34" fmla="*/ 5535736 h 6485613"/>
                <a:gd name="connsiteX35" fmla="*/ 262014 w 3249324"/>
                <a:gd name="connsiteY35" fmla="*/ 5040436 h 6485613"/>
                <a:gd name="connsiteX36" fmla="*/ 603326 w 3249324"/>
                <a:gd name="connsiteY36" fmla="*/ 4211761 h 6485613"/>
                <a:gd name="connsiteX37" fmla="*/ 870026 w 3249324"/>
                <a:gd name="connsiteY37" fmla="*/ 2292474 h 6485613"/>
                <a:gd name="connsiteX38" fmla="*/ 398538 w 3249324"/>
                <a:gd name="connsiteY38" fmla="*/ 3691061 h 6485613"/>
                <a:gd name="connsiteX39" fmla="*/ 897013 w 3249324"/>
                <a:gd name="connsiteY39" fmla="*/ 2065461 h 6485613"/>
                <a:gd name="connsiteX40" fmla="*/ 1138313 w 3249324"/>
                <a:gd name="connsiteY40" fmla="*/ 1970211 h 6485613"/>
                <a:gd name="connsiteX41" fmla="*/ 1455812 w 3249324"/>
                <a:gd name="connsiteY41" fmla="*/ 1570955 h 6485613"/>
                <a:gd name="connsiteX42" fmla="*/ 1274837 w 3249324"/>
                <a:gd name="connsiteY42" fmla="*/ 1742405 h 6485613"/>
                <a:gd name="connsiteX43" fmla="*/ 1128787 w 3249324"/>
                <a:gd name="connsiteY43" fmla="*/ 1840830 h 6485613"/>
                <a:gd name="connsiteX44" fmla="*/ 912887 w 3249324"/>
                <a:gd name="connsiteY44" fmla="*/ 1959099 h 6485613"/>
                <a:gd name="connsiteX45" fmla="*/ 789062 w 3249324"/>
                <a:gd name="connsiteY45" fmla="*/ 1959099 h 6485613"/>
                <a:gd name="connsiteX46" fmla="*/ 646187 w 3249324"/>
                <a:gd name="connsiteY46" fmla="*/ 2085305 h 6485613"/>
                <a:gd name="connsiteX47" fmla="*/ 227087 w 3249324"/>
                <a:gd name="connsiteY47" fmla="*/ 2909218 h 6485613"/>
                <a:gd name="connsiteX48" fmla="*/ 474737 w 3249324"/>
                <a:gd name="connsiteY48" fmla="*/ 2201986 h 6485613"/>
                <a:gd name="connsiteX49" fmla="*/ 324717 w 3249324"/>
                <a:gd name="connsiteY49" fmla="*/ 2392487 h 6485613"/>
                <a:gd name="connsiteX50" fmla="*/ 527125 w 3249324"/>
                <a:gd name="connsiteY50" fmla="*/ 2023392 h 6485613"/>
                <a:gd name="connsiteX51" fmla="*/ 643805 w 3249324"/>
                <a:gd name="connsiteY51" fmla="*/ 1799555 h 6485613"/>
                <a:gd name="connsiteX52" fmla="*/ 965273 w 3249324"/>
                <a:gd name="connsiteY52" fmla="*/ 1632867 h 6485613"/>
                <a:gd name="connsiteX53" fmla="*/ 1020041 w 3249324"/>
                <a:gd name="connsiteY53" fmla="*/ 1768599 h 6485613"/>
                <a:gd name="connsiteX54" fmla="*/ 1120054 w 3249324"/>
                <a:gd name="connsiteY54" fmla="*/ 1723355 h 6485613"/>
                <a:gd name="connsiteX55" fmla="*/ 1298648 w 3249324"/>
                <a:gd name="connsiteY55" fmla="*/ 1428080 h 6485613"/>
                <a:gd name="connsiteX56" fmla="*/ 1493910 w 3249324"/>
                <a:gd name="connsiteY56" fmla="*/ 1347117 h 6485613"/>
                <a:gd name="connsiteX57" fmla="*/ 1622498 w 3249324"/>
                <a:gd name="connsiteY57" fmla="*/ 1318542 h 6485613"/>
                <a:gd name="connsiteX58" fmla="*/ 1131964 w 3249324"/>
                <a:gd name="connsiteY58" fmla="*/ 582736 h 6485613"/>
                <a:gd name="connsiteX59" fmla="*/ 2337173 w 3249324"/>
                <a:gd name="connsiteY59"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341514 w 3249324"/>
                <a:gd name="connsiteY27" fmla="*/ 6313611 h 6485613"/>
                <a:gd name="connsiteX28" fmla="*/ 1081164 w 3249324"/>
                <a:gd name="connsiteY28" fmla="*/ 6412036 h 6485613"/>
                <a:gd name="connsiteX29" fmla="*/ 1046239 w 3249324"/>
                <a:gd name="connsiteY29" fmla="*/ 5770686 h 6485613"/>
                <a:gd name="connsiteX30" fmla="*/ 817639 w 3249324"/>
                <a:gd name="connsiteY30" fmla="*/ 5437311 h 6485613"/>
                <a:gd name="connsiteX31" fmla="*/ 693814 w 3249324"/>
                <a:gd name="connsiteY31" fmla="*/ 5351586 h 6485613"/>
                <a:gd name="connsiteX32" fmla="*/ 535064 w 3249324"/>
                <a:gd name="connsiteY32" fmla="*/ 5097586 h 6485613"/>
                <a:gd name="connsiteX33" fmla="*/ 14363 w 3249324"/>
                <a:gd name="connsiteY33" fmla="*/ 5850061 h 6485613"/>
                <a:gd name="connsiteX34" fmla="*/ 179465 w 3249324"/>
                <a:gd name="connsiteY34" fmla="*/ 5535736 h 6485613"/>
                <a:gd name="connsiteX35" fmla="*/ 262014 w 3249324"/>
                <a:gd name="connsiteY35" fmla="*/ 5040436 h 6485613"/>
                <a:gd name="connsiteX36" fmla="*/ 603326 w 3249324"/>
                <a:gd name="connsiteY36" fmla="*/ 4211761 h 6485613"/>
                <a:gd name="connsiteX37" fmla="*/ 870026 w 3249324"/>
                <a:gd name="connsiteY37" fmla="*/ 2292474 h 6485613"/>
                <a:gd name="connsiteX38" fmla="*/ 398538 w 3249324"/>
                <a:gd name="connsiteY38" fmla="*/ 3691061 h 6485613"/>
                <a:gd name="connsiteX39" fmla="*/ 897013 w 3249324"/>
                <a:gd name="connsiteY39" fmla="*/ 2065461 h 6485613"/>
                <a:gd name="connsiteX40" fmla="*/ 1138313 w 3249324"/>
                <a:gd name="connsiteY40" fmla="*/ 1970211 h 6485613"/>
                <a:gd name="connsiteX41" fmla="*/ 1455812 w 3249324"/>
                <a:gd name="connsiteY41" fmla="*/ 1570955 h 6485613"/>
                <a:gd name="connsiteX42" fmla="*/ 1274837 w 3249324"/>
                <a:gd name="connsiteY42" fmla="*/ 1742405 h 6485613"/>
                <a:gd name="connsiteX43" fmla="*/ 1128787 w 3249324"/>
                <a:gd name="connsiteY43" fmla="*/ 1840830 h 6485613"/>
                <a:gd name="connsiteX44" fmla="*/ 912887 w 3249324"/>
                <a:gd name="connsiteY44" fmla="*/ 1959099 h 6485613"/>
                <a:gd name="connsiteX45" fmla="*/ 789062 w 3249324"/>
                <a:gd name="connsiteY45" fmla="*/ 1959099 h 6485613"/>
                <a:gd name="connsiteX46" fmla="*/ 646187 w 3249324"/>
                <a:gd name="connsiteY46" fmla="*/ 2085305 h 6485613"/>
                <a:gd name="connsiteX47" fmla="*/ 227087 w 3249324"/>
                <a:gd name="connsiteY47" fmla="*/ 2909218 h 6485613"/>
                <a:gd name="connsiteX48" fmla="*/ 474737 w 3249324"/>
                <a:gd name="connsiteY48" fmla="*/ 2201986 h 6485613"/>
                <a:gd name="connsiteX49" fmla="*/ 324717 w 3249324"/>
                <a:gd name="connsiteY49" fmla="*/ 2392487 h 6485613"/>
                <a:gd name="connsiteX50" fmla="*/ 527125 w 3249324"/>
                <a:gd name="connsiteY50" fmla="*/ 2023392 h 6485613"/>
                <a:gd name="connsiteX51" fmla="*/ 643805 w 3249324"/>
                <a:gd name="connsiteY51" fmla="*/ 1799555 h 6485613"/>
                <a:gd name="connsiteX52" fmla="*/ 965273 w 3249324"/>
                <a:gd name="connsiteY52" fmla="*/ 1632867 h 6485613"/>
                <a:gd name="connsiteX53" fmla="*/ 1020041 w 3249324"/>
                <a:gd name="connsiteY53" fmla="*/ 1768599 h 6485613"/>
                <a:gd name="connsiteX54" fmla="*/ 1120054 w 3249324"/>
                <a:gd name="connsiteY54" fmla="*/ 1723355 h 6485613"/>
                <a:gd name="connsiteX55" fmla="*/ 1298648 w 3249324"/>
                <a:gd name="connsiteY55" fmla="*/ 1428080 h 6485613"/>
                <a:gd name="connsiteX56" fmla="*/ 1493910 w 3249324"/>
                <a:gd name="connsiteY56" fmla="*/ 1347117 h 6485613"/>
                <a:gd name="connsiteX57" fmla="*/ 1622498 w 3249324"/>
                <a:gd name="connsiteY57" fmla="*/ 1318542 h 6485613"/>
                <a:gd name="connsiteX58" fmla="*/ 1131964 w 3249324"/>
                <a:gd name="connsiteY58" fmla="*/ 582736 h 6485613"/>
                <a:gd name="connsiteX59" fmla="*/ 1100214 w 3249324"/>
                <a:gd name="connsiteY59" fmla="*/ 582736 h 6485613"/>
                <a:gd name="connsiteX60" fmla="*/ 2337173 w 3249324"/>
                <a:gd name="connsiteY60"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341514 w 3249324"/>
                <a:gd name="connsiteY27" fmla="*/ 6313611 h 6485613"/>
                <a:gd name="connsiteX28" fmla="*/ 1081164 w 3249324"/>
                <a:gd name="connsiteY28" fmla="*/ 6412036 h 6485613"/>
                <a:gd name="connsiteX29" fmla="*/ 1046239 w 3249324"/>
                <a:gd name="connsiteY29" fmla="*/ 5770686 h 6485613"/>
                <a:gd name="connsiteX30" fmla="*/ 817639 w 3249324"/>
                <a:gd name="connsiteY30" fmla="*/ 5437311 h 6485613"/>
                <a:gd name="connsiteX31" fmla="*/ 693814 w 3249324"/>
                <a:gd name="connsiteY31" fmla="*/ 5351586 h 6485613"/>
                <a:gd name="connsiteX32" fmla="*/ 535064 w 3249324"/>
                <a:gd name="connsiteY32" fmla="*/ 5097586 h 6485613"/>
                <a:gd name="connsiteX33" fmla="*/ 14363 w 3249324"/>
                <a:gd name="connsiteY33" fmla="*/ 5850061 h 6485613"/>
                <a:gd name="connsiteX34" fmla="*/ 179465 w 3249324"/>
                <a:gd name="connsiteY34" fmla="*/ 5535736 h 6485613"/>
                <a:gd name="connsiteX35" fmla="*/ 262014 w 3249324"/>
                <a:gd name="connsiteY35" fmla="*/ 5040436 h 6485613"/>
                <a:gd name="connsiteX36" fmla="*/ 603326 w 3249324"/>
                <a:gd name="connsiteY36" fmla="*/ 4211761 h 6485613"/>
                <a:gd name="connsiteX37" fmla="*/ 870026 w 3249324"/>
                <a:gd name="connsiteY37" fmla="*/ 2292474 h 6485613"/>
                <a:gd name="connsiteX38" fmla="*/ 398538 w 3249324"/>
                <a:gd name="connsiteY38" fmla="*/ 3691061 h 6485613"/>
                <a:gd name="connsiteX39" fmla="*/ 897013 w 3249324"/>
                <a:gd name="connsiteY39" fmla="*/ 2065461 h 6485613"/>
                <a:gd name="connsiteX40" fmla="*/ 1138313 w 3249324"/>
                <a:gd name="connsiteY40" fmla="*/ 1970211 h 6485613"/>
                <a:gd name="connsiteX41" fmla="*/ 1455812 w 3249324"/>
                <a:gd name="connsiteY41" fmla="*/ 1570955 h 6485613"/>
                <a:gd name="connsiteX42" fmla="*/ 1274837 w 3249324"/>
                <a:gd name="connsiteY42" fmla="*/ 1742405 h 6485613"/>
                <a:gd name="connsiteX43" fmla="*/ 1128787 w 3249324"/>
                <a:gd name="connsiteY43" fmla="*/ 1840830 h 6485613"/>
                <a:gd name="connsiteX44" fmla="*/ 912887 w 3249324"/>
                <a:gd name="connsiteY44" fmla="*/ 1959099 h 6485613"/>
                <a:gd name="connsiteX45" fmla="*/ 789062 w 3249324"/>
                <a:gd name="connsiteY45" fmla="*/ 1959099 h 6485613"/>
                <a:gd name="connsiteX46" fmla="*/ 646187 w 3249324"/>
                <a:gd name="connsiteY46" fmla="*/ 2085305 h 6485613"/>
                <a:gd name="connsiteX47" fmla="*/ 227087 w 3249324"/>
                <a:gd name="connsiteY47" fmla="*/ 2909218 h 6485613"/>
                <a:gd name="connsiteX48" fmla="*/ 474737 w 3249324"/>
                <a:gd name="connsiteY48" fmla="*/ 2201986 h 6485613"/>
                <a:gd name="connsiteX49" fmla="*/ 324717 w 3249324"/>
                <a:gd name="connsiteY49" fmla="*/ 2392487 h 6485613"/>
                <a:gd name="connsiteX50" fmla="*/ 527125 w 3249324"/>
                <a:gd name="connsiteY50" fmla="*/ 2023392 h 6485613"/>
                <a:gd name="connsiteX51" fmla="*/ 643805 w 3249324"/>
                <a:gd name="connsiteY51" fmla="*/ 1799555 h 6485613"/>
                <a:gd name="connsiteX52" fmla="*/ 965273 w 3249324"/>
                <a:gd name="connsiteY52" fmla="*/ 1632867 h 6485613"/>
                <a:gd name="connsiteX53" fmla="*/ 1020041 w 3249324"/>
                <a:gd name="connsiteY53" fmla="*/ 1768599 h 6485613"/>
                <a:gd name="connsiteX54" fmla="*/ 1120054 w 3249324"/>
                <a:gd name="connsiteY54" fmla="*/ 1723355 h 6485613"/>
                <a:gd name="connsiteX55" fmla="*/ 1298648 w 3249324"/>
                <a:gd name="connsiteY55" fmla="*/ 1428080 h 6485613"/>
                <a:gd name="connsiteX56" fmla="*/ 1493910 w 3249324"/>
                <a:gd name="connsiteY56" fmla="*/ 1347117 h 6485613"/>
                <a:gd name="connsiteX57" fmla="*/ 1622498 w 3249324"/>
                <a:gd name="connsiteY57" fmla="*/ 1318542 h 6485613"/>
                <a:gd name="connsiteX58" fmla="*/ 1131964 w 3249324"/>
                <a:gd name="connsiteY58" fmla="*/ 582736 h 6485613"/>
                <a:gd name="connsiteX59" fmla="*/ 2337173 w 3249324"/>
                <a:gd name="connsiteY59" fmla="*/ 0 h 6485613"/>
                <a:gd name="connsiteX0" fmla="*/ 2337173 w 3249324"/>
                <a:gd name="connsiteY0" fmla="*/ 0 h 6485613"/>
                <a:gd name="connsiteX1" fmla="*/ 3249324 w 3249324"/>
                <a:gd name="connsiteY1" fmla="*/ 0 h 6485613"/>
                <a:gd name="connsiteX2" fmla="*/ 2751208 w 3249324"/>
                <a:gd name="connsiteY2" fmla="*/ 5611936 h 6485613"/>
                <a:gd name="connsiteX3" fmla="*/ 3067914 w 3249324"/>
                <a:gd name="connsiteY3" fmla="*/ 6081042 h 6485613"/>
                <a:gd name="connsiteX4" fmla="*/ 3192174 w 3249324"/>
                <a:gd name="connsiteY4" fmla="*/ 6202817 h 6485613"/>
                <a:gd name="connsiteX5" fmla="*/ 3015527 w 3249324"/>
                <a:gd name="connsiteY5" fmla="*/ 6481091 h 6485613"/>
                <a:gd name="connsiteX6" fmla="*/ 2556248 w 3249324"/>
                <a:gd name="connsiteY6" fmla="*/ 6221867 h 6485613"/>
                <a:gd name="connsiteX7" fmla="*/ 2615477 w 3249324"/>
                <a:gd name="connsiteY7" fmla="*/ 5619080 h 6485613"/>
                <a:gd name="connsiteX8" fmla="*/ 2365446 w 3249324"/>
                <a:gd name="connsiteY8" fmla="*/ 5159499 h 6485613"/>
                <a:gd name="connsiteX9" fmla="*/ 2246383 w 3249324"/>
                <a:gd name="connsiteY9" fmla="*/ 4642767 h 6485613"/>
                <a:gd name="connsiteX10" fmla="*/ 2239239 w 3249324"/>
                <a:gd name="connsiteY10" fmla="*/ 3980780 h 6485613"/>
                <a:gd name="connsiteX11" fmla="*/ 1865384 w 3249324"/>
                <a:gd name="connsiteY11" fmla="*/ 2892549 h 6485613"/>
                <a:gd name="connsiteX12" fmla="*/ 1798709 w 3249324"/>
                <a:gd name="connsiteY12" fmla="*/ 2644899 h 6485613"/>
                <a:gd name="connsiteX13" fmla="*/ 1617735 w 3249324"/>
                <a:gd name="connsiteY13" fmla="*/ 2659186 h 6485613"/>
                <a:gd name="connsiteX14" fmla="*/ 1551060 w 3249324"/>
                <a:gd name="connsiteY14" fmla="*/ 2263899 h 6485613"/>
                <a:gd name="connsiteX15" fmla="*/ 1393901 w 3249324"/>
                <a:gd name="connsiteY15" fmla="*/ 2363911 h 6485613"/>
                <a:gd name="connsiteX16" fmla="*/ 1279601 w 3249324"/>
                <a:gd name="connsiteY16" fmla="*/ 2382961 h 6485613"/>
                <a:gd name="connsiteX17" fmla="*/ 1212926 w 3249324"/>
                <a:gd name="connsiteY17" fmla="*/ 2578224 h 6485613"/>
                <a:gd name="connsiteX18" fmla="*/ 1179588 w 3249324"/>
                <a:gd name="connsiteY18" fmla="*/ 2216274 h 6485613"/>
                <a:gd name="connsiteX19" fmla="*/ 1022426 w 3249324"/>
                <a:gd name="connsiteY19" fmla="*/ 2282949 h 6485613"/>
                <a:gd name="connsiteX20" fmla="*/ 684288 w 3249324"/>
                <a:gd name="connsiteY20" fmla="*/ 4192711 h 6485613"/>
                <a:gd name="connsiteX21" fmla="*/ 766838 w 3249324"/>
                <a:gd name="connsiteY21" fmla="*/ 4643561 h 6485613"/>
                <a:gd name="connsiteX22" fmla="*/ 722389 w 3249324"/>
                <a:gd name="connsiteY22" fmla="*/ 5272211 h 6485613"/>
                <a:gd name="connsiteX23" fmla="*/ 801764 w 3249324"/>
                <a:gd name="connsiteY23" fmla="*/ 5303961 h 6485613"/>
                <a:gd name="connsiteX24" fmla="*/ 897014 w 3249324"/>
                <a:gd name="connsiteY24" fmla="*/ 5361111 h 6485613"/>
                <a:gd name="connsiteX25" fmla="*/ 1024014 w 3249324"/>
                <a:gd name="connsiteY25" fmla="*/ 5462711 h 6485613"/>
                <a:gd name="connsiteX26" fmla="*/ 1090689 w 3249324"/>
                <a:gd name="connsiteY26" fmla="*/ 5580186 h 6485613"/>
                <a:gd name="connsiteX27" fmla="*/ 1341514 w 3249324"/>
                <a:gd name="connsiteY27" fmla="*/ 6313611 h 6485613"/>
                <a:gd name="connsiteX28" fmla="*/ 1081164 w 3249324"/>
                <a:gd name="connsiteY28" fmla="*/ 6412036 h 6485613"/>
                <a:gd name="connsiteX29" fmla="*/ 1046239 w 3249324"/>
                <a:gd name="connsiteY29" fmla="*/ 5770686 h 6485613"/>
                <a:gd name="connsiteX30" fmla="*/ 817639 w 3249324"/>
                <a:gd name="connsiteY30" fmla="*/ 5437311 h 6485613"/>
                <a:gd name="connsiteX31" fmla="*/ 693814 w 3249324"/>
                <a:gd name="connsiteY31" fmla="*/ 5351586 h 6485613"/>
                <a:gd name="connsiteX32" fmla="*/ 535064 w 3249324"/>
                <a:gd name="connsiteY32" fmla="*/ 5097586 h 6485613"/>
                <a:gd name="connsiteX33" fmla="*/ 14363 w 3249324"/>
                <a:gd name="connsiteY33" fmla="*/ 5850061 h 6485613"/>
                <a:gd name="connsiteX34" fmla="*/ 179465 w 3249324"/>
                <a:gd name="connsiteY34" fmla="*/ 5535736 h 6485613"/>
                <a:gd name="connsiteX35" fmla="*/ 262014 w 3249324"/>
                <a:gd name="connsiteY35" fmla="*/ 5040436 h 6485613"/>
                <a:gd name="connsiteX36" fmla="*/ 603326 w 3249324"/>
                <a:gd name="connsiteY36" fmla="*/ 4211761 h 6485613"/>
                <a:gd name="connsiteX37" fmla="*/ 870026 w 3249324"/>
                <a:gd name="connsiteY37" fmla="*/ 2292474 h 6485613"/>
                <a:gd name="connsiteX38" fmla="*/ 398538 w 3249324"/>
                <a:gd name="connsiteY38" fmla="*/ 3691061 h 6485613"/>
                <a:gd name="connsiteX39" fmla="*/ 897013 w 3249324"/>
                <a:gd name="connsiteY39" fmla="*/ 2065461 h 6485613"/>
                <a:gd name="connsiteX40" fmla="*/ 1138313 w 3249324"/>
                <a:gd name="connsiteY40" fmla="*/ 1970211 h 6485613"/>
                <a:gd name="connsiteX41" fmla="*/ 1455812 w 3249324"/>
                <a:gd name="connsiteY41" fmla="*/ 1570955 h 6485613"/>
                <a:gd name="connsiteX42" fmla="*/ 1274837 w 3249324"/>
                <a:gd name="connsiteY42" fmla="*/ 1742405 h 6485613"/>
                <a:gd name="connsiteX43" fmla="*/ 1128787 w 3249324"/>
                <a:gd name="connsiteY43" fmla="*/ 1840830 h 6485613"/>
                <a:gd name="connsiteX44" fmla="*/ 912887 w 3249324"/>
                <a:gd name="connsiteY44" fmla="*/ 1959099 h 6485613"/>
                <a:gd name="connsiteX45" fmla="*/ 789062 w 3249324"/>
                <a:gd name="connsiteY45" fmla="*/ 1959099 h 6485613"/>
                <a:gd name="connsiteX46" fmla="*/ 646187 w 3249324"/>
                <a:gd name="connsiteY46" fmla="*/ 2085305 h 6485613"/>
                <a:gd name="connsiteX47" fmla="*/ 227087 w 3249324"/>
                <a:gd name="connsiteY47" fmla="*/ 2909218 h 6485613"/>
                <a:gd name="connsiteX48" fmla="*/ 474737 w 3249324"/>
                <a:gd name="connsiteY48" fmla="*/ 2201986 h 6485613"/>
                <a:gd name="connsiteX49" fmla="*/ 324717 w 3249324"/>
                <a:gd name="connsiteY49" fmla="*/ 2392487 h 6485613"/>
                <a:gd name="connsiteX50" fmla="*/ 527125 w 3249324"/>
                <a:gd name="connsiteY50" fmla="*/ 2023392 h 6485613"/>
                <a:gd name="connsiteX51" fmla="*/ 643805 w 3249324"/>
                <a:gd name="connsiteY51" fmla="*/ 1799555 h 6485613"/>
                <a:gd name="connsiteX52" fmla="*/ 965273 w 3249324"/>
                <a:gd name="connsiteY52" fmla="*/ 1632867 h 6485613"/>
                <a:gd name="connsiteX53" fmla="*/ 1020041 w 3249324"/>
                <a:gd name="connsiteY53" fmla="*/ 1768599 h 6485613"/>
                <a:gd name="connsiteX54" fmla="*/ 1120054 w 3249324"/>
                <a:gd name="connsiteY54" fmla="*/ 1723355 h 6485613"/>
                <a:gd name="connsiteX55" fmla="*/ 1298648 w 3249324"/>
                <a:gd name="connsiteY55" fmla="*/ 1428080 h 6485613"/>
                <a:gd name="connsiteX56" fmla="*/ 1493910 w 3249324"/>
                <a:gd name="connsiteY56" fmla="*/ 1347117 h 6485613"/>
                <a:gd name="connsiteX57" fmla="*/ 1622498 w 3249324"/>
                <a:gd name="connsiteY57" fmla="*/ 1318542 h 6485613"/>
                <a:gd name="connsiteX58" fmla="*/ 2337173 w 3249324"/>
                <a:gd name="connsiteY58" fmla="*/ 0 h 6485613"/>
                <a:gd name="connsiteX0" fmla="*/ 1622498 w 3249324"/>
                <a:gd name="connsiteY0" fmla="*/ 1484982 h 6652053"/>
                <a:gd name="connsiteX1" fmla="*/ 3249324 w 3249324"/>
                <a:gd name="connsiteY1" fmla="*/ 166440 h 6652053"/>
                <a:gd name="connsiteX2" fmla="*/ 2751208 w 3249324"/>
                <a:gd name="connsiteY2" fmla="*/ 5778376 h 6652053"/>
                <a:gd name="connsiteX3" fmla="*/ 3067914 w 3249324"/>
                <a:gd name="connsiteY3" fmla="*/ 6247482 h 6652053"/>
                <a:gd name="connsiteX4" fmla="*/ 3192174 w 3249324"/>
                <a:gd name="connsiteY4" fmla="*/ 6369257 h 6652053"/>
                <a:gd name="connsiteX5" fmla="*/ 3015527 w 3249324"/>
                <a:gd name="connsiteY5" fmla="*/ 6647531 h 6652053"/>
                <a:gd name="connsiteX6" fmla="*/ 2556248 w 3249324"/>
                <a:gd name="connsiteY6" fmla="*/ 6388307 h 6652053"/>
                <a:gd name="connsiteX7" fmla="*/ 2615477 w 3249324"/>
                <a:gd name="connsiteY7" fmla="*/ 5785520 h 6652053"/>
                <a:gd name="connsiteX8" fmla="*/ 2365446 w 3249324"/>
                <a:gd name="connsiteY8" fmla="*/ 5325939 h 6652053"/>
                <a:gd name="connsiteX9" fmla="*/ 2246383 w 3249324"/>
                <a:gd name="connsiteY9" fmla="*/ 4809207 h 6652053"/>
                <a:gd name="connsiteX10" fmla="*/ 2239239 w 3249324"/>
                <a:gd name="connsiteY10" fmla="*/ 4147220 h 6652053"/>
                <a:gd name="connsiteX11" fmla="*/ 1865384 w 3249324"/>
                <a:gd name="connsiteY11" fmla="*/ 3058989 h 6652053"/>
                <a:gd name="connsiteX12" fmla="*/ 1798709 w 3249324"/>
                <a:gd name="connsiteY12" fmla="*/ 2811339 h 6652053"/>
                <a:gd name="connsiteX13" fmla="*/ 1617735 w 3249324"/>
                <a:gd name="connsiteY13" fmla="*/ 2825626 h 6652053"/>
                <a:gd name="connsiteX14" fmla="*/ 1551060 w 3249324"/>
                <a:gd name="connsiteY14" fmla="*/ 2430339 h 6652053"/>
                <a:gd name="connsiteX15" fmla="*/ 1393901 w 3249324"/>
                <a:gd name="connsiteY15" fmla="*/ 2530351 h 6652053"/>
                <a:gd name="connsiteX16" fmla="*/ 1279601 w 3249324"/>
                <a:gd name="connsiteY16" fmla="*/ 2549401 h 6652053"/>
                <a:gd name="connsiteX17" fmla="*/ 1212926 w 3249324"/>
                <a:gd name="connsiteY17" fmla="*/ 2744664 h 6652053"/>
                <a:gd name="connsiteX18" fmla="*/ 1179588 w 3249324"/>
                <a:gd name="connsiteY18" fmla="*/ 2382714 h 6652053"/>
                <a:gd name="connsiteX19" fmla="*/ 1022426 w 3249324"/>
                <a:gd name="connsiteY19" fmla="*/ 2449389 h 6652053"/>
                <a:gd name="connsiteX20" fmla="*/ 684288 w 3249324"/>
                <a:gd name="connsiteY20" fmla="*/ 4359151 h 6652053"/>
                <a:gd name="connsiteX21" fmla="*/ 766838 w 3249324"/>
                <a:gd name="connsiteY21" fmla="*/ 4810001 h 6652053"/>
                <a:gd name="connsiteX22" fmla="*/ 722389 w 3249324"/>
                <a:gd name="connsiteY22" fmla="*/ 5438651 h 6652053"/>
                <a:gd name="connsiteX23" fmla="*/ 801764 w 3249324"/>
                <a:gd name="connsiteY23" fmla="*/ 5470401 h 6652053"/>
                <a:gd name="connsiteX24" fmla="*/ 897014 w 3249324"/>
                <a:gd name="connsiteY24" fmla="*/ 5527551 h 6652053"/>
                <a:gd name="connsiteX25" fmla="*/ 1024014 w 3249324"/>
                <a:gd name="connsiteY25" fmla="*/ 5629151 h 6652053"/>
                <a:gd name="connsiteX26" fmla="*/ 1090689 w 3249324"/>
                <a:gd name="connsiteY26" fmla="*/ 5746626 h 6652053"/>
                <a:gd name="connsiteX27" fmla="*/ 1341514 w 3249324"/>
                <a:gd name="connsiteY27" fmla="*/ 6480051 h 6652053"/>
                <a:gd name="connsiteX28" fmla="*/ 1081164 w 3249324"/>
                <a:gd name="connsiteY28" fmla="*/ 6578476 h 6652053"/>
                <a:gd name="connsiteX29" fmla="*/ 1046239 w 3249324"/>
                <a:gd name="connsiteY29" fmla="*/ 5937126 h 6652053"/>
                <a:gd name="connsiteX30" fmla="*/ 817639 w 3249324"/>
                <a:gd name="connsiteY30" fmla="*/ 5603751 h 6652053"/>
                <a:gd name="connsiteX31" fmla="*/ 693814 w 3249324"/>
                <a:gd name="connsiteY31" fmla="*/ 5518026 h 6652053"/>
                <a:gd name="connsiteX32" fmla="*/ 535064 w 3249324"/>
                <a:gd name="connsiteY32" fmla="*/ 5264026 h 6652053"/>
                <a:gd name="connsiteX33" fmla="*/ 14363 w 3249324"/>
                <a:gd name="connsiteY33" fmla="*/ 6016501 h 6652053"/>
                <a:gd name="connsiteX34" fmla="*/ 179465 w 3249324"/>
                <a:gd name="connsiteY34" fmla="*/ 5702176 h 6652053"/>
                <a:gd name="connsiteX35" fmla="*/ 262014 w 3249324"/>
                <a:gd name="connsiteY35" fmla="*/ 5206876 h 6652053"/>
                <a:gd name="connsiteX36" fmla="*/ 603326 w 3249324"/>
                <a:gd name="connsiteY36" fmla="*/ 4378201 h 6652053"/>
                <a:gd name="connsiteX37" fmla="*/ 870026 w 3249324"/>
                <a:gd name="connsiteY37" fmla="*/ 2458914 h 6652053"/>
                <a:gd name="connsiteX38" fmla="*/ 398538 w 3249324"/>
                <a:gd name="connsiteY38" fmla="*/ 3857501 h 6652053"/>
                <a:gd name="connsiteX39" fmla="*/ 897013 w 3249324"/>
                <a:gd name="connsiteY39" fmla="*/ 2231901 h 6652053"/>
                <a:gd name="connsiteX40" fmla="*/ 1138313 w 3249324"/>
                <a:gd name="connsiteY40" fmla="*/ 2136651 h 6652053"/>
                <a:gd name="connsiteX41" fmla="*/ 1455812 w 3249324"/>
                <a:gd name="connsiteY41" fmla="*/ 1737395 h 6652053"/>
                <a:gd name="connsiteX42" fmla="*/ 1274837 w 3249324"/>
                <a:gd name="connsiteY42" fmla="*/ 1908845 h 6652053"/>
                <a:gd name="connsiteX43" fmla="*/ 1128787 w 3249324"/>
                <a:gd name="connsiteY43" fmla="*/ 2007270 h 6652053"/>
                <a:gd name="connsiteX44" fmla="*/ 912887 w 3249324"/>
                <a:gd name="connsiteY44" fmla="*/ 2125539 h 6652053"/>
                <a:gd name="connsiteX45" fmla="*/ 789062 w 3249324"/>
                <a:gd name="connsiteY45" fmla="*/ 2125539 h 6652053"/>
                <a:gd name="connsiteX46" fmla="*/ 646187 w 3249324"/>
                <a:gd name="connsiteY46" fmla="*/ 2251745 h 6652053"/>
                <a:gd name="connsiteX47" fmla="*/ 227087 w 3249324"/>
                <a:gd name="connsiteY47" fmla="*/ 3075658 h 6652053"/>
                <a:gd name="connsiteX48" fmla="*/ 474737 w 3249324"/>
                <a:gd name="connsiteY48" fmla="*/ 2368426 h 6652053"/>
                <a:gd name="connsiteX49" fmla="*/ 324717 w 3249324"/>
                <a:gd name="connsiteY49" fmla="*/ 2558927 h 6652053"/>
                <a:gd name="connsiteX50" fmla="*/ 527125 w 3249324"/>
                <a:gd name="connsiteY50" fmla="*/ 2189832 h 6652053"/>
                <a:gd name="connsiteX51" fmla="*/ 643805 w 3249324"/>
                <a:gd name="connsiteY51" fmla="*/ 1965995 h 6652053"/>
                <a:gd name="connsiteX52" fmla="*/ 965273 w 3249324"/>
                <a:gd name="connsiteY52" fmla="*/ 1799307 h 6652053"/>
                <a:gd name="connsiteX53" fmla="*/ 1020041 w 3249324"/>
                <a:gd name="connsiteY53" fmla="*/ 1935039 h 6652053"/>
                <a:gd name="connsiteX54" fmla="*/ 1120054 w 3249324"/>
                <a:gd name="connsiteY54" fmla="*/ 1889795 h 6652053"/>
                <a:gd name="connsiteX55" fmla="*/ 1298648 w 3249324"/>
                <a:gd name="connsiteY55" fmla="*/ 1594520 h 6652053"/>
                <a:gd name="connsiteX56" fmla="*/ 1493910 w 3249324"/>
                <a:gd name="connsiteY56" fmla="*/ 1513557 h 6652053"/>
                <a:gd name="connsiteX57" fmla="*/ 1622498 w 3249324"/>
                <a:gd name="connsiteY57" fmla="*/ 1484982 h 6652053"/>
                <a:gd name="connsiteX0" fmla="*/ 1622498 w 3194734"/>
                <a:gd name="connsiteY0" fmla="*/ 39361 h 5206432"/>
                <a:gd name="connsiteX1" fmla="*/ 2751208 w 3194734"/>
                <a:gd name="connsiteY1" fmla="*/ 4332755 h 5206432"/>
                <a:gd name="connsiteX2" fmla="*/ 3067914 w 3194734"/>
                <a:gd name="connsiteY2" fmla="*/ 4801861 h 5206432"/>
                <a:gd name="connsiteX3" fmla="*/ 3192174 w 3194734"/>
                <a:gd name="connsiteY3" fmla="*/ 4923636 h 5206432"/>
                <a:gd name="connsiteX4" fmla="*/ 3015527 w 3194734"/>
                <a:gd name="connsiteY4" fmla="*/ 5201910 h 5206432"/>
                <a:gd name="connsiteX5" fmla="*/ 2556248 w 3194734"/>
                <a:gd name="connsiteY5" fmla="*/ 4942686 h 5206432"/>
                <a:gd name="connsiteX6" fmla="*/ 2615477 w 3194734"/>
                <a:gd name="connsiteY6" fmla="*/ 4339899 h 5206432"/>
                <a:gd name="connsiteX7" fmla="*/ 2365446 w 3194734"/>
                <a:gd name="connsiteY7" fmla="*/ 3880318 h 5206432"/>
                <a:gd name="connsiteX8" fmla="*/ 2246383 w 3194734"/>
                <a:gd name="connsiteY8" fmla="*/ 3363586 h 5206432"/>
                <a:gd name="connsiteX9" fmla="*/ 2239239 w 3194734"/>
                <a:gd name="connsiteY9" fmla="*/ 2701599 h 5206432"/>
                <a:gd name="connsiteX10" fmla="*/ 1865384 w 3194734"/>
                <a:gd name="connsiteY10" fmla="*/ 1613368 h 5206432"/>
                <a:gd name="connsiteX11" fmla="*/ 1798709 w 3194734"/>
                <a:gd name="connsiteY11" fmla="*/ 1365718 h 5206432"/>
                <a:gd name="connsiteX12" fmla="*/ 1617735 w 3194734"/>
                <a:gd name="connsiteY12" fmla="*/ 1380005 h 5206432"/>
                <a:gd name="connsiteX13" fmla="*/ 1551060 w 3194734"/>
                <a:gd name="connsiteY13" fmla="*/ 984718 h 5206432"/>
                <a:gd name="connsiteX14" fmla="*/ 1393901 w 3194734"/>
                <a:gd name="connsiteY14" fmla="*/ 1084730 h 5206432"/>
                <a:gd name="connsiteX15" fmla="*/ 1279601 w 3194734"/>
                <a:gd name="connsiteY15" fmla="*/ 1103780 h 5206432"/>
                <a:gd name="connsiteX16" fmla="*/ 1212926 w 3194734"/>
                <a:gd name="connsiteY16" fmla="*/ 1299043 h 5206432"/>
                <a:gd name="connsiteX17" fmla="*/ 1179588 w 3194734"/>
                <a:gd name="connsiteY17" fmla="*/ 937093 h 5206432"/>
                <a:gd name="connsiteX18" fmla="*/ 1022426 w 3194734"/>
                <a:gd name="connsiteY18" fmla="*/ 1003768 h 5206432"/>
                <a:gd name="connsiteX19" fmla="*/ 684288 w 3194734"/>
                <a:gd name="connsiteY19" fmla="*/ 2913530 h 5206432"/>
                <a:gd name="connsiteX20" fmla="*/ 766838 w 3194734"/>
                <a:gd name="connsiteY20" fmla="*/ 3364380 h 5206432"/>
                <a:gd name="connsiteX21" fmla="*/ 722389 w 3194734"/>
                <a:gd name="connsiteY21" fmla="*/ 3993030 h 5206432"/>
                <a:gd name="connsiteX22" fmla="*/ 801764 w 3194734"/>
                <a:gd name="connsiteY22" fmla="*/ 4024780 h 5206432"/>
                <a:gd name="connsiteX23" fmla="*/ 897014 w 3194734"/>
                <a:gd name="connsiteY23" fmla="*/ 4081930 h 5206432"/>
                <a:gd name="connsiteX24" fmla="*/ 1024014 w 3194734"/>
                <a:gd name="connsiteY24" fmla="*/ 4183530 h 5206432"/>
                <a:gd name="connsiteX25" fmla="*/ 1090689 w 3194734"/>
                <a:gd name="connsiteY25" fmla="*/ 4301005 h 5206432"/>
                <a:gd name="connsiteX26" fmla="*/ 1341514 w 3194734"/>
                <a:gd name="connsiteY26" fmla="*/ 5034430 h 5206432"/>
                <a:gd name="connsiteX27" fmla="*/ 1081164 w 3194734"/>
                <a:gd name="connsiteY27" fmla="*/ 5132855 h 5206432"/>
                <a:gd name="connsiteX28" fmla="*/ 1046239 w 3194734"/>
                <a:gd name="connsiteY28" fmla="*/ 4491505 h 5206432"/>
                <a:gd name="connsiteX29" fmla="*/ 817639 w 3194734"/>
                <a:gd name="connsiteY29" fmla="*/ 4158130 h 5206432"/>
                <a:gd name="connsiteX30" fmla="*/ 693814 w 3194734"/>
                <a:gd name="connsiteY30" fmla="*/ 4072405 h 5206432"/>
                <a:gd name="connsiteX31" fmla="*/ 535064 w 3194734"/>
                <a:gd name="connsiteY31" fmla="*/ 3818405 h 5206432"/>
                <a:gd name="connsiteX32" fmla="*/ 14363 w 3194734"/>
                <a:gd name="connsiteY32" fmla="*/ 4570880 h 5206432"/>
                <a:gd name="connsiteX33" fmla="*/ 179465 w 3194734"/>
                <a:gd name="connsiteY33" fmla="*/ 4256555 h 5206432"/>
                <a:gd name="connsiteX34" fmla="*/ 262014 w 3194734"/>
                <a:gd name="connsiteY34" fmla="*/ 3761255 h 5206432"/>
                <a:gd name="connsiteX35" fmla="*/ 603326 w 3194734"/>
                <a:gd name="connsiteY35" fmla="*/ 2932580 h 5206432"/>
                <a:gd name="connsiteX36" fmla="*/ 870026 w 3194734"/>
                <a:gd name="connsiteY36" fmla="*/ 1013293 h 5206432"/>
                <a:gd name="connsiteX37" fmla="*/ 398538 w 3194734"/>
                <a:gd name="connsiteY37" fmla="*/ 2411880 h 5206432"/>
                <a:gd name="connsiteX38" fmla="*/ 897013 w 3194734"/>
                <a:gd name="connsiteY38" fmla="*/ 786280 h 5206432"/>
                <a:gd name="connsiteX39" fmla="*/ 1138313 w 3194734"/>
                <a:gd name="connsiteY39" fmla="*/ 691030 h 5206432"/>
                <a:gd name="connsiteX40" fmla="*/ 1455812 w 3194734"/>
                <a:gd name="connsiteY40" fmla="*/ 291774 h 5206432"/>
                <a:gd name="connsiteX41" fmla="*/ 1274837 w 3194734"/>
                <a:gd name="connsiteY41" fmla="*/ 463224 h 5206432"/>
                <a:gd name="connsiteX42" fmla="*/ 1128787 w 3194734"/>
                <a:gd name="connsiteY42" fmla="*/ 561649 h 5206432"/>
                <a:gd name="connsiteX43" fmla="*/ 912887 w 3194734"/>
                <a:gd name="connsiteY43" fmla="*/ 679918 h 5206432"/>
                <a:gd name="connsiteX44" fmla="*/ 789062 w 3194734"/>
                <a:gd name="connsiteY44" fmla="*/ 679918 h 5206432"/>
                <a:gd name="connsiteX45" fmla="*/ 646187 w 3194734"/>
                <a:gd name="connsiteY45" fmla="*/ 806124 h 5206432"/>
                <a:gd name="connsiteX46" fmla="*/ 227087 w 3194734"/>
                <a:gd name="connsiteY46" fmla="*/ 1630037 h 5206432"/>
                <a:gd name="connsiteX47" fmla="*/ 474737 w 3194734"/>
                <a:gd name="connsiteY47" fmla="*/ 922805 h 5206432"/>
                <a:gd name="connsiteX48" fmla="*/ 324717 w 3194734"/>
                <a:gd name="connsiteY48" fmla="*/ 1113306 h 5206432"/>
                <a:gd name="connsiteX49" fmla="*/ 527125 w 3194734"/>
                <a:gd name="connsiteY49" fmla="*/ 744211 h 5206432"/>
                <a:gd name="connsiteX50" fmla="*/ 643805 w 3194734"/>
                <a:gd name="connsiteY50" fmla="*/ 520374 h 5206432"/>
                <a:gd name="connsiteX51" fmla="*/ 965273 w 3194734"/>
                <a:gd name="connsiteY51" fmla="*/ 353686 h 5206432"/>
                <a:gd name="connsiteX52" fmla="*/ 1020041 w 3194734"/>
                <a:gd name="connsiteY52" fmla="*/ 489418 h 5206432"/>
                <a:gd name="connsiteX53" fmla="*/ 1120054 w 3194734"/>
                <a:gd name="connsiteY53" fmla="*/ 444174 h 5206432"/>
                <a:gd name="connsiteX54" fmla="*/ 1298648 w 3194734"/>
                <a:gd name="connsiteY54" fmla="*/ 148899 h 5206432"/>
                <a:gd name="connsiteX55" fmla="*/ 1493910 w 3194734"/>
                <a:gd name="connsiteY55" fmla="*/ 67936 h 5206432"/>
                <a:gd name="connsiteX56" fmla="*/ 1622498 w 3194734"/>
                <a:gd name="connsiteY56" fmla="*/ 39361 h 5206432"/>
                <a:gd name="connsiteX0" fmla="*/ 1622498 w 3194734"/>
                <a:gd name="connsiteY0" fmla="*/ 59397 h 5226468"/>
                <a:gd name="connsiteX1" fmla="*/ 1786014 w 3194734"/>
                <a:gd name="connsiteY1" fmla="*/ 434840 h 5226468"/>
                <a:gd name="connsiteX2" fmla="*/ 2751208 w 3194734"/>
                <a:gd name="connsiteY2" fmla="*/ 4352791 h 5226468"/>
                <a:gd name="connsiteX3" fmla="*/ 3067914 w 3194734"/>
                <a:gd name="connsiteY3" fmla="*/ 4821897 h 5226468"/>
                <a:gd name="connsiteX4" fmla="*/ 3192174 w 3194734"/>
                <a:gd name="connsiteY4" fmla="*/ 4943672 h 5226468"/>
                <a:gd name="connsiteX5" fmla="*/ 3015527 w 3194734"/>
                <a:gd name="connsiteY5" fmla="*/ 5221946 h 5226468"/>
                <a:gd name="connsiteX6" fmla="*/ 2556248 w 3194734"/>
                <a:gd name="connsiteY6" fmla="*/ 4962722 h 5226468"/>
                <a:gd name="connsiteX7" fmla="*/ 2615477 w 3194734"/>
                <a:gd name="connsiteY7" fmla="*/ 4359935 h 5226468"/>
                <a:gd name="connsiteX8" fmla="*/ 2365446 w 3194734"/>
                <a:gd name="connsiteY8" fmla="*/ 3900354 h 5226468"/>
                <a:gd name="connsiteX9" fmla="*/ 2246383 w 3194734"/>
                <a:gd name="connsiteY9" fmla="*/ 3383622 h 5226468"/>
                <a:gd name="connsiteX10" fmla="*/ 2239239 w 3194734"/>
                <a:gd name="connsiteY10" fmla="*/ 2721635 h 5226468"/>
                <a:gd name="connsiteX11" fmla="*/ 1865384 w 3194734"/>
                <a:gd name="connsiteY11" fmla="*/ 1633404 h 5226468"/>
                <a:gd name="connsiteX12" fmla="*/ 1798709 w 3194734"/>
                <a:gd name="connsiteY12" fmla="*/ 1385754 h 5226468"/>
                <a:gd name="connsiteX13" fmla="*/ 1617735 w 3194734"/>
                <a:gd name="connsiteY13" fmla="*/ 1400041 h 5226468"/>
                <a:gd name="connsiteX14" fmla="*/ 1551060 w 3194734"/>
                <a:gd name="connsiteY14" fmla="*/ 1004754 h 5226468"/>
                <a:gd name="connsiteX15" fmla="*/ 1393901 w 3194734"/>
                <a:gd name="connsiteY15" fmla="*/ 1104766 h 5226468"/>
                <a:gd name="connsiteX16" fmla="*/ 1279601 w 3194734"/>
                <a:gd name="connsiteY16" fmla="*/ 1123816 h 5226468"/>
                <a:gd name="connsiteX17" fmla="*/ 1212926 w 3194734"/>
                <a:gd name="connsiteY17" fmla="*/ 1319079 h 5226468"/>
                <a:gd name="connsiteX18" fmla="*/ 1179588 w 3194734"/>
                <a:gd name="connsiteY18" fmla="*/ 957129 h 5226468"/>
                <a:gd name="connsiteX19" fmla="*/ 1022426 w 3194734"/>
                <a:gd name="connsiteY19" fmla="*/ 1023804 h 5226468"/>
                <a:gd name="connsiteX20" fmla="*/ 684288 w 3194734"/>
                <a:gd name="connsiteY20" fmla="*/ 2933566 h 5226468"/>
                <a:gd name="connsiteX21" fmla="*/ 766838 w 3194734"/>
                <a:gd name="connsiteY21" fmla="*/ 3384416 h 5226468"/>
                <a:gd name="connsiteX22" fmla="*/ 722389 w 3194734"/>
                <a:gd name="connsiteY22" fmla="*/ 4013066 h 5226468"/>
                <a:gd name="connsiteX23" fmla="*/ 801764 w 3194734"/>
                <a:gd name="connsiteY23" fmla="*/ 4044816 h 5226468"/>
                <a:gd name="connsiteX24" fmla="*/ 897014 w 3194734"/>
                <a:gd name="connsiteY24" fmla="*/ 4101966 h 5226468"/>
                <a:gd name="connsiteX25" fmla="*/ 1024014 w 3194734"/>
                <a:gd name="connsiteY25" fmla="*/ 4203566 h 5226468"/>
                <a:gd name="connsiteX26" fmla="*/ 1090689 w 3194734"/>
                <a:gd name="connsiteY26" fmla="*/ 4321041 h 5226468"/>
                <a:gd name="connsiteX27" fmla="*/ 1341514 w 3194734"/>
                <a:gd name="connsiteY27" fmla="*/ 5054466 h 5226468"/>
                <a:gd name="connsiteX28" fmla="*/ 1081164 w 3194734"/>
                <a:gd name="connsiteY28" fmla="*/ 5152891 h 5226468"/>
                <a:gd name="connsiteX29" fmla="*/ 1046239 w 3194734"/>
                <a:gd name="connsiteY29" fmla="*/ 4511541 h 5226468"/>
                <a:gd name="connsiteX30" fmla="*/ 817639 w 3194734"/>
                <a:gd name="connsiteY30" fmla="*/ 4178166 h 5226468"/>
                <a:gd name="connsiteX31" fmla="*/ 693814 w 3194734"/>
                <a:gd name="connsiteY31" fmla="*/ 4092441 h 5226468"/>
                <a:gd name="connsiteX32" fmla="*/ 535064 w 3194734"/>
                <a:gd name="connsiteY32" fmla="*/ 3838441 h 5226468"/>
                <a:gd name="connsiteX33" fmla="*/ 14363 w 3194734"/>
                <a:gd name="connsiteY33" fmla="*/ 4590916 h 5226468"/>
                <a:gd name="connsiteX34" fmla="*/ 179465 w 3194734"/>
                <a:gd name="connsiteY34" fmla="*/ 4276591 h 5226468"/>
                <a:gd name="connsiteX35" fmla="*/ 262014 w 3194734"/>
                <a:gd name="connsiteY35" fmla="*/ 3781291 h 5226468"/>
                <a:gd name="connsiteX36" fmla="*/ 603326 w 3194734"/>
                <a:gd name="connsiteY36" fmla="*/ 2952616 h 5226468"/>
                <a:gd name="connsiteX37" fmla="*/ 870026 w 3194734"/>
                <a:gd name="connsiteY37" fmla="*/ 1033329 h 5226468"/>
                <a:gd name="connsiteX38" fmla="*/ 398538 w 3194734"/>
                <a:gd name="connsiteY38" fmla="*/ 2431916 h 5226468"/>
                <a:gd name="connsiteX39" fmla="*/ 897013 w 3194734"/>
                <a:gd name="connsiteY39" fmla="*/ 806316 h 5226468"/>
                <a:gd name="connsiteX40" fmla="*/ 1138313 w 3194734"/>
                <a:gd name="connsiteY40" fmla="*/ 711066 h 5226468"/>
                <a:gd name="connsiteX41" fmla="*/ 1455812 w 3194734"/>
                <a:gd name="connsiteY41" fmla="*/ 311810 h 5226468"/>
                <a:gd name="connsiteX42" fmla="*/ 1274837 w 3194734"/>
                <a:gd name="connsiteY42" fmla="*/ 483260 h 5226468"/>
                <a:gd name="connsiteX43" fmla="*/ 1128787 w 3194734"/>
                <a:gd name="connsiteY43" fmla="*/ 581685 h 5226468"/>
                <a:gd name="connsiteX44" fmla="*/ 912887 w 3194734"/>
                <a:gd name="connsiteY44" fmla="*/ 699954 h 5226468"/>
                <a:gd name="connsiteX45" fmla="*/ 789062 w 3194734"/>
                <a:gd name="connsiteY45" fmla="*/ 699954 h 5226468"/>
                <a:gd name="connsiteX46" fmla="*/ 646187 w 3194734"/>
                <a:gd name="connsiteY46" fmla="*/ 826160 h 5226468"/>
                <a:gd name="connsiteX47" fmla="*/ 227087 w 3194734"/>
                <a:gd name="connsiteY47" fmla="*/ 1650073 h 5226468"/>
                <a:gd name="connsiteX48" fmla="*/ 474737 w 3194734"/>
                <a:gd name="connsiteY48" fmla="*/ 942841 h 5226468"/>
                <a:gd name="connsiteX49" fmla="*/ 324717 w 3194734"/>
                <a:gd name="connsiteY49" fmla="*/ 1133342 h 5226468"/>
                <a:gd name="connsiteX50" fmla="*/ 527125 w 3194734"/>
                <a:gd name="connsiteY50" fmla="*/ 764247 h 5226468"/>
                <a:gd name="connsiteX51" fmla="*/ 643805 w 3194734"/>
                <a:gd name="connsiteY51" fmla="*/ 540410 h 5226468"/>
                <a:gd name="connsiteX52" fmla="*/ 965273 w 3194734"/>
                <a:gd name="connsiteY52" fmla="*/ 373722 h 5226468"/>
                <a:gd name="connsiteX53" fmla="*/ 1020041 w 3194734"/>
                <a:gd name="connsiteY53" fmla="*/ 509454 h 5226468"/>
                <a:gd name="connsiteX54" fmla="*/ 1120054 w 3194734"/>
                <a:gd name="connsiteY54" fmla="*/ 464210 h 5226468"/>
                <a:gd name="connsiteX55" fmla="*/ 1298648 w 3194734"/>
                <a:gd name="connsiteY55" fmla="*/ 168935 h 5226468"/>
                <a:gd name="connsiteX56" fmla="*/ 1493910 w 3194734"/>
                <a:gd name="connsiteY56" fmla="*/ 87972 h 5226468"/>
                <a:gd name="connsiteX57" fmla="*/ 1622498 w 3194734"/>
                <a:gd name="connsiteY57" fmla="*/ 59397 h 5226468"/>
                <a:gd name="connsiteX0" fmla="*/ 1622498 w 3194734"/>
                <a:gd name="connsiteY0" fmla="*/ 39361 h 5206432"/>
                <a:gd name="connsiteX1" fmla="*/ 1786014 w 3194734"/>
                <a:gd name="connsiteY1" fmla="*/ 414804 h 5206432"/>
                <a:gd name="connsiteX2" fmla="*/ 2751208 w 3194734"/>
                <a:gd name="connsiteY2" fmla="*/ 4332755 h 5206432"/>
                <a:gd name="connsiteX3" fmla="*/ 3067914 w 3194734"/>
                <a:gd name="connsiteY3" fmla="*/ 4801861 h 5206432"/>
                <a:gd name="connsiteX4" fmla="*/ 3192174 w 3194734"/>
                <a:gd name="connsiteY4" fmla="*/ 4923636 h 5206432"/>
                <a:gd name="connsiteX5" fmla="*/ 3015527 w 3194734"/>
                <a:gd name="connsiteY5" fmla="*/ 5201910 h 5206432"/>
                <a:gd name="connsiteX6" fmla="*/ 2556248 w 3194734"/>
                <a:gd name="connsiteY6" fmla="*/ 4942686 h 5206432"/>
                <a:gd name="connsiteX7" fmla="*/ 2615477 w 3194734"/>
                <a:gd name="connsiteY7" fmla="*/ 4339899 h 5206432"/>
                <a:gd name="connsiteX8" fmla="*/ 2365446 w 3194734"/>
                <a:gd name="connsiteY8" fmla="*/ 3880318 h 5206432"/>
                <a:gd name="connsiteX9" fmla="*/ 2246383 w 3194734"/>
                <a:gd name="connsiteY9" fmla="*/ 3363586 h 5206432"/>
                <a:gd name="connsiteX10" fmla="*/ 2239239 w 3194734"/>
                <a:gd name="connsiteY10" fmla="*/ 2701599 h 5206432"/>
                <a:gd name="connsiteX11" fmla="*/ 1865384 w 3194734"/>
                <a:gd name="connsiteY11" fmla="*/ 1613368 h 5206432"/>
                <a:gd name="connsiteX12" fmla="*/ 1798709 w 3194734"/>
                <a:gd name="connsiteY12" fmla="*/ 1365718 h 5206432"/>
                <a:gd name="connsiteX13" fmla="*/ 1617735 w 3194734"/>
                <a:gd name="connsiteY13" fmla="*/ 1380005 h 5206432"/>
                <a:gd name="connsiteX14" fmla="*/ 1551060 w 3194734"/>
                <a:gd name="connsiteY14" fmla="*/ 984718 h 5206432"/>
                <a:gd name="connsiteX15" fmla="*/ 1393901 w 3194734"/>
                <a:gd name="connsiteY15" fmla="*/ 1084730 h 5206432"/>
                <a:gd name="connsiteX16" fmla="*/ 1279601 w 3194734"/>
                <a:gd name="connsiteY16" fmla="*/ 1103780 h 5206432"/>
                <a:gd name="connsiteX17" fmla="*/ 1212926 w 3194734"/>
                <a:gd name="connsiteY17" fmla="*/ 1299043 h 5206432"/>
                <a:gd name="connsiteX18" fmla="*/ 1179588 w 3194734"/>
                <a:gd name="connsiteY18" fmla="*/ 937093 h 5206432"/>
                <a:gd name="connsiteX19" fmla="*/ 1022426 w 3194734"/>
                <a:gd name="connsiteY19" fmla="*/ 1003768 h 5206432"/>
                <a:gd name="connsiteX20" fmla="*/ 684288 w 3194734"/>
                <a:gd name="connsiteY20" fmla="*/ 2913530 h 5206432"/>
                <a:gd name="connsiteX21" fmla="*/ 766838 w 3194734"/>
                <a:gd name="connsiteY21" fmla="*/ 3364380 h 5206432"/>
                <a:gd name="connsiteX22" fmla="*/ 722389 w 3194734"/>
                <a:gd name="connsiteY22" fmla="*/ 3993030 h 5206432"/>
                <a:gd name="connsiteX23" fmla="*/ 801764 w 3194734"/>
                <a:gd name="connsiteY23" fmla="*/ 4024780 h 5206432"/>
                <a:gd name="connsiteX24" fmla="*/ 897014 w 3194734"/>
                <a:gd name="connsiteY24" fmla="*/ 4081930 h 5206432"/>
                <a:gd name="connsiteX25" fmla="*/ 1024014 w 3194734"/>
                <a:gd name="connsiteY25" fmla="*/ 4183530 h 5206432"/>
                <a:gd name="connsiteX26" fmla="*/ 1090689 w 3194734"/>
                <a:gd name="connsiteY26" fmla="*/ 4301005 h 5206432"/>
                <a:gd name="connsiteX27" fmla="*/ 1341514 w 3194734"/>
                <a:gd name="connsiteY27" fmla="*/ 5034430 h 5206432"/>
                <a:gd name="connsiteX28" fmla="*/ 1081164 w 3194734"/>
                <a:gd name="connsiteY28" fmla="*/ 5132855 h 5206432"/>
                <a:gd name="connsiteX29" fmla="*/ 1046239 w 3194734"/>
                <a:gd name="connsiteY29" fmla="*/ 4491505 h 5206432"/>
                <a:gd name="connsiteX30" fmla="*/ 817639 w 3194734"/>
                <a:gd name="connsiteY30" fmla="*/ 4158130 h 5206432"/>
                <a:gd name="connsiteX31" fmla="*/ 693814 w 3194734"/>
                <a:gd name="connsiteY31" fmla="*/ 4072405 h 5206432"/>
                <a:gd name="connsiteX32" fmla="*/ 535064 w 3194734"/>
                <a:gd name="connsiteY32" fmla="*/ 3818405 h 5206432"/>
                <a:gd name="connsiteX33" fmla="*/ 14363 w 3194734"/>
                <a:gd name="connsiteY33" fmla="*/ 4570880 h 5206432"/>
                <a:gd name="connsiteX34" fmla="*/ 179465 w 3194734"/>
                <a:gd name="connsiteY34" fmla="*/ 4256555 h 5206432"/>
                <a:gd name="connsiteX35" fmla="*/ 262014 w 3194734"/>
                <a:gd name="connsiteY35" fmla="*/ 3761255 h 5206432"/>
                <a:gd name="connsiteX36" fmla="*/ 603326 w 3194734"/>
                <a:gd name="connsiteY36" fmla="*/ 2932580 h 5206432"/>
                <a:gd name="connsiteX37" fmla="*/ 870026 w 3194734"/>
                <a:gd name="connsiteY37" fmla="*/ 1013293 h 5206432"/>
                <a:gd name="connsiteX38" fmla="*/ 398538 w 3194734"/>
                <a:gd name="connsiteY38" fmla="*/ 2411880 h 5206432"/>
                <a:gd name="connsiteX39" fmla="*/ 897013 w 3194734"/>
                <a:gd name="connsiteY39" fmla="*/ 786280 h 5206432"/>
                <a:gd name="connsiteX40" fmla="*/ 1138313 w 3194734"/>
                <a:gd name="connsiteY40" fmla="*/ 691030 h 5206432"/>
                <a:gd name="connsiteX41" fmla="*/ 1455812 w 3194734"/>
                <a:gd name="connsiteY41" fmla="*/ 291774 h 5206432"/>
                <a:gd name="connsiteX42" fmla="*/ 1274837 w 3194734"/>
                <a:gd name="connsiteY42" fmla="*/ 463224 h 5206432"/>
                <a:gd name="connsiteX43" fmla="*/ 1128787 w 3194734"/>
                <a:gd name="connsiteY43" fmla="*/ 561649 h 5206432"/>
                <a:gd name="connsiteX44" fmla="*/ 912887 w 3194734"/>
                <a:gd name="connsiteY44" fmla="*/ 679918 h 5206432"/>
                <a:gd name="connsiteX45" fmla="*/ 789062 w 3194734"/>
                <a:gd name="connsiteY45" fmla="*/ 679918 h 5206432"/>
                <a:gd name="connsiteX46" fmla="*/ 646187 w 3194734"/>
                <a:gd name="connsiteY46" fmla="*/ 806124 h 5206432"/>
                <a:gd name="connsiteX47" fmla="*/ 227087 w 3194734"/>
                <a:gd name="connsiteY47" fmla="*/ 1630037 h 5206432"/>
                <a:gd name="connsiteX48" fmla="*/ 474737 w 3194734"/>
                <a:gd name="connsiteY48" fmla="*/ 922805 h 5206432"/>
                <a:gd name="connsiteX49" fmla="*/ 324717 w 3194734"/>
                <a:gd name="connsiteY49" fmla="*/ 1113306 h 5206432"/>
                <a:gd name="connsiteX50" fmla="*/ 527125 w 3194734"/>
                <a:gd name="connsiteY50" fmla="*/ 744211 h 5206432"/>
                <a:gd name="connsiteX51" fmla="*/ 643805 w 3194734"/>
                <a:gd name="connsiteY51" fmla="*/ 520374 h 5206432"/>
                <a:gd name="connsiteX52" fmla="*/ 965273 w 3194734"/>
                <a:gd name="connsiteY52" fmla="*/ 353686 h 5206432"/>
                <a:gd name="connsiteX53" fmla="*/ 1020041 w 3194734"/>
                <a:gd name="connsiteY53" fmla="*/ 489418 h 5206432"/>
                <a:gd name="connsiteX54" fmla="*/ 1120054 w 3194734"/>
                <a:gd name="connsiteY54" fmla="*/ 444174 h 5206432"/>
                <a:gd name="connsiteX55" fmla="*/ 1298648 w 3194734"/>
                <a:gd name="connsiteY55" fmla="*/ 148899 h 5206432"/>
                <a:gd name="connsiteX56" fmla="*/ 1493910 w 3194734"/>
                <a:gd name="connsiteY56" fmla="*/ 67936 h 5206432"/>
                <a:gd name="connsiteX57" fmla="*/ 1622498 w 3194734"/>
                <a:gd name="connsiteY57"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751208 w 3194734"/>
                <a:gd name="connsiteY3" fmla="*/ 4332755 h 5206432"/>
                <a:gd name="connsiteX4" fmla="*/ 3067914 w 3194734"/>
                <a:gd name="connsiteY4" fmla="*/ 4801861 h 5206432"/>
                <a:gd name="connsiteX5" fmla="*/ 3192174 w 3194734"/>
                <a:gd name="connsiteY5" fmla="*/ 4923636 h 5206432"/>
                <a:gd name="connsiteX6" fmla="*/ 3015527 w 3194734"/>
                <a:gd name="connsiteY6" fmla="*/ 5201910 h 5206432"/>
                <a:gd name="connsiteX7" fmla="*/ 2556248 w 3194734"/>
                <a:gd name="connsiteY7" fmla="*/ 4942686 h 5206432"/>
                <a:gd name="connsiteX8" fmla="*/ 2615477 w 3194734"/>
                <a:gd name="connsiteY8" fmla="*/ 4339899 h 5206432"/>
                <a:gd name="connsiteX9" fmla="*/ 2365446 w 3194734"/>
                <a:gd name="connsiteY9" fmla="*/ 3880318 h 5206432"/>
                <a:gd name="connsiteX10" fmla="*/ 2246383 w 3194734"/>
                <a:gd name="connsiteY10" fmla="*/ 3363586 h 5206432"/>
                <a:gd name="connsiteX11" fmla="*/ 2239239 w 3194734"/>
                <a:gd name="connsiteY11" fmla="*/ 2701599 h 5206432"/>
                <a:gd name="connsiteX12" fmla="*/ 1865384 w 3194734"/>
                <a:gd name="connsiteY12" fmla="*/ 1613368 h 5206432"/>
                <a:gd name="connsiteX13" fmla="*/ 1798709 w 3194734"/>
                <a:gd name="connsiteY13" fmla="*/ 1365718 h 5206432"/>
                <a:gd name="connsiteX14" fmla="*/ 1617735 w 3194734"/>
                <a:gd name="connsiteY14" fmla="*/ 1380005 h 5206432"/>
                <a:gd name="connsiteX15" fmla="*/ 1551060 w 3194734"/>
                <a:gd name="connsiteY15" fmla="*/ 984718 h 5206432"/>
                <a:gd name="connsiteX16" fmla="*/ 1393901 w 3194734"/>
                <a:gd name="connsiteY16" fmla="*/ 1084730 h 5206432"/>
                <a:gd name="connsiteX17" fmla="*/ 1279601 w 3194734"/>
                <a:gd name="connsiteY17" fmla="*/ 1103780 h 5206432"/>
                <a:gd name="connsiteX18" fmla="*/ 1212926 w 3194734"/>
                <a:gd name="connsiteY18" fmla="*/ 1299043 h 5206432"/>
                <a:gd name="connsiteX19" fmla="*/ 1179588 w 3194734"/>
                <a:gd name="connsiteY19" fmla="*/ 937093 h 5206432"/>
                <a:gd name="connsiteX20" fmla="*/ 1022426 w 3194734"/>
                <a:gd name="connsiteY20" fmla="*/ 1003768 h 5206432"/>
                <a:gd name="connsiteX21" fmla="*/ 684288 w 3194734"/>
                <a:gd name="connsiteY21" fmla="*/ 2913530 h 5206432"/>
                <a:gd name="connsiteX22" fmla="*/ 766838 w 3194734"/>
                <a:gd name="connsiteY22" fmla="*/ 3364380 h 5206432"/>
                <a:gd name="connsiteX23" fmla="*/ 722389 w 3194734"/>
                <a:gd name="connsiteY23" fmla="*/ 3993030 h 5206432"/>
                <a:gd name="connsiteX24" fmla="*/ 801764 w 3194734"/>
                <a:gd name="connsiteY24" fmla="*/ 4024780 h 5206432"/>
                <a:gd name="connsiteX25" fmla="*/ 897014 w 3194734"/>
                <a:gd name="connsiteY25" fmla="*/ 4081930 h 5206432"/>
                <a:gd name="connsiteX26" fmla="*/ 1024014 w 3194734"/>
                <a:gd name="connsiteY26" fmla="*/ 4183530 h 5206432"/>
                <a:gd name="connsiteX27" fmla="*/ 1090689 w 3194734"/>
                <a:gd name="connsiteY27" fmla="*/ 4301005 h 5206432"/>
                <a:gd name="connsiteX28" fmla="*/ 1341514 w 3194734"/>
                <a:gd name="connsiteY28" fmla="*/ 5034430 h 5206432"/>
                <a:gd name="connsiteX29" fmla="*/ 1081164 w 3194734"/>
                <a:gd name="connsiteY29" fmla="*/ 5132855 h 5206432"/>
                <a:gd name="connsiteX30" fmla="*/ 1046239 w 3194734"/>
                <a:gd name="connsiteY30" fmla="*/ 4491505 h 5206432"/>
                <a:gd name="connsiteX31" fmla="*/ 817639 w 3194734"/>
                <a:gd name="connsiteY31" fmla="*/ 4158130 h 5206432"/>
                <a:gd name="connsiteX32" fmla="*/ 693814 w 3194734"/>
                <a:gd name="connsiteY32" fmla="*/ 4072405 h 5206432"/>
                <a:gd name="connsiteX33" fmla="*/ 535064 w 3194734"/>
                <a:gd name="connsiteY33" fmla="*/ 3818405 h 5206432"/>
                <a:gd name="connsiteX34" fmla="*/ 14363 w 3194734"/>
                <a:gd name="connsiteY34" fmla="*/ 4570880 h 5206432"/>
                <a:gd name="connsiteX35" fmla="*/ 179465 w 3194734"/>
                <a:gd name="connsiteY35" fmla="*/ 4256555 h 5206432"/>
                <a:gd name="connsiteX36" fmla="*/ 262014 w 3194734"/>
                <a:gd name="connsiteY36" fmla="*/ 3761255 h 5206432"/>
                <a:gd name="connsiteX37" fmla="*/ 603326 w 3194734"/>
                <a:gd name="connsiteY37" fmla="*/ 2932580 h 5206432"/>
                <a:gd name="connsiteX38" fmla="*/ 870026 w 3194734"/>
                <a:gd name="connsiteY38" fmla="*/ 1013293 h 5206432"/>
                <a:gd name="connsiteX39" fmla="*/ 398538 w 3194734"/>
                <a:gd name="connsiteY39" fmla="*/ 2411880 h 5206432"/>
                <a:gd name="connsiteX40" fmla="*/ 897013 w 3194734"/>
                <a:gd name="connsiteY40" fmla="*/ 786280 h 5206432"/>
                <a:gd name="connsiteX41" fmla="*/ 1138313 w 3194734"/>
                <a:gd name="connsiteY41" fmla="*/ 691030 h 5206432"/>
                <a:gd name="connsiteX42" fmla="*/ 1455812 w 3194734"/>
                <a:gd name="connsiteY42" fmla="*/ 291774 h 5206432"/>
                <a:gd name="connsiteX43" fmla="*/ 1274837 w 3194734"/>
                <a:gd name="connsiteY43" fmla="*/ 463224 h 5206432"/>
                <a:gd name="connsiteX44" fmla="*/ 1128787 w 3194734"/>
                <a:gd name="connsiteY44" fmla="*/ 561649 h 5206432"/>
                <a:gd name="connsiteX45" fmla="*/ 912887 w 3194734"/>
                <a:gd name="connsiteY45" fmla="*/ 679918 h 5206432"/>
                <a:gd name="connsiteX46" fmla="*/ 789062 w 3194734"/>
                <a:gd name="connsiteY46" fmla="*/ 679918 h 5206432"/>
                <a:gd name="connsiteX47" fmla="*/ 646187 w 3194734"/>
                <a:gd name="connsiteY47" fmla="*/ 806124 h 5206432"/>
                <a:gd name="connsiteX48" fmla="*/ 227087 w 3194734"/>
                <a:gd name="connsiteY48" fmla="*/ 1630037 h 5206432"/>
                <a:gd name="connsiteX49" fmla="*/ 474737 w 3194734"/>
                <a:gd name="connsiteY49" fmla="*/ 922805 h 5206432"/>
                <a:gd name="connsiteX50" fmla="*/ 324717 w 3194734"/>
                <a:gd name="connsiteY50" fmla="*/ 1113306 h 5206432"/>
                <a:gd name="connsiteX51" fmla="*/ 527125 w 3194734"/>
                <a:gd name="connsiteY51" fmla="*/ 744211 h 5206432"/>
                <a:gd name="connsiteX52" fmla="*/ 643805 w 3194734"/>
                <a:gd name="connsiteY52" fmla="*/ 520374 h 5206432"/>
                <a:gd name="connsiteX53" fmla="*/ 965273 w 3194734"/>
                <a:gd name="connsiteY53" fmla="*/ 353686 h 5206432"/>
                <a:gd name="connsiteX54" fmla="*/ 1020041 w 3194734"/>
                <a:gd name="connsiteY54" fmla="*/ 489418 h 5206432"/>
                <a:gd name="connsiteX55" fmla="*/ 1120054 w 3194734"/>
                <a:gd name="connsiteY55" fmla="*/ 444174 h 5206432"/>
                <a:gd name="connsiteX56" fmla="*/ 1298648 w 3194734"/>
                <a:gd name="connsiteY56" fmla="*/ 148899 h 5206432"/>
                <a:gd name="connsiteX57" fmla="*/ 1493910 w 3194734"/>
                <a:gd name="connsiteY57" fmla="*/ 67936 h 5206432"/>
                <a:gd name="connsiteX58" fmla="*/ 1622498 w 3194734"/>
                <a:gd name="connsiteY58"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751208 w 3194734"/>
                <a:gd name="connsiteY4" fmla="*/ 4332755 h 5206432"/>
                <a:gd name="connsiteX5" fmla="*/ 3067914 w 3194734"/>
                <a:gd name="connsiteY5" fmla="*/ 4801861 h 5206432"/>
                <a:gd name="connsiteX6" fmla="*/ 3192174 w 3194734"/>
                <a:gd name="connsiteY6" fmla="*/ 4923636 h 5206432"/>
                <a:gd name="connsiteX7" fmla="*/ 3015527 w 3194734"/>
                <a:gd name="connsiteY7" fmla="*/ 5201910 h 5206432"/>
                <a:gd name="connsiteX8" fmla="*/ 2556248 w 3194734"/>
                <a:gd name="connsiteY8" fmla="*/ 4942686 h 5206432"/>
                <a:gd name="connsiteX9" fmla="*/ 2615477 w 3194734"/>
                <a:gd name="connsiteY9" fmla="*/ 4339899 h 5206432"/>
                <a:gd name="connsiteX10" fmla="*/ 2365446 w 3194734"/>
                <a:gd name="connsiteY10" fmla="*/ 3880318 h 5206432"/>
                <a:gd name="connsiteX11" fmla="*/ 2246383 w 3194734"/>
                <a:gd name="connsiteY11" fmla="*/ 3363586 h 5206432"/>
                <a:gd name="connsiteX12" fmla="*/ 2239239 w 3194734"/>
                <a:gd name="connsiteY12" fmla="*/ 2701599 h 5206432"/>
                <a:gd name="connsiteX13" fmla="*/ 1865384 w 3194734"/>
                <a:gd name="connsiteY13" fmla="*/ 1613368 h 5206432"/>
                <a:gd name="connsiteX14" fmla="*/ 1798709 w 3194734"/>
                <a:gd name="connsiteY14" fmla="*/ 1365718 h 5206432"/>
                <a:gd name="connsiteX15" fmla="*/ 1617735 w 3194734"/>
                <a:gd name="connsiteY15" fmla="*/ 1380005 h 5206432"/>
                <a:gd name="connsiteX16" fmla="*/ 1551060 w 3194734"/>
                <a:gd name="connsiteY16" fmla="*/ 984718 h 5206432"/>
                <a:gd name="connsiteX17" fmla="*/ 1393901 w 3194734"/>
                <a:gd name="connsiteY17" fmla="*/ 1084730 h 5206432"/>
                <a:gd name="connsiteX18" fmla="*/ 1279601 w 3194734"/>
                <a:gd name="connsiteY18" fmla="*/ 1103780 h 5206432"/>
                <a:gd name="connsiteX19" fmla="*/ 1212926 w 3194734"/>
                <a:gd name="connsiteY19" fmla="*/ 1299043 h 5206432"/>
                <a:gd name="connsiteX20" fmla="*/ 1179588 w 3194734"/>
                <a:gd name="connsiteY20" fmla="*/ 937093 h 5206432"/>
                <a:gd name="connsiteX21" fmla="*/ 1022426 w 3194734"/>
                <a:gd name="connsiteY21" fmla="*/ 1003768 h 5206432"/>
                <a:gd name="connsiteX22" fmla="*/ 684288 w 3194734"/>
                <a:gd name="connsiteY22" fmla="*/ 2913530 h 5206432"/>
                <a:gd name="connsiteX23" fmla="*/ 766838 w 3194734"/>
                <a:gd name="connsiteY23" fmla="*/ 3364380 h 5206432"/>
                <a:gd name="connsiteX24" fmla="*/ 722389 w 3194734"/>
                <a:gd name="connsiteY24" fmla="*/ 3993030 h 5206432"/>
                <a:gd name="connsiteX25" fmla="*/ 801764 w 3194734"/>
                <a:gd name="connsiteY25" fmla="*/ 4024780 h 5206432"/>
                <a:gd name="connsiteX26" fmla="*/ 897014 w 3194734"/>
                <a:gd name="connsiteY26" fmla="*/ 4081930 h 5206432"/>
                <a:gd name="connsiteX27" fmla="*/ 1024014 w 3194734"/>
                <a:gd name="connsiteY27" fmla="*/ 4183530 h 5206432"/>
                <a:gd name="connsiteX28" fmla="*/ 1090689 w 3194734"/>
                <a:gd name="connsiteY28" fmla="*/ 4301005 h 5206432"/>
                <a:gd name="connsiteX29" fmla="*/ 1341514 w 3194734"/>
                <a:gd name="connsiteY29" fmla="*/ 5034430 h 5206432"/>
                <a:gd name="connsiteX30" fmla="*/ 1081164 w 3194734"/>
                <a:gd name="connsiteY30" fmla="*/ 5132855 h 5206432"/>
                <a:gd name="connsiteX31" fmla="*/ 1046239 w 3194734"/>
                <a:gd name="connsiteY31" fmla="*/ 4491505 h 5206432"/>
                <a:gd name="connsiteX32" fmla="*/ 817639 w 3194734"/>
                <a:gd name="connsiteY32" fmla="*/ 4158130 h 5206432"/>
                <a:gd name="connsiteX33" fmla="*/ 693814 w 3194734"/>
                <a:gd name="connsiteY33" fmla="*/ 4072405 h 5206432"/>
                <a:gd name="connsiteX34" fmla="*/ 535064 w 3194734"/>
                <a:gd name="connsiteY34" fmla="*/ 3818405 h 5206432"/>
                <a:gd name="connsiteX35" fmla="*/ 14363 w 3194734"/>
                <a:gd name="connsiteY35" fmla="*/ 4570880 h 5206432"/>
                <a:gd name="connsiteX36" fmla="*/ 179465 w 3194734"/>
                <a:gd name="connsiteY36" fmla="*/ 4256555 h 5206432"/>
                <a:gd name="connsiteX37" fmla="*/ 262014 w 3194734"/>
                <a:gd name="connsiteY37" fmla="*/ 3761255 h 5206432"/>
                <a:gd name="connsiteX38" fmla="*/ 603326 w 3194734"/>
                <a:gd name="connsiteY38" fmla="*/ 2932580 h 5206432"/>
                <a:gd name="connsiteX39" fmla="*/ 870026 w 3194734"/>
                <a:gd name="connsiteY39" fmla="*/ 1013293 h 5206432"/>
                <a:gd name="connsiteX40" fmla="*/ 398538 w 3194734"/>
                <a:gd name="connsiteY40" fmla="*/ 2411880 h 5206432"/>
                <a:gd name="connsiteX41" fmla="*/ 897013 w 3194734"/>
                <a:gd name="connsiteY41" fmla="*/ 786280 h 5206432"/>
                <a:gd name="connsiteX42" fmla="*/ 1138313 w 3194734"/>
                <a:gd name="connsiteY42" fmla="*/ 691030 h 5206432"/>
                <a:gd name="connsiteX43" fmla="*/ 1455812 w 3194734"/>
                <a:gd name="connsiteY43" fmla="*/ 291774 h 5206432"/>
                <a:gd name="connsiteX44" fmla="*/ 1274837 w 3194734"/>
                <a:gd name="connsiteY44" fmla="*/ 463224 h 5206432"/>
                <a:gd name="connsiteX45" fmla="*/ 1128787 w 3194734"/>
                <a:gd name="connsiteY45" fmla="*/ 561649 h 5206432"/>
                <a:gd name="connsiteX46" fmla="*/ 912887 w 3194734"/>
                <a:gd name="connsiteY46" fmla="*/ 679918 h 5206432"/>
                <a:gd name="connsiteX47" fmla="*/ 789062 w 3194734"/>
                <a:gd name="connsiteY47" fmla="*/ 679918 h 5206432"/>
                <a:gd name="connsiteX48" fmla="*/ 646187 w 3194734"/>
                <a:gd name="connsiteY48" fmla="*/ 806124 h 5206432"/>
                <a:gd name="connsiteX49" fmla="*/ 227087 w 3194734"/>
                <a:gd name="connsiteY49" fmla="*/ 1630037 h 5206432"/>
                <a:gd name="connsiteX50" fmla="*/ 474737 w 3194734"/>
                <a:gd name="connsiteY50" fmla="*/ 922805 h 5206432"/>
                <a:gd name="connsiteX51" fmla="*/ 324717 w 3194734"/>
                <a:gd name="connsiteY51" fmla="*/ 1113306 h 5206432"/>
                <a:gd name="connsiteX52" fmla="*/ 527125 w 3194734"/>
                <a:gd name="connsiteY52" fmla="*/ 744211 h 5206432"/>
                <a:gd name="connsiteX53" fmla="*/ 643805 w 3194734"/>
                <a:gd name="connsiteY53" fmla="*/ 520374 h 5206432"/>
                <a:gd name="connsiteX54" fmla="*/ 965273 w 3194734"/>
                <a:gd name="connsiteY54" fmla="*/ 353686 h 5206432"/>
                <a:gd name="connsiteX55" fmla="*/ 1020041 w 3194734"/>
                <a:gd name="connsiteY55" fmla="*/ 489418 h 5206432"/>
                <a:gd name="connsiteX56" fmla="*/ 1120054 w 3194734"/>
                <a:gd name="connsiteY56" fmla="*/ 444174 h 5206432"/>
                <a:gd name="connsiteX57" fmla="*/ 1298648 w 3194734"/>
                <a:gd name="connsiteY57" fmla="*/ 148899 h 5206432"/>
                <a:gd name="connsiteX58" fmla="*/ 1493910 w 3194734"/>
                <a:gd name="connsiteY58" fmla="*/ 67936 h 5206432"/>
                <a:gd name="connsiteX59" fmla="*/ 1622498 w 3194734"/>
                <a:gd name="connsiteY59"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751208 w 3194734"/>
                <a:gd name="connsiteY4" fmla="*/ 4332755 h 5206432"/>
                <a:gd name="connsiteX5" fmla="*/ 3067914 w 3194734"/>
                <a:gd name="connsiteY5" fmla="*/ 4801861 h 5206432"/>
                <a:gd name="connsiteX6" fmla="*/ 3192174 w 3194734"/>
                <a:gd name="connsiteY6" fmla="*/ 4923636 h 5206432"/>
                <a:gd name="connsiteX7" fmla="*/ 3015527 w 3194734"/>
                <a:gd name="connsiteY7" fmla="*/ 5201910 h 5206432"/>
                <a:gd name="connsiteX8" fmla="*/ 2556248 w 3194734"/>
                <a:gd name="connsiteY8" fmla="*/ 4942686 h 5206432"/>
                <a:gd name="connsiteX9" fmla="*/ 2615477 w 3194734"/>
                <a:gd name="connsiteY9" fmla="*/ 4339899 h 5206432"/>
                <a:gd name="connsiteX10" fmla="*/ 2365446 w 3194734"/>
                <a:gd name="connsiteY10" fmla="*/ 3880318 h 5206432"/>
                <a:gd name="connsiteX11" fmla="*/ 2246383 w 3194734"/>
                <a:gd name="connsiteY11" fmla="*/ 3363586 h 5206432"/>
                <a:gd name="connsiteX12" fmla="*/ 2239239 w 3194734"/>
                <a:gd name="connsiteY12" fmla="*/ 2701599 h 5206432"/>
                <a:gd name="connsiteX13" fmla="*/ 1865384 w 3194734"/>
                <a:gd name="connsiteY13" fmla="*/ 1613368 h 5206432"/>
                <a:gd name="connsiteX14" fmla="*/ 1798709 w 3194734"/>
                <a:gd name="connsiteY14" fmla="*/ 1365718 h 5206432"/>
                <a:gd name="connsiteX15" fmla="*/ 1617735 w 3194734"/>
                <a:gd name="connsiteY15" fmla="*/ 1380005 h 5206432"/>
                <a:gd name="connsiteX16" fmla="*/ 1551060 w 3194734"/>
                <a:gd name="connsiteY16" fmla="*/ 984718 h 5206432"/>
                <a:gd name="connsiteX17" fmla="*/ 1393901 w 3194734"/>
                <a:gd name="connsiteY17" fmla="*/ 1084730 h 5206432"/>
                <a:gd name="connsiteX18" fmla="*/ 1279601 w 3194734"/>
                <a:gd name="connsiteY18" fmla="*/ 1103780 h 5206432"/>
                <a:gd name="connsiteX19" fmla="*/ 1212926 w 3194734"/>
                <a:gd name="connsiteY19" fmla="*/ 1299043 h 5206432"/>
                <a:gd name="connsiteX20" fmla="*/ 1179588 w 3194734"/>
                <a:gd name="connsiteY20" fmla="*/ 937093 h 5206432"/>
                <a:gd name="connsiteX21" fmla="*/ 1022426 w 3194734"/>
                <a:gd name="connsiteY21" fmla="*/ 1003768 h 5206432"/>
                <a:gd name="connsiteX22" fmla="*/ 684288 w 3194734"/>
                <a:gd name="connsiteY22" fmla="*/ 2913530 h 5206432"/>
                <a:gd name="connsiteX23" fmla="*/ 766838 w 3194734"/>
                <a:gd name="connsiteY23" fmla="*/ 3364380 h 5206432"/>
                <a:gd name="connsiteX24" fmla="*/ 722389 w 3194734"/>
                <a:gd name="connsiteY24" fmla="*/ 3993030 h 5206432"/>
                <a:gd name="connsiteX25" fmla="*/ 801764 w 3194734"/>
                <a:gd name="connsiteY25" fmla="*/ 4024780 h 5206432"/>
                <a:gd name="connsiteX26" fmla="*/ 897014 w 3194734"/>
                <a:gd name="connsiteY26" fmla="*/ 4081930 h 5206432"/>
                <a:gd name="connsiteX27" fmla="*/ 1024014 w 3194734"/>
                <a:gd name="connsiteY27" fmla="*/ 4183530 h 5206432"/>
                <a:gd name="connsiteX28" fmla="*/ 1090689 w 3194734"/>
                <a:gd name="connsiteY28" fmla="*/ 4301005 h 5206432"/>
                <a:gd name="connsiteX29" fmla="*/ 1341514 w 3194734"/>
                <a:gd name="connsiteY29" fmla="*/ 5034430 h 5206432"/>
                <a:gd name="connsiteX30" fmla="*/ 1081164 w 3194734"/>
                <a:gd name="connsiteY30" fmla="*/ 5132855 h 5206432"/>
                <a:gd name="connsiteX31" fmla="*/ 1046239 w 3194734"/>
                <a:gd name="connsiteY31" fmla="*/ 4491505 h 5206432"/>
                <a:gd name="connsiteX32" fmla="*/ 817639 w 3194734"/>
                <a:gd name="connsiteY32" fmla="*/ 4158130 h 5206432"/>
                <a:gd name="connsiteX33" fmla="*/ 693814 w 3194734"/>
                <a:gd name="connsiteY33" fmla="*/ 4072405 h 5206432"/>
                <a:gd name="connsiteX34" fmla="*/ 535064 w 3194734"/>
                <a:gd name="connsiteY34" fmla="*/ 3818405 h 5206432"/>
                <a:gd name="connsiteX35" fmla="*/ 14363 w 3194734"/>
                <a:gd name="connsiteY35" fmla="*/ 4570880 h 5206432"/>
                <a:gd name="connsiteX36" fmla="*/ 179465 w 3194734"/>
                <a:gd name="connsiteY36" fmla="*/ 4256555 h 5206432"/>
                <a:gd name="connsiteX37" fmla="*/ 262014 w 3194734"/>
                <a:gd name="connsiteY37" fmla="*/ 3761255 h 5206432"/>
                <a:gd name="connsiteX38" fmla="*/ 603326 w 3194734"/>
                <a:gd name="connsiteY38" fmla="*/ 2932580 h 5206432"/>
                <a:gd name="connsiteX39" fmla="*/ 870026 w 3194734"/>
                <a:gd name="connsiteY39" fmla="*/ 1013293 h 5206432"/>
                <a:gd name="connsiteX40" fmla="*/ 398538 w 3194734"/>
                <a:gd name="connsiteY40" fmla="*/ 2411880 h 5206432"/>
                <a:gd name="connsiteX41" fmla="*/ 897013 w 3194734"/>
                <a:gd name="connsiteY41" fmla="*/ 786280 h 5206432"/>
                <a:gd name="connsiteX42" fmla="*/ 1138313 w 3194734"/>
                <a:gd name="connsiteY42" fmla="*/ 691030 h 5206432"/>
                <a:gd name="connsiteX43" fmla="*/ 1455812 w 3194734"/>
                <a:gd name="connsiteY43" fmla="*/ 291774 h 5206432"/>
                <a:gd name="connsiteX44" fmla="*/ 1274837 w 3194734"/>
                <a:gd name="connsiteY44" fmla="*/ 463224 h 5206432"/>
                <a:gd name="connsiteX45" fmla="*/ 1128787 w 3194734"/>
                <a:gd name="connsiteY45" fmla="*/ 561649 h 5206432"/>
                <a:gd name="connsiteX46" fmla="*/ 912887 w 3194734"/>
                <a:gd name="connsiteY46" fmla="*/ 679918 h 5206432"/>
                <a:gd name="connsiteX47" fmla="*/ 789062 w 3194734"/>
                <a:gd name="connsiteY47" fmla="*/ 679918 h 5206432"/>
                <a:gd name="connsiteX48" fmla="*/ 646187 w 3194734"/>
                <a:gd name="connsiteY48" fmla="*/ 806124 h 5206432"/>
                <a:gd name="connsiteX49" fmla="*/ 227087 w 3194734"/>
                <a:gd name="connsiteY49" fmla="*/ 1630037 h 5206432"/>
                <a:gd name="connsiteX50" fmla="*/ 474737 w 3194734"/>
                <a:gd name="connsiteY50" fmla="*/ 922805 h 5206432"/>
                <a:gd name="connsiteX51" fmla="*/ 324717 w 3194734"/>
                <a:gd name="connsiteY51" fmla="*/ 1113306 h 5206432"/>
                <a:gd name="connsiteX52" fmla="*/ 527125 w 3194734"/>
                <a:gd name="connsiteY52" fmla="*/ 744211 h 5206432"/>
                <a:gd name="connsiteX53" fmla="*/ 643805 w 3194734"/>
                <a:gd name="connsiteY53" fmla="*/ 520374 h 5206432"/>
                <a:gd name="connsiteX54" fmla="*/ 965273 w 3194734"/>
                <a:gd name="connsiteY54" fmla="*/ 353686 h 5206432"/>
                <a:gd name="connsiteX55" fmla="*/ 1020041 w 3194734"/>
                <a:gd name="connsiteY55" fmla="*/ 489418 h 5206432"/>
                <a:gd name="connsiteX56" fmla="*/ 1120054 w 3194734"/>
                <a:gd name="connsiteY56" fmla="*/ 444174 h 5206432"/>
                <a:gd name="connsiteX57" fmla="*/ 1298648 w 3194734"/>
                <a:gd name="connsiteY57" fmla="*/ 148899 h 5206432"/>
                <a:gd name="connsiteX58" fmla="*/ 1493910 w 3194734"/>
                <a:gd name="connsiteY58" fmla="*/ 67936 h 5206432"/>
                <a:gd name="connsiteX59" fmla="*/ 1622498 w 3194734"/>
                <a:gd name="connsiteY59"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751208 w 3194734"/>
                <a:gd name="connsiteY4" fmla="*/ 4332755 h 5206432"/>
                <a:gd name="connsiteX5" fmla="*/ 3067914 w 3194734"/>
                <a:gd name="connsiteY5" fmla="*/ 4801861 h 5206432"/>
                <a:gd name="connsiteX6" fmla="*/ 3192174 w 3194734"/>
                <a:gd name="connsiteY6" fmla="*/ 4923636 h 5206432"/>
                <a:gd name="connsiteX7" fmla="*/ 3015527 w 3194734"/>
                <a:gd name="connsiteY7" fmla="*/ 5201910 h 5206432"/>
                <a:gd name="connsiteX8" fmla="*/ 2556248 w 3194734"/>
                <a:gd name="connsiteY8" fmla="*/ 4942686 h 5206432"/>
                <a:gd name="connsiteX9" fmla="*/ 2615477 w 3194734"/>
                <a:gd name="connsiteY9" fmla="*/ 4339899 h 5206432"/>
                <a:gd name="connsiteX10" fmla="*/ 2365446 w 3194734"/>
                <a:gd name="connsiteY10" fmla="*/ 3880318 h 5206432"/>
                <a:gd name="connsiteX11" fmla="*/ 2246383 w 3194734"/>
                <a:gd name="connsiteY11" fmla="*/ 3363586 h 5206432"/>
                <a:gd name="connsiteX12" fmla="*/ 2239239 w 3194734"/>
                <a:gd name="connsiteY12" fmla="*/ 2701599 h 5206432"/>
                <a:gd name="connsiteX13" fmla="*/ 1865384 w 3194734"/>
                <a:gd name="connsiteY13" fmla="*/ 1613368 h 5206432"/>
                <a:gd name="connsiteX14" fmla="*/ 1798709 w 3194734"/>
                <a:gd name="connsiteY14" fmla="*/ 1365718 h 5206432"/>
                <a:gd name="connsiteX15" fmla="*/ 1617735 w 3194734"/>
                <a:gd name="connsiteY15" fmla="*/ 1380005 h 5206432"/>
                <a:gd name="connsiteX16" fmla="*/ 1551060 w 3194734"/>
                <a:gd name="connsiteY16" fmla="*/ 984718 h 5206432"/>
                <a:gd name="connsiteX17" fmla="*/ 1393901 w 3194734"/>
                <a:gd name="connsiteY17" fmla="*/ 1084730 h 5206432"/>
                <a:gd name="connsiteX18" fmla="*/ 1279601 w 3194734"/>
                <a:gd name="connsiteY18" fmla="*/ 1103780 h 5206432"/>
                <a:gd name="connsiteX19" fmla="*/ 1212926 w 3194734"/>
                <a:gd name="connsiteY19" fmla="*/ 1299043 h 5206432"/>
                <a:gd name="connsiteX20" fmla="*/ 1179588 w 3194734"/>
                <a:gd name="connsiteY20" fmla="*/ 937093 h 5206432"/>
                <a:gd name="connsiteX21" fmla="*/ 1022426 w 3194734"/>
                <a:gd name="connsiteY21" fmla="*/ 1003768 h 5206432"/>
                <a:gd name="connsiteX22" fmla="*/ 684288 w 3194734"/>
                <a:gd name="connsiteY22" fmla="*/ 2913530 h 5206432"/>
                <a:gd name="connsiteX23" fmla="*/ 766838 w 3194734"/>
                <a:gd name="connsiteY23" fmla="*/ 3364380 h 5206432"/>
                <a:gd name="connsiteX24" fmla="*/ 722389 w 3194734"/>
                <a:gd name="connsiteY24" fmla="*/ 3993030 h 5206432"/>
                <a:gd name="connsiteX25" fmla="*/ 801764 w 3194734"/>
                <a:gd name="connsiteY25" fmla="*/ 4024780 h 5206432"/>
                <a:gd name="connsiteX26" fmla="*/ 897014 w 3194734"/>
                <a:gd name="connsiteY26" fmla="*/ 4081930 h 5206432"/>
                <a:gd name="connsiteX27" fmla="*/ 1024014 w 3194734"/>
                <a:gd name="connsiteY27" fmla="*/ 4183530 h 5206432"/>
                <a:gd name="connsiteX28" fmla="*/ 1090689 w 3194734"/>
                <a:gd name="connsiteY28" fmla="*/ 4301005 h 5206432"/>
                <a:gd name="connsiteX29" fmla="*/ 1341514 w 3194734"/>
                <a:gd name="connsiteY29" fmla="*/ 5034430 h 5206432"/>
                <a:gd name="connsiteX30" fmla="*/ 1081164 w 3194734"/>
                <a:gd name="connsiteY30" fmla="*/ 5132855 h 5206432"/>
                <a:gd name="connsiteX31" fmla="*/ 1046239 w 3194734"/>
                <a:gd name="connsiteY31" fmla="*/ 4491505 h 5206432"/>
                <a:gd name="connsiteX32" fmla="*/ 817639 w 3194734"/>
                <a:gd name="connsiteY32" fmla="*/ 4158130 h 5206432"/>
                <a:gd name="connsiteX33" fmla="*/ 693814 w 3194734"/>
                <a:gd name="connsiteY33" fmla="*/ 4072405 h 5206432"/>
                <a:gd name="connsiteX34" fmla="*/ 535064 w 3194734"/>
                <a:gd name="connsiteY34" fmla="*/ 3818405 h 5206432"/>
                <a:gd name="connsiteX35" fmla="*/ 14363 w 3194734"/>
                <a:gd name="connsiteY35" fmla="*/ 4570880 h 5206432"/>
                <a:gd name="connsiteX36" fmla="*/ 179465 w 3194734"/>
                <a:gd name="connsiteY36" fmla="*/ 4256555 h 5206432"/>
                <a:gd name="connsiteX37" fmla="*/ 262014 w 3194734"/>
                <a:gd name="connsiteY37" fmla="*/ 3761255 h 5206432"/>
                <a:gd name="connsiteX38" fmla="*/ 603326 w 3194734"/>
                <a:gd name="connsiteY38" fmla="*/ 2932580 h 5206432"/>
                <a:gd name="connsiteX39" fmla="*/ 870026 w 3194734"/>
                <a:gd name="connsiteY39" fmla="*/ 1013293 h 5206432"/>
                <a:gd name="connsiteX40" fmla="*/ 398538 w 3194734"/>
                <a:gd name="connsiteY40" fmla="*/ 2411880 h 5206432"/>
                <a:gd name="connsiteX41" fmla="*/ 897013 w 3194734"/>
                <a:gd name="connsiteY41" fmla="*/ 786280 h 5206432"/>
                <a:gd name="connsiteX42" fmla="*/ 1138313 w 3194734"/>
                <a:gd name="connsiteY42" fmla="*/ 691030 h 5206432"/>
                <a:gd name="connsiteX43" fmla="*/ 1455812 w 3194734"/>
                <a:gd name="connsiteY43" fmla="*/ 291774 h 5206432"/>
                <a:gd name="connsiteX44" fmla="*/ 1274837 w 3194734"/>
                <a:gd name="connsiteY44" fmla="*/ 463224 h 5206432"/>
                <a:gd name="connsiteX45" fmla="*/ 1128787 w 3194734"/>
                <a:gd name="connsiteY45" fmla="*/ 561649 h 5206432"/>
                <a:gd name="connsiteX46" fmla="*/ 912887 w 3194734"/>
                <a:gd name="connsiteY46" fmla="*/ 679918 h 5206432"/>
                <a:gd name="connsiteX47" fmla="*/ 789062 w 3194734"/>
                <a:gd name="connsiteY47" fmla="*/ 679918 h 5206432"/>
                <a:gd name="connsiteX48" fmla="*/ 646187 w 3194734"/>
                <a:gd name="connsiteY48" fmla="*/ 806124 h 5206432"/>
                <a:gd name="connsiteX49" fmla="*/ 227087 w 3194734"/>
                <a:gd name="connsiteY49" fmla="*/ 1630037 h 5206432"/>
                <a:gd name="connsiteX50" fmla="*/ 474737 w 3194734"/>
                <a:gd name="connsiteY50" fmla="*/ 922805 h 5206432"/>
                <a:gd name="connsiteX51" fmla="*/ 324717 w 3194734"/>
                <a:gd name="connsiteY51" fmla="*/ 1113306 h 5206432"/>
                <a:gd name="connsiteX52" fmla="*/ 527125 w 3194734"/>
                <a:gd name="connsiteY52" fmla="*/ 744211 h 5206432"/>
                <a:gd name="connsiteX53" fmla="*/ 643805 w 3194734"/>
                <a:gd name="connsiteY53" fmla="*/ 520374 h 5206432"/>
                <a:gd name="connsiteX54" fmla="*/ 965273 w 3194734"/>
                <a:gd name="connsiteY54" fmla="*/ 353686 h 5206432"/>
                <a:gd name="connsiteX55" fmla="*/ 1020041 w 3194734"/>
                <a:gd name="connsiteY55" fmla="*/ 489418 h 5206432"/>
                <a:gd name="connsiteX56" fmla="*/ 1120054 w 3194734"/>
                <a:gd name="connsiteY56" fmla="*/ 444174 h 5206432"/>
                <a:gd name="connsiteX57" fmla="*/ 1298648 w 3194734"/>
                <a:gd name="connsiteY57" fmla="*/ 148899 h 5206432"/>
                <a:gd name="connsiteX58" fmla="*/ 1493910 w 3194734"/>
                <a:gd name="connsiteY58" fmla="*/ 67936 h 5206432"/>
                <a:gd name="connsiteX59" fmla="*/ 1622498 w 3194734"/>
                <a:gd name="connsiteY59"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751208 w 3194734"/>
                <a:gd name="connsiteY5" fmla="*/ 4332755 h 5206432"/>
                <a:gd name="connsiteX6" fmla="*/ 3067914 w 3194734"/>
                <a:gd name="connsiteY6" fmla="*/ 4801861 h 5206432"/>
                <a:gd name="connsiteX7" fmla="*/ 3192174 w 3194734"/>
                <a:gd name="connsiteY7" fmla="*/ 4923636 h 5206432"/>
                <a:gd name="connsiteX8" fmla="*/ 3015527 w 3194734"/>
                <a:gd name="connsiteY8" fmla="*/ 5201910 h 5206432"/>
                <a:gd name="connsiteX9" fmla="*/ 2556248 w 3194734"/>
                <a:gd name="connsiteY9" fmla="*/ 4942686 h 5206432"/>
                <a:gd name="connsiteX10" fmla="*/ 2615477 w 3194734"/>
                <a:gd name="connsiteY10" fmla="*/ 4339899 h 5206432"/>
                <a:gd name="connsiteX11" fmla="*/ 2365446 w 3194734"/>
                <a:gd name="connsiteY11" fmla="*/ 3880318 h 5206432"/>
                <a:gd name="connsiteX12" fmla="*/ 2246383 w 3194734"/>
                <a:gd name="connsiteY12" fmla="*/ 3363586 h 5206432"/>
                <a:gd name="connsiteX13" fmla="*/ 2239239 w 3194734"/>
                <a:gd name="connsiteY13" fmla="*/ 2701599 h 5206432"/>
                <a:gd name="connsiteX14" fmla="*/ 1865384 w 3194734"/>
                <a:gd name="connsiteY14" fmla="*/ 1613368 h 5206432"/>
                <a:gd name="connsiteX15" fmla="*/ 1798709 w 3194734"/>
                <a:gd name="connsiteY15" fmla="*/ 1365718 h 5206432"/>
                <a:gd name="connsiteX16" fmla="*/ 1617735 w 3194734"/>
                <a:gd name="connsiteY16" fmla="*/ 1380005 h 5206432"/>
                <a:gd name="connsiteX17" fmla="*/ 1551060 w 3194734"/>
                <a:gd name="connsiteY17" fmla="*/ 984718 h 5206432"/>
                <a:gd name="connsiteX18" fmla="*/ 1393901 w 3194734"/>
                <a:gd name="connsiteY18" fmla="*/ 1084730 h 5206432"/>
                <a:gd name="connsiteX19" fmla="*/ 1279601 w 3194734"/>
                <a:gd name="connsiteY19" fmla="*/ 1103780 h 5206432"/>
                <a:gd name="connsiteX20" fmla="*/ 1212926 w 3194734"/>
                <a:gd name="connsiteY20" fmla="*/ 1299043 h 5206432"/>
                <a:gd name="connsiteX21" fmla="*/ 1179588 w 3194734"/>
                <a:gd name="connsiteY21" fmla="*/ 937093 h 5206432"/>
                <a:gd name="connsiteX22" fmla="*/ 1022426 w 3194734"/>
                <a:gd name="connsiteY22" fmla="*/ 1003768 h 5206432"/>
                <a:gd name="connsiteX23" fmla="*/ 684288 w 3194734"/>
                <a:gd name="connsiteY23" fmla="*/ 2913530 h 5206432"/>
                <a:gd name="connsiteX24" fmla="*/ 766838 w 3194734"/>
                <a:gd name="connsiteY24" fmla="*/ 3364380 h 5206432"/>
                <a:gd name="connsiteX25" fmla="*/ 722389 w 3194734"/>
                <a:gd name="connsiteY25" fmla="*/ 3993030 h 5206432"/>
                <a:gd name="connsiteX26" fmla="*/ 801764 w 3194734"/>
                <a:gd name="connsiteY26" fmla="*/ 4024780 h 5206432"/>
                <a:gd name="connsiteX27" fmla="*/ 897014 w 3194734"/>
                <a:gd name="connsiteY27" fmla="*/ 4081930 h 5206432"/>
                <a:gd name="connsiteX28" fmla="*/ 1024014 w 3194734"/>
                <a:gd name="connsiteY28" fmla="*/ 4183530 h 5206432"/>
                <a:gd name="connsiteX29" fmla="*/ 1090689 w 3194734"/>
                <a:gd name="connsiteY29" fmla="*/ 4301005 h 5206432"/>
                <a:gd name="connsiteX30" fmla="*/ 1341514 w 3194734"/>
                <a:gd name="connsiteY30" fmla="*/ 5034430 h 5206432"/>
                <a:gd name="connsiteX31" fmla="*/ 1081164 w 3194734"/>
                <a:gd name="connsiteY31" fmla="*/ 5132855 h 5206432"/>
                <a:gd name="connsiteX32" fmla="*/ 1046239 w 3194734"/>
                <a:gd name="connsiteY32" fmla="*/ 4491505 h 5206432"/>
                <a:gd name="connsiteX33" fmla="*/ 817639 w 3194734"/>
                <a:gd name="connsiteY33" fmla="*/ 4158130 h 5206432"/>
                <a:gd name="connsiteX34" fmla="*/ 693814 w 3194734"/>
                <a:gd name="connsiteY34" fmla="*/ 4072405 h 5206432"/>
                <a:gd name="connsiteX35" fmla="*/ 535064 w 3194734"/>
                <a:gd name="connsiteY35" fmla="*/ 3818405 h 5206432"/>
                <a:gd name="connsiteX36" fmla="*/ 14363 w 3194734"/>
                <a:gd name="connsiteY36" fmla="*/ 4570880 h 5206432"/>
                <a:gd name="connsiteX37" fmla="*/ 179465 w 3194734"/>
                <a:gd name="connsiteY37" fmla="*/ 4256555 h 5206432"/>
                <a:gd name="connsiteX38" fmla="*/ 262014 w 3194734"/>
                <a:gd name="connsiteY38" fmla="*/ 3761255 h 5206432"/>
                <a:gd name="connsiteX39" fmla="*/ 603326 w 3194734"/>
                <a:gd name="connsiteY39" fmla="*/ 2932580 h 5206432"/>
                <a:gd name="connsiteX40" fmla="*/ 870026 w 3194734"/>
                <a:gd name="connsiteY40" fmla="*/ 1013293 h 5206432"/>
                <a:gd name="connsiteX41" fmla="*/ 398538 w 3194734"/>
                <a:gd name="connsiteY41" fmla="*/ 2411880 h 5206432"/>
                <a:gd name="connsiteX42" fmla="*/ 897013 w 3194734"/>
                <a:gd name="connsiteY42" fmla="*/ 786280 h 5206432"/>
                <a:gd name="connsiteX43" fmla="*/ 1138313 w 3194734"/>
                <a:gd name="connsiteY43" fmla="*/ 691030 h 5206432"/>
                <a:gd name="connsiteX44" fmla="*/ 1455812 w 3194734"/>
                <a:gd name="connsiteY44" fmla="*/ 291774 h 5206432"/>
                <a:gd name="connsiteX45" fmla="*/ 1274837 w 3194734"/>
                <a:gd name="connsiteY45" fmla="*/ 463224 h 5206432"/>
                <a:gd name="connsiteX46" fmla="*/ 1128787 w 3194734"/>
                <a:gd name="connsiteY46" fmla="*/ 561649 h 5206432"/>
                <a:gd name="connsiteX47" fmla="*/ 912887 w 3194734"/>
                <a:gd name="connsiteY47" fmla="*/ 679918 h 5206432"/>
                <a:gd name="connsiteX48" fmla="*/ 789062 w 3194734"/>
                <a:gd name="connsiteY48" fmla="*/ 679918 h 5206432"/>
                <a:gd name="connsiteX49" fmla="*/ 646187 w 3194734"/>
                <a:gd name="connsiteY49" fmla="*/ 806124 h 5206432"/>
                <a:gd name="connsiteX50" fmla="*/ 227087 w 3194734"/>
                <a:gd name="connsiteY50" fmla="*/ 1630037 h 5206432"/>
                <a:gd name="connsiteX51" fmla="*/ 474737 w 3194734"/>
                <a:gd name="connsiteY51" fmla="*/ 922805 h 5206432"/>
                <a:gd name="connsiteX52" fmla="*/ 324717 w 3194734"/>
                <a:gd name="connsiteY52" fmla="*/ 1113306 h 5206432"/>
                <a:gd name="connsiteX53" fmla="*/ 527125 w 3194734"/>
                <a:gd name="connsiteY53" fmla="*/ 744211 h 5206432"/>
                <a:gd name="connsiteX54" fmla="*/ 643805 w 3194734"/>
                <a:gd name="connsiteY54" fmla="*/ 520374 h 5206432"/>
                <a:gd name="connsiteX55" fmla="*/ 965273 w 3194734"/>
                <a:gd name="connsiteY55" fmla="*/ 353686 h 5206432"/>
                <a:gd name="connsiteX56" fmla="*/ 1020041 w 3194734"/>
                <a:gd name="connsiteY56" fmla="*/ 489418 h 5206432"/>
                <a:gd name="connsiteX57" fmla="*/ 1120054 w 3194734"/>
                <a:gd name="connsiteY57" fmla="*/ 444174 h 5206432"/>
                <a:gd name="connsiteX58" fmla="*/ 1298648 w 3194734"/>
                <a:gd name="connsiteY58" fmla="*/ 148899 h 5206432"/>
                <a:gd name="connsiteX59" fmla="*/ 1493910 w 3194734"/>
                <a:gd name="connsiteY59" fmla="*/ 67936 h 5206432"/>
                <a:gd name="connsiteX60" fmla="*/ 1622498 w 3194734"/>
                <a:gd name="connsiteY60"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751208 w 3194734"/>
                <a:gd name="connsiteY5" fmla="*/ 4332755 h 5206432"/>
                <a:gd name="connsiteX6" fmla="*/ 3067914 w 3194734"/>
                <a:gd name="connsiteY6" fmla="*/ 4801861 h 5206432"/>
                <a:gd name="connsiteX7" fmla="*/ 3192174 w 3194734"/>
                <a:gd name="connsiteY7" fmla="*/ 4923636 h 5206432"/>
                <a:gd name="connsiteX8" fmla="*/ 3015527 w 3194734"/>
                <a:gd name="connsiteY8" fmla="*/ 5201910 h 5206432"/>
                <a:gd name="connsiteX9" fmla="*/ 2556248 w 3194734"/>
                <a:gd name="connsiteY9" fmla="*/ 4942686 h 5206432"/>
                <a:gd name="connsiteX10" fmla="*/ 2615477 w 3194734"/>
                <a:gd name="connsiteY10" fmla="*/ 4339899 h 5206432"/>
                <a:gd name="connsiteX11" fmla="*/ 2365446 w 3194734"/>
                <a:gd name="connsiteY11" fmla="*/ 3880318 h 5206432"/>
                <a:gd name="connsiteX12" fmla="*/ 2246383 w 3194734"/>
                <a:gd name="connsiteY12" fmla="*/ 3363586 h 5206432"/>
                <a:gd name="connsiteX13" fmla="*/ 2239239 w 3194734"/>
                <a:gd name="connsiteY13" fmla="*/ 2701599 h 5206432"/>
                <a:gd name="connsiteX14" fmla="*/ 1865384 w 3194734"/>
                <a:gd name="connsiteY14" fmla="*/ 1613368 h 5206432"/>
                <a:gd name="connsiteX15" fmla="*/ 1798709 w 3194734"/>
                <a:gd name="connsiteY15" fmla="*/ 1365718 h 5206432"/>
                <a:gd name="connsiteX16" fmla="*/ 1617735 w 3194734"/>
                <a:gd name="connsiteY16" fmla="*/ 1380005 h 5206432"/>
                <a:gd name="connsiteX17" fmla="*/ 1551060 w 3194734"/>
                <a:gd name="connsiteY17" fmla="*/ 984718 h 5206432"/>
                <a:gd name="connsiteX18" fmla="*/ 1393901 w 3194734"/>
                <a:gd name="connsiteY18" fmla="*/ 1084730 h 5206432"/>
                <a:gd name="connsiteX19" fmla="*/ 1279601 w 3194734"/>
                <a:gd name="connsiteY19" fmla="*/ 1103780 h 5206432"/>
                <a:gd name="connsiteX20" fmla="*/ 1212926 w 3194734"/>
                <a:gd name="connsiteY20" fmla="*/ 1299043 h 5206432"/>
                <a:gd name="connsiteX21" fmla="*/ 1179588 w 3194734"/>
                <a:gd name="connsiteY21" fmla="*/ 937093 h 5206432"/>
                <a:gd name="connsiteX22" fmla="*/ 1022426 w 3194734"/>
                <a:gd name="connsiteY22" fmla="*/ 1003768 h 5206432"/>
                <a:gd name="connsiteX23" fmla="*/ 684288 w 3194734"/>
                <a:gd name="connsiteY23" fmla="*/ 2913530 h 5206432"/>
                <a:gd name="connsiteX24" fmla="*/ 766838 w 3194734"/>
                <a:gd name="connsiteY24" fmla="*/ 3364380 h 5206432"/>
                <a:gd name="connsiteX25" fmla="*/ 722389 w 3194734"/>
                <a:gd name="connsiteY25" fmla="*/ 3993030 h 5206432"/>
                <a:gd name="connsiteX26" fmla="*/ 801764 w 3194734"/>
                <a:gd name="connsiteY26" fmla="*/ 4024780 h 5206432"/>
                <a:gd name="connsiteX27" fmla="*/ 897014 w 3194734"/>
                <a:gd name="connsiteY27" fmla="*/ 4081930 h 5206432"/>
                <a:gd name="connsiteX28" fmla="*/ 1024014 w 3194734"/>
                <a:gd name="connsiteY28" fmla="*/ 4183530 h 5206432"/>
                <a:gd name="connsiteX29" fmla="*/ 1090689 w 3194734"/>
                <a:gd name="connsiteY29" fmla="*/ 4301005 h 5206432"/>
                <a:gd name="connsiteX30" fmla="*/ 1341514 w 3194734"/>
                <a:gd name="connsiteY30" fmla="*/ 5034430 h 5206432"/>
                <a:gd name="connsiteX31" fmla="*/ 1081164 w 3194734"/>
                <a:gd name="connsiteY31" fmla="*/ 5132855 h 5206432"/>
                <a:gd name="connsiteX32" fmla="*/ 1046239 w 3194734"/>
                <a:gd name="connsiteY32" fmla="*/ 4491505 h 5206432"/>
                <a:gd name="connsiteX33" fmla="*/ 817639 w 3194734"/>
                <a:gd name="connsiteY33" fmla="*/ 4158130 h 5206432"/>
                <a:gd name="connsiteX34" fmla="*/ 693814 w 3194734"/>
                <a:gd name="connsiteY34" fmla="*/ 4072405 h 5206432"/>
                <a:gd name="connsiteX35" fmla="*/ 535064 w 3194734"/>
                <a:gd name="connsiteY35" fmla="*/ 3818405 h 5206432"/>
                <a:gd name="connsiteX36" fmla="*/ 14363 w 3194734"/>
                <a:gd name="connsiteY36" fmla="*/ 4570880 h 5206432"/>
                <a:gd name="connsiteX37" fmla="*/ 179465 w 3194734"/>
                <a:gd name="connsiteY37" fmla="*/ 4256555 h 5206432"/>
                <a:gd name="connsiteX38" fmla="*/ 262014 w 3194734"/>
                <a:gd name="connsiteY38" fmla="*/ 3761255 h 5206432"/>
                <a:gd name="connsiteX39" fmla="*/ 603326 w 3194734"/>
                <a:gd name="connsiteY39" fmla="*/ 2932580 h 5206432"/>
                <a:gd name="connsiteX40" fmla="*/ 870026 w 3194734"/>
                <a:gd name="connsiteY40" fmla="*/ 1013293 h 5206432"/>
                <a:gd name="connsiteX41" fmla="*/ 398538 w 3194734"/>
                <a:gd name="connsiteY41" fmla="*/ 2411880 h 5206432"/>
                <a:gd name="connsiteX42" fmla="*/ 897013 w 3194734"/>
                <a:gd name="connsiteY42" fmla="*/ 786280 h 5206432"/>
                <a:gd name="connsiteX43" fmla="*/ 1138313 w 3194734"/>
                <a:gd name="connsiteY43" fmla="*/ 691030 h 5206432"/>
                <a:gd name="connsiteX44" fmla="*/ 1455812 w 3194734"/>
                <a:gd name="connsiteY44" fmla="*/ 291774 h 5206432"/>
                <a:gd name="connsiteX45" fmla="*/ 1274837 w 3194734"/>
                <a:gd name="connsiteY45" fmla="*/ 463224 h 5206432"/>
                <a:gd name="connsiteX46" fmla="*/ 1128787 w 3194734"/>
                <a:gd name="connsiteY46" fmla="*/ 561649 h 5206432"/>
                <a:gd name="connsiteX47" fmla="*/ 912887 w 3194734"/>
                <a:gd name="connsiteY47" fmla="*/ 679918 h 5206432"/>
                <a:gd name="connsiteX48" fmla="*/ 789062 w 3194734"/>
                <a:gd name="connsiteY48" fmla="*/ 679918 h 5206432"/>
                <a:gd name="connsiteX49" fmla="*/ 646187 w 3194734"/>
                <a:gd name="connsiteY49" fmla="*/ 806124 h 5206432"/>
                <a:gd name="connsiteX50" fmla="*/ 227087 w 3194734"/>
                <a:gd name="connsiteY50" fmla="*/ 1630037 h 5206432"/>
                <a:gd name="connsiteX51" fmla="*/ 474737 w 3194734"/>
                <a:gd name="connsiteY51" fmla="*/ 922805 h 5206432"/>
                <a:gd name="connsiteX52" fmla="*/ 324717 w 3194734"/>
                <a:gd name="connsiteY52" fmla="*/ 1113306 h 5206432"/>
                <a:gd name="connsiteX53" fmla="*/ 527125 w 3194734"/>
                <a:gd name="connsiteY53" fmla="*/ 744211 h 5206432"/>
                <a:gd name="connsiteX54" fmla="*/ 643805 w 3194734"/>
                <a:gd name="connsiteY54" fmla="*/ 520374 h 5206432"/>
                <a:gd name="connsiteX55" fmla="*/ 965273 w 3194734"/>
                <a:gd name="connsiteY55" fmla="*/ 353686 h 5206432"/>
                <a:gd name="connsiteX56" fmla="*/ 1020041 w 3194734"/>
                <a:gd name="connsiteY56" fmla="*/ 489418 h 5206432"/>
                <a:gd name="connsiteX57" fmla="*/ 1120054 w 3194734"/>
                <a:gd name="connsiteY57" fmla="*/ 444174 h 5206432"/>
                <a:gd name="connsiteX58" fmla="*/ 1298648 w 3194734"/>
                <a:gd name="connsiteY58" fmla="*/ 148899 h 5206432"/>
                <a:gd name="connsiteX59" fmla="*/ 1493910 w 3194734"/>
                <a:gd name="connsiteY59" fmla="*/ 67936 h 5206432"/>
                <a:gd name="connsiteX60" fmla="*/ 1622498 w 3194734"/>
                <a:gd name="connsiteY60"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751208 w 3194734"/>
                <a:gd name="connsiteY5" fmla="*/ 4332755 h 5206432"/>
                <a:gd name="connsiteX6" fmla="*/ 3067914 w 3194734"/>
                <a:gd name="connsiteY6" fmla="*/ 4801861 h 5206432"/>
                <a:gd name="connsiteX7" fmla="*/ 3192174 w 3194734"/>
                <a:gd name="connsiteY7" fmla="*/ 4923636 h 5206432"/>
                <a:gd name="connsiteX8" fmla="*/ 3015527 w 3194734"/>
                <a:gd name="connsiteY8" fmla="*/ 5201910 h 5206432"/>
                <a:gd name="connsiteX9" fmla="*/ 2556248 w 3194734"/>
                <a:gd name="connsiteY9" fmla="*/ 4942686 h 5206432"/>
                <a:gd name="connsiteX10" fmla="*/ 2615477 w 3194734"/>
                <a:gd name="connsiteY10" fmla="*/ 4339899 h 5206432"/>
                <a:gd name="connsiteX11" fmla="*/ 2365446 w 3194734"/>
                <a:gd name="connsiteY11" fmla="*/ 3880318 h 5206432"/>
                <a:gd name="connsiteX12" fmla="*/ 2246383 w 3194734"/>
                <a:gd name="connsiteY12" fmla="*/ 3363586 h 5206432"/>
                <a:gd name="connsiteX13" fmla="*/ 2239239 w 3194734"/>
                <a:gd name="connsiteY13" fmla="*/ 2701599 h 5206432"/>
                <a:gd name="connsiteX14" fmla="*/ 1865384 w 3194734"/>
                <a:gd name="connsiteY14" fmla="*/ 1613368 h 5206432"/>
                <a:gd name="connsiteX15" fmla="*/ 1798709 w 3194734"/>
                <a:gd name="connsiteY15" fmla="*/ 1365718 h 5206432"/>
                <a:gd name="connsiteX16" fmla="*/ 1617735 w 3194734"/>
                <a:gd name="connsiteY16" fmla="*/ 1380005 h 5206432"/>
                <a:gd name="connsiteX17" fmla="*/ 1551060 w 3194734"/>
                <a:gd name="connsiteY17" fmla="*/ 984718 h 5206432"/>
                <a:gd name="connsiteX18" fmla="*/ 1393901 w 3194734"/>
                <a:gd name="connsiteY18" fmla="*/ 1084730 h 5206432"/>
                <a:gd name="connsiteX19" fmla="*/ 1279601 w 3194734"/>
                <a:gd name="connsiteY19" fmla="*/ 1103780 h 5206432"/>
                <a:gd name="connsiteX20" fmla="*/ 1212926 w 3194734"/>
                <a:gd name="connsiteY20" fmla="*/ 1299043 h 5206432"/>
                <a:gd name="connsiteX21" fmla="*/ 1179588 w 3194734"/>
                <a:gd name="connsiteY21" fmla="*/ 937093 h 5206432"/>
                <a:gd name="connsiteX22" fmla="*/ 1022426 w 3194734"/>
                <a:gd name="connsiteY22" fmla="*/ 1003768 h 5206432"/>
                <a:gd name="connsiteX23" fmla="*/ 684288 w 3194734"/>
                <a:gd name="connsiteY23" fmla="*/ 2913530 h 5206432"/>
                <a:gd name="connsiteX24" fmla="*/ 766838 w 3194734"/>
                <a:gd name="connsiteY24" fmla="*/ 3364380 h 5206432"/>
                <a:gd name="connsiteX25" fmla="*/ 722389 w 3194734"/>
                <a:gd name="connsiteY25" fmla="*/ 3993030 h 5206432"/>
                <a:gd name="connsiteX26" fmla="*/ 801764 w 3194734"/>
                <a:gd name="connsiteY26" fmla="*/ 4024780 h 5206432"/>
                <a:gd name="connsiteX27" fmla="*/ 897014 w 3194734"/>
                <a:gd name="connsiteY27" fmla="*/ 4081930 h 5206432"/>
                <a:gd name="connsiteX28" fmla="*/ 1024014 w 3194734"/>
                <a:gd name="connsiteY28" fmla="*/ 4183530 h 5206432"/>
                <a:gd name="connsiteX29" fmla="*/ 1090689 w 3194734"/>
                <a:gd name="connsiteY29" fmla="*/ 4301005 h 5206432"/>
                <a:gd name="connsiteX30" fmla="*/ 1341514 w 3194734"/>
                <a:gd name="connsiteY30" fmla="*/ 5034430 h 5206432"/>
                <a:gd name="connsiteX31" fmla="*/ 1081164 w 3194734"/>
                <a:gd name="connsiteY31" fmla="*/ 5132855 h 5206432"/>
                <a:gd name="connsiteX32" fmla="*/ 1046239 w 3194734"/>
                <a:gd name="connsiteY32" fmla="*/ 4491505 h 5206432"/>
                <a:gd name="connsiteX33" fmla="*/ 817639 w 3194734"/>
                <a:gd name="connsiteY33" fmla="*/ 4158130 h 5206432"/>
                <a:gd name="connsiteX34" fmla="*/ 693814 w 3194734"/>
                <a:gd name="connsiteY34" fmla="*/ 4072405 h 5206432"/>
                <a:gd name="connsiteX35" fmla="*/ 535064 w 3194734"/>
                <a:gd name="connsiteY35" fmla="*/ 3818405 h 5206432"/>
                <a:gd name="connsiteX36" fmla="*/ 14363 w 3194734"/>
                <a:gd name="connsiteY36" fmla="*/ 4570880 h 5206432"/>
                <a:gd name="connsiteX37" fmla="*/ 179465 w 3194734"/>
                <a:gd name="connsiteY37" fmla="*/ 4256555 h 5206432"/>
                <a:gd name="connsiteX38" fmla="*/ 262014 w 3194734"/>
                <a:gd name="connsiteY38" fmla="*/ 3761255 h 5206432"/>
                <a:gd name="connsiteX39" fmla="*/ 603326 w 3194734"/>
                <a:gd name="connsiteY39" fmla="*/ 2932580 h 5206432"/>
                <a:gd name="connsiteX40" fmla="*/ 870026 w 3194734"/>
                <a:gd name="connsiteY40" fmla="*/ 1013293 h 5206432"/>
                <a:gd name="connsiteX41" fmla="*/ 398538 w 3194734"/>
                <a:gd name="connsiteY41" fmla="*/ 2411880 h 5206432"/>
                <a:gd name="connsiteX42" fmla="*/ 897013 w 3194734"/>
                <a:gd name="connsiteY42" fmla="*/ 786280 h 5206432"/>
                <a:gd name="connsiteX43" fmla="*/ 1138313 w 3194734"/>
                <a:gd name="connsiteY43" fmla="*/ 691030 h 5206432"/>
                <a:gd name="connsiteX44" fmla="*/ 1455812 w 3194734"/>
                <a:gd name="connsiteY44" fmla="*/ 291774 h 5206432"/>
                <a:gd name="connsiteX45" fmla="*/ 1274837 w 3194734"/>
                <a:gd name="connsiteY45" fmla="*/ 463224 h 5206432"/>
                <a:gd name="connsiteX46" fmla="*/ 1128787 w 3194734"/>
                <a:gd name="connsiteY46" fmla="*/ 561649 h 5206432"/>
                <a:gd name="connsiteX47" fmla="*/ 912887 w 3194734"/>
                <a:gd name="connsiteY47" fmla="*/ 679918 h 5206432"/>
                <a:gd name="connsiteX48" fmla="*/ 789062 w 3194734"/>
                <a:gd name="connsiteY48" fmla="*/ 679918 h 5206432"/>
                <a:gd name="connsiteX49" fmla="*/ 646187 w 3194734"/>
                <a:gd name="connsiteY49" fmla="*/ 806124 h 5206432"/>
                <a:gd name="connsiteX50" fmla="*/ 227087 w 3194734"/>
                <a:gd name="connsiteY50" fmla="*/ 1630037 h 5206432"/>
                <a:gd name="connsiteX51" fmla="*/ 474737 w 3194734"/>
                <a:gd name="connsiteY51" fmla="*/ 922805 h 5206432"/>
                <a:gd name="connsiteX52" fmla="*/ 324717 w 3194734"/>
                <a:gd name="connsiteY52" fmla="*/ 1113306 h 5206432"/>
                <a:gd name="connsiteX53" fmla="*/ 527125 w 3194734"/>
                <a:gd name="connsiteY53" fmla="*/ 744211 h 5206432"/>
                <a:gd name="connsiteX54" fmla="*/ 643805 w 3194734"/>
                <a:gd name="connsiteY54" fmla="*/ 520374 h 5206432"/>
                <a:gd name="connsiteX55" fmla="*/ 965273 w 3194734"/>
                <a:gd name="connsiteY55" fmla="*/ 353686 h 5206432"/>
                <a:gd name="connsiteX56" fmla="*/ 1020041 w 3194734"/>
                <a:gd name="connsiteY56" fmla="*/ 489418 h 5206432"/>
                <a:gd name="connsiteX57" fmla="*/ 1120054 w 3194734"/>
                <a:gd name="connsiteY57" fmla="*/ 444174 h 5206432"/>
                <a:gd name="connsiteX58" fmla="*/ 1298648 w 3194734"/>
                <a:gd name="connsiteY58" fmla="*/ 148899 h 5206432"/>
                <a:gd name="connsiteX59" fmla="*/ 1493910 w 3194734"/>
                <a:gd name="connsiteY59" fmla="*/ 67936 h 5206432"/>
                <a:gd name="connsiteX60" fmla="*/ 1622498 w 3194734"/>
                <a:gd name="connsiteY60"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751208 w 3194734"/>
                <a:gd name="connsiteY6" fmla="*/ 4332755 h 5206432"/>
                <a:gd name="connsiteX7" fmla="*/ 3067914 w 3194734"/>
                <a:gd name="connsiteY7" fmla="*/ 4801861 h 5206432"/>
                <a:gd name="connsiteX8" fmla="*/ 3192174 w 3194734"/>
                <a:gd name="connsiteY8" fmla="*/ 4923636 h 5206432"/>
                <a:gd name="connsiteX9" fmla="*/ 3015527 w 3194734"/>
                <a:gd name="connsiteY9" fmla="*/ 5201910 h 5206432"/>
                <a:gd name="connsiteX10" fmla="*/ 2556248 w 3194734"/>
                <a:gd name="connsiteY10" fmla="*/ 4942686 h 5206432"/>
                <a:gd name="connsiteX11" fmla="*/ 2615477 w 3194734"/>
                <a:gd name="connsiteY11" fmla="*/ 4339899 h 5206432"/>
                <a:gd name="connsiteX12" fmla="*/ 2365446 w 3194734"/>
                <a:gd name="connsiteY12" fmla="*/ 3880318 h 5206432"/>
                <a:gd name="connsiteX13" fmla="*/ 2246383 w 3194734"/>
                <a:gd name="connsiteY13" fmla="*/ 3363586 h 5206432"/>
                <a:gd name="connsiteX14" fmla="*/ 2239239 w 3194734"/>
                <a:gd name="connsiteY14" fmla="*/ 2701599 h 5206432"/>
                <a:gd name="connsiteX15" fmla="*/ 1865384 w 3194734"/>
                <a:gd name="connsiteY15" fmla="*/ 1613368 h 5206432"/>
                <a:gd name="connsiteX16" fmla="*/ 1798709 w 3194734"/>
                <a:gd name="connsiteY16" fmla="*/ 1365718 h 5206432"/>
                <a:gd name="connsiteX17" fmla="*/ 1617735 w 3194734"/>
                <a:gd name="connsiteY17" fmla="*/ 1380005 h 5206432"/>
                <a:gd name="connsiteX18" fmla="*/ 1551060 w 3194734"/>
                <a:gd name="connsiteY18" fmla="*/ 984718 h 5206432"/>
                <a:gd name="connsiteX19" fmla="*/ 1393901 w 3194734"/>
                <a:gd name="connsiteY19" fmla="*/ 1084730 h 5206432"/>
                <a:gd name="connsiteX20" fmla="*/ 1279601 w 3194734"/>
                <a:gd name="connsiteY20" fmla="*/ 1103780 h 5206432"/>
                <a:gd name="connsiteX21" fmla="*/ 1212926 w 3194734"/>
                <a:gd name="connsiteY21" fmla="*/ 1299043 h 5206432"/>
                <a:gd name="connsiteX22" fmla="*/ 1179588 w 3194734"/>
                <a:gd name="connsiteY22" fmla="*/ 937093 h 5206432"/>
                <a:gd name="connsiteX23" fmla="*/ 1022426 w 3194734"/>
                <a:gd name="connsiteY23" fmla="*/ 1003768 h 5206432"/>
                <a:gd name="connsiteX24" fmla="*/ 684288 w 3194734"/>
                <a:gd name="connsiteY24" fmla="*/ 2913530 h 5206432"/>
                <a:gd name="connsiteX25" fmla="*/ 766838 w 3194734"/>
                <a:gd name="connsiteY25" fmla="*/ 3364380 h 5206432"/>
                <a:gd name="connsiteX26" fmla="*/ 722389 w 3194734"/>
                <a:gd name="connsiteY26" fmla="*/ 3993030 h 5206432"/>
                <a:gd name="connsiteX27" fmla="*/ 801764 w 3194734"/>
                <a:gd name="connsiteY27" fmla="*/ 4024780 h 5206432"/>
                <a:gd name="connsiteX28" fmla="*/ 897014 w 3194734"/>
                <a:gd name="connsiteY28" fmla="*/ 4081930 h 5206432"/>
                <a:gd name="connsiteX29" fmla="*/ 1024014 w 3194734"/>
                <a:gd name="connsiteY29" fmla="*/ 4183530 h 5206432"/>
                <a:gd name="connsiteX30" fmla="*/ 1090689 w 3194734"/>
                <a:gd name="connsiteY30" fmla="*/ 4301005 h 5206432"/>
                <a:gd name="connsiteX31" fmla="*/ 1341514 w 3194734"/>
                <a:gd name="connsiteY31" fmla="*/ 5034430 h 5206432"/>
                <a:gd name="connsiteX32" fmla="*/ 1081164 w 3194734"/>
                <a:gd name="connsiteY32" fmla="*/ 5132855 h 5206432"/>
                <a:gd name="connsiteX33" fmla="*/ 1046239 w 3194734"/>
                <a:gd name="connsiteY33" fmla="*/ 4491505 h 5206432"/>
                <a:gd name="connsiteX34" fmla="*/ 817639 w 3194734"/>
                <a:gd name="connsiteY34" fmla="*/ 4158130 h 5206432"/>
                <a:gd name="connsiteX35" fmla="*/ 693814 w 3194734"/>
                <a:gd name="connsiteY35" fmla="*/ 4072405 h 5206432"/>
                <a:gd name="connsiteX36" fmla="*/ 535064 w 3194734"/>
                <a:gd name="connsiteY36" fmla="*/ 3818405 h 5206432"/>
                <a:gd name="connsiteX37" fmla="*/ 14363 w 3194734"/>
                <a:gd name="connsiteY37" fmla="*/ 4570880 h 5206432"/>
                <a:gd name="connsiteX38" fmla="*/ 179465 w 3194734"/>
                <a:gd name="connsiteY38" fmla="*/ 4256555 h 5206432"/>
                <a:gd name="connsiteX39" fmla="*/ 262014 w 3194734"/>
                <a:gd name="connsiteY39" fmla="*/ 3761255 h 5206432"/>
                <a:gd name="connsiteX40" fmla="*/ 603326 w 3194734"/>
                <a:gd name="connsiteY40" fmla="*/ 2932580 h 5206432"/>
                <a:gd name="connsiteX41" fmla="*/ 870026 w 3194734"/>
                <a:gd name="connsiteY41" fmla="*/ 1013293 h 5206432"/>
                <a:gd name="connsiteX42" fmla="*/ 398538 w 3194734"/>
                <a:gd name="connsiteY42" fmla="*/ 2411880 h 5206432"/>
                <a:gd name="connsiteX43" fmla="*/ 897013 w 3194734"/>
                <a:gd name="connsiteY43" fmla="*/ 786280 h 5206432"/>
                <a:gd name="connsiteX44" fmla="*/ 1138313 w 3194734"/>
                <a:gd name="connsiteY44" fmla="*/ 691030 h 5206432"/>
                <a:gd name="connsiteX45" fmla="*/ 1455812 w 3194734"/>
                <a:gd name="connsiteY45" fmla="*/ 291774 h 5206432"/>
                <a:gd name="connsiteX46" fmla="*/ 1274837 w 3194734"/>
                <a:gd name="connsiteY46" fmla="*/ 463224 h 5206432"/>
                <a:gd name="connsiteX47" fmla="*/ 1128787 w 3194734"/>
                <a:gd name="connsiteY47" fmla="*/ 561649 h 5206432"/>
                <a:gd name="connsiteX48" fmla="*/ 912887 w 3194734"/>
                <a:gd name="connsiteY48" fmla="*/ 679918 h 5206432"/>
                <a:gd name="connsiteX49" fmla="*/ 789062 w 3194734"/>
                <a:gd name="connsiteY49" fmla="*/ 679918 h 5206432"/>
                <a:gd name="connsiteX50" fmla="*/ 646187 w 3194734"/>
                <a:gd name="connsiteY50" fmla="*/ 806124 h 5206432"/>
                <a:gd name="connsiteX51" fmla="*/ 227087 w 3194734"/>
                <a:gd name="connsiteY51" fmla="*/ 1630037 h 5206432"/>
                <a:gd name="connsiteX52" fmla="*/ 474737 w 3194734"/>
                <a:gd name="connsiteY52" fmla="*/ 922805 h 5206432"/>
                <a:gd name="connsiteX53" fmla="*/ 324717 w 3194734"/>
                <a:gd name="connsiteY53" fmla="*/ 1113306 h 5206432"/>
                <a:gd name="connsiteX54" fmla="*/ 527125 w 3194734"/>
                <a:gd name="connsiteY54" fmla="*/ 744211 h 5206432"/>
                <a:gd name="connsiteX55" fmla="*/ 643805 w 3194734"/>
                <a:gd name="connsiteY55" fmla="*/ 520374 h 5206432"/>
                <a:gd name="connsiteX56" fmla="*/ 965273 w 3194734"/>
                <a:gd name="connsiteY56" fmla="*/ 353686 h 5206432"/>
                <a:gd name="connsiteX57" fmla="*/ 1020041 w 3194734"/>
                <a:gd name="connsiteY57" fmla="*/ 489418 h 5206432"/>
                <a:gd name="connsiteX58" fmla="*/ 1120054 w 3194734"/>
                <a:gd name="connsiteY58" fmla="*/ 444174 h 5206432"/>
                <a:gd name="connsiteX59" fmla="*/ 1298648 w 3194734"/>
                <a:gd name="connsiteY59" fmla="*/ 148899 h 5206432"/>
                <a:gd name="connsiteX60" fmla="*/ 1493910 w 3194734"/>
                <a:gd name="connsiteY60" fmla="*/ 67936 h 5206432"/>
                <a:gd name="connsiteX61" fmla="*/ 1622498 w 3194734"/>
                <a:gd name="connsiteY61"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751208 w 3194734"/>
                <a:gd name="connsiteY6" fmla="*/ 4332755 h 5206432"/>
                <a:gd name="connsiteX7" fmla="*/ 3067914 w 3194734"/>
                <a:gd name="connsiteY7" fmla="*/ 4801861 h 5206432"/>
                <a:gd name="connsiteX8" fmla="*/ 3192174 w 3194734"/>
                <a:gd name="connsiteY8" fmla="*/ 4923636 h 5206432"/>
                <a:gd name="connsiteX9" fmla="*/ 3015527 w 3194734"/>
                <a:gd name="connsiteY9" fmla="*/ 5201910 h 5206432"/>
                <a:gd name="connsiteX10" fmla="*/ 2556248 w 3194734"/>
                <a:gd name="connsiteY10" fmla="*/ 4942686 h 5206432"/>
                <a:gd name="connsiteX11" fmla="*/ 2615477 w 3194734"/>
                <a:gd name="connsiteY11" fmla="*/ 4339899 h 5206432"/>
                <a:gd name="connsiteX12" fmla="*/ 2365446 w 3194734"/>
                <a:gd name="connsiteY12" fmla="*/ 3880318 h 5206432"/>
                <a:gd name="connsiteX13" fmla="*/ 2246383 w 3194734"/>
                <a:gd name="connsiteY13" fmla="*/ 3363586 h 5206432"/>
                <a:gd name="connsiteX14" fmla="*/ 2239239 w 3194734"/>
                <a:gd name="connsiteY14" fmla="*/ 2701599 h 5206432"/>
                <a:gd name="connsiteX15" fmla="*/ 1865384 w 3194734"/>
                <a:gd name="connsiteY15" fmla="*/ 1613368 h 5206432"/>
                <a:gd name="connsiteX16" fmla="*/ 1798709 w 3194734"/>
                <a:gd name="connsiteY16" fmla="*/ 1365718 h 5206432"/>
                <a:gd name="connsiteX17" fmla="*/ 1617735 w 3194734"/>
                <a:gd name="connsiteY17" fmla="*/ 1380005 h 5206432"/>
                <a:gd name="connsiteX18" fmla="*/ 1551060 w 3194734"/>
                <a:gd name="connsiteY18" fmla="*/ 984718 h 5206432"/>
                <a:gd name="connsiteX19" fmla="*/ 1393901 w 3194734"/>
                <a:gd name="connsiteY19" fmla="*/ 1084730 h 5206432"/>
                <a:gd name="connsiteX20" fmla="*/ 1279601 w 3194734"/>
                <a:gd name="connsiteY20" fmla="*/ 1103780 h 5206432"/>
                <a:gd name="connsiteX21" fmla="*/ 1212926 w 3194734"/>
                <a:gd name="connsiteY21" fmla="*/ 1299043 h 5206432"/>
                <a:gd name="connsiteX22" fmla="*/ 1179588 w 3194734"/>
                <a:gd name="connsiteY22" fmla="*/ 937093 h 5206432"/>
                <a:gd name="connsiteX23" fmla="*/ 1022426 w 3194734"/>
                <a:gd name="connsiteY23" fmla="*/ 1003768 h 5206432"/>
                <a:gd name="connsiteX24" fmla="*/ 684288 w 3194734"/>
                <a:gd name="connsiteY24" fmla="*/ 2913530 h 5206432"/>
                <a:gd name="connsiteX25" fmla="*/ 766838 w 3194734"/>
                <a:gd name="connsiteY25" fmla="*/ 3364380 h 5206432"/>
                <a:gd name="connsiteX26" fmla="*/ 722389 w 3194734"/>
                <a:gd name="connsiteY26" fmla="*/ 3993030 h 5206432"/>
                <a:gd name="connsiteX27" fmla="*/ 801764 w 3194734"/>
                <a:gd name="connsiteY27" fmla="*/ 4024780 h 5206432"/>
                <a:gd name="connsiteX28" fmla="*/ 897014 w 3194734"/>
                <a:gd name="connsiteY28" fmla="*/ 4081930 h 5206432"/>
                <a:gd name="connsiteX29" fmla="*/ 1024014 w 3194734"/>
                <a:gd name="connsiteY29" fmla="*/ 4183530 h 5206432"/>
                <a:gd name="connsiteX30" fmla="*/ 1090689 w 3194734"/>
                <a:gd name="connsiteY30" fmla="*/ 4301005 h 5206432"/>
                <a:gd name="connsiteX31" fmla="*/ 1341514 w 3194734"/>
                <a:gd name="connsiteY31" fmla="*/ 5034430 h 5206432"/>
                <a:gd name="connsiteX32" fmla="*/ 1081164 w 3194734"/>
                <a:gd name="connsiteY32" fmla="*/ 5132855 h 5206432"/>
                <a:gd name="connsiteX33" fmla="*/ 1046239 w 3194734"/>
                <a:gd name="connsiteY33" fmla="*/ 4491505 h 5206432"/>
                <a:gd name="connsiteX34" fmla="*/ 817639 w 3194734"/>
                <a:gd name="connsiteY34" fmla="*/ 4158130 h 5206432"/>
                <a:gd name="connsiteX35" fmla="*/ 693814 w 3194734"/>
                <a:gd name="connsiteY35" fmla="*/ 4072405 h 5206432"/>
                <a:gd name="connsiteX36" fmla="*/ 535064 w 3194734"/>
                <a:gd name="connsiteY36" fmla="*/ 3818405 h 5206432"/>
                <a:gd name="connsiteX37" fmla="*/ 14363 w 3194734"/>
                <a:gd name="connsiteY37" fmla="*/ 4570880 h 5206432"/>
                <a:gd name="connsiteX38" fmla="*/ 179465 w 3194734"/>
                <a:gd name="connsiteY38" fmla="*/ 4256555 h 5206432"/>
                <a:gd name="connsiteX39" fmla="*/ 262014 w 3194734"/>
                <a:gd name="connsiteY39" fmla="*/ 3761255 h 5206432"/>
                <a:gd name="connsiteX40" fmla="*/ 603326 w 3194734"/>
                <a:gd name="connsiteY40" fmla="*/ 2932580 h 5206432"/>
                <a:gd name="connsiteX41" fmla="*/ 870026 w 3194734"/>
                <a:gd name="connsiteY41" fmla="*/ 1013293 h 5206432"/>
                <a:gd name="connsiteX42" fmla="*/ 398538 w 3194734"/>
                <a:gd name="connsiteY42" fmla="*/ 2411880 h 5206432"/>
                <a:gd name="connsiteX43" fmla="*/ 897013 w 3194734"/>
                <a:gd name="connsiteY43" fmla="*/ 786280 h 5206432"/>
                <a:gd name="connsiteX44" fmla="*/ 1138313 w 3194734"/>
                <a:gd name="connsiteY44" fmla="*/ 691030 h 5206432"/>
                <a:gd name="connsiteX45" fmla="*/ 1455812 w 3194734"/>
                <a:gd name="connsiteY45" fmla="*/ 291774 h 5206432"/>
                <a:gd name="connsiteX46" fmla="*/ 1274837 w 3194734"/>
                <a:gd name="connsiteY46" fmla="*/ 463224 h 5206432"/>
                <a:gd name="connsiteX47" fmla="*/ 1128787 w 3194734"/>
                <a:gd name="connsiteY47" fmla="*/ 561649 h 5206432"/>
                <a:gd name="connsiteX48" fmla="*/ 912887 w 3194734"/>
                <a:gd name="connsiteY48" fmla="*/ 679918 h 5206432"/>
                <a:gd name="connsiteX49" fmla="*/ 789062 w 3194734"/>
                <a:gd name="connsiteY49" fmla="*/ 679918 h 5206432"/>
                <a:gd name="connsiteX50" fmla="*/ 646187 w 3194734"/>
                <a:gd name="connsiteY50" fmla="*/ 806124 h 5206432"/>
                <a:gd name="connsiteX51" fmla="*/ 227087 w 3194734"/>
                <a:gd name="connsiteY51" fmla="*/ 1630037 h 5206432"/>
                <a:gd name="connsiteX52" fmla="*/ 474737 w 3194734"/>
                <a:gd name="connsiteY52" fmla="*/ 922805 h 5206432"/>
                <a:gd name="connsiteX53" fmla="*/ 324717 w 3194734"/>
                <a:gd name="connsiteY53" fmla="*/ 1113306 h 5206432"/>
                <a:gd name="connsiteX54" fmla="*/ 527125 w 3194734"/>
                <a:gd name="connsiteY54" fmla="*/ 744211 h 5206432"/>
                <a:gd name="connsiteX55" fmla="*/ 643805 w 3194734"/>
                <a:gd name="connsiteY55" fmla="*/ 520374 h 5206432"/>
                <a:gd name="connsiteX56" fmla="*/ 965273 w 3194734"/>
                <a:gd name="connsiteY56" fmla="*/ 353686 h 5206432"/>
                <a:gd name="connsiteX57" fmla="*/ 1020041 w 3194734"/>
                <a:gd name="connsiteY57" fmla="*/ 489418 h 5206432"/>
                <a:gd name="connsiteX58" fmla="*/ 1120054 w 3194734"/>
                <a:gd name="connsiteY58" fmla="*/ 444174 h 5206432"/>
                <a:gd name="connsiteX59" fmla="*/ 1298648 w 3194734"/>
                <a:gd name="connsiteY59" fmla="*/ 148899 h 5206432"/>
                <a:gd name="connsiteX60" fmla="*/ 1493910 w 3194734"/>
                <a:gd name="connsiteY60" fmla="*/ 67936 h 5206432"/>
                <a:gd name="connsiteX61" fmla="*/ 1622498 w 3194734"/>
                <a:gd name="connsiteY61"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751208 w 3194734"/>
                <a:gd name="connsiteY6" fmla="*/ 4332755 h 5206432"/>
                <a:gd name="connsiteX7" fmla="*/ 3067914 w 3194734"/>
                <a:gd name="connsiteY7" fmla="*/ 4801861 h 5206432"/>
                <a:gd name="connsiteX8" fmla="*/ 3192174 w 3194734"/>
                <a:gd name="connsiteY8" fmla="*/ 4923636 h 5206432"/>
                <a:gd name="connsiteX9" fmla="*/ 3015527 w 3194734"/>
                <a:gd name="connsiteY9" fmla="*/ 5201910 h 5206432"/>
                <a:gd name="connsiteX10" fmla="*/ 2556248 w 3194734"/>
                <a:gd name="connsiteY10" fmla="*/ 4942686 h 5206432"/>
                <a:gd name="connsiteX11" fmla="*/ 2615477 w 3194734"/>
                <a:gd name="connsiteY11" fmla="*/ 4339899 h 5206432"/>
                <a:gd name="connsiteX12" fmla="*/ 2365446 w 3194734"/>
                <a:gd name="connsiteY12" fmla="*/ 3880318 h 5206432"/>
                <a:gd name="connsiteX13" fmla="*/ 2246383 w 3194734"/>
                <a:gd name="connsiteY13" fmla="*/ 3363586 h 5206432"/>
                <a:gd name="connsiteX14" fmla="*/ 2239239 w 3194734"/>
                <a:gd name="connsiteY14" fmla="*/ 2701599 h 5206432"/>
                <a:gd name="connsiteX15" fmla="*/ 1865384 w 3194734"/>
                <a:gd name="connsiteY15" fmla="*/ 1613368 h 5206432"/>
                <a:gd name="connsiteX16" fmla="*/ 1798709 w 3194734"/>
                <a:gd name="connsiteY16" fmla="*/ 1365718 h 5206432"/>
                <a:gd name="connsiteX17" fmla="*/ 1617735 w 3194734"/>
                <a:gd name="connsiteY17" fmla="*/ 1380005 h 5206432"/>
                <a:gd name="connsiteX18" fmla="*/ 1551060 w 3194734"/>
                <a:gd name="connsiteY18" fmla="*/ 984718 h 5206432"/>
                <a:gd name="connsiteX19" fmla="*/ 1393901 w 3194734"/>
                <a:gd name="connsiteY19" fmla="*/ 1084730 h 5206432"/>
                <a:gd name="connsiteX20" fmla="*/ 1279601 w 3194734"/>
                <a:gd name="connsiteY20" fmla="*/ 1103780 h 5206432"/>
                <a:gd name="connsiteX21" fmla="*/ 1212926 w 3194734"/>
                <a:gd name="connsiteY21" fmla="*/ 1299043 h 5206432"/>
                <a:gd name="connsiteX22" fmla="*/ 1179588 w 3194734"/>
                <a:gd name="connsiteY22" fmla="*/ 937093 h 5206432"/>
                <a:gd name="connsiteX23" fmla="*/ 1022426 w 3194734"/>
                <a:gd name="connsiteY23" fmla="*/ 1003768 h 5206432"/>
                <a:gd name="connsiteX24" fmla="*/ 684288 w 3194734"/>
                <a:gd name="connsiteY24" fmla="*/ 2913530 h 5206432"/>
                <a:gd name="connsiteX25" fmla="*/ 766838 w 3194734"/>
                <a:gd name="connsiteY25" fmla="*/ 3364380 h 5206432"/>
                <a:gd name="connsiteX26" fmla="*/ 722389 w 3194734"/>
                <a:gd name="connsiteY26" fmla="*/ 3993030 h 5206432"/>
                <a:gd name="connsiteX27" fmla="*/ 801764 w 3194734"/>
                <a:gd name="connsiteY27" fmla="*/ 4024780 h 5206432"/>
                <a:gd name="connsiteX28" fmla="*/ 897014 w 3194734"/>
                <a:gd name="connsiteY28" fmla="*/ 4081930 h 5206432"/>
                <a:gd name="connsiteX29" fmla="*/ 1024014 w 3194734"/>
                <a:gd name="connsiteY29" fmla="*/ 4183530 h 5206432"/>
                <a:gd name="connsiteX30" fmla="*/ 1090689 w 3194734"/>
                <a:gd name="connsiteY30" fmla="*/ 4301005 h 5206432"/>
                <a:gd name="connsiteX31" fmla="*/ 1341514 w 3194734"/>
                <a:gd name="connsiteY31" fmla="*/ 5034430 h 5206432"/>
                <a:gd name="connsiteX32" fmla="*/ 1081164 w 3194734"/>
                <a:gd name="connsiteY32" fmla="*/ 5132855 h 5206432"/>
                <a:gd name="connsiteX33" fmla="*/ 1046239 w 3194734"/>
                <a:gd name="connsiteY33" fmla="*/ 4491505 h 5206432"/>
                <a:gd name="connsiteX34" fmla="*/ 817639 w 3194734"/>
                <a:gd name="connsiteY34" fmla="*/ 4158130 h 5206432"/>
                <a:gd name="connsiteX35" fmla="*/ 693814 w 3194734"/>
                <a:gd name="connsiteY35" fmla="*/ 4072405 h 5206432"/>
                <a:gd name="connsiteX36" fmla="*/ 535064 w 3194734"/>
                <a:gd name="connsiteY36" fmla="*/ 3818405 h 5206432"/>
                <a:gd name="connsiteX37" fmla="*/ 14363 w 3194734"/>
                <a:gd name="connsiteY37" fmla="*/ 4570880 h 5206432"/>
                <a:gd name="connsiteX38" fmla="*/ 179465 w 3194734"/>
                <a:gd name="connsiteY38" fmla="*/ 4256555 h 5206432"/>
                <a:gd name="connsiteX39" fmla="*/ 262014 w 3194734"/>
                <a:gd name="connsiteY39" fmla="*/ 3761255 h 5206432"/>
                <a:gd name="connsiteX40" fmla="*/ 603326 w 3194734"/>
                <a:gd name="connsiteY40" fmla="*/ 2932580 h 5206432"/>
                <a:gd name="connsiteX41" fmla="*/ 870026 w 3194734"/>
                <a:gd name="connsiteY41" fmla="*/ 1013293 h 5206432"/>
                <a:gd name="connsiteX42" fmla="*/ 398538 w 3194734"/>
                <a:gd name="connsiteY42" fmla="*/ 2411880 h 5206432"/>
                <a:gd name="connsiteX43" fmla="*/ 897013 w 3194734"/>
                <a:gd name="connsiteY43" fmla="*/ 786280 h 5206432"/>
                <a:gd name="connsiteX44" fmla="*/ 1138313 w 3194734"/>
                <a:gd name="connsiteY44" fmla="*/ 691030 h 5206432"/>
                <a:gd name="connsiteX45" fmla="*/ 1455812 w 3194734"/>
                <a:gd name="connsiteY45" fmla="*/ 291774 h 5206432"/>
                <a:gd name="connsiteX46" fmla="*/ 1274837 w 3194734"/>
                <a:gd name="connsiteY46" fmla="*/ 463224 h 5206432"/>
                <a:gd name="connsiteX47" fmla="*/ 1128787 w 3194734"/>
                <a:gd name="connsiteY47" fmla="*/ 561649 h 5206432"/>
                <a:gd name="connsiteX48" fmla="*/ 912887 w 3194734"/>
                <a:gd name="connsiteY48" fmla="*/ 679918 h 5206432"/>
                <a:gd name="connsiteX49" fmla="*/ 789062 w 3194734"/>
                <a:gd name="connsiteY49" fmla="*/ 679918 h 5206432"/>
                <a:gd name="connsiteX50" fmla="*/ 646187 w 3194734"/>
                <a:gd name="connsiteY50" fmla="*/ 806124 h 5206432"/>
                <a:gd name="connsiteX51" fmla="*/ 227087 w 3194734"/>
                <a:gd name="connsiteY51" fmla="*/ 1630037 h 5206432"/>
                <a:gd name="connsiteX52" fmla="*/ 474737 w 3194734"/>
                <a:gd name="connsiteY52" fmla="*/ 922805 h 5206432"/>
                <a:gd name="connsiteX53" fmla="*/ 324717 w 3194734"/>
                <a:gd name="connsiteY53" fmla="*/ 1113306 h 5206432"/>
                <a:gd name="connsiteX54" fmla="*/ 527125 w 3194734"/>
                <a:gd name="connsiteY54" fmla="*/ 744211 h 5206432"/>
                <a:gd name="connsiteX55" fmla="*/ 643805 w 3194734"/>
                <a:gd name="connsiteY55" fmla="*/ 520374 h 5206432"/>
                <a:gd name="connsiteX56" fmla="*/ 965273 w 3194734"/>
                <a:gd name="connsiteY56" fmla="*/ 353686 h 5206432"/>
                <a:gd name="connsiteX57" fmla="*/ 1020041 w 3194734"/>
                <a:gd name="connsiteY57" fmla="*/ 489418 h 5206432"/>
                <a:gd name="connsiteX58" fmla="*/ 1120054 w 3194734"/>
                <a:gd name="connsiteY58" fmla="*/ 444174 h 5206432"/>
                <a:gd name="connsiteX59" fmla="*/ 1298648 w 3194734"/>
                <a:gd name="connsiteY59" fmla="*/ 148899 h 5206432"/>
                <a:gd name="connsiteX60" fmla="*/ 1493910 w 3194734"/>
                <a:gd name="connsiteY60" fmla="*/ 67936 h 5206432"/>
                <a:gd name="connsiteX61" fmla="*/ 1622498 w 3194734"/>
                <a:gd name="connsiteY61"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751208 w 3194734"/>
                <a:gd name="connsiteY6" fmla="*/ 4332755 h 5206432"/>
                <a:gd name="connsiteX7" fmla="*/ 3067914 w 3194734"/>
                <a:gd name="connsiteY7" fmla="*/ 4801861 h 5206432"/>
                <a:gd name="connsiteX8" fmla="*/ 3192174 w 3194734"/>
                <a:gd name="connsiteY8" fmla="*/ 4923636 h 5206432"/>
                <a:gd name="connsiteX9" fmla="*/ 3015527 w 3194734"/>
                <a:gd name="connsiteY9" fmla="*/ 5201910 h 5206432"/>
                <a:gd name="connsiteX10" fmla="*/ 2556248 w 3194734"/>
                <a:gd name="connsiteY10" fmla="*/ 4942686 h 5206432"/>
                <a:gd name="connsiteX11" fmla="*/ 2615477 w 3194734"/>
                <a:gd name="connsiteY11" fmla="*/ 4339899 h 5206432"/>
                <a:gd name="connsiteX12" fmla="*/ 2365446 w 3194734"/>
                <a:gd name="connsiteY12" fmla="*/ 3880318 h 5206432"/>
                <a:gd name="connsiteX13" fmla="*/ 2246383 w 3194734"/>
                <a:gd name="connsiteY13" fmla="*/ 3363586 h 5206432"/>
                <a:gd name="connsiteX14" fmla="*/ 2239239 w 3194734"/>
                <a:gd name="connsiteY14" fmla="*/ 2701599 h 5206432"/>
                <a:gd name="connsiteX15" fmla="*/ 1865384 w 3194734"/>
                <a:gd name="connsiteY15" fmla="*/ 1613368 h 5206432"/>
                <a:gd name="connsiteX16" fmla="*/ 1798709 w 3194734"/>
                <a:gd name="connsiteY16" fmla="*/ 1365718 h 5206432"/>
                <a:gd name="connsiteX17" fmla="*/ 1617735 w 3194734"/>
                <a:gd name="connsiteY17" fmla="*/ 1380005 h 5206432"/>
                <a:gd name="connsiteX18" fmla="*/ 1551060 w 3194734"/>
                <a:gd name="connsiteY18" fmla="*/ 984718 h 5206432"/>
                <a:gd name="connsiteX19" fmla="*/ 1393901 w 3194734"/>
                <a:gd name="connsiteY19" fmla="*/ 1084730 h 5206432"/>
                <a:gd name="connsiteX20" fmla="*/ 1279601 w 3194734"/>
                <a:gd name="connsiteY20" fmla="*/ 1103780 h 5206432"/>
                <a:gd name="connsiteX21" fmla="*/ 1212926 w 3194734"/>
                <a:gd name="connsiteY21" fmla="*/ 1299043 h 5206432"/>
                <a:gd name="connsiteX22" fmla="*/ 1179588 w 3194734"/>
                <a:gd name="connsiteY22" fmla="*/ 937093 h 5206432"/>
                <a:gd name="connsiteX23" fmla="*/ 1022426 w 3194734"/>
                <a:gd name="connsiteY23" fmla="*/ 1003768 h 5206432"/>
                <a:gd name="connsiteX24" fmla="*/ 684288 w 3194734"/>
                <a:gd name="connsiteY24" fmla="*/ 2913530 h 5206432"/>
                <a:gd name="connsiteX25" fmla="*/ 766838 w 3194734"/>
                <a:gd name="connsiteY25" fmla="*/ 3364380 h 5206432"/>
                <a:gd name="connsiteX26" fmla="*/ 722389 w 3194734"/>
                <a:gd name="connsiteY26" fmla="*/ 3993030 h 5206432"/>
                <a:gd name="connsiteX27" fmla="*/ 801764 w 3194734"/>
                <a:gd name="connsiteY27" fmla="*/ 4024780 h 5206432"/>
                <a:gd name="connsiteX28" fmla="*/ 897014 w 3194734"/>
                <a:gd name="connsiteY28" fmla="*/ 4081930 h 5206432"/>
                <a:gd name="connsiteX29" fmla="*/ 1024014 w 3194734"/>
                <a:gd name="connsiteY29" fmla="*/ 4183530 h 5206432"/>
                <a:gd name="connsiteX30" fmla="*/ 1090689 w 3194734"/>
                <a:gd name="connsiteY30" fmla="*/ 4301005 h 5206432"/>
                <a:gd name="connsiteX31" fmla="*/ 1341514 w 3194734"/>
                <a:gd name="connsiteY31" fmla="*/ 5034430 h 5206432"/>
                <a:gd name="connsiteX32" fmla="*/ 1081164 w 3194734"/>
                <a:gd name="connsiteY32" fmla="*/ 5132855 h 5206432"/>
                <a:gd name="connsiteX33" fmla="*/ 1046239 w 3194734"/>
                <a:gd name="connsiteY33" fmla="*/ 4491505 h 5206432"/>
                <a:gd name="connsiteX34" fmla="*/ 817639 w 3194734"/>
                <a:gd name="connsiteY34" fmla="*/ 4158130 h 5206432"/>
                <a:gd name="connsiteX35" fmla="*/ 693814 w 3194734"/>
                <a:gd name="connsiteY35" fmla="*/ 4072405 h 5206432"/>
                <a:gd name="connsiteX36" fmla="*/ 535064 w 3194734"/>
                <a:gd name="connsiteY36" fmla="*/ 3818405 h 5206432"/>
                <a:gd name="connsiteX37" fmla="*/ 14363 w 3194734"/>
                <a:gd name="connsiteY37" fmla="*/ 4570880 h 5206432"/>
                <a:gd name="connsiteX38" fmla="*/ 179465 w 3194734"/>
                <a:gd name="connsiteY38" fmla="*/ 4256555 h 5206432"/>
                <a:gd name="connsiteX39" fmla="*/ 262014 w 3194734"/>
                <a:gd name="connsiteY39" fmla="*/ 3761255 h 5206432"/>
                <a:gd name="connsiteX40" fmla="*/ 603326 w 3194734"/>
                <a:gd name="connsiteY40" fmla="*/ 2932580 h 5206432"/>
                <a:gd name="connsiteX41" fmla="*/ 870026 w 3194734"/>
                <a:gd name="connsiteY41" fmla="*/ 1013293 h 5206432"/>
                <a:gd name="connsiteX42" fmla="*/ 398538 w 3194734"/>
                <a:gd name="connsiteY42" fmla="*/ 2411880 h 5206432"/>
                <a:gd name="connsiteX43" fmla="*/ 897013 w 3194734"/>
                <a:gd name="connsiteY43" fmla="*/ 786280 h 5206432"/>
                <a:gd name="connsiteX44" fmla="*/ 1138313 w 3194734"/>
                <a:gd name="connsiteY44" fmla="*/ 691030 h 5206432"/>
                <a:gd name="connsiteX45" fmla="*/ 1455812 w 3194734"/>
                <a:gd name="connsiteY45" fmla="*/ 291774 h 5206432"/>
                <a:gd name="connsiteX46" fmla="*/ 1274837 w 3194734"/>
                <a:gd name="connsiteY46" fmla="*/ 463224 h 5206432"/>
                <a:gd name="connsiteX47" fmla="*/ 1128787 w 3194734"/>
                <a:gd name="connsiteY47" fmla="*/ 561649 h 5206432"/>
                <a:gd name="connsiteX48" fmla="*/ 912887 w 3194734"/>
                <a:gd name="connsiteY48" fmla="*/ 679918 h 5206432"/>
                <a:gd name="connsiteX49" fmla="*/ 789062 w 3194734"/>
                <a:gd name="connsiteY49" fmla="*/ 679918 h 5206432"/>
                <a:gd name="connsiteX50" fmla="*/ 646187 w 3194734"/>
                <a:gd name="connsiteY50" fmla="*/ 806124 h 5206432"/>
                <a:gd name="connsiteX51" fmla="*/ 227087 w 3194734"/>
                <a:gd name="connsiteY51" fmla="*/ 1630037 h 5206432"/>
                <a:gd name="connsiteX52" fmla="*/ 474737 w 3194734"/>
                <a:gd name="connsiteY52" fmla="*/ 922805 h 5206432"/>
                <a:gd name="connsiteX53" fmla="*/ 324717 w 3194734"/>
                <a:gd name="connsiteY53" fmla="*/ 1113306 h 5206432"/>
                <a:gd name="connsiteX54" fmla="*/ 527125 w 3194734"/>
                <a:gd name="connsiteY54" fmla="*/ 744211 h 5206432"/>
                <a:gd name="connsiteX55" fmla="*/ 643805 w 3194734"/>
                <a:gd name="connsiteY55" fmla="*/ 520374 h 5206432"/>
                <a:gd name="connsiteX56" fmla="*/ 965273 w 3194734"/>
                <a:gd name="connsiteY56" fmla="*/ 353686 h 5206432"/>
                <a:gd name="connsiteX57" fmla="*/ 1020041 w 3194734"/>
                <a:gd name="connsiteY57" fmla="*/ 489418 h 5206432"/>
                <a:gd name="connsiteX58" fmla="*/ 1120054 w 3194734"/>
                <a:gd name="connsiteY58" fmla="*/ 444174 h 5206432"/>
                <a:gd name="connsiteX59" fmla="*/ 1298648 w 3194734"/>
                <a:gd name="connsiteY59" fmla="*/ 148899 h 5206432"/>
                <a:gd name="connsiteX60" fmla="*/ 1493910 w 3194734"/>
                <a:gd name="connsiteY60" fmla="*/ 67936 h 5206432"/>
                <a:gd name="connsiteX61" fmla="*/ 1622498 w 3194734"/>
                <a:gd name="connsiteY61"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751208 w 3194734"/>
                <a:gd name="connsiteY6" fmla="*/ 4332755 h 5206432"/>
                <a:gd name="connsiteX7" fmla="*/ 3067914 w 3194734"/>
                <a:gd name="connsiteY7" fmla="*/ 4801861 h 5206432"/>
                <a:gd name="connsiteX8" fmla="*/ 3192174 w 3194734"/>
                <a:gd name="connsiteY8" fmla="*/ 4923636 h 5206432"/>
                <a:gd name="connsiteX9" fmla="*/ 3015527 w 3194734"/>
                <a:gd name="connsiteY9" fmla="*/ 5201910 h 5206432"/>
                <a:gd name="connsiteX10" fmla="*/ 2556248 w 3194734"/>
                <a:gd name="connsiteY10" fmla="*/ 4942686 h 5206432"/>
                <a:gd name="connsiteX11" fmla="*/ 2615477 w 3194734"/>
                <a:gd name="connsiteY11" fmla="*/ 4339899 h 5206432"/>
                <a:gd name="connsiteX12" fmla="*/ 2365446 w 3194734"/>
                <a:gd name="connsiteY12" fmla="*/ 3880318 h 5206432"/>
                <a:gd name="connsiteX13" fmla="*/ 2246383 w 3194734"/>
                <a:gd name="connsiteY13" fmla="*/ 3363586 h 5206432"/>
                <a:gd name="connsiteX14" fmla="*/ 2239239 w 3194734"/>
                <a:gd name="connsiteY14" fmla="*/ 2701599 h 5206432"/>
                <a:gd name="connsiteX15" fmla="*/ 1865384 w 3194734"/>
                <a:gd name="connsiteY15" fmla="*/ 1613368 h 5206432"/>
                <a:gd name="connsiteX16" fmla="*/ 1798709 w 3194734"/>
                <a:gd name="connsiteY16" fmla="*/ 1365718 h 5206432"/>
                <a:gd name="connsiteX17" fmla="*/ 1617735 w 3194734"/>
                <a:gd name="connsiteY17" fmla="*/ 1380005 h 5206432"/>
                <a:gd name="connsiteX18" fmla="*/ 1551060 w 3194734"/>
                <a:gd name="connsiteY18" fmla="*/ 984718 h 5206432"/>
                <a:gd name="connsiteX19" fmla="*/ 1393901 w 3194734"/>
                <a:gd name="connsiteY19" fmla="*/ 1084730 h 5206432"/>
                <a:gd name="connsiteX20" fmla="*/ 1279601 w 3194734"/>
                <a:gd name="connsiteY20" fmla="*/ 1103780 h 5206432"/>
                <a:gd name="connsiteX21" fmla="*/ 1212926 w 3194734"/>
                <a:gd name="connsiteY21" fmla="*/ 1299043 h 5206432"/>
                <a:gd name="connsiteX22" fmla="*/ 1179588 w 3194734"/>
                <a:gd name="connsiteY22" fmla="*/ 937093 h 5206432"/>
                <a:gd name="connsiteX23" fmla="*/ 1022426 w 3194734"/>
                <a:gd name="connsiteY23" fmla="*/ 1003768 h 5206432"/>
                <a:gd name="connsiteX24" fmla="*/ 684288 w 3194734"/>
                <a:gd name="connsiteY24" fmla="*/ 2913530 h 5206432"/>
                <a:gd name="connsiteX25" fmla="*/ 766838 w 3194734"/>
                <a:gd name="connsiteY25" fmla="*/ 3364380 h 5206432"/>
                <a:gd name="connsiteX26" fmla="*/ 722389 w 3194734"/>
                <a:gd name="connsiteY26" fmla="*/ 3993030 h 5206432"/>
                <a:gd name="connsiteX27" fmla="*/ 801764 w 3194734"/>
                <a:gd name="connsiteY27" fmla="*/ 4024780 h 5206432"/>
                <a:gd name="connsiteX28" fmla="*/ 897014 w 3194734"/>
                <a:gd name="connsiteY28" fmla="*/ 4081930 h 5206432"/>
                <a:gd name="connsiteX29" fmla="*/ 1024014 w 3194734"/>
                <a:gd name="connsiteY29" fmla="*/ 4183530 h 5206432"/>
                <a:gd name="connsiteX30" fmla="*/ 1090689 w 3194734"/>
                <a:gd name="connsiteY30" fmla="*/ 4301005 h 5206432"/>
                <a:gd name="connsiteX31" fmla="*/ 1341514 w 3194734"/>
                <a:gd name="connsiteY31" fmla="*/ 5034430 h 5206432"/>
                <a:gd name="connsiteX32" fmla="*/ 1081164 w 3194734"/>
                <a:gd name="connsiteY32" fmla="*/ 5132855 h 5206432"/>
                <a:gd name="connsiteX33" fmla="*/ 1046239 w 3194734"/>
                <a:gd name="connsiteY33" fmla="*/ 4491505 h 5206432"/>
                <a:gd name="connsiteX34" fmla="*/ 817639 w 3194734"/>
                <a:gd name="connsiteY34" fmla="*/ 4158130 h 5206432"/>
                <a:gd name="connsiteX35" fmla="*/ 693814 w 3194734"/>
                <a:gd name="connsiteY35" fmla="*/ 4072405 h 5206432"/>
                <a:gd name="connsiteX36" fmla="*/ 535064 w 3194734"/>
                <a:gd name="connsiteY36" fmla="*/ 3818405 h 5206432"/>
                <a:gd name="connsiteX37" fmla="*/ 14363 w 3194734"/>
                <a:gd name="connsiteY37" fmla="*/ 4570880 h 5206432"/>
                <a:gd name="connsiteX38" fmla="*/ 179465 w 3194734"/>
                <a:gd name="connsiteY38" fmla="*/ 4256555 h 5206432"/>
                <a:gd name="connsiteX39" fmla="*/ 262014 w 3194734"/>
                <a:gd name="connsiteY39" fmla="*/ 3761255 h 5206432"/>
                <a:gd name="connsiteX40" fmla="*/ 603326 w 3194734"/>
                <a:gd name="connsiteY40" fmla="*/ 2932580 h 5206432"/>
                <a:gd name="connsiteX41" fmla="*/ 870026 w 3194734"/>
                <a:gd name="connsiteY41" fmla="*/ 1013293 h 5206432"/>
                <a:gd name="connsiteX42" fmla="*/ 398538 w 3194734"/>
                <a:gd name="connsiteY42" fmla="*/ 2411880 h 5206432"/>
                <a:gd name="connsiteX43" fmla="*/ 897013 w 3194734"/>
                <a:gd name="connsiteY43" fmla="*/ 786280 h 5206432"/>
                <a:gd name="connsiteX44" fmla="*/ 1138313 w 3194734"/>
                <a:gd name="connsiteY44" fmla="*/ 691030 h 5206432"/>
                <a:gd name="connsiteX45" fmla="*/ 1455812 w 3194734"/>
                <a:gd name="connsiteY45" fmla="*/ 291774 h 5206432"/>
                <a:gd name="connsiteX46" fmla="*/ 1274837 w 3194734"/>
                <a:gd name="connsiteY46" fmla="*/ 463224 h 5206432"/>
                <a:gd name="connsiteX47" fmla="*/ 1128787 w 3194734"/>
                <a:gd name="connsiteY47" fmla="*/ 561649 h 5206432"/>
                <a:gd name="connsiteX48" fmla="*/ 912887 w 3194734"/>
                <a:gd name="connsiteY48" fmla="*/ 679918 h 5206432"/>
                <a:gd name="connsiteX49" fmla="*/ 789062 w 3194734"/>
                <a:gd name="connsiteY49" fmla="*/ 679918 h 5206432"/>
                <a:gd name="connsiteX50" fmla="*/ 646187 w 3194734"/>
                <a:gd name="connsiteY50" fmla="*/ 806124 h 5206432"/>
                <a:gd name="connsiteX51" fmla="*/ 227087 w 3194734"/>
                <a:gd name="connsiteY51" fmla="*/ 1630037 h 5206432"/>
                <a:gd name="connsiteX52" fmla="*/ 474737 w 3194734"/>
                <a:gd name="connsiteY52" fmla="*/ 922805 h 5206432"/>
                <a:gd name="connsiteX53" fmla="*/ 324717 w 3194734"/>
                <a:gd name="connsiteY53" fmla="*/ 1113306 h 5206432"/>
                <a:gd name="connsiteX54" fmla="*/ 527125 w 3194734"/>
                <a:gd name="connsiteY54" fmla="*/ 744211 h 5206432"/>
                <a:gd name="connsiteX55" fmla="*/ 643805 w 3194734"/>
                <a:gd name="connsiteY55" fmla="*/ 520374 h 5206432"/>
                <a:gd name="connsiteX56" fmla="*/ 965273 w 3194734"/>
                <a:gd name="connsiteY56" fmla="*/ 353686 h 5206432"/>
                <a:gd name="connsiteX57" fmla="*/ 1020041 w 3194734"/>
                <a:gd name="connsiteY57" fmla="*/ 489418 h 5206432"/>
                <a:gd name="connsiteX58" fmla="*/ 1120054 w 3194734"/>
                <a:gd name="connsiteY58" fmla="*/ 444174 h 5206432"/>
                <a:gd name="connsiteX59" fmla="*/ 1298648 w 3194734"/>
                <a:gd name="connsiteY59" fmla="*/ 148899 h 5206432"/>
                <a:gd name="connsiteX60" fmla="*/ 1493910 w 3194734"/>
                <a:gd name="connsiteY60" fmla="*/ 67936 h 5206432"/>
                <a:gd name="connsiteX61" fmla="*/ 1622498 w 3194734"/>
                <a:gd name="connsiteY61"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675014 w 3194734"/>
                <a:gd name="connsiteY6" fmla="*/ 3964454 h 5206432"/>
                <a:gd name="connsiteX7" fmla="*/ 2751208 w 3194734"/>
                <a:gd name="connsiteY7" fmla="*/ 4332755 h 5206432"/>
                <a:gd name="connsiteX8" fmla="*/ 3067914 w 3194734"/>
                <a:gd name="connsiteY8" fmla="*/ 4801861 h 5206432"/>
                <a:gd name="connsiteX9" fmla="*/ 3192174 w 3194734"/>
                <a:gd name="connsiteY9" fmla="*/ 4923636 h 5206432"/>
                <a:gd name="connsiteX10" fmla="*/ 3015527 w 3194734"/>
                <a:gd name="connsiteY10" fmla="*/ 5201910 h 5206432"/>
                <a:gd name="connsiteX11" fmla="*/ 2556248 w 3194734"/>
                <a:gd name="connsiteY11" fmla="*/ 4942686 h 5206432"/>
                <a:gd name="connsiteX12" fmla="*/ 2615477 w 3194734"/>
                <a:gd name="connsiteY12" fmla="*/ 4339899 h 5206432"/>
                <a:gd name="connsiteX13" fmla="*/ 2365446 w 3194734"/>
                <a:gd name="connsiteY13" fmla="*/ 3880318 h 5206432"/>
                <a:gd name="connsiteX14" fmla="*/ 2246383 w 3194734"/>
                <a:gd name="connsiteY14" fmla="*/ 3363586 h 5206432"/>
                <a:gd name="connsiteX15" fmla="*/ 2239239 w 3194734"/>
                <a:gd name="connsiteY15" fmla="*/ 2701599 h 5206432"/>
                <a:gd name="connsiteX16" fmla="*/ 1865384 w 3194734"/>
                <a:gd name="connsiteY16" fmla="*/ 1613368 h 5206432"/>
                <a:gd name="connsiteX17" fmla="*/ 1798709 w 3194734"/>
                <a:gd name="connsiteY17" fmla="*/ 1365718 h 5206432"/>
                <a:gd name="connsiteX18" fmla="*/ 1617735 w 3194734"/>
                <a:gd name="connsiteY18" fmla="*/ 1380005 h 5206432"/>
                <a:gd name="connsiteX19" fmla="*/ 1551060 w 3194734"/>
                <a:gd name="connsiteY19" fmla="*/ 984718 h 5206432"/>
                <a:gd name="connsiteX20" fmla="*/ 1393901 w 3194734"/>
                <a:gd name="connsiteY20" fmla="*/ 1084730 h 5206432"/>
                <a:gd name="connsiteX21" fmla="*/ 1279601 w 3194734"/>
                <a:gd name="connsiteY21" fmla="*/ 1103780 h 5206432"/>
                <a:gd name="connsiteX22" fmla="*/ 1212926 w 3194734"/>
                <a:gd name="connsiteY22" fmla="*/ 1299043 h 5206432"/>
                <a:gd name="connsiteX23" fmla="*/ 1179588 w 3194734"/>
                <a:gd name="connsiteY23" fmla="*/ 937093 h 5206432"/>
                <a:gd name="connsiteX24" fmla="*/ 1022426 w 3194734"/>
                <a:gd name="connsiteY24" fmla="*/ 1003768 h 5206432"/>
                <a:gd name="connsiteX25" fmla="*/ 684288 w 3194734"/>
                <a:gd name="connsiteY25" fmla="*/ 2913530 h 5206432"/>
                <a:gd name="connsiteX26" fmla="*/ 766838 w 3194734"/>
                <a:gd name="connsiteY26" fmla="*/ 3364380 h 5206432"/>
                <a:gd name="connsiteX27" fmla="*/ 722389 w 3194734"/>
                <a:gd name="connsiteY27" fmla="*/ 3993030 h 5206432"/>
                <a:gd name="connsiteX28" fmla="*/ 801764 w 3194734"/>
                <a:gd name="connsiteY28" fmla="*/ 4024780 h 5206432"/>
                <a:gd name="connsiteX29" fmla="*/ 897014 w 3194734"/>
                <a:gd name="connsiteY29" fmla="*/ 4081930 h 5206432"/>
                <a:gd name="connsiteX30" fmla="*/ 1024014 w 3194734"/>
                <a:gd name="connsiteY30" fmla="*/ 4183530 h 5206432"/>
                <a:gd name="connsiteX31" fmla="*/ 1090689 w 3194734"/>
                <a:gd name="connsiteY31" fmla="*/ 4301005 h 5206432"/>
                <a:gd name="connsiteX32" fmla="*/ 1341514 w 3194734"/>
                <a:gd name="connsiteY32" fmla="*/ 5034430 h 5206432"/>
                <a:gd name="connsiteX33" fmla="*/ 1081164 w 3194734"/>
                <a:gd name="connsiteY33" fmla="*/ 5132855 h 5206432"/>
                <a:gd name="connsiteX34" fmla="*/ 1046239 w 3194734"/>
                <a:gd name="connsiteY34" fmla="*/ 4491505 h 5206432"/>
                <a:gd name="connsiteX35" fmla="*/ 817639 w 3194734"/>
                <a:gd name="connsiteY35" fmla="*/ 4158130 h 5206432"/>
                <a:gd name="connsiteX36" fmla="*/ 693814 w 3194734"/>
                <a:gd name="connsiteY36" fmla="*/ 4072405 h 5206432"/>
                <a:gd name="connsiteX37" fmla="*/ 535064 w 3194734"/>
                <a:gd name="connsiteY37" fmla="*/ 3818405 h 5206432"/>
                <a:gd name="connsiteX38" fmla="*/ 14363 w 3194734"/>
                <a:gd name="connsiteY38" fmla="*/ 4570880 h 5206432"/>
                <a:gd name="connsiteX39" fmla="*/ 179465 w 3194734"/>
                <a:gd name="connsiteY39" fmla="*/ 4256555 h 5206432"/>
                <a:gd name="connsiteX40" fmla="*/ 262014 w 3194734"/>
                <a:gd name="connsiteY40" fmla="*/ 3761255 h 5206432"/>
                <a:gd name="connsiteX41" fmla="*/ 603326 w 3194734"/>
                <a:gd name="connsiteY41" fmla="*/ 2932580 h 5206432"/>
                <a:gd name="connsiteX42" fmla="*/ 870026 w 3194734"/>
                <a:gd name="connsiteY42" fmla="*/ 1013293 h 5206432"/>
                <a:gd name="connsiteX43" fmla="*/ 398538 w 3194734"/>
                <a:gd name="connsiteY43" fmla="*/ 2411880 h 5206432"/>
                <a:gd name="connsiteX44" fmla="*/ 897013 w 3194734"/>
                <a:gd name="connsiteY44" fmla="*/ 786280 h 5206432"/>
                <a:gd name="connsiteX45" fmla="*/ 1138313 w 3194734"/>
                <a:gd name="connsiteY45" fmla="*/ 691030 h 5206432"/>
                <a:gd name="connsiteX46" fmla="*/ 1455812 w 3194734"/>
                <a:gd name="connsiteY46" fmla="*/ 291774 h 5206432"/>
                <a:gd name="connsiteX47" fmla="*/ 1274837 w 3194734"/>
                <a:gd name="connsiteY47" fmla="*/ 463224 h 5206432"/>
                <a:gd name="connsiteX48" fmla="*/ 1128787 w 3194734"/>
                <a:gd name="connsiteY48" fmla="*/ 561649 h 5206432"/>
                <a:gd name="connsiteX49" fmla="*/ 912887 w 3194734"/>
                <a:gd name="connsiteY49" fmla="*/ 679918 h 5206432"/>
                <a:gd name="connsiteX50" fmla="*/ 789062 w 3194734"/>
                <a:gd name="connsiteY50" fmla="*/ 679918 h 5206432"/>
                <a:gd name="connsiteX51" fmla="*/ 646187 w 3194734"/>
                <a:gd name="connsiteY51" fmla="*/ 806124 h 5206432"/>
                <a:gd name="connsiteX52" fmla="*/ 227087 w 3194734"/>
                <a:gd name="connsiteY52" fmla="*/ 1630037 h 5206432"/>
                <a:gd name="connsiteX53" fmla="*/ 474737 w 3194734"/>
                <a:gd name="connsiteY53" fmla="*/ 922805 h 5206432"/>
                <a:gd name="connsiteX54" fmla="*/ 324717 w 3194734"/>
                <a:gd name="connsiteY54" fmla="*/ 1113306 h 5206432"/>
                <a:gd name="connsiteX55" fmla="*/ 527125 w 3194734"/>
                <a:gd name="connsiteY55" fmla="*/ 744211 h 5206432"/>
                <a:gd name="connsiteX56" fmla="*/ 643805 w 3194734"/>
                <a:gd name="connsiteY56" fmla="*/ 520374 h 5206432"/>
                <a:gd name="connsiteX57" fmla="*/ 965273 w 3194734"/>
                <a:gd name="connsiteY57" fmla="*/ 353686 h 5206432"/>
                <a:gd name="connsiteX58" fmla="*/ 1020041 w 3194734"/>
                <a:gd name="connsiteY58" fmla="*/ 489418 h 5206432"/>
                <a:gd name="connsiteX59" fmla="*/ 1120054 w 3194734"/>
                <a:gd name="connsiteY59" fmla="*/ 444174 h 5206432"/>
                <a:gd name="connsiteX60" fmla="*/ 1298648 w 3194734"/>
                <a:gd name="connsiteY60" fmla="*/ 148899 h 5206432"/>
                <a:gd name="connsiteX61" fmla="*/ 1493910 w 3194734"/>
                <a:gd name="connsiteY61" fmla="*/ 67936 h 5206432"/>
                <a:gd name="connsiteX62" fmla="*/ 1622498 w 3194734"/>
                <a:gd name="connsiteY62"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675014 w 3194734"/>
                <a:gd name="connsiteY6" fmla="*/ 3964454 h 5206432"/>
                <a:gd name="connsiteX7" fmla="*/ 2751208 w 3194734"/>
                <a:gd name="connsiteY7" fmla="*/ 4332755 h 5206432"/>
                <a:gd name="connsiteX8" fmla="*/ 3067914 w 3194734"/>
                <a:gd name="connsiteY8" fmla="*/ 4801861 h 5206432"/>
                <a:gd name="connsiteX9" fmla="*/ 3192174 w 3194734"/>
                <a:gd name="connsiteY9" fmla="*/ 4923636 h 5206432"/>
                <a:gd name="connsiteX10" fmla="*/ 3015527 w 3194734"/>
                <a:gd name="connsiteY10" fmla="*/ 5201910 h 5206432"/>
                <a:gd name="connsiteX11" fmla="*/ 2556248 w 3194734"/>
                <a:gd name="connsiteY11" fmla="*/ 4942686 h 5206432"/>
                <a:gd name="connsiteX12" fmla="*/ 2615477 w 3194734"/>
                <a:gd name="connsiteY12" fmla="*/ 4339899 h 5206432"/>
                <a:gd name="connsiteX13" fmla="*/ 2365446 w 3194734"/>
                <a:gd name="connsiteY13" fmla="*/ 3880318 h 5206432"/>
                <a:gd name="connsiteX14" fmla="*/ 2246383 w 3194734"/>
                <a:gd name="connsiteY14" fmla="*/ 3363586 h 5206432"/>
                <a:gd name="connsiteX15" fmla="*/ 2239239 w 3194734"/>
                <a:gd name="connsiteY15" fmla="*/ 2701599 h 5206432"/>
                <a:gd name="connsiteX16" fmla="*/ 1865384 w 3194734"/>
                <a:gd name="connsiteY16" fmla="*/ 1613368 h 5206432"/>
                <a:gd name="connsiteX17" fmla="*/ 1798709 w 3194734"/>
                <a:gd name="connsiteY17" fmla="*/ 1365718 h 5206432"/>
                <a:gd name="connsiteX18" fmla="*/ 1617735 w 3194734"/>
                <a:gd name="connsiteY18" fmla="*/ 1380005 h 5206432"/>
                <a:gd name="connsiteX19" fmla="*/ 1551060 w 3194734"/>
                <a:gd name="connsiteY19" fmla="*/ 984718 h 5206432"/>
                <a:gd name="connsiteX20" fmla="*/ 1393901 w 3194734"/>
                <a:gd name="connsiteY20" fmla="*/ 1084730 h 5206432"/>
                <a:gd name="connsiteX21" fmla="*/ 1279601 w 3194734"/>
                <a:gd name="connsiteY21" fmla="*/ 1103780 h 5206432"/>
                <a:gd name="connsiteX22" fmla="*/ 1212926 w 3194734"/>
                <a:gd name="connsiteY22" fmla="*/ 1299043 h 5206432"/>
                <a:gd name="connsiteX23" fmla="*/ 1179588 w 3194734"/>
                <a:gd name="connsiteY23" fmla="*/ 937093 h 5206432"/>
                <a:gd name="connsiteX24" fmla="*/ 1022426 w 3194734"/>
                <a:gd name="connsiteY24" fmla="*/ 1003768 h 5206432"/>
                <a:gd name="connsiteX25" fmla="*/ 684288 w 3194734"/>
                <a:gd name="connsiteY25" fmla="*/ 2913530 h 5206432"/>
                <a:gd name="connsiteX26" fmla="*/ 766838 w 3194734"/>
                <a:gd name="connsiteY26" fmla="*/ 3364380 h 5206432"/>
                <a:gd name="connsiteX27" fmla="*/ 722389 w 3194734"/>
                <a:gd name="connsiteY27" fmla="*/ 3993030 h 5206432"/>
                <a:gd name="connsiteX28" fmla="*/ 801764 w 3194734"/>
                <a:gd name="connsiteY28" fmla="*/ 4024780 h 5206432"/>
                <a:gd name="connsiteX29" fmla="*/ 897014 w 3194734"/>
                <a:gd name="connsiteY29" fmla="*/ 4081930 h 5206432"/>
                <a:gd name="connsiteX30" fmla="*/ 1024014 w 3194734"/>
                <a:gd name="connsiteY30" fmla="*/ 4183530 h 5206432"/>
                <a:gd name="connsiteX31" fmla="*/ 1090689 w 3194734"/>
                <a:gd name="connsiteY31" fmla="*/ 4301005 h 5206432"/>
                <a:gd name="connsiteX32" fmla="*/ 1341514 w 3194734"/>
                <a:gd name="connsiteY32" fmla="*/ 5034430 h 5206432"/>
                <a:gd name="connsiteX33" fmla="*/ 1081164 w 3194734"/>
                <a:gd name="connsiteY33" fmla="*/ 5132855 h 5206432"/>
                <a:gd name="connsiteX34" fmla="*/ 1046239 w 3194734"/>
                <a:gd name="connsiteY34" fmla="*/ 4491505 h 5206432"/>
                <a:gd name="connsiteX35" fmla="*/ 817639 w 3194734"/>
                <a:gd name="connsiteY35" fmla="*/ 4158130 h 5206432"/>
                <a:gd name="connsiteX36" fmla="*/ 693814 w 3194734"/>
                <a:gd name="connsiteY36" fmla="*/ 4072405 h 5206432"/>
                <a:gd name="connsiteX37" fmla="*/ 535064 w 3194734"/>
                <a:gd name="connsiteY37" fmla="*/ 3818405 h 5206432"/>
                <a:gd name="connsiteX38" fmla="*/ 14363 w 3194734"/>
                <a:gd name="connsiteY38" fmla="*/ 4570880 h 5206432"/>
                <a:gd name="connsiteX39" fmla="*/ 179465 w 3194734"/>
                <a:gd name="connsiteY39" fmla="*/ 4256555 h 5206432"/>
                <a:gd name="connsiteX40" fmla="*/ 262014 w 3194734"/>
                <a:gd name="connsiteY40" fmla="*/ 3761255 h 5206432"/>
                <a:gd name="connsiteX41" fmla="*/ 603326 w 3194734"/>
                <a:gd name="connsiteY41" fmla="*/ 2932580 h 5206432"/>
                <a:gd name="connsiteX42" fmla="*/ 870026 w 3194734"/>
                <a:gd name="connsiteY42" fmla="*/ 1013293 h 5206432"/>
                <a:gd name="connsiteX43" fmla="*/ 398538 w 3194734"/>
                <a:gd name="connsiteY43" fmla="*/ 2411880 h 5206432"/>
                <a:gd name="connsiteX44" fmla="*/ 897013 w 3194734"/>
                <a:gd name="connsiteY44" fmla="*/ 786280 h 5206432"/>
                <a:gd name="connsiteX45" fmla="*/ 1138313 w 3194734"/>
                <a:gd name="connsiteY45" fmla="*/ 691030 h 5206432"/>
                <a:gd name="connsiteX46" fmla="*/ 1455812 w 3194734"/>
                <a:gd name="connsiteY46" fmla="*/ 291774 h 5206432"/>
                <a:gd name="connsiteX47" fmla="*/ 1274837 w 3194734"/>
                <a:gd name="connsiteY47" fmla="*/ 463224 h 5206432"/>
                <a:gd name="connsiteX48" fmla="*/ 1128787 w 3194734"/>
                <a:gd name="connsiteY48" fmla="*/ 561649 h 5206432"/>
                <a:gd name="connsiteX49" fmla="*/ 912887 w 3194734"/>
                <a:gd name="connsiteY49" fmla="*/ 679918 h 5206432"/>
                <a:gd name="connsiteX50" fmla="*/ 789062 w 3194734"/>
                <a:gd name="connsiteY50" fmla="*/ 679918 h 5206432"/>
                <a:gd name="connsiteX51" fmla="*/ 646187 w 3194734"/>
                <a:gd name="connsiteY51" fmla="*/ 806124 h 5206432"/>
                <a:gd name="connsiteX52" fmla="*/ 227087 w 3194734"/>
                <a:gd name="connsiteY52" fmla="*/ 1630037 h 5206432"/>
                <a:gd name="connsiteX53" fmla="*/ 474737 w 3194734"/>
                <a:gd name="connsiteY53" fmla="*/ 922805 h 5206432"/>
                <a:gd name="connsiteX54" fmla="*/ 324717 w 3194734"/>
                <a:gd name="connsiteY54" fmla="*/ 1113306 h 5206432"/>
                <a:gd name="connsiteX55" fmla="*/ 527125 w 3194734"/>
                <a:gd name="connsiteY55" fmla="*/ 744211 h 5206432"/>
                <a:gd name="connsiteX56" fmla="*/ 643805 w 3194734"/>
                <a:gd name="connsiteY56" fmla="*/ 520374 h 5206432"/>
                <a:gd name="connsiteX57" fmla="*/ 965273 w 3194734"/>
                <a:gd name="connsiteY57" fmla="*/ 353686 h 5206432"/>
                <a:gd name="connsiteX58" fmla="*/ 1020041 w 3194734"/>
                <a:gd name="connsiteY58" fmla="*/ 489418 h 5206432"/>
                <a:gd name="connsiteX59" fmla="*/ 1120054 w 3194734"/>
                <a:gd name="connsiteY59" fmla="*/ 444174 h 5206432"/>
                <a:gd name="connsiteX60" fmla="*/ 1298648 w 3194734"/>
                <a:gd name="connsiteY60" fmla="*/ 148899 h 5206432"/>
                <a:gd name="connsiteX61" fmla="*/ 1493910 w 3194734"/>
                <a:gd name="connsiteY61" fmla="*/ 67936 h 5206432"/>
                <a:gd name="connsiteX62" fmla="*/ 1622498 w 3194734"/>
                <a:gd name="connsiteY62"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675014 w 3194734"/>
                <a:gd name="connsiteY6" fmla="*/ 3964454 h 5206432"/>
                <a:gd name="connsiteX7" fmla="*/ 2751208 w 3194734"/>
                <a:gd name="connsiteY7" fmla="*/ 4332755 h 5206432"/>
                <a:gd name="connsiteX8" fmla="*/ 3067914 w 3194734"/>
                <a:gd name="connsiteY8" fmla="*/ 4801861 h 5206432"/>
                <a:gd name="connsiteX9" fmla="*/ 3192174 w 3194734"/>
                <a:gd name="connsiteY9" fmla="*/ 4923636 h 5206432"/>
                <a:gd name="connsiteX10" fmla="*/ 3015527 w 3194734"/>
                <a:gd name="connsiteY10" fmla="*/ 5201910 h 5206432"/>
                <a:gd name="connsiteX11" fmla="*/ 2556248 w 3194734"/>
                <a:gd name="connsiteY11" fmla="*/ 4942686 h 5206432"/>
                <a:gd name="connsiteX12" fmla="*/ 2615477 w 3194734"/>
                <a:gd name="connsiteY12" fmla="*/ 4339899 h 5206432"/>
                <a:gd name="connsiteX13" fmla="*/ 2365446 w 3194734"/>
                <a:gd name="connsiteY13" fmla="*/ 3880318 h 5206432"/>
                <a:gd name="connsiteX14" fmla="*/ 2246383 w 3194734"/>
                <a:gd name="connsiteY14" fmla="*/ 3363586 h 5206432"/>
                <a:gd name="connsiteX15" fmla="*/ 2239239 w 3194734"/>
                <a:gd name="connsiteY15" fmla="*/ 2701599 h 5206432"/>
                <a:gd name="connsiteX16" fmla="*/ 1865384 w 3194734"/>
                <a:gd name="connsiteY16" fmla="*/ 1613368 h 5206432"/>
                <a:gd name="connsiteX17" fmla="*/ 1798709 w 3194734"/>
                <a:gd name="connsiteY17" fmla="*/ 1365718 h 5206432"/>
                <a:gd name="connsiteX18" fmla="*/ 1617735 w 3194734"/>
                <a:gd name="connsiteY18" fmla="*/ 1380005 h 5206432"/>
                <a:gd name="connsiteX19" fmla="*/ 1551060 w 3194734"/>
                <a:gd name="connsiteY19" fmla="*/ 984718 h 5206432"/>
                <a:gd name="connsiteX20" fmla="*/ 1393901 w 3194734"/>
                <a:gd name="connsiteY20" fmla="*/ 1084730 h 5206432"/>
                <a:gd name="connsiteX21" fmla="*/ 1279601 w 3194734"/>
                <a:gd name="connsiteY21" fmla="*/ 1103780 h 5206432"/>
                <a:gd name="connsiteX22" fmla="*/ 1212926 w 3194734"/>
                <a:gd name="connsiteY22" fmla="*/ 1299043 h 5206432"/>
                <a:gd name="connsiteX23" fmla="*/ 1179588 w 3194734"/>
                <a:gd name="connsiteY23" fmla="*/ 937093 h 5206432"/>
                <a:gd name="connsiteX24" fmla="*/ 1022426 w 3194734"/>
                <a:gd name="connsiteY24" fmla="*/ 1003768 h 5206432"/>
                <a:gd name="connsiteX25" fmla="*/ 684288 w 3194734"/>
                <a:gd name="connsiteY25" fmla="*/ 2913530 h 5206432"/>
                <a:gd name="connsiteX26" fmla="*/ 766838 w 3194734"/>
                <a:gd name="connsiteY26" fmla="*/ 3364380 h 5206432"/>
                <a:gd name="connsiteX27" fmla="*/ 722389 w 3194734"/>
                <a:gd name="connsiteY27" fmla="*/ 3993030 h 5206432"/>
                <a:gd name="connsiteX28" fmla="*/ 801764 w 3194734"/>
                <a:gd name="connsiteY28" fmla="*/ 4024780 h 5206432"/>
                <a:gd name="connsiteX29" fmla="*/ 897014 w 3194734"/>
                <a:gd name="connsiteY29" fmla="*/ 4081930 h 5206432"/>
                <a:gd name="connsiteX30" fmla="*/ 1024014 w 3194734"/>
                <a:gd name="connsiteY30" fmla="*/ 4183530 h 5206432"/>
                <a:gd name="connsiteX31" fmla="*/ 1090689 w 3194734"/>
                <a:gd name="connsiteY31" fmla="*/ 4301005 h 5206432"/>
                <a:gd name="connsiteX32" fmla="*/ 1341514 w 3194734"/>
                <a:gd name="connsiteY32" fmla="*/ 5034430 h 5206432"/>
                <a:gd name="connsiteX33" fmla="*/ 1081164 w 3194734"/>
                <a:gd name="connsiteY33" fmla="*/ 5132855 h 5206432"/>
                <a:gd name="connsiteX34" fmla="*/ 1046239 w 3194734"/>
                <a:gd name="connsiteY34" fmla="*/ 4491505 h 5206432"/>
                <a:gd name="connsiteX35" fmla="*/ 817639 w 3194734"/>
                <a:gd name="connsiteY35" fmla="*/ 4158130 h 5206432"/>
                <a:gd name="connsiteX36" fmla="*/ 693814 w 3194734"/>
                <a:gd name="connsiteY36" fmla="*/ 4072405 h 5206432"/>
                <a:gd name="connsiteX37" fmla="*/ 535064 w 3194734"/>
                <a:gd name="connsiteY37" fmla="*/ 3818405 h 5206432"/>
                <a:gd name="connsiteX38" fmla="*/ 14363 w 3194734"/>
                <a:gd name="connsiteY38" fmla="*/ 4570880 h 5206432"/>
                <a:gd name="connsiteX39" fmla="*/ 179465 w 3194734"/>
                <a:gd name="connsiteY39" fmla="*/ 4256555 h 5206432"/>
                <a:gd name="connsiteX40" fmla="*/ 262014 w 3194734"/>
                <a:gd name="connsiteY40" fmla="*/ 3761255 h 5206432"/>
                <a:gd name="connsiteX41" fmla="*/ 603326 w 3194734"/>
                <a:gd name="connsiteY41" fmla="*/ 2932580 h 5206432"/>
                <a:gd name="connsiteX42" fmla="*/ 870026 w 3194734"/>
                <a:gd name="connsiteY42" fmla="*/ 1013293 h 5206432"/>
                <a:gd name="connsiteX43" fmla="*/ 398538 w 3194734"/>
                <a:gd name="connsiteY43" fmla="*/ 2411880 h 5206432"/>
                <a:gd name="connsiteX44" fmla="*/ 897013 w 3194734"/>
                <a:gd name="connsiteY44" fmla="*/ 786280 h 5206432"/>
                <a:gd name="connsiteX45" fmla="*/ 1138313 w 3194734"/>
                <a:gd name="connsiteY45" fmla="*/ 691030 h 5206432"/>
                <a:gd name="connsiteX46" fmla="*/ 1455812 w 3194734"/>
                <a:gd name="connsiteY46" fmla="*/ 291774 h 5206432"/>
                <a:gd name="connsiteX47" fmla="*/ 1274837 w 3194734"/>
                <a:gd name="connsiteY47" fmla="*/ 463224 h 5206432"/>
                <a:gd name="connsiteX48" fmla="*/ 1128787 w 3194734"/>
                <a:gd name="connsiteY48" fmla="*/ 561649 h 5206432"/>
                <a:gd name="connsiteX49" fmla="*/ 912887 w 3194734"/>
                <a:gd name="connsiteY49" fmla="*/ 679918 h 5206432"/>
                <a:gd name="connsiteX50" fmla="*/ 789062 w 3194734"/>
                <a:gd name="connsiteY50" fmla="*/ 679918 h 5206432"/>
                <a:gd name="connsiteX51" fmla="*/ 646187 w 3194734"/>
                <a:gd name="connsiteY51" fmla="*/ 806124 h 5206432"/>
                <a:gd name="connsiteX52" fmla="*/ 227087 w 3194734"/>
                <a:gd name="connsiteY52" fmla="*/ 1630037 h 5206432"/>
                <a:gd name="connsiteX53" fmla="*/ 474737 w 3194734"/>
                <a:gd name="connsiteY53" fmla="*/ 922805 h 5206432"/>
                <a:gd name="connsiteX54" fmla="*/ 324717 w 3194734"/>
                <a:gd name="connsiteY54" fmla="*/ 1113306 h 5206432"/>
                <a:gd name="connsiteX55" fmla="*/ 527125 w 3194734"/>
                <a:gd name="connsiteY55" fmla="*/ 744211 h 5206432"/>
                <a:gd name="connsiteX56" fmla="*/ 643805 w 3194734"/>
                <a:gd name="connsiteY56" fmla="*/ 520374 h 5206432"/>
                <a:gd name="connsiteX57" fmla="*/ 965273 w 3194734"/>
                <a:gd name="connsiteY57" fmla="*/ 353686 h 5206432"/>
                <a:gd name="connsiteX58" fmla="*/ 1020041 w 3194734"/>
                <a:gd name="connsiteY58" fmla="*/ 489418 h 5206432"/>
                <a:gd name="connsiteX59" fmla="*/ 1120054 w 3194734"/>
                <a:gd name="connsiteY59" fmla="*/ 444174 h 5206432"/>
                <a:gd name="connsiteX60" fmla="*/ 1298648 w 3194734"/>
                <a:gd name="connsiteY60" fmla="*/ 148899 h 5206432"/>
                <a:gd name="connsiteX61" fmla="*/ 1493910 w 3194734"/>
                <a:gd name="connsiteY61" fmla="*/ 67936 h 5206432"/>
                <a:gd name="connsiteX62" fmla="*/ 1622498 w 3194734"/>
                <a:gd name="connsiteY62"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675014 w 3194734"/>
                <a:gd name="connsiteY6" fmla="*/ 3964454 h 5206432"/>
                <a:gd name="connsiteX7" fmla="*/ 2751208 w 3194734"/>
                <a:gd name="connsiteY7" fmla="*/ 4332755 h 5206432"/>
                <a:gd name="connsiteX8" fmla="*/ 3067914 w 3194734"/>
                <a:gd name="connsiteY8" fmla="*/ 4801861 h 5206432"/>
                <a:gd name="connsiteX9" fmla="*/ 3192174 w 3194734"/>
                <a:gd name="connsiteY9" fmla="*/ 4923636 h 5206432"/>
                <a:gd name="connsiteX10" fmla="*/ 3015527 w 3194734"/>
                <a:gd name="connsiteY10" fmla="*/ 5201910 h 5206432"/>
                <a:gd name="connsiteX11" fmla="*/ 2556248 w 3194734"/>
                <a:gd name="connsiteY11" fmla="*/ 4942686 h 5206432"/>
                <a:gd name="connsiteX12" fmla="*/ 2615477 w 3194734"/>
                <a:gd name="connsiteY12" fmla="*/ 4339899 h 5206432"/>
                <a:gd name="connsiteX13" fmla="*/ 2365446 w 3194734"/>
                <a:gd name="connsiteY13" fmla="*/ 3880318 h 5206432"/>
                <a:gd name="connsiteX14" fmla="*/ 2246383 w 3194734"/>
                <a:gd name="connsiteY14" fmla="*/ 3363586 h 5206432"/>
                <a:gd name="connsiteX15" fmla="*/ 2239239 w 3194734"/>
                <a:gd name="connsiteY15" fmla="*/ 2701599 h 5206432"/>
                <a:gd name="connsiteX16" fmla="*/ 1865384 w 3194734"/>
                <a:gd name="connsiteY16" fmla="*/ 1613368 h 5206432"/>
                <a:gd name="connsiteX17" fmla="*/ 1798709 w 3194734"/>
                <a:gd name="connsiteY17" fmla="*/ 1365718 h 5206432"/>
                <a:gd name="connsiteX18" fmla="*/ 1617735 w 3194734"/>
                <a:gd name="connsiteY18" fmla="*/ 1380005 h 5206432"/>
                <a:gd name="connsiteX19" fmla="*/ 1551060 w 3194734"/>
                <a:gd name="connsiteY19" fmla="*/ 984718 h 5206432"/>
                <a:gd name="connsiteX20" fmla="*/ 1393901 w 3194734"/>
                <a:gd name="connsiteY20" fmla="*/ 1084730 h 5206432"/>
                <a:gd name="connsiteX21" fmla="*/ 1279601 w 3194734"/>
                <a:gd name="connsiteY21" fmla="*/ 1103780 h 5206432"/>
                <a:gd name="connsiteX22" fmla="*/ 1212926 w 3194734"/>
                <a:gd name="connsiteY22" fmla="*/ 1299043 h 5206432"/>
                <a:gd name="connsiteX23" fmla="*/ 1179588 w 3194734"/>
                <a:gd name="connsiteY23" fmla="*/ 937093 h 5206432"/>
                <a:gd name="connsiteX24" fmla="*/ 1022426 w 3194734"/>
                <a:gd name="connsiteY24" fmla="*/ 1003768 h 5206432"/>
                <a:gd name="connsiteX25" fmla="*/ 684288 w 3194734"/>
                <a:gd name="connsiteY25" fmla="*/ 2913530 h 5206432"/>
                <a:gd name="connsiteX26" fmla="*/ 766838 w 3194734"/>
                <a:gd name="connsiteY26" fmla="*/ 3364380 h 5206432"/>
                <a:gd name="connsiteX27" fmla="*/ 722389 w 3194734"/>
                <a:gd name="connsiteY27" fmla="*/ 3993030 h 5206432"/>
                <a:gd name="connsiteX28" fmla="*/ 801764 w 3194734"/>
                <a:gd name="connsiteY28" fmla="*/ 4024780 h 5206432"/>
                <a:gd name="connsiteX29" fmla="*/ 897014 w 3194734"/>
                <a:gd name="connsiteY29" fmla="*/ 4081930 h 5206432"/>
                <a:gd name="connsiteX30" fmla="*/ 1024014 w 3194734"/>
                <a:gd name="connsiteY30" fmla="*/ 4183530 h 5206432"/>
                <a:gd name="connsiteX31" fmla="*/ 1090689 w 3194734"/>
                <a:gd name="connsiteY31" fmla="*/ 4301005 h 5206432"/>
                <a:gd name="connsiteX32" fmla="*/ 1341514 w 3194734"/>
                <a:gd name="connsiteY32" fmla="*/ 5034430 h 5206432"/>
                <a:gd name="connsiteX33" fmla="*/ 1081164 w 3194734"/>
                <a:gd name="connsiteY33" fmla="*/ 5132855 h 5206432"/>
                <a:gd name="connsiteX34" fmla="*/ 1046239 w 3194734"/>
                <a:gd name="connsiteY34" fmla="*/ 4491505 h 5206432"/>
                <a:gd name="connsiteX35" fmla="*/ 817639 w 3194734"/>
                <a:gd name="connsiteY35" fmla="*/ 4158130 h 5206432"/>
                <a:gd name="connsiteX36" fmla="*/ 693814 w 3194734"/>
                <a:gd name="connsiteY36" fmla="*/ 4072405 h 5206432"/>
                <a:gd name="connsiteX37" fmla="*/ 535064 w 3194734"/>
                <a:gd name="connsiteY37" fmla="*/ 3818405 h 5206432"/>
                <a:gd name="connsiteX38" fmla="*/ 14363 w 3194734"/>
                <a:gd name="connsiteY38" fmla="*/ 4570880 h 5206432"/>
                <a:gd name="connsiteX39" fmla="*/ 179465 w 3194734"/>
                <a:gd name="connsiteY39" fmla="*/ 4256555 h 5206432"/>
                <a:gd name="connsiteX40" fmla="*/ 262014 w 3194734"/>
                <a:gd name="connsiteY40" fmla="*/ 3761255 h 5206432"/>
                <a:gd name="connsiteX41" fmla="*/ 603326 w 3194734"/>
                <a:gd name="connsiteY41" fmla="*/ 2932580 h 5206432"/>
                <a:gd name="connsiteX42" fmla="*/ 870026 w 3194734"/>
                <a:gd name="connsiteY42" fmla="*/ 1013293 h 5206432"/>
                <a:gd name="connsiteX43" fmla="*/ 398538 w 3194734"/>
                <a:gd name="connsiteY43" fmla="*/ 2411880 h 5206432"/>
                <a:gd name="connsiteX44" fmla="*/ 897013 w 3194734"/>
                <a:gd name="connsiteY44" fmla="*/ 786280 h 5206432"/>
                <a:gd name="connsiteX45" fmla="*/ 1138313 w 3194734"/>
                <a:gd name="connsiteY45" fmla="*/ 691030 h 5206432"/>
                <a:gd name="connsiteX46" fmla="*/ 1455812 w 3194734"/>
                <a:gd name="connsiteY46" fmla="*/ 291774 h 5206432"/>
                <a:gd name="connsiteX47" fmla="*/ 1274837 w 3194734"/>
                <a:gd name="connsiteY47" fmla="*/ 463224 h 5206432"/>
                <a:gd name="connsiteX48" fmla="*/ 1128787 w 3194734"/>
                <a:gd name="connsiteY48" fmla="*/ 561649 h 5206432"/>
                <a:gd name="connsiteX49" fmla="*/ 912887 w 3194734"/>
                <a:gd name="connsiteY49" fmla="*/ 679918 h 5206432"/>
                <a:gd name="connsiteX50" fmla="*/ 789062 w 3194734"/>
                <a:gd name="connsiteY50" fmla="*/ 679918 h 5206432"/>
                <a:gd name="connsiteX51" fmla="*/ 646187 w 3194734"/>
                <a:gd name="connsiteY51" fmla="*/ 806124 h 5206432"/>
                <a:gd name="connsiteX52" fmla="*/ 227087 w 3194734"/>
                <a:gd name="connsiteY52" fmla="*/ 1630037 h 5206432"/>
                <a:gd name="connsiteX53" fmla="*/ 474737 w 3194734"/>
                <a:gd name="connsiteY53" fmla="*/ 922805 h 5206432"/>
                <a:gd name="connsiteX54" fmla="*/ 324717 w 3194734"/>
                <a:gd name="connsiteY54" fmla="*/ 1113306 h 5206432"/>
                <a:gd name="connsiteX55" fmla="*/ 527125 w 3194734"/>
                <a:gd name="connsiteY55" fmla="*/ 744211 h 5206432"/>
                <a:gd name="connsiteX56" fmla="*/ 643805 w 3194734"/>
                <a:gd name="connsiteY56" fmla="*/ 520374 h 5206432"/>
                <a:gd name="connsiteX57" fmla="*/ 965273 w 3194734"/>
                <a:gd name="connsiteY57" fmla="*/ 353686 h 5206432"/>
                <a:gd name="connsiteX58" fmla="*/ 1020041 w 3194734"/>
                <a:gd name="connsiteY58" fmla="*/ 489418 h 5206432"/>
                <a:gd name="connsiteX59" fmla="*/ 1120054 w 3194734"/>
                <a:gd name="connsiteY59" fmla="*/ 444174 h 5206432"/>
                <a:gd name="connsiteX60" fmla="*/ 1298648 w 3194734"/>
                <a:gd name="connsiteY60" fmla="*/ 148899 h 5206432"/>
                <a:gd name="connsiteX61" fmla="*/ 1493910 w 3194734"/>
                <a:gd name="connsiteY61" fmla="*/ 67936 h 5206432"/>
                <a:gd name="connsiteX62" fmla="*/ 1622498 w 3194734"/>
                <a:gd name="connsiteY62"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675014 w 3194734"/>
                <a:gd name="connsiteY6" fmla="*/ 3964454 h 5206432"/>
                <a:gd name="connsiteX7" fmla="*/ 2751208 w 3194734"/>
                <a:gd name="connsiteY7" fmla="*/ 4332755 h 5206432"/>
                <a:gd name="connsiteX8" fmla="*/ 3067914 w 3194734"/>
                <a:gd name="connsiteY8" fmla="*/ 4801861 h 5206432"/>
                <a:gd name="connsiteX9" fmla="*/ 3192174 w 3194734"/>
                <a:gd name="connsiteY9" fmla="*/ 4923636 h 5206432"/>
                <a:gd name="connsiteX10" fmla="*/ 3015527 w 3194734"/>
                <a:gd name="connsiteY10" fmla="*/ 5201910 h 5206432"/>
                <a:gd name="connsiteX11" fmla="*/ 2556248 w 3194734"/>
                <a:gd name="connsiteY11" fmla="*/ 4942686 h 5206432"/>
                <a:gd name="connsiteX12" fmla="*/ 2615477 w 3194734"/>
                <a:gd name="connsiteY12" fmla="*/ 4339899 h 5206432"/>
                <a:gd name="connsiteX13" fmla="*/ 2365446 w 3194734"/>
                <a:gd name="connsiteY13" fmla="*/ 3880318 h 5206432"/>
                <a:gd name="connsiteX14" fmla="*/ 2246383 w 3194734"/>
                <a:gd name="connsiteY14" fmla="*/ 3363586 h 5206432"/>
                <a:gd name="connsiteX15" fmla="*/ 2239239 w 3194734"/>
                <a:gd name="connsiteY15" fmla="*/ 2701599 h 5206432"/>
                <a:gd name="connsiteX16" fmla="*/ 1865384 w 3194734"/>
                <a:gd name="connsiteY16" fmla="*/ 1613368 h 5206432"/>
                <a:gd name="connsiteX17" fmla="*/ 1798709 w 3194734"/>
                <a:gd name="connsiteY17" fmla="*/ 1365718 h 5206432"/>
                <a:gd name="connsiteX18" fmla="*/ 1617735 w 3194734"/>
                <a:gd name="connsiteY18" fmla="*/ 1380005 h 5206432"/>
                <a:gd name="connsiteX19" fmla="*/ 1551060 w 3194734"/>
                <a:gd name="connsiteY19" fmla="*/ 984718 h 5206432"/>
                <a:gd name="connsiteX20" fmla="*/ 1393901 w 3194734"/>
                <a:gd name="connsiteY20" fmla="*/ 1084730 h 5206432"/>
                <a:gd name="connsiteX21" fmla="*/ 1279601 w 3194734"/>
                <a:gd name="connsiteY21" fmla="*/ 1103780 h 5206432"/>
                <a:gd name="connsiteX22" fmla="*/ 1212926 w 3194734"/>
                <a:gd name="connsiteY22" fmla="*/ 1299043 h 5206432"/>
                <a:gd name="connsiteX23" fmla="*/ 1179588 w 3194734"/>
                <a:gd name="connsiteY23" fmla="*/ 937093 h 5206432"/>
                <a:gd name="connsiteX24" fmla="*/ 1022426 w 3194734"/>
                <a:gd name="connsiteY24" fmla="*/ 1003768 h 5206432"/>
                <a:gd name="connsiteX25" fmla="*/ 684288 w 3194734"/>
                <a:gd name="connsiteY25" fmla="*/ 2913530 h 5206432"/>
                <a:gd name="connsiteX26" fmla="*/ 766838 w 3194734"/>
                <a:gd name="connsiteY26" fmla="*/ 3364380 h 5206432"/>
                <a:gd name="connsiteX27" fmla="*/ 722389 w 3194734"/>
                <a:gd name="connsiteY27" fmla="*/ 3993030 h 5206432"/>
                <a:gd name="connsiteX28" fmla="*/ 801764 w 3194734"/>
                <a:gd name="connsiteY28" fmla="*/ 4024780 h 5206432"/>
                <a:gd name="connsiteX29" fmla="*/ 897014 w 3194734"/>
                <a:gd name="connsiteY29" fmla="*/ 4081930 h 5206432"/>
                <a:gd name="connsiteX30" fmla="*/ 1024014 w 3194734"/>
                <a:gd name="connsiteY30" fmla="*/ 4183530 h 5206432"/>
                <a:gd name="connsiteX31" fmla="*/ 1090689 w 3194734"/>
                <a:gd name="connsiteY31" fmla="*/ 4301005 h 5206432"/>
                <a:gd name="connsiteX32" fmla="*/ 1341514 w 3194734"/>
                <a:gd name="connsiteY32" fmla="*/ 5034430 h 5206432"/>
                <a:gd name="connsiteX33" fmla="*/ 1081164 w 3194734"/>
                <a:gd name="connsiteY33" fmla="*/ 5132855 h 5206432"/>
                <a:gd name="connsiteX34" fmla="*/ 1046239 w 3194734"/>
                <a:gd name="connsiteY34" fmla="*/ 4491505 h 5206432"/>
                <a:gd name="connsiteX35" fmla="*/ 817639 w 3194734"/>
                <a:gd name="connsiteY35" fmla="*/ 4158130 h 5206432"/>
                <a:gd name="connsiteX36" fmla="*/ 693814 w 3194734"/>
                <a:gd name="connsiteY36" fmla="*/ 4072405 h 5206432"/>
                <a:gd name="connsiteX37" fmla="*/ 535064 w 3194734"/>
                <a:gd name="connsiteY37" fmla="*/ 3818405 h 5206432"/>
                <a:gd name="connsiteX38" fmla="*/ 14363 w 3194734"/>
                <a:gd name="connsiteY38" fmla="*/ 4570880 h 5206432"/>
                <a:gd name="connsiteX39" fmla="*/ 179465 w 3194734"/>
                <a:gd name="connsiteY39" fmla="*/ 4256555 h 5206432"/>
                <a:gd name="connsiteX40" fmla="*/ 262014 w 3194734"/>
                <a:gd name="connsiteY40" fmla="*/ 3761255 h 5206432"/>
                <a:gd name="connsiteX41" fmla="*/ 603326 w 3194734"/>
                <a:gd name="connsiteY41" fmla="*/ 2932580 h 5206432"/>
                <a:gd name="connsiteX42" fmla="*/ 870026 w 3194734"/>
                <a:gd name="connsiteY42" fmla="*/ 1013293 h 5206432"/>
                <a:gd name="connsiteX43" fmla="*/ 398538 w 3194734"/>
                <a:gd name="connsiteY43" fmla="*/ 2411880 h 5206432"/>
                <a:gd name="connsiteX44" fmla="*/ 897013 w 3194734"/>
                <a:gd name="connsiteY44" fmla="*/ 786280 h 5206432"/>
                <a:gd name="connsiteX45" fmla="*/ 1138313 w 3194734"/>
                <a:gd name="connsiteY45" fmla="*/ 691030 h 5206432"/>
                <a:gd name="connsiteX46" fmla="*/ 1455812 w 3194734"/>
                <a:gd name="connsiteY46" fmla="*/ 291774 h 5206432"/>
                <a:gd name="connsiteX47" fmla="*/ 1274837 w 3194734"/>
                <a:gd name="connsiteY47" fmla="*/ 463224 h 5206432"/>
                <a:gd name="connsiteX48" fmla="*/ 1128787 w 3194734"/>
                <a:gd name="connsiteY48" fmla="*/ 561649 h 5206432"/>
                <a:gd name="connsiteX49" fmla="*/ 912887 w 3194734"/>
                <a:gd name="connsiteY49" fmla="*/ 679918 h 5206432"/>
                <a:gd name="connsiteX50" fmla="*/ 789062 w 3194734"/>
                <a:gd name="connsiteY50" fmla="*/ 679918 h 5206432"/>
                <a:gd name="connsiteX51" fmla="*/ 646187 w 3194734"/>
                <a:gd name="connsiteY51" fmla="*/ 806124 h 5206432"/>
                <a:gd name="connsiteX52" fmla="*/ 227087 w 3194734"/>
                <a:gd name="connsiteY52" fmla="*/ 1630037 h 5206432"/>
                <a:gd name="connsiteX53" fmla="*/ 474737 w 3194734"/>
                <a:gd name="connsiteY53" fmla="*/ 922805 h 5206432"/>
                <a:gd name="connsiteX54" fmla="*/ 324717 w 3194734"/>
                <a:gd name="connsiteY54" fmla="*/ 1113306 h 5206432"/>
                <a:gd name="connsiteX55" fmla="*/ 527125 w 3194734"/>
                <a:gd name="connsiteY55" fmla="*/ 744211 h 5206432"/>
                <a:gd name="connsiteX56" fmla="*/ 643805 w 3194734"/>
                <a:gd name="connsiteY56" fmla="*/ 520374 h 5206432"/>
                <a:gd name="connsiteX57" fmla="*/ 965273 w 3194734"/>
                <a:gd name="connsiteY57" fmla="*/ 353686 h 5206432"/>
                <a:gd name="connsiteX58" fmla="*/ 1020041 w 3194734"/>
                <a:gd name="connsiteY58" fmla="*/ 489418 h 5206432"/>
                <a:gd name="connsiteX59" fmla="*/ 1120054 w 3194734"/>
                <a:gd name="connsiteY59" fmla="*/ 444174 h 5206432"/>
                <a:gd name="connsiteX60" fmla="*/ 1298648 w 3194734"/>
                <a:gd name="connsiteY60" fmla="*/ 148899 h 5206432"/>
                <a:gd name="connsiteX61" fmla="*/ 1493910 w 3194734"/>
                <a:gd name="connsiteY61" fmla="*/ 67936 h 5206432"/>
                <a:gd name="connsiteX62" fmla="*/ 1622498 w 3194734"/>
                <a:gd name="connsiteY62"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675014 w 3194734"/>
                <a:gd name="connsiteY6" fmla="*/ 3964454 h 5206432"/>
                <a:gd name="connsiteX7" fmla="*/ 2751208 w 3194734"/>
                <a:gd name="connsiteY7" fmla="*/ 4332755 h 5206432"/>
                <a:gd name="connsiteX8" fmla="*/ 3067914 w 3194734"/>
                <a:gd name="connsiteY8" fmla="*/ 4801861 h 5206432"/>
                <a:gd name="connsiteX9" fmla="*/ 3192174 w 3194734"/>
                <a:gd name="connsiteY9" fmla="*/ 4923636 h 5206432"/>
                <a:gd name="connsiteX10" fmla="*/ 3015527 w 3194734"/>
                <a:gd name="connsiteY10" fmla="*/ 5201910 h 5206432"/>
                <a:gd name="connsiteX11" fmla="*/ 2556248 w 3194734"/>
                <a:gd name="connsiteY11" fmla="*/ 4942686 h 5206432"/>
                <a:gd name="connsiteX12" fmla="*/ 2615477 w 3194734"/>
                <a:gd name="connsiteY12" fmla="*/ 4339899 h 5206432"/>
                <a:gd name="connsiteX13" fmla="*/ 2365446 w 3194734"/>
                <a:gd name="connsiteY13" fmla="*/ 3880318 h 5206432"/>
                <a:gd name="connsiteX14" fmla="*/ 2246383 w 3194734"/>
                <a:gd name="connsiteY14" fmla="*/ 3363586 h 5206432"/>
                <a:gd name="connsiteX15" fmla="*/ 2239239 w 3194734"/>
                <a:gd name="connsiteY15" fmla="*/ 2701599 h 5206432"/>
                <a:gd name="connsiteX16" fmla="*/ 1865384 w 3194734"/>
                <a:gd name="connsiteY16" fmla="*/ 1613368 h 5206432"/>
                <a:gd name="connsiteX17" fmla="*/ 1798709 w 3194734"/>
                <a:gd name="connsiteY17" fmla="*/ 1365718 h 5206432"/>
                <a:gd name="connsiteX18" fmla="*/ 1617735 w 3194734"/>
                <a:gd name="connsiteY18" fmla="*/ 1380005 h 5206432"/>
                <a:gd name="connsiteX19" fmla="*/ 1551060 w 3194734"/>
                <a:gd name="connsiteY19" fmla="*/ 984718 h 5206432"/>
                <a:gd name="connsiteX20" fmla="*/ 1393901 w 3194734"/>
                <a:gd name="connsiteY20" fmla="*/ 1084730 h 5206432"/>
                <a:gd name="connsiteX21" fmla="*/ 1279601 w 3194734"/>
                <a:gd name="connsiteY21" fmla="*/ 1103780 h 5206432"/>
                <a:gd name="connsiteX22" fmla="*/ 1212926 w 3194734"/>
                <a:gd name="connsiteY22" fmla="*/ 1299043 h 5206432"/>
                <a:gd name="connsiteX23" fmla="*/ 1179588 w 3194734"/>
                <a:gd name="connsiteY23" fmla="*/ 937093 h 5206432"/>
                <a:gd name="connsiteX24" fmla="*/ 1022426 w 3194734"/>
                <a:gd name="connsiteY24" fmla="*/ 1003768 h 5206432"/>
                <a:gd name="connsiteX25" fmla="*/ 684288 w 3194734"/>
                <a:gd name="connsiteY25" fmla="*/ 2913530 h 5206432"/>
                <a:gd name="connsiteX26" fmla="*/ 766838 w 3194734"/>
                <a:gd name="connsiteY26" fmla="*/ 3364380 h 5206432"/>
                <a:gd name="connsiteX27" fmla="*/ 722389 w 3194734"/>
                <a:gd name="connsiteY27" fmla="*/ 3993030 h 5206432"/>
                <a:gd name="connsiteX28" fmla="*/ 801764 w 3194734"/>
                <a:gd name="connsiteY28" fmla="*/ 4024780 h 5206432"/>
                <a:gd name="connsiteX29" fmla="*/ 897014 w 3194734"/>
                <a:gd name="connsiteY29" fmla="*/ 4081930 h 5206432"/>
                <a:gd name="connsiteX30" fmla="*/ 1024014 w 3194734"/>
                <a:gd name="connsiteY30" fmla="*/ 4183530 h 5206432"/>
                <a:gd name="connsiteX31" fmla="*/ 1090689 w 3194734"/>
                <a:gd name="connsiteY31" fmla="*/ 4301005 h 5206432"/>
                <a:gd name="connsiteX32" fmla="*/ 1341514 w 3194734"/>
                <a:gd name="connsiteY32" fmla="*/ 5034430 h 5206432"/>
                <a:gd name="connsiteX33" fmla="*/ 1081164 w 3194734"/>
                <a:gd name="connsiteY33" fmla="*/ 5132855 h 5206432"/>
                <a:gd name="connsiteX34" fmla="*/ 1046239 w 3194734"/>
                <a:gd name="connsiteY34" fmla="*/ 4491505 h 5206432"/>
                <a:gd name="connsiteX35" fmla="*/ 817639 w 3194734"/>
                <a:gd name="connsiteY35" fmla="*/ 4158130 h 5206432"/>
                <a:gd name="connsiteX36" fmla="*/ 693814 w 3194734"/>
                <a:gd name="connsiteY36" fmla="*/ 4072405 h 5206432"/>
                <a:gd name="connsiteX37" fmla="*/ 535064 w 3194734"/>
                <a:gd name="connsiteY37" fmla="*/ 3818405 h 5206432"/>
                <a:gd name="connsiteX38" fmla="*/ 14363 w 3194734"/>
                <a:gd name="connsiteY38" fmla="*/ 4570880 h 5206432"/>
                <a:gd name="connsiteX39" fmla="*/ 179465 w 3194734"/>
                <a:gd name="connsiteY39" fmla="*/ 4256555 h 5206432"/>
                <a:gd name="connsiteX40" fmla="*/ 262014 w 3194734"/>
                <a:gd name="connsiteY40" fmla="*/ 3761255 h 5206432"/>
                <a:gd name="connsiteX41" fmla="*/ 603326 w 3194734"/>
                <a:gd name="connsiteY41" fmla="*/ 2932580 h 5206432"/>
                <a:gd name="connsiteX42" fmla="*/ 870026 w 3194734"/>
                <a:gd name="connsiteY42" fmla="*/ 1013293 h 5206432"/>
                <a:gd name="connsiteX43" fmla="*/ 398538 w 3194734"/>
                <a:gd name="connsiteY43" fmla="*/ 2411880 h 5206432"/>
                <a:gd name="connsiteX44" fmla="*/ 897013 w 3194734"/>
                <a:gd name="connsiteY44" fmla="*/ 786280 h 5206432"/>
                <a:gd name="connsiteX45" fmla="*/ 1138313 w 3194734"/>
                <a:gd name="connsiteY45" fmla="*/ 691030 h 5206432"/>
                <a:gd name="connsiteX46" fmla="*/ 1455812 w 3194734"/>
                <a:gd name="connsiteY46" fmla="*/ 291774 h 5206432"/>
                <a:gd name="connsiteX47" fmla="*/ 1274837 w 3194734"/>
                <a:gd name="connsiteY47" fmla="*/ 463224 h 5206432"/>
                <a:gd name="connsiteX48" fmla="*/ 1128787 w 3194734"/>
                <a:gd name="connsiteY48" fmla="*/ 561649 h 5206432"/>
                <a:gd name="connsiteX49" fmla="*/ 912887 w 3194734"/>
                <a:gd name="connsiteY49" fmla="*/ 679918 h 5206432"/>
                <a:gd name="connsiteX50" fmla="*/ 789062 w 3194734"/>
                <a:gd name="connsiteY50" fmla="*/ 679918 h 5206432"/>
                <a:gd name="connsiteX51" fmla="*/ 646187 w 3194734"/>
                <a:gd name="connsiteY51" fmla="*/ 806124 h 5206432"/>
                <a:gd name="connsiteX52" fmla="*/ 227087 w 3194734"/>
                <a:gd name="connsiteY52" fmla="*/ 1630037 h 5206432"/>
                <a:gd name="connsiteX53" fmla="*/ 474737 w 3194734"/>
                <a:gd name="connsiteY53" fmla="*/ 922805 h 5206432"/>
                <a:gd name="connsiteX54" fmla="*/ 324717 w 3194734"/>
                <a:gd name="connsiteY54" fmla="*/ 1113306 h 5206432"/>
                <a:gd name="connsiteX55" fmla="*/ 527125 w 3194734"/>
                <a:gd name="connsiteY55" fmla="*/ 744211 h 5206432"/>
                <a:gd name="connsiteX56" fmla="*/ 643805 w 3194734"/>
                <a:gd name="connsiteY56" fmla="*/ 520374 h 5206432"/>
                <a:gd name="connsiteX57" fmla="*/ 965273 w 3194734"/>
                <a:gd name="connsiteY57" fmla="*/ 353686 h 5206432"/>
                <a:gd name="connsiteX58" fmla="*/ 1020041 w 3194734"/>
                <a:gd name="connsiteY58" fmla="*/ 489418 h 5206432"/>
                <a:gd name="connsiteX59" fmla="*/ 1120054 w 3194734"/>
                <a:gd name="connsiteY59" fmla="*/ 444174 h 5206432"/>
                <a:gd name="connsiteX60" fmla="*/ 1298648 w 3194734"/>
                <a:gd name="connsiteY60" fmla="*/ 148899 h 5206432"/>
                <a:gd name="connsiteX61" fmla="*/ 1493910 w 3194734"/>
                <a:gd name="connsiteY61" fmla="*/ 67936 h 5206432"/>
                <a:gd name="connsiteX62" fmla="*/ 1622498 w 3194734"/>
                <a:gd name="connsiteY62"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675014 w 3194734"/>
                <a:gd name="connsiteY6" fmla="*/ 3964454 h 5206432"/>
                <a:gd name="connsiteX7" fmla="*/ 2751208 w 3194734"/>
                <a:gd name="connsiteY7" fmla="*/ 4332755 h 5206432"/>
                <a:gd name="connsiteX8" fmla="*/ 3067914 w 3194734"/>
                <a:gd name="connsiteY8" fmla="*/ 4801861 h 5206432"/>
                <a:gd name="connsiteX9" fmla="*/ 3192174 w 3194734"/>
                <a:gd name="connsiteY9" fmla="*/ 4923636 h 5206432"/>
                <a:gd name="connsiteX10" fmla="*/ 3015527 w 3194734"/>
                <a:gd name="connsiteY10" fmla="*/ 5201910 h 5206432"/>
                <a:gd name="connsiteX11" fmla="*/ 2556248 w 3194734"/>
                <a:gd name="connsiteY11" fmla="*/ 4942686 h 5206432"/>
                <a:gd name="connsiteX12" fmla="*/ 2615477 w 3194734"/>
                <a:gd name="connsiteY12" fmla="*/ 4339899 h 5206432"/>
                <a:gd name="connsiteX13" fmla="*/ 2365446 w 3194734"/>
                <a:gd name="connsiteY13" fmla="*/ 3880318 h 5206432"/>
                <a:gd name="connsiteX14" fmla="*/ 2246383 w 3194734"/>
                <a:gd name="connsiteY14" fmla="*/ 3363586 h 5206432"/>
                <a:gd name="connsiteX15" fmla="*/ 2239239 w 3194734"/>
                <a:gd name="connsiteY15" fmla="*/ 2701599 h 5206432"/>
                <a:gd name="connsiteX16" fmla="*/ 1865384 w 3194734"/>
                <a:gd name="connsiteY16" fmla="*/ 1613368 h 5206432"/>
                <a:gd name="connsiteX17" fmla="*/ 1798709 w 3194734"/>
                <a:gd name="connsiteY17" fmla="*/ 1365718 h 5206432"/>
                <a:gd name="connsiteX18" fmla="*/ 1617735 w 3194734"/>
                <a:gd name="connsiteY18" fmla="*/ 1380005 h 5206432"/>
                <a:gd name="connsiteX19" fmla="*/ 1551060 w 3194734"/>
                <a:gd name="connsiteY19" fmla="*/ 984718 h 5206432"/>
                <a:gd name="connsiteX20" fmla="*/ 1393901 w 3194734"/>
                <a:gd name="connsiteY20" fmla="*/ 1084730 h 5206432"/>
                <a:gd name="connsiteX21" fmla="*/ 1279601 w 3194734"/>
                <a:gd name="connsiteY21" fmla="*/ 1103780 h 5206432"/>
                <a:gd name="connsiteX22" fmla="*/ 1212926 w 3194734"/>
                <a:gd name="connsiteY22" fmla="*/ 1299043 h 5206432"/>
                <a:gd name="connsiteX23" fmla="*/ 1179588 w 3194734"/>
                <a:gd name="connsiteY23" fmla="*/ 937093 h 5206432"/>
                <a:gd name="connsiteX24" fmla="*/ 1022426 w 3194734"/>
                <a:gd name="connsiteY24" fmla="*/ 1003768 h 5206432"/>
                <a:gd name="connsiteX25" fmla="*/ 684288 w 3194734"/>
                <a:gd name="connsiteY25" fmla="*/ 2913530 h 5206432"/>
                <a:gd name="connsiteX26" fmla="*/ 766838 w 3194734"/>
                <a:gd name="connsiteY26" fmla="*/ 3364380 h 5206432"/>
                <a:gd name="connsiteX27" fmla="*/ 722389 w 3194734"/>
                <a:gd name="connsiteY27" fmla="*/ 3993030 h 5206432"/>
                <a:gd name="connsiteX28" fmla="*/ 801764 w 3194734"/>
                <a:gd name="connsiteY28" fmla="*/ 4024780 h 5206432"/>
                <a:gd name="connsiteX29" fmla="*/ 897014 w 3194734"/>
                <a:gd name="connsiteY29" fmla="*/ 4081930 h 5206432"/>
                <a:gd name="connsiteX30" fmla="*/ 1024014 w 3194734"/>
                <a:gd name="connsiteY30" fmla="*/ 4183530 h 5206432"/>
                <a:gd name="connsiteX31" fmla="*/ 1090689 w 3194734"/>
                <a:gd name="connsiteY31" fmla="*/ 4301005 h 5206432"/>
                <a:gd name="connsiteX32" fmla="*/ 1341514 w 3194734"/>
                <a:gd name="connsiteY32" fmla="*/ 5034430 h 5206432"/>
                <a:gd name="connsiteX33" fmla="*/ 1081164 w 3194734"/>
                <a:gd name="connsiteY33" fmla="*/ 5132855 h 5206432"/>
                <a:gd name="connsiteX34" fmla="*/ 1046239 w 3194734"/>
                <a:gd name="connsiteY34" fmla="*/ 4491505 h 5206432"/>
                <a:gd name="connsiteX35" fmla="*/ 817639 w 3194734"/>
                <a:gd name="connsiteY35" fmla="*/ 4158130 h 5206432"/>
                <a:gd name="connsiteX36" fmla="*/ 693814 w 3194734"/>
                <a:gd name="connsiteY36" fmla="*/ 4072405 h 5206432"/>
                <a:gd name="connsiteX37" fmla="*/ 535064 w 3194734"/>
                <a:gd name="connsiteY37" fmla="*/ 3818405 h 5206432"/>
                <a:gd name="connsiteX38" fmla="*/ 14363 w 3194734"/>
                <a:gd name="connsiteY38" fmla="*/ 4570880 h 5206432"/>
                <a:gd name="connsiteX39" fmla="*/ 179465 w 3194734"/>
                <a:gd name="connsiteY39" fmla="*/ 4256555 h 5206432"/>
                <a:gd name="connsiteX40" fmla="*/ 262014 w 3194734"/>
                <a:gd name="connsiteY40" fmla="*/ 3761255 h 5206432"/>
                <a:gd name="connsiteX41" fmla="*/ 603326 w 3194734"/>
                <a:gd name="connsiteY41" fmla="*/ 2932580 h 5206432"/>
                <a:gd name="connsiteX42" fmla="*/ 870026 w 3194734"/>
                <a:gd name="connsiteY42" fmla="*/ 1013293 h 5206432"/>
                <a:gd name="connsiteX43" fmla="*/ 398538 w 3194734"/>
                <a:gd name="connsiteY43" fmla="*/ 2411880 h 5206432"/>
                <a:gd name="connsiteX44" fmla="*/ 897013 w 3194734"/>
                <a:gd name="connsiteY44" fmla="*/ 786280 h 5206432"/>
                <a:gd name="connsiteX45" fmla="*/ 1138313 w 3194734"/>
                <a:gd name="connsiteY45" fmla="*/ 691030 h 5206432"/>
                <a:gd name="connsiteX46" fmla="*/ 1455812 w 3194734"/>
                <a:gd name="connsiteY46" fmla="*/ 291774 h 5206432"/>
                <a:gd name="connsiteX47" fmla="*/ 1274837 w 3194734"/>
                <a:gd name="connsiteY47" fmla="*/ 463224 h 5206432"/>
                <a:gd name="connsiteX48" fmla="*/ 1128787 w 3194734"/>
                <a:gd name="connsiteY48" fmla="*/ 561649 h 5206432"/>
                <a:gd name="connsiteX49" fmla="*/ 912887 w 3194734"/>
                <a:gd name="connsiteY49" fmla="*/ 679918 h 5206432"/>
                <a:gd name="connsiteX50" fmla="*/ 789062 w 3194734"/>
                <a:gd name="connsiteY50" fmla="*/ 679918 h 5206432"/>
                <a:gd name="connsiteX51" fmla="*/ 646187 w 3194734"/>
                <a:gd name="connsiteY51" fmla="*/ 806124 h 5206432"/>
                <a:gd name="connsiteX52" fmla="*/ 227087 w 3194734"/>
                <a:gd name="connsiteY52" fmla="*/ 1630037 h 5206432"/>
                <a:gd name="connsiteX53" fmla="*/ 474737 w 3194734"/>
                <a:gd name="connsiteY53" fmla="*/ 922805 h 5206432"/>
                <a:gd name="connsiteX54" fmla="*/ 324717 w 3194734"/>
                <a:gd name="connsiteY54" fmla="*/ 1113306 h 5206432"/>
                <a:gd name="connsiteX55" fmla="*/ 527125 w 3194734"/>
                <a:gd name="connsiteY55" fmla="*/ 744211 h 5206432"/>
                <a:gd name="connsiteX56" fmla="*/ 643805 w 3194734"/>
                <a:gd name="connsiteY56" fmla="*/ 520374 h 5206432"/>
                <a:gd name="connsiteX57" fmla="*/ 965273 w 3194734"/>
                <a:gd name="connsiteY57" fmla="*/ 353686 h 5206432"/>
                <a:gd name="connsiteX58" fmla="*/ 1020041 w 3194734"/>
                <a:gd name="connsiteY58" fmla="*/ 489418 h 5206432"/>
                <a:gd name="connsiteX59" fmla="*/ 1120054 w 3194734"/>
                <a:gd name="connsiteY59" fmla="*/ 444174 h 5206432"/>
                <a:gd name="connsiteX60" fmla="*/ 1298648 w 3194734"/>
                <a:gd name="connsiteY60" fmla="*/ 148899 h 5206432"/>
                <a:gd name="connsiteX61" fmla="*/ 1493910 w 3194734"/>
                <a:gd name="connsiteY61" fmla="*/ 67936 h 5206432"/>
                <a:gd name="connsiteX62" fmla="*/ 1622498 w 3194734"/>
                <a:gd name="connsiteY62"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675014 w 3194734"/>
                <a:gd name="connsiteY6" fmla="*/ 3964454 h 5206432"/>
                <a:gd name="connsiteX7" fmla="*/ 2751208 w 3194734"/>
                <a:gd name="connsiteY7" fmla="*/ 4332755 h 5206432"/>
                <a:gd name="connsiteX8" fmla="*/ 3067914 w 3194734"/>
                <a:gd name="connsiteY8" fmla="*/ 4801861 h 5206432"/>
                <a:gd name="connsiteX9" fmla="*/ 3192174 w 3194734"/>
                <a:gd name="connsiteY9" fmla="*/ 4923636 h 5206432"/>
                <a:gd name="connsiteX10" fmla="*/ 3015527 w 3194734"/>
                <a:gd name="connsiteY10" fmla="*/ 5201910 h 5206432"/>
                <a:gd name="connsiteX11" fmla="*/ 2556248 w 3194734"/>
                <a:gd name="connsiteY11" fmla="*/ 4942686 h 5206432"/>
                <a:gd name="connsiteX12" fmla="*/ 2615477 w 3194734"/>
                <a:gd name="connsiteY12" fmla="*/ 4339899 h 5206432"/>
                <a:gd name="connsiteX13" fmla="*/ 2365446 w 3194734"/>
                <a:gd name="connsiteY13" fmla="*/ 3880318 h 5206432"/>
                <a:gd name="connsiteX14" fmla="*/ 2246383 w 3194734"/>
                <a:gd name="connsiteY14" fmla="*/ 3363586 h 5206432"/>
                <a:gd name="connsiteX15" fmla="*/ 2239239 w 3194734"/>
                <a:gd name="connsiteY15" fmla="*/ 2701599 h 5206432"/>
                <a:gd name="connsiteX16" fmla="*/ 1865384 w 3194734"/>
                <a:gd name="connsiteY16" fmla="*/ 1613368 h 5206432"/>
                <a:gd name="connsiteX17" fmla="*/ 1798709 w 3194734"/>
                <a:gd name="connsiteY17" fmla="*/ 1365718 h 5206432"/>
                <a:gd name="connsiteX18" fmla="*/ 1617735 w 3194734"/>
                <a:gd name="connsiteY18" fmla="*/ 1380005 h 5206432"/>
                <a:gd name="connsiteX19" fmla="*/ 1551060 w 3194734"/>
                <a:gd name="connsiteY19" fmla="*/ 984718 h 5206432"/>
                <a:gd name="connsiteX20" fmla="*/ 1393901 w 3194734"/>
                <a:gd name="connsiteY20" fmla="*/ 1084730 h 5206432"/>
                <a:gd name="connsiteX21" fmla="*/ 1279601 w 3194734"/>
                <a:gd name="connsiteY21" fmla="*/ 1103780 h 5206432"/>
                <a:gd name="connsiteX22" fmla="*/ 1212926 w 3194734"/>
                <a:gd name="connsiteY22" fmla="*/ 1299043 h 5206432"/>
                <a:gd name="connsiteX23" fmla="*/ 1179588 w 3194734"/>
                <a:gd name="connsiteY23" fmla="*/ 937093 h 5206432"/>
                <a:gd name="connsiteX24" fmla="*/ 1022426 w 3194734"/>
                <a:gd name="connsiteY24" fmla="*/ 1003768 h 5206432"/>
                <a:gd name="connsiteX25" fmla="*/ 684288 w 3194734"/>
                <a:gd name="connsiteY25" fmla="*/ 2913530 h 5206432"/>
                <a:gd name="connsiteX26" fmla="*/ 766838 w 3194734"/>
                <a:gd name="connsiteY26" fmla="*/ 3364380 h 5206432"/>
                <a:gd name="connsiteX27" fmla="*/ 722389 w 3194734"/>
                <a:gd name="connsiteY27" fmla="*/ 3993030 h 5206432"/>
                <a:gd name="connsiteX28" fmla="*/ 801764 w 3194734"/>
                <a:gd name="connsiteY28" fmla="*/ 4024780 h 5206432"/>
                <a:gd name="connsiteX29" fmla="*/ 897014 w 3194734"/>
                <a:gd name="connsiteY29" fmla="*/ 4081930 h 5206432"/>
                <a:gd name="connsiteX30" fmla="*/ 1024014 w 3194734"/>
                <a:gd name="connsiteY30" fmla="*/ 4183530 h 5206432"/>
                <a:gd name="connsiteX31" fmla="*/ 1090689 w 3194734"/>
                <a:gd name="connsiteY31" fmla="*/ 4301005 h 5206432"/>
                <a:gd name="connsiteX32" fmla="*/ 1341514 w 3194734"/>
                <a:gd name="connsiteY32" fmla="*/ 5034430 h 5206432"/>
                <a:gd name="connsiteX33" fmla="*/ 1081164 w 3194734"/>
                <a:gd name="connsiteY33" fmla="*/ 5132855 h 5206432"/>
                <a:gd name="connsiteX34" fmla="*/ 1046239 w 3194734"/>
                <a:gd name="connsiteY34" fmla="*/ 4491505 h 5206432"/>
                <a:gd name="connsiteX35" fmla="*/ 817639 w 3194734"/>
                <a:gd name="connsiteY35" fmla="*/ 4158130 h 5206432"/>
                <a:gd name="connsiteX36" fmla="*/ 693814 w 3194734"/>
                <a:gd name="connsiteY36" fmla="*/ 4072405 h 5206432"/>
                <a:gd name="connsiteX37" fmla="*/ 535064 w 3194734"/>
                <a:gd name="connsiteY37" fmla="*/ 3818405 h 5206432"/>
                <a:gd name="connsiteX38" fmla="*/ 14363 w 3194734"/>
                <a:gd name="connsiteY38" fmla="*/ 4570880 h 5206432"/>
                <a:gd name="connsiteX39" fmla="*/ 179465 w 3194734"/>
                <a:gd name="connsiteY39" fmla="*/ 4256555 h 5206432"/>
                <a:gd name="connsiteX40" fmla="*/ 262014 w 3194734"/>
                <a:gd name="connsiteY40" fmla="*/ 3761255 h 5206432"/>
                <a:gd name="connsiteX41" fmla="*/ 603326 w 3194734"/>
                <a:gd name="connsiteY41" fmla="*/ 2932580 h 5206432"/>
                <a:gd name="connsiteX42" fmla="*/ 870026 w 3194734"/>
                <a:gd name="connsiteY42" fmla="*/ 1013293 h 5206432"/>
                <a:gd name="connsiteX43" fmla="*/ 398538 w 3194734"/>
                <a:gd name="connsiteY43" fmla="*/ 2411880 h 5206432"/>
                <a:gd name="connsiteX44" fmla="*/ 897013 w 3194734"/>
                <a:gd name="connsiteY44" fmla="*/ 786280 h 5206432"/>
                <a:gd name="connsiteX45" fmla="*/ 1138313 w 3194734"/>
                <a:gd name="connsiteY45" fmla="*/ 691030 h 5206432"/>
                <a:gd name="connsiteX46" fmla="*/ 1455812 w 3194734"/>
                <a:gd name="connsiteY46" fmla="*/ 291774 h 5206432"/>
                <a:gd name="connsiteX47" fmla="*/ 1274837 w 3194734"/>
                <a:gd name="connsiteY47" fmla="*/ 463224 h 5206432"/>
                <a:gd name="connsiteX48" fmla="*/ 1128787 w 3194734"/>
                <a:gd name="connsiteY48" fmla="*/ 561649 h 5206432"/>
                <a:gd name="connsiteX49" fmla="*/ 912887 w 3194734"/>
                <a:gd name="connsiteY49" fmla="*/ 679918 h 5206432"/>
                <a:gd name="connsiteX50" fmla="*/ 789062 w 3194734"/>
                <a:gd name="connsiteY50" fmla="*/ 679918 h 5206432"/>
                <a:gd name="connsiteX51" fmla="*/ 646187 w 3194734"/>
                <a:gd name="connsiteY51" fmla="*/ 806124 h 5206432"/>
                <a:gd name="connsiteX52" fmla="*/ 227087 w 3194734"/>
                <a:gd name="connsiteY52" fmla="*/ 1630037 h 5206432"/>
                <a:gd name="connsiteX53" fmla="*/ 474737 w 3194734"/>
                <a:gd name="connsiteY53" fmla="*/ 922805 h 5206432"/>
                <a:gd name="connsiteX54" fmla="*/ 324717 w 3194734"/>
                <a:gd name="connsiteY54" fmla="*/ 1113306 h 5206432"/>
                <a:gd name="connsiteX55" fmla="*/ 527125 w 3194734"/>
                <a:gd name="connsiteY55" fmla="*/ 744211 h 5206432"/>
                <a:gd name="connsiteX56" fmla="*/ 643805 w 3194734"/>
                <a:gd name="connsiteY56" fmla="*/ 520374 h 5206432"/>
                <a:gd name="connsiteX57" fmla="*/ 965273 w 3194734"/>
                <a:gd name="connsiteY57" fmla="*/ 353686 h 5206432"/>
                <a:gd name="connsiteX58" fmla="*/ 1020041 w 3194734"/>
                <a:gd name="connsiteY58" fmla="*/ 489418 h 5206432"/>
                <a:gd name="connsiteX59" fmla="*/ 1120054 w 3194734"/>
                <a:gd name="connsiteY59" fmla="*/ 444174 h 5206432"/>
                <a:gd name="connsiteX60" fmla="*/ 1298648 w 3194734"/>
                <a:gd name="connsiteY60" fmla="*/ 148899 h 5206432"/>
                <a:gd name="connsiteX61" fmla="*/ 1493910 w 3194734"/>
                <a:gd name="connsiteY61" fmla="*/ 67936 h 5206432"/>
                <a:gd name="connsiteX62" fmla="*/ 1622498 w 3194734"/>
                <a:gd name="connsiteY62"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675014 w 3194734"/>
                <a:gd name="connsiteY6" fmla="*/ 3964454 h 5206432"/>
                <a:gd name="connsiteX7" fmla="*/ 2751208 w 3194734"/>
                <a:gd name="connsiteY7" fmla="*/ 4332755 h 5206432"/>
                <a:gd name="connsiteX8" fmla="*/ 3067914 w 3194734"/>
                <a:gd name="connsiteY8" fmla="*/ 4801861 h 5206432"/>
                <a:gd name="connsiteX9" fmla="*/ 3192174 w 3194734"/>
                <a:gd name="connsiteY9" fmla="*/ 4923636 h 5206432"/>
                <a:gd name="connsiteX10" fmla="*/ 3015527 w 3194734"/>
                <a:gd name="connsiteY10" fmla="*/ 5201910 h 5206432"/>
                <a:gd name="connsiteX11" fmla="*/ 2556248 w 3194734"/>
                <a:gd name="connsiteY11" fmla="*/ 4942686 h 5206432"/>
                <a:gd name="connsiteX12" fmla="*/ 2615477 w 3194734"/>
                <a:gd name="connsiteY12" fmla="*/ 4339899 h 5206432"/>
                <a:gd name="connsiteX13" fmla="*/ 2365446 w 3194734"/>
                <a:gd name="connsiteY13" fmla="*/ 3880318 h 5206432"/>
                <a:gd name="connsiteX14" fmla="*/ 2246383 w 3194734"/>
                <a:gd name="connsiteY14" fmla="*/ 3363586 h 5206432"/>
                <a:gd name="connsiteX15" fmla="*/ 2239239 w 3194734"/>
                <a:gd name="connsiteY15" fmla="*/ 2701599 h 5206432"/>
                <a:gd name="connsiteX16" fmla="*/ 1865384 w 3194734"/>
                <a:gd name="connsiteY16" fmla="*/ 1613368 h 5206432"/>
                <a:gd name="connsiteX17" fmla="*/ 1798709 w 3194734"/>
                <a:gd name="connsiteY17" fmla="*/ 1365718 h 5206432"/>
                <a:gd name="connsiteX18" fmla="*/ 1617735 w 3194734"/>
                <a:gd name="connsiteY18" fmla="*/ 1380005 h 5206432"/>
                <a:gd name="connsiteX19" fmla="*/ 1551060 w 3194734"/>
                <a:gd name="connsiteY19" fmla="*/ 984718 h 5206432"/>
                <a:gd name="connsiteX20" fmla="*/ 1393901 w 3194734"/>
                <a:gd name="connsiteY20" fmla="*/ 1084730 h 5206432"/>
                <a:gd name="connsiteX21" fmla="*/ 1279601 w 3194734"/>
                <a:gd name="connsiteY21" fmla="*/ 1103780 h 5206432"/>
                <a:gd name="connsiteX22" fmla="*/ 1212926 w 3194734"/>
                <a:gd name="connsiteY22" fmla="*/ 1299043 h 5206432"/>
                <a:gd name="connsiteX23" fmla="*/ 1179588 w 3194734"/>
                <a:gd name="connsiteY23" fmla="*/ 937093 h 5206432"/>
                <a:gd name="connsiteX24" fmla="*/ 1022426 w 3194734"/>
                <a:gd name="connsiteY24" fmla="*/ 1003768 h 5206432"/>
                <a:gd name="connsiteX25" fmla="*/ 684288 w 3194734"/>
                <a:gd name="connsiteY25" fmla="*/ 2913530 h 5206432"/>
                <a:gd name="connsiteX26" fmla="*/ 766838 w 3194734"/>
                <a:gd name="connsiteY26" fmla="*/ 3364380 h 5206432"/>
                <a:gd name="connsiteX27" fmla="*/ 722389 w 3194734"/>
                <a:gd name="connsiteY27" fmla="*/ 3993030 h 5206432"/>
                <a:gd name="connsiteX28" fmla="*/ 801764 w 3194734"/>
                <a:gd name="connsiteY28" fmla="*/ 4024780 h 5206432"/>
                <a:gd name="connsiteX29" fmla="*/ 897014 w 3194734"/>
                <a:gd name="connsiteY29" fmla="*/ 4081930 h 5206432"/>
                <a:gd name="connsiteX30" fmla="*/ 1024014 w 3194734"/>
                <a:gd name="connsiteY30" fmla="*/ 4183530 h 5206432"/>
                <a:gd name="connsiteX31" fmla="*/ 1090689 w 3194734"/>
                <a:gd name="connsiteY31" fmla="*/ 4301005 h 5206432"/>
                <a:gd name="connsiteX32" fmla="*/ 1341514 w 3194734"/>
                <a:gd name="connsiteY32" fmla="*/ 5034430 h 5206432"/>
                <a:gd name="connsiteX33" fmla="*/ 1081164 w 3194734"/>
                <a:gd name="connsiteY33" fmla="*/ 5132855 h 5206432"/>
                <a:gd name="connsiteX34" fmla="*/ 1046239 w 3194734"/>
                <a:gd name="connsiteY34" fmla="*/ 4491505 h 5206432"/>
                <a:gd name="connsiteX35" fmla="*/ 817639 w 3194734"/>
                <a:gd name="connsiteY35" fmla="*/ 4158130 h 5206432"/>
                <a:gd name="connsiteX36" fmla="*/ 693814 w 3194734"/>
                <a:gd name="connsiteY36" fmla="*/ 4072405 h 5206432"/>
                <a:gd name="connsiteX37" fmla="*/ 535064 w 3194734"/>
                <a:gd name="connsiteY37" fmla="*/ 3818405 h 5206432"/>
                <a:gd name="connsiteX38" fmla="*/ 14363 w 3194734"/>
                <a:gd name="connsiteY38" fmla="*/ 4570880 h 5206432"/>
                <a:gd name="connsiteX39" fmla="*/ 179465 w 3194734"/>
                <a:gd name="connsiteY39" fmla="*/ 4256555 h 5206432"/>
                <a:gd name="connsiteX40" fmla="*/ 262014 w 3194734"/>
                <a:gd name="connsiteY40" fmla="*/ 3761255 h 5206432"/>
                <a:gd name="connsiteX41" fmla="*/ 603326 w 3194734"/>
                <a:gd name="connsiteY41" fmla="*/ 2932580 h 5206432"/>
                <a:gd name="connsiteX42" fmla="*/ 870026 w 3194734"/>
                <a:gd name="connsiteY42" fmla="*/ 1013293 h 5206432"/>
                <a:gd name="connsiteX43" fmla="*/ 398538 w 3194734"/>
                <a:gd name="connsiteY43" fmla="*/ 2411880 h 5206432"/>
                <a:gd name="connsiteX44" fmla="*/ 897013 w 3194734"/>
                <a:gd name="connsiteY44" fmla="*/ 786280 h 5206432"/>
                <a:gd name="connsiteX45" fmla="*/ 1138313 w 3194734"/>
                <a:gd name="connsiteY45" fmla="*/ 691030 h 5206432"/>
                <a:gd name="connsiteX46" fmla="*/ 1455812 w 3194734"/>
                <a:gd name="connsiteY46" fmla="*/ 291774 h 5206432"/>
                <a:gd name="connsiteX47" fmla="*/ 1274837 w 3194734"/>
                <a:gd name="connsiteY47" fmla="*/ 463224 h 5206432"/>
                <a:gd name="connsiteX48" fmla="*/ 1128787 w 3194734"/>
                <a:gd name="connsiteY48" fmla="*/ 561649 h 5206432"/>
                <a:gd name="connsiteX49" fmla="*/ 912887 w 3194734"/>
                <a:gd name="connsiteY49" fmla="*/ 679918 h 5206432"/>
                <a:gd name="connsiteX50" fmla="*/ 789062 w 3194734"/>
                <a:gd name="connsiteY50" fmla="*/ 679918 h 5206432"/>
                <a:gd name="connsiteX51" fmla="*/ 646187 w 3194734"/>
                <a:gd name="connsiteY51" fmla="*/ 806124 h 5206432"/>
                <a:gd name="connsiteX52" fmla="*/ 227087 w 3194734"/>
                <a:gd name="connsiteY52" fmla="*/ 1630037 h 5206432"/>
                <a:gd name="connsiteX53" fmla="*/ 474737 w 3194734"/>
                <a:gd name="connsiteY53" fmla="*/ 922805 h 5206432"/>
                <a:gd name="connsiteX54" fmla="*/ 324717 w 3194734"/>
                <a:gd name="connsiteY54" fmla="*/ 1113306 h 5206432"/>
                <a:gd name="connsiteX55" fmla="*/ 527125 w 3194734"/>
                <a:gd name="connsiteY55" fmla="*/ 744211 h 5206432"/>
                <a:gd name="connsiteX56" fmla="*/ 643805 w 3194734"/>
                <a:gd name="connsiteY56" fmla="*/ 520374 h 5206432"/>
                <a:gd name="connsiteX57" fmla="*/ 965273 w 3194734"/>
                <a:gd name="connsiteY57" fmla="*/ 353686 h 5206432"/>
                <a:gd name="connsiteX58" fmla="*/ 1020041 w 3194734"/>
                <a:gd name="connsiteY58" fmla="*/ 489418 h 5206432"/>
                <a:gd name="connsiteX59" fmla="*/ 1120054 w 3194734"/>
                <a:gd name="connsiteY59" fmla="*/ 444174 h 5206432"/>
                <a:gd name="connsiteX60" fmla="*/ 1298648 w 3194734"/>
                <a:gd name="connsiteY60" fmla="*/ 148899 h 5206432"/>
                <a:gd name="connsiteX61" fmla="*/ 1493910 w 3194734"/>
                <a:gd name="connsiteY61" fmla="*/ 67936 h 5206432"/>
                <a:gd name="connsiteX62" fmla="*/ 1622498 w 3194734"/>
                <a:gd name="connsiteY62"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675014 w 3194734"/>
                <a:gd name="connsiteY6" fmla="*/ 3964454 h 5206432"/>
                <a:gd name="connsiteX7" fmla="*/ 2751208 w 3194734"/>
                <a:gd name="connsiteY7" fmla="*/ 4332755 h 5206432"/>
                <a:gd name="connsiteX8" fmla="*/ 3067914 w 3194734"/>
                <a:gd name="connsiteY8" fmla="*/ 4801861 h 5206432"/>
                <a:gd name="connsiteX9" fmla="*/ 3192174 w 3194734"/>
                <a:gd name="connsiteY9" fmla="*/ 4923636 h 5206432"/>
                <a:gd name="connsiteX10" fmla="*/ 3015527 w 3194734"/>
                <a:gd name="connsiteY10" fmla="*/ 5201910 h 5206432"/>
                <a:gd name="connsiteX11" fmla="*/ 2556248 w 3194734"/>
                <a:gd name="connsiteY11" fmla="*/ 4942686 h 5206432"/>
                <a:gd name="connsiteX12" fmla="*/ 2615477 w 3194734"/>
                <a:gd name="connsiteY12" fmla="*/ 4339899 h 5206432"/>
                <a:gd name="connsiteX13" fmla="*/ 2365446 w 3194734"/>
                <a:gd name="connsiteY13" fmla="*/ 3880318 h 5206432"/>
                <a:gd name="connsiteX14" fmla="*/ 2246383 w 3194734"/>
                <a:gd name="connsiteY14" fmla="*/ 3363586 h 5206432"/>
                <a:gd name="connsiteX15" fmla="*/ 2239239 w 3194734"/>
                <a:gd name="connsiteY15" fmla="*/ 2701599 h 5206432"/>
                <a:gd name="connsiteX16" fmla="*/ 1865384 w 3194734"/>
                <a:gd name="connsiteY16" fmla="*/ 1613368 h 5206432"/>
                <a:gd name="connsiteX17" fmla="*/ 1798709 w 3194734"/>
                <a:gd name="connsiteY17" fmla="*/ 1365718 h 5206432"/>
                <a:gd name="connsiteX18" fmla="*/ 1617735 w 3194734"/>
                <a:gd name="connsiteY18" fmla="*/ 1380005 h 5206432"/>
                <a:gd name="connsiteX19" fmla="*/ 1551060 w 3194734"/>
                <a:gd name="connsiteY19" fmla="*/ 984718 h 5206432"/>
                <a:gd name="connsiteX20" fmla="*/ 1393901 w 3194734"/>
                <a:gd name="connsiteY20" fmla="*/ 1084730 h 5206432"/>
                <a:gd name="connsiteX21" fmla="*/ 1279601 w 3194734"/>
                <a:gd name="connsiteY21" fmla="*/ 1103780 h 5206432"/>
                <a:gd name="connsiteX22" fmla="*/ 1212926 w 3194734"/>
                <a:gd name="connsiteY22" fmla="*/ 1299043 h 5206432"/>
                <a:gd name="connsiteX23" fmla="*/ 1179588 w 3194734"/>
                <a:gd name="connsiteY23" fmla="*/ 937093 h 5206432"/>
                <a:gd name="connsiteX24" fmla="*/ 1022426 w 3194734"/>
                <a:gd name="connsiteY24" fmla="*/ 1003768 h 5206432"/>
                <a:gd name="connsiteX25" fmla="*/ 684288 w 3194734"/>
                <a:gd name="connsiteY25" fmla="*/ 2913530 h 5206432"/>
                <a:gd name="connsiteX26" fmla="*/ 766838 w 3194734"/>
                <a:gd name="connsiteY26" fmla="*/ 3364380 h 5206432"/>
                <a:gd name="connsiteX27" fmla="*/ 722389 w 3194734"/>
                <a:gd name="connsiteY27" fmla="*/ 3993030 h 5206432"/>
                <a:gd name="connsiteX28" fmla="*/ 801764 w 3194734"/>
                <a:gd name="connsiteY28" fmla="*/ 4024780 h 5206432"/>
                <a:gd name="connsiteX29" fmla="*/ 897014 w 3194734"/>
                <a:gd name="connsiteY29" fmla="*/ 4081930 h 5206432"/>
                <a:gd name="connsiteX30" fmla="*/ 1024014 w 3194734"/>
                <a:gd name="connsiteY30" fmla="*/ 4183530 h 5206432"/>
                <a:gd name="connsiteX31" fmla="*/ 1090689 w 3194734"/>
                <a:gd name="connsiteY31" fmla="*/ 4301005 h 5206432"/>
                <a:gd name="connsiteX32" fmla="*/ 1341514 w 3194734"/>
                <a:gd name="connsiteY32" fmla="*/ 5034430 h 5206432"/>
                <a:gd name="connsiteX33" fmla="*/ 1081164 w 3194734"/>
                <a:gd name="connsiteY33" fmla="*/ 5132855 h 5206432"/>
                <a:gd name="connsiteX34" fmla="*/ 1046239 w 3194734"/>
                <a:gd name="connsiteY34" fmla="*/ 4491505 h 5206432"/>
                <a:gd name="connsiteX35" fmla="*/ 817639 w 3194734"/>
                <a:gd name="connsiteY35" fmla="*/ 4158130 h 5206432"/>
                <a:gd name="connsiteX36" fmla="*/ 693814 w 3194734"/>
                <a:gd name="connsiteY36" fmla="*/ 4072405 h 5206432"/>
                <a:gd name="connsiteX37" fmla="*/ 535064 w 3194734"/>
                <a:gd name="connsiteY37" fmla="*/ 3818405 h 5206432"/>
                <a:gd name="connsiteX38" fmla="*/ 14363 w 3194734"/>
                <a:gd name="connsiteY38" fmla="*/ 4570880 h 5206432"/>
                <a:gd name="connsiteX39" fmla="*/ 179465 w 3194734"/>
                <a:gd name="connsiteY39" fmla="*/ 4256555 h 5206432"/>
                <a:gd name="connsiteX40" fmla="*/ 262014 w 3194734"/>
                <a:gd name="connsiteY40" fmla="*/ 3761255 h 5206432"/>
                <a:gd name="connsiteX41" fmla="*/ 603326 w 3194734"/>
                <a:gd name="connsiteY41" fmla="*/ 2932580 h 5206432"/>
                <a:gd name="connsiteX42" fmla="*/ 870026 w 3194734"/>
                <a:gd name="connsiteY42" fmla="*/ 1013293 h 5206432"/>
                <a:gd name="connsiteX43" fmla="*/ 398538 w 3194734"/>
                <a:gd name="connsiteY43" fmla="*/ 2411880 h 5206432"/>
                <a:gd name="connsiteX44" fmla="*/ 897013 w 3194734"/>
                <a:gd name="connsiteY44" fmla="*/ 786280 h 5206432"/>
                <a:gd name="connsiteX45" fmla="*/ 1138313 w 3194734"/>
                <a:gd name="connsiteY45" fmla="*/ 691030 h 5206432"/>
                <a:gd name="connsiteX46" fmla="*/ 1455812 w 3194734"/>
                <a:gd name="connsiteY46" fmla="*/ 291774 h 5206432"/>
                <a:gd name="connsiteX47" fmla="*/ 1274837 w 3194734"/>
                <a:gd name="connsiteY47" fmla="*/ 463224 h 5206432"/>
                <a:gd name="connsiteX48" fmla="*/ 1128787 w 3194734"/>
                <a:gd name="connsiteY48" fmla="*/ 561649 h 5206432"/>
                <a:gd name="connsiteX49" fmla="*/ 912887 w 3194734"/>
                <a:gd name="connsiteY49" fmla="*/ 679918 h 5206432"/>
                <a:gd name="connsiteX50" fmla="*/ 789062 w 3194734"/>
                <a:gd name="connsiteY50" fmla="*/ 679918 h 5206432"/>
                <a:gd name="connsiteX51" fmla="*/ 646187 w 3194734"/>
                <a:gd name="connsiteY51" fmla="*/ 806124 h 5206432"/>
                <a:gd name="connsiteX52" fmla="*/ 227087 w 3194734"/>
                <a:gd name="connsiteY52" fmla="*/ 1630037 h 5206432"/>
                <a:gd name="connsiteX53" fmla="*/ 474737 w 3194734"/>
                <a:gd name="connsiteY53" fmla="*/ 922805 h 5206432"/>
                <a:gd name="connsiteX54" fmla="*/ 324717 w 3194734"/>
                <a:gd name="connsiteY54" fmla="*/ 1113306 h 5206432"/>
                <a:gd name="connsiteX55" fmla="*/ 527125 w 3194734"/>
                <a:gd name="connsiteY55" fmla="*/ 744211 h 5206432"/>
                <a:gd name="connsiteX56" fmla="*/ 643805 w 3194734"/>
                <a:gd name="connsiteY56" fmla="*/ 520374 h 5206432"/>
                <a:gd name="connsiteX57" fmla="*/ 965273 w 3194734"/>
                <a:gd name="connsiteY57" fmla="*/ 353686 h 5206432"/>
                <a:gd name="connsiteX58" fmla="*/ 1020041 w 3194734"/>
                <a:gd name="connsiteY58" fmla="*/ 489418 h 5206432"/>
                <a:gd name="connsiteX59" fmla="*/ 1120054 w 3194734"/>
                <a:gd name="connsiteY59" fmla="*/ 444174 h 5206432"/>
                <a:gd name="connsiteX60" fmla="*/ 1298648 w 3194734"/>
                <a:gd name="connsiteY60" fmla="*/ 148899 h 5206432"/>
                <a:gd name="connsiteX61" fmla="*/ 1493910 w 3194734"/>
                <a:gd name="connsiteY61" fmla="*/ 67936 h 5206432"/>
                <a:gd name="connsiteX62" fmla="*/ 1622498 w 3194734"/>
                <a:gd name="connsiteY62"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675014 w 3194734"/>
                <a:gd name="connsiteY6" fmla="*/ 3964454 h 5206432"/>
                <a:gd name="connsiteX7" fmla="*/ 2751208 w 3194734"/>
                <a:gd name="connsiteY7" fmla="*/ 4332755 h 5206432"/>
                <a:gd name="connsiteX8" fmla="*/ 3067914 w 3194734"/>
                <a:gd name="connsiteY8" fmla="*/ 4801861 h 5206432"/>
                <a:gd name="connsiteX9" fmla="*/ 3192174 w 3194734"/>
                <a:gd name="connsiteY9" fmla="*/ 4923636 h 5206432"/>
                <a:gd name="connsiteX10" fmla="*/ 3015527 w 3194734"/>
                <a:gd name="connsiteY10" fmla="*/ 5201910 h 5206432"/>
                <a:gd name="connsiteX11" fmla="*/ 2556248 w 3194734"/>
                <a:gd name="connsiteY11" fmla="*/ 4942686 h 5206432"/>
                <a:gd name="connsiteX12" fmla="*/ 2615477 w 3194734"/>
                <a:gd name="connsiteY12" fmla="*/ 4339899 h 5206432"/>
                <a:gd name="connsiteX13" fmla="*/ 2365446 w 3194734"/>
                <a:gd name="connsiteY13" fmla="*/ 3880318 h 5206432"/>
                <a:gd name="connsiteX14" fmla="*/ 2246383 w 3194734"/>
                <a:gd name="connsiteY14" fmla="*/ 3363586 h 5206432"/>
                <a:gd name="connsiteX15" fmla="*/ 2239239 w 3194734"/>
                <a:gd name="connsiteY15" fmla="*/ 2701599 h 5206432"/>
                <a:gd name="connsiteX16" fmla="*/ 1865384 w 3194734"/>
                <a:gd name="connsiteY16" fmla="*/ 1613368 h 5206432"/>
                <a:gd name="connsiteX17" fmla="*/ 1798709 w 3194734"/>
                <a:gd name="connsiteY17" fmla="*/ 1365718 h 5206432"/>
                <a:gd name="connsiteX18" fmla="*/ 1617735 w 3194734"/>
                <a:gd name="connsiteY18" fmla="*/ 1380005 h 5206432"/>
                <a:gd name="connsiteX19" fmla="*/ 1551060 w 3194734"/>
                <a:gd name="connsiteY19" fmla="*/ 984718 h 5206432"/>
                <a:gd name="connsiteX20" fmla="*/ 1393901 w 3194734"/>
                <a:gd name="connsiteY20" fmla="*/ 1084730 h 5206432"/>
                <a:gd name="connsiteX21" fmla="*/ 1279601 w 3194734"/>
                <a:gd name="connsiteY21" fmla="*/ 1103780 h 5206432"/>
                <a:gd name="connsiteX22" fmla="*/ 1212926 w 3194734"/>
                <a:gd name="connsiteY22" fmla="*/ 1299043 h 5206432"/>
                <a:gd name="connsiteX23" fmla="*/ 1179588 w 3194734"/>
                <a:gd name="connsiteY23" fmla="*/ 937093 h 5206432"/>
                <a:gd name="connsiteX24" fmla="*/ 1022426 w 3194734"/>
                <a:gd name="connsiteY24" fmla="*/ 1003768 h 5206432"/>
                <a:gd name="connsiteX25" fmla="*/ 684288 w 3194734"/>
                <a:gd name="connsiteY25" fmla="*/ 2913530 h 5206432"/>
                <a:gd name="connsiteX26" fmla="*/ 766838 w 3194734"/>
                <a:gd name="connsiteY26" fmla="*/ 3364380 h 5206432"/>
                <a:gd name="connsiteX27" fmla="*/ 722389 w 3194734"/>
                <a:gd name="connsiteY27" fmla="*/ 3993030 h 5206432"/>
                <a:gd name="connsiteX28" fmla="*/ 801764 w 3194734"/>
                <a:gd name="connsiteY28" fmla="*/ 4024780 h 5206432"/>
                <a:gd name="connsiteX29" fmla="*/ 897014 w 3194734"/>
                <a:gd name="connsiteY29" fmla="*/ 4081930 h 5206432"/>
                <a:gd name="connsiteX30" fmla="*/ 1024014 w 3194734"/>
                <a:gd name="connsiteY30" fmla="*/ 4183530 h 5206432"/>
                <a:gd name="connsiteX31" fmla="*/ 1090689 w 3194734"/>
                <a:gd name="connsiteY31" fmla="*/ 4301005 h 5206432"/>
                <a:gd name="connsiteX32" fmla="*/ 1341514 w 3194734"/>
                <a:gd name="connsiteY32" fmla="*/ 5034430 h 5206432"/>
                <a:gd name="connsiteX33" fmla="*/ 1081164 w 3194734"/>
                <a:gd name="connsiteY33" fmla="*/ 5132855 h 5206432"/>
                <a:gd name="connsiteX34" fmla="*/ 1046239 w 3194734"/>
                <a:gd name="connsiteY34" fmla="*/ 4491505 h 5206432"/>
                <a:gd name="connsiteX35" fmla="*/ 817639 w 3194734"/>
                <a:gd name="connsiteY35" fmla="*/ 4158130 h 5206432"/>
                <a:gd name="connsiteX36" fmla="*/ 693814 w 3194734"/>
                <a:gd name="connsiteY36" fmla="*/ 4072405 h 5206432"/>
                <a:gd name="connsiteX37" fmla="*/ 535064 w 3194734"/>
                <a:gd name="connsiteY37" fmla="*/ 3818405 h 5206432"/>
                <a:gd name="connsiteX38" fmla="*/ 14363 w 3194734"/>
                <a:gd name="connsiteY38" fmla="*/ 4570880 h 5206432"/>
                <a:gd name="connsiteX39" fmla="*/ 179465 w 3194734"/>
                <a:gd name="connsiteY39" fmla="*/ 4256555 h 5206432"/>
                <a:gd name="connsiteX40" fmla="*/ 262014 w 3194734"/>
                <a:gd name="connsiteY40" fmla="*/ 3761255 h 5206432"/>
                <a:gd name="connsiteX41" fmla="*/ 603326 w 3194734"/>
                <a:gd name="connsiteY41" fmla="*/ 2932580 h 5206432"/>
                <a:gd name="connsiteX42" fmla="*/ 870026 w 3194734"/>
                <a:gd name="connsiteY42" fmla="*/ 1013293 h 5206432"/>
                <a:gd name="connsiteX43" fmla="*/ 398538 w 3194734"/>
                <a:gd name="connsiteY43" fmla="*/ 2411880 h 5206432"/>
                <a:gd name="connsiteX44" fmla="*/ 897013 w 3194734"/>
                <a:gd name="connsiteY44" fmla="*/ 786280 h 5206432"/>
                <a:gd name="connsiteX45" fmla="*/ 1138313 w 3194734"/>
                <a:gd name="connsiteY45" fmla="*/ 691030 h 5206432"/>
                <a:gd name="connsiteX46" fmla="*/ 1455812 w 3194734"/>
                <a:gd name="connsiteY46" fmla="*/ 291774 h 5206432"/>
                <a:gd name="connsiteX47" fmla="*/ 1274837 w 3194734"/>
                <a:gd name="connsiteY47" fmla="*/ 463224 h 5206432"/>
                <a:gd name="connsiteX48" fmla="*/ 1128787 w 3194734"/>
                <a:gd name="connsiteY48" fmla="*/ 561649 h 5206432"/>
                <a:gd name="connsiteX49" fmla="*/ 912887 w 3194734"/>
                <a:gd name="connsiteY49" fmla="*/ 679918 h 5206432"/>
                <a:gd name="connsiteX50" fmla="*/ 789062 w 3194734"/>
                <a:gd name="connsiteY50" fmla="*/ 679918 h 5206432"/>
                <a:gd name="connsiteX51" fmla="*/ 646187 w 3194734"/>
                <a:gd name="connsiteY51" fmla="*/ 806124 h 5206432"/>
                <a:gd name="connsiteX52" fmla="*/ 227087 w 3194734"/>
                <a:gd name="connsiteY52" fmla="*/ 1630037 h 5206432"/>
                <a:gd name="connsiteX53" fmla="*/ 474737 w 3194734"/>
                <a:gd name="connsiteY53" fmla="*/ 922805 h 5206432"/>
                <a:gd name="connsiteX54" fmla="*/ 324717 w 3194734"/>
                <a:gd name="connsiteY54" fmla="*/ 1113306 h 5206432"/>
                <a:gd name="connsiteX55" fmla="*/ 527125 w 3194734"/>
                <a:gd name="connsiteY55" fmla="*/ 744211 h 5206432"/>
                <a:gd name="connsiteX56" fmla="*/ 643805 w 3194734"/>
                <a:gd name="connsiteY56" fmla="*/ 520374 h 5206432"/>
                <a:gd name="connsiteX57" fmla="*/ 965273 w 3194734"/>
                <a:gd name="connsiteY57" fmla="*/ 353686 h 5206432"/>
                <a:gd name="connsiteX58" fmla="*/ 1020041 w 3194734"/>
                <a:gd name="connsiteY58" fmla="*/ 489418 h 5206432"/>
                <a:gd name="connsiteX59" fmla="*/ 1120054 w 3194734"/>
                <a:gd name="connsiteY59" fmla="*/ 444174 h 5206432"/>
                <a:gd name="connsiteX60" fmla="*/ 1298648 w 3194734"/>
                <a:gd name="connsiteY60" fmla="*/ 148899 h 5206432"/>
                <a:gd name="connsiteX61" fmla="*/ 1493910 w 3194734"/>
                <a:gd name="connsiteY61" fmla="*/ 67936 h 5206432"/>
                <a:gd name="connsiteX62" fmla="*/ 1622498 w 3194734"/>
                <a:gd name="connsiteY62"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675014 w 3194734"/>
                <a:gd name="connsiteY6" fmla="*/ 3964454 h 5206432"/>
                <a:gd name="connsiteX7" fmla="*/ 2751208 w 3194734"/>
                <a:gd name="connsiteY7" fmla="*/ 4332755 h 5206432"/>
                <a:gd name="connsiteX8" fmla="*/ 3067914 w 3194734"/>
                <a:gd name="connsiteY8" fmla="*/ 4801861 h 5206432"/>
                <a:gd name="connsiteX9" fmla="*/ 3192174 w 3194734"/>
                <a:gd name="connsiteY9" fmla="*/ 4923636 h 5206432"/>
                <a:gd name="connsiteX10" fmla="*/ 3015527 w 3194734"/>
                <a:gd name="connsiteY10" fmla="*/ 5201910 h 5206432"/>
                <a:gd name="connsiteX11" fmla="*/ 2556248 w 3194734"/>
                <a:gd name="connsiteY11" fmla="*/ 4942686 h 5206432"/>
                <a:gd name="connsiteX12" fmla="*/ 2615477 w 3194734"/>
                <a:gd name="connsiteY12" fmla="*/ 4339899 h 5206432"/>
                <a:gd name="connsiteX13" fmla="*/ 2365446 w 3194734"/>
                <a:gd name="connsiteY13" fmla="*/ 3880318 h 5206432"/>
                <a:gd name="connsiteX14" fmla="*/ 2246383 w 3194734"/>
                <a:gd name="connsiteY14" fmla="*/ 3363586 h 5206432"/>
                <a:gd name="connsiteX15" fmla="*/ 2239239 w 3194734"/>
                <a:gd name="connsiteY15" fmla="*/ 2701599 h 5206432"/>
                <a:gd name="connsiteX16" fmla="*/ 1865384 w 3194734"/>
                <a:gd name="connsiteY16" fmla="*/ 1613368 h 5206432"/>
                <a:gd name="connsiteX17" fmla="*/ 1798709 w 3194734"/>
                <a:gd name="connsiteY17" fmla="*/ 1365718 h 5206432"/>
                <a:gd name="connsiteX18" fmla="*/ 1617735 w 3194734"/>
                <a:gd name="connsiteY18" fmla="*/ 1380005 h 5206432"/>
                <a:gd name="connsiteX19" fmla="*/ 1551060 w 3194734"/>
                <a:gd name="connsiteY19" fmla="*/ 984718 h 5206432"/>
                <a:gd name="connsiteX20" fmla="*/ 1393901 w 3194734"/>
                <a:gd name="connsiteY20" fmla="*/ 1084730 h 5206432"/>
                <a:gd name="connsiteX21" fmla="*/ 1279601 w 3194734"/>
                <a:gd name="connsiteY21" fmla="*/ 1103780 h 5206432"/>
                <a:gd name="connsiteX22" fmla="*/ 1212926 w 3194734"/>
                <a:gd name="connsiteY22" fmla="*/ 1299043 h 5206432"/>
                <a:gd name="connsiteX23" fmla="*/ 1179588 w 3194734"/>
                <a:gd name="connsiteY23" fmla="*/ 937093 h 5206432"/>
                <a:gd name="connsiteX24" fmla="*/ 1022426 w 3194734"/>
                <a:gd name="connsiteY24" fmla="*/ 1003768 h 5206432"/>
                <a:gd name="connsiteX25" fmla="*/ 684288 w 3194734"/>
                <a:gd name="connsiteY25" fmla="*/ 2913530 h 5206432"/>
                <a:gd name="connsiteX26" fmla="*/ 766838 w 3194734"/>
                <a:gd name="connsiteY26" fmla="*/ 3364380 h 5206432"/>
                <a:gd name="connsiteX27" fmla="*/ 722389 w 3194734"/>
                <a:gd name="connsiteY27" fmla="*/ 3993030 h 5206432"/>
                <a:gd name="connsiteX28" fmla="*/ 801764 w 3194734"/>
                <a:gd name="connsiteY28" fmla="*/ 4024780 h 5206432"/>
                <a:gd name="connsiteX29" fmla="*/ 897014 w 3194734"/>
                <a:gd name="connsiteY29" fmla="*/ 4081930 h 5206432"/>
                <a:gd name="connsiteX30" fmla="*/ 1024014 w 3194734"/>
                <a:gd name="connsiteY30" fmla="*/ 4183530 h 5206432"/>
                <a:gd name="connsiteX31" fmla="*/ 1090689 w 3194734"/>
                <a:gd name="connsiteY31" fmla="*/ 4301005 h 5206432"/>
                <a:gd name="connsiteX32" fmla="*/ 1341514 w 3194734"/>
                <a:gd name="connsiteY32" fmla="*/ 5034430 h 5206432"/>
                <a:gd name="connsiteX33" fmla="*/ 1081164 w 3194734"/>
                <a:gd name="connsiteY33" fmla="*/ 5132855 h 5206432"/>
                <a:gd name="connsiteX34" fmla="*/ 1046239 w 3194734"/>
                <a:gd name="connsiteY34" fmla="*/ 4491505 h 5206432"/>
                <a:gd name="connsiteX35" fmla="*/ 817639 w 3194734"/>
                <a:gd name="connsiteY35" fmla="*/ 4158130 h 5206432"/>
                <a:gd name="connsiteX36" fmla="*/ 693814 w 3194734"/>
                <a:gd name="connsiteY36" fmla="*/ 4072405 h 5206432"/>
                <a:gd name="connsiteX37" fmla="*/ 535064 w 3194734"/>
                <a:gd name="connsiteY37" fmla="*/ 3818405 h 5206432"/>
                <a:gd name="connsiteX38" fmla="*/ 14363 w 3194734"/>
                <a:gd name="connsiteY38" fmla="*/ 4570880 h 5206432"/>
                <a:gd name="connsiteX39" fmla="*/ 179465 w 3194734"/>
                <a:gd name="connsiteY39" fmla="*/ 4256555 h 5206432"/>
                <a:gd name="connsiteX40" fmla="*/ 262014 w 3194734"/>
                <a:gd name="connsiteY40" fmla="*/ 3761255 h 5206432"/>
                <a:gd name="connsiteX41" fmla="*/ 603326 w 3194734"/>
                <a:gd name="connsiteY41" fmla="*/ 2932580 h 5206432"/>
                <a:gd name="connsiteX42" fmla="*/ 870026 w 3194734"/>
                <a:gd name="connsiteY42" fmla="*/ 1013293 h 5206432"/>
                <a:gd name="connsiteX43" fmla="*/ 398538 w 3194734"/>
                <a:gd name="connsiteY43" fmla="*/ 2411880 h 5206432"/>
                <a:gd name="connsiteX44" fmla="*/ 897013 w 3194734"/>
                <a:gd name="connsiteY44" fmla="*/ 786280 h 5206432"/>
                <a:gd name="connsiteX45" fmla="*/ 1138313 w 3194734"/>
                <a:gd name="connsiteY45" fmla="*/ 691030 h 5206432"/>
                <a:gd name="connsiteX46" fmla="*/ 1455812 w 3194734"/>
                <a:gd name="connsiteY46" fmla="*/ 291774 h 5206432"/>
                <a:gd name="connsiteX47" fmla="*/ 1274837 w 3194734"/>
                <a:gd name="connsiteY47" fmla="*/ 463224 h 5206432"/>
                <a:gd name="connsiteX48" fmla="*/ 1128787 w 3194734"/>
                <a:gd name="connsiteY48" fmla="*/ 561649 h 5206432"/>
                <a:gd name="connsiteX49" fmla="*/ 912887 w 3194734"/>
                <a:gd name="connsiteY49" fmla="*/ 679918 h 5206432"/>
                <a:gd name="connsiteX50" fmla="*/ 789062 w 3194734"/>
                <a:gd name="connsiteY50" fmla="*/ 679918 h 5206432"/>
                <a:gd name="connsiteX51" fmla="*/ 646187 w 3194734"/>
                <a:gd name="connsiteY51" fmla="*/ 806124 h 5206432"/>
                <a:gd name="connsiteX52" fmla="*/ 227087 w 3194734"/>
                <a:gd name="connsiteY52" fmla="*/ 1630037 h 5206432"/>
                <a:gd name="connsiteX53" fmla="*/ 474737 w 3194734"/>
                <a:gd name="connsiteY53" fmla="*/ 922805 h 5206432"/>
                <a:gd name="connsiteX54" fmla="*/ 324717 w 3194734"/>
                <a:gd name="connsiteY54" fmla="*/ 1113306 h 5206432"/>
                <a:gd name="connsiteX55" fmla="*/ 527125 w 3194734"/>
                <a:gd name="connsiteY55" fmla="*/ 744211 h 5206432"/>
                <a:gd name="connsiteX56" fmla="*/ 643805 w 3194734"/>
                <a:gd name="connsiteY56" fmla="*/ 520374 h 5206432"/>
                <a:gd name="connsiteX57" fmla="*/ 965273 w 3194734"/>
                <a:gd name="connsiteY57" fmla="*/ 353686 h 5206432"/>
                <a:gd name="connsiteX58" fmla="*/ 1020041 w 3194734"/>
                <a:gd name="connsiteY58" fmla="*/ 489418 h 5206432"/>
                <a:gd name="connsiteX59" fmla="*/ 1120054 w 3194734"/>
                <a:gd name="connsiteY59" fmla="*/ 444174 h 5206432"/>
                <a:gd name="connsiteX60" fmla="*/ 1298648 w 3194734"/>
                <a:gd name="connsiteY60" fmla="*/ 148899 h 5206432"/>
                <a:gd name="connsiteX61" fmla="*/ 1493910 w 3194734"/>
                <a:gd name="connsiteY61" fmla="*/ 67936 h 5206432"/>
                <a:gd name="connsiteX62" fmla="*/ 1622498 w 3194734"/>
                <a:gd name="connsiteY62"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675014 w 3194734"/>
                <a:gd name="connsiteY6" fmla="*/ 3964454 h 5206432"/>
                <a:gd name="connsiteX7" fmla="*/ 2751208 w 3194734"/>
                <a:gd name="connsiteY7" fmla="*/ 4332755 h 5206432"/>
                <a:gd name="connsiteX8" fmla="*/ 3067914 w 3194734"/>
                <a:gd name="connsiteY8" fmla="*/ 4801861 h 5206432"/>
                <a:gd name="connsiteX9" fmla="*/ 3192174 w 3194734"/>
                <a:gd name="connsiteY9" fmla="*/ 4923636 h 5206432"/>
                <a:gd name="connsiteX10" fmla="*/ 3015527 w 3194734"/>
                <a:gd name="connsiteY10" fmla="*/ 5201910 h 5206432"/>
                <a:gd name="connsiteX11" fmla="*/ 2556248 w 3194734"/>
                <a:gd name="connsiteY11" fmla="*/ 4942686 h 5206432"/>
                <a:gd name="connsiteX12" fmla="*/ 2615477 w 3194734"/>
                <a:gd name="connsiteY12" fmla="*/ 4339899 h 5206432"/>
                <a:gd name="connsiteX13" fmla="*/ 2365446 w 3194734"/>
                <a:gd name="connsiteY13" fmla="*/ 3880318 h 5206432"/>
                <a:gd name="connsiteX14" fmla="*/ 2246383 w 3194734"/>
                <a:gd name="connsiteY14" fmla="*/ 3363586 h 5206432"/>
                <a:gd name="connsiteX15" fmla="*/ 2239239 w 3194734"/>
                <a:gd name="connsiteY15" fmla="*/ 2701599 h 5206432"/>
                <a:gd name="connsiteX16" fmla="*/ 1865384 w 3194734"/>
                <a:gd name="connsiteY16" fmla="*/ 1613368 h 5206432"/>
                <a:gd name="connsiteX17" fmla="*/ 1798709 w 3194734"/>
                <a:gd name="connsiteY17" fmla="*/ 1365718 h 5206432"/>
                <a:gd name="connsiteX18" fmla="*/ 1617735 w 3194734"/>
                <a:gd name="connsiteY18" fmla="*/ 1380005 h 5206432"/>
                <a:gd name="connsiteX19" fmla="*/ 1551060 w 3194734"/>
                <a:gd name="connsiteY19" fmla="*/ 984718 h 5206432"/>
                <a:gd name="connsiteX20" fmla="*/ 1393901 w 3194734"/>
                <a:gd name="connsiteY20" fmla="*/ 1084730 h 5206432"/>
                <a:gd name="connsiteX21" fmla="*/ 1279601 w 3194734"/>
                <a:gd name="connsiteY21" fmla="*/ 1103780 h 5206432"/>
                <a:gd name="connsiteX22" fmla="*/ 1212926 w 3194734"/>
                <a:gd name="connsiteY22" fmla="*/ 1299043 h 5206432"/>
                <a:gd name="connsiteX23" fmla="*/ 1179588 w 3194734"/>
                <a:gd name="connsiteY23" fmla="*/ 937093 h 5206432"/>
                <a:gd name="connsiteX24" fmla="*/ 1022426 w 3194734"/>
                <a:gd name="connsiteY24" fmla="*/ 1003768 h 5206432"/>
                <a:gd name="connsiteX25" fmla="*/ 684288 w 3194734"/>
                <a:gd name="connsiteY25" fmla="*/ 2913530 h 5206432"/>
                <a:gd name="connsiteX26" fmla="*/ 766838 w 3194734"/>
                <a:gd name="connsiteY26" fmla="*/ 3364380 h 5206432"/>
                <a:gd name="connsiteX27" fmla="*/ 722389 w 3194734"/>
                <a:gd name="connsiteY27" fmla="*/ 3993030 h 5206432"/>
                <a:gd name="connsiteX28" fmla="*/ 801764 w 3194734"/>
                <a:gd name="connsiteY28" fmla="*/ 4024780 h 5206432"/>
                <a:gd name="connsiteX29" fmla="*/ 897014 w 3194734"/>
                <a:gd name="connsiteY29" fmla="*/ 4081930 h 5206432"/>
                <a:gd name="connsiteX30" fmla="*/ 1024014 w 3194734"/>
                <a:gd name="connsiteY30" fmla="*/ 4183530 h 5206432"/>
                <a:gd name="connsiteX31" fmla="*/ 1090689 w 3194734"/>
                <a:gd name="connsiteY31" fmla="*/ 4301005 h 5206432"/>
                <a:gd name="connsiteX32" fmla="*/ 1341514 w 3194734"/>
                <a:gd name="connsiteY32" fmla="*/ 5034430 h 5206432"/>
                <a:gd name="connsiteX33" fmla="*/ 1081164 w 3194734"/>
                <a:gd name="connsiteY33" fmla="*/ 5132855 h 5206432"/>
                <a:gd name="connsiteX34" fmla="*/ 1046239 w 3194734"/>
                <a:gd name="connsiteY34" fmla="*/ 4491505 h 5206432"/>
                <a:gd name="connsiteX35" fmla="*/ 817639 w 3194734"/>
                <a:gd name="connsiteY35" fmla="*/ 4158130 h 5206432"/>
                <a:gd name="connsiteX36" fmla="*/ 693814 w 3194734"/>
                <a:gd name="connsiteY36" fmla="*/ 4072405 h 5206432"/>
                <a:gd name="connsiteX37" fmla="*/ 535064 w 3194734"/>
                <a:gd name="connsiteY37" fmla="*/ 3818405 h 5206432"/>
                <a:gd name="connsiteX38" fmla="*/ 14363 w 3194734"/>
                <a:gd name="connsiteY38" fmla="*/ 4570880 h 5206432"/>
                <a:gd name="connsiteX39" fmla="*/ 179465 w 3194734"/>
                <a:gd name="connsiteY39" fmla="*/ 4256555 h 5206432"/>
                <a:gd name="connsiteX40" fmla="*/ 262014 w 3194734"/>
                <a:gd name="connsiteY40" fmla="*/ 3761255 h 5206432"/>
                <a:gd name="connsiteX41" fmla="*/ 603326 w 3194734"/>
                <a:gd name="connsiteY41" fmla="*/ 2932580 h 5206432"/>
                <a:gd name="connsiteX42" fmla="*/ 870026 w 3194734"/>
                <a:gd name="connsiteY42" fmla="*/ 1013293 h 5206432"/>
                <a:gd name="connsiteX43" fmla="*/ 398538 w 3194734"/>
                <a:gd name="connsiteY43" fmla="*/ 2411880 h 5206432"/>
                <a:gd name="connsiteX44" fmla="*/ 897013 w 3194734"/>
                <a:gd name="connsiteY44" fmla="*/ 786280 h 5206432"/>
                <a:gd name="connsiteX45" fmla="*/ 1138313 w 3194734"/>
                <a:gd name="connsiteY45" fmla="*/ 691030 h 5206432"/>
                <a:gd name="connsiteX46" fmla="*/ 1455812 w 3194734"/>
                <a:gd name="connsiteY46" fmla="*/ 291774 h 5206432"/>
                <a:gd name="connsiteX47" fmla="*/ 1274837 w 3194734"/>
                <a:gd name="connsiteY47" fmla="*/ 463224 h 5206432"/>
                <a:gd name="connsiteX48" fmla="*/ 1128787 w 3194734"/>
                <a:gd name="connsiteY48" fmla="*/ 561649 h 5206432"/>
                <a:gd name="connsiteX49" fmla="*/ 912887 w 3194734"/>
                <a:gd name="connsiteY49" fmla="*/ 679918 h 5206432"/>
                <a:gd name="connsiteX50" fmla="*/ 789062 w 3194734"/>
                <a:gd name="connsiteY50" fmla="*/ 679918 h 5206432"/>
                <a:gd name="connsiteX51" fmla="*/ 646187 w 3194734"/>
                <a:gd name="connsiteY51" fmla="*/ 806124 h 5206432"/>
                <a:gd name="connsiteX52" fmla="*/ 227087 w 3194734"/>
                <a:gd name="connsiteY52" fmla="*/ 1630037 h 5206432"/>
                <a:gd name="connsiteX53" fmla="*/ 474737 w 3194734"/>
                <a:gd name="connsiteY53" fmla="*/ 922805 h 5206432"/>
                <a:gd name="connsiteX54" fmla="*/ 324717 w 3194734"/>
                <a:gd name="connsiteY54" fmla="*/ 1113306 h 5206432"/>
                <a:gd name="connsiteX55" fmla="*/ 527125 w 3194734"/>
                <a:gd name="connsiteY55" fmla="*/ 744211 h 5206432"/>
                <a:gd name="connsiteX56" fmla="*/ 643805 w 3194734"/>
                <a:gd name="connsiteY56" fmla="*/ 520374 h 5206432"/>
                <a:gd name="connsiteX57" fmla="*/ 965273 w 3194734"/>
                <a:gd name="connsiteY57" fmla="*/ 353686 h 5206432"/>
                <a:gd name="connsiteX58" fmla="*/ 1020041 w 3194734"/>
                <a:gd name="connsiteY58" fmla="*/ 489418 h 5206432"/>
                <a:gd name="connsiteX59" fmla="*/ 1120054 w 3194734"/>
                <a:gd name="connsiteY59" fmla="*/ 444174 h 5206432"/>
                <a:gd name="connsiteX60" fmla="*/ 1298648 w 3194734"/>
                <a:gd name="connsiteY60" fmla="*/ 148899 h 5206432"/>
                <a:gd name="connsiteX61" fmla="*/ 1493910 w 3194734"/>
                <a:gd name="connsiteY61" fmla="*/ 67936 h 5206432"/>
                <a:gd name="connsiteX62" fmla="*/ 1622498 w 3194734"/>
                <a:gd name="connsiteY62"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675014 w 3194734"/>
                <a:gd name="connsiteY6" fmla="*/ 3964454 h 5206432"/>
                <a:gd name="connsiteX7" fmla="*/ 2751208 w 3194734"/>
                <a:gd name="connsiteY7" fmla="*/ 4332755 h 5206432"/>
                <a:gd name="connsiteX8" fmla="*/ 3067914 w 3194734"/>
                <a:gd name="connsiteY8" fmla="*/ 4801861 h 5206432"/>
                <a:gd name="connsiteX9" fmla="*/ 3192174 w 3194734"/>
                <a:gd name="connsiteY9" fmla="*/ 4923636 h 5206432"/>
                <a:gd name="connsiteX10" fmla="*/ 3015527 w 3194734"/>
                <a:gd name="connsiteY10" fmla="*/ 5201910 h 5206432"/>
                <a:gd name="connsiteX11" fmla="*/ 2556248 w 3194734"/>
                <a:gd name="connsiteY11" fmla="*/ 4942686 h 5206432"/>
                <a:gd name="connsiteX12" fmla="*/ 2615477 w 3194734"/>
                <a:gd name="connsiteY12" fmla="*/ 4339899 h 5206432"/>
                <a:gd name="connsiteX13" fmla="*/ 2365446 w 3194734"/>
                <a:gd name="connsiteY13" fmla="*/ 3880318 h 5206432"/>
                <a:gd name="connsiteX14" fmla="*/ 2246383 w 3194734"/>
                <a:gd name="connsiteY14" fmla="*/ 3363586 h 5206432"/>
                <a:gd name="connsiteX15" fmla="*/ 2239239 w 3194734"/>
                <a:gd name="connsiteY15" fmla="*/ 2701599 h 5206432"/>
                <a:gd name="connsiteX16" fmla="*/ 1865384 w 3194734"/>
                <a:gd name="connsiteY16" fmla="*/ 1613368 h 5206432"/>
                <a:gd name="connsiteX17" fmla="*/ 1798709 w 3194734"/>
                <a:gd name="connsiteY17" fmla="*/ 1365718 h 5206432"/>
                <a:gd name="connsiteX18" fmla="*/ 1617735 w 3194734"/>
                <a:gd name="connsiteY18" fmla="*/ 1380005 h 5206432"/>
                <a:gd name="connsiteX19" fmla="*/ 1551060 w 3194734"/>
                <a:gd name="connsiteY19" fmla="*/ 984718 h 5206432"/>
                <a:gd name="connsiteX20" fmla="*/ 1393901 w 3194734"/>
                <a:gd name="connsiteY20" fmla="*/ 1084730 h 5206432"/>
                <a:gd name="connsiteX21" fmla="*/ 1279601 w 3194734"/>
                <a:gd name="connsiteY21" fmla="*/ 1103780 h 5206432"/>
                <a:gd name="connsiteX22" fmla="*/ 1212926 w 3194734"/>
                <a:gd name="connsiteY22" fmla="*/ 1299043 h 5206432"/>
                <a:gd name="connsiteX23" fmla="*/ 1179588 w 3194734"/>
                <a:gd name="connsiteY23" fmla="*/ 937093 h 5206432"/>
                <a:gd name="connsiteX24" fmla="*/ 1022426 w 3194734"/>
                <a:gd name="connsiteY24" fmla="*/ 1003768 h 5206432"/>
                <a:gd name="connsiteX25" fmla="*/ 684288 w 3194734"/>
                <a:gd name="connsiteY25" fmla="*/ 2913530 h 5206432"/>
                <a:gd name="connsiteX26" fmla="*/ 766838 w 3194734"/>
                <a:gd name="connsiteY26" fmla="*/ 3364380 h 5206432"/>
                <a:gd name="connsiteX27" fmla="*/ 722389 w 3194734"/>
                <a:gd name="connsiteY27" fmla="*/ 3993030 h 5206432"/>
                <a:gd name="connsiteX28" fmla="*/ 801764 w 3194734"/>
                <a:gd name="connsiteY28" fmla="*/ 4024780 h 5206432"/>
                <a:gd name="connsiteX29" fmla="*/ 897014 w 3194734"/>
                <a:gd name="connsiteY29" fmla="*/ 4081930 h 5206432"/>
                <a:gd name="connsiteX30" fmla="*/ 1024014 w 3194734"/>
                <a:gd name="connsiteY30" fmla="*/ 4183530 h 5206432"/>
                <a:gd name="connsiteX31" fmla="*/ 1090689 w 3194734"/>
                <a:gd name="connsiteY31" fmla="*/ 4301005 h 5206432"/>
                <a:gd name="connsiteX32" fmla="*/ 1341514 w 3194734"/>
                <a:gd name="connsiteY32" fmla="*/ 5034430 h 5206432"/>
                <a:gd name="connsiteX33" fmla="*/ 1081164 w 3194734"/>
                <a:gd name="connsiteY33" fmla="*/ 5132855 h 5206432"/>
                <a:gd name="connsiteX34" fmla="*/ 1046239 w 3194734"/>
                <a:gd name="connsiteY34" fmla="*/ 4491505 h 5206432"/>
                <a:gd name="connsiteX35" fmla="*/ 817639 w 3194734"/>
                <a:gd name="connsiteY35" fmla="*/ 4158130 h 5206432"/>
                <a:gd name="connsiteX36" fmla="*/ 693814 w 3194734"/>
                <a:gd name="connsiteY36" fmla="*/ 4072405 h 5206432"/>
                <a:gd name="connsiteX37" fmla="*/ 535064 w 3194734"/>
                <a:gd name="connsiteY37" fmla="*/ 3818405 h 5206432"/>
                <a:gd name="connsiteX38" fmla="*/ 14363 w 3194734"/>
                <a:gd name="connsiteY38" fmla="*/ 4570880 h 5206432"/>
                <a:gd name="connsiteX39" fmla="*/ 179465 w 3194734"/>
                <a:gd name="connsiteY39" fmla="*/ 4256555 h 5206432"/>
                <a:gd name="connsiteX40" fmla="*/ 262014 w 3194734"/>
                <a:gd name="connsiteY40" fmla="*/ 3761255 h 5206432"/>
                <a:gd name="connsiteX41" fmla="*/ 603326 w 3194734"/>
                <a:gd name="connsiteY41" fmla="*/ 2932580 h 5206432"/>
                <a:gd name="connsiteX42" fmla="*/ 870026 w 3194734"/>
                <a:gd name="connsiteY42" fmla="*/ 1013293 h 5206432"/>
                <a:gd name="connsiteX43" fmla="*/ 398538 w 3194734"/>
                <a:gd name="connsiteY43" fmla="*/ 2411880 h 5206432"/>
                <a:gd name="connsiteX44" fmla="*/ 897013 w 3194734"/>
                <a:gd name="connsiteY44" fmla="*/ 786280 h 5206432"/>
                <a:gd name="connsiteX45" fmla="*/ 1138313 w 3194734"/>
                <a:gd name="connsiteY45" fmla="*/ 691030 h 5206432"/>
                <a:gd name="connsiteX46" fmla="*/ 1455812 w 3194734"/>
                <a:gd name="connsiteY46" fmla="*/ 291774 h 5206432"/>
                <a:gd name="connsiteX47" fmla="*/ 1274837 w 3194734"/>
                <a:gd name="connsiteY47" fmla="*/ 463224 h 5206432"/>
                <a:gd name="connsiteX48" fmla="*/ 1128787 w 3194734"/>
                <a:gd name="connsiteY48" fmla="*/ 561649 h 5206432"/>
                <a:gd name="connsiteX49" fmla="*/ 912887 w 3194734"/>
                <a:gd name="connsiteY49" fmla="*/ 679918 h 5206432"/>
                <a:gd name="connsiteX50" fmla="*/ 789062 w 3194734"/>
                <a:gd name="connsiteY50" fmla="*/ 679918 h 5206432"/>
                <a:gd name="connsiteX51" fmla="*/ 646187 w 3194734"/>
                <a:gd name="connsiteY51" fmla="*/ 806124 h 5206432"/>
                <a:gd name="connsiteX52" fmla="*/ 227087 w 3194734"/>
                <a:gd name="connsiteY52" fmla="*/ 1630037 h 5206432"/>
                <a:gd name="connsiteX53" fmla="*/ 474737 w 3194734"/>
                <a:gd name="connsiteY53" fmla="*/ 922805 h 5206432"/>
                <a:gd name="connsiteX54" fmla="*/ 324717 w 3194734"/>
                <a:gd name="connsiteY54" fmla="*/ 1113306 h 5206432"/>
                <a:gd name="connsiteX55" fmla="*/ 527125 w 3194734"/>
                <a:gd name="connsiteY55" fmla="*/ 744211 h 5206432"/>
                <a:gd name="connsiteX56" fmla="*/ 643805 w 3194734"/>
                <a:gd name="connsiteY56" fmla="*/ 520374 h 5206432"/>
                <a:gd name="connsiteX57" fmla="*/ 965273 w 3194734"/>
                <a:gd name="connsiteY57" fmla="*/ 353686 h 5206432"/>
                <a:gd name="connsiteX58" fmla="*/ 1020041 w 3194734"/>
                <a:gd name="connsiteY58" fmla="*/ 489418 h 5206432"/>
                <a:gd name="connsiteX59" fmla="*/ 1120054 w 3194734"/>
                <a:gd name="connsiteY59" fmla="*/ 444174 h 5206432"/>
                <a:gd name="connsiteX60" fmla="*/ 1298648 w 3194734"/>
                <a:gd name="connsiteY60" fmla="*/ 148899 h 5206432"/>
                <a:gd name="connsiteX61" fmla="*/ 1493910 w 3194734"/>
                <a:gd name="connsiteY61" fmla="*/ 67936 h 5206432"/>
                <a:gd name="connsiteX62" fmla="*/ 1622498 w 3194734"/>
                <a:gd name="connsiteY62"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675014 w 3194734"/>
                <a:gd name="connsiteY6" fmla="*/ 3964454 h 5206432"/>
                <a:gd name="connsiteX7" fmla="*/ 2751208 w 3194734"/>
                <a:gd name="connsiteY7" fmla="*/ 4332755 h 5206432"/>
                <a:gd name="connsiteX8" fmla="*/ 3067914 w 3194734"/>
                <a:gd name="connsiteY8" fmla="*/ 4801861 h 5206432"/>
                <a:gd name="connsiteX9" fmla="*/ 3192174 w 3194734"/>
                <a:gd name="connsiteY9" fmla="*/ 4923636 h 5206432"/>
                <a:gd name="connsiteX10" fmla="*/ 3015527 w 3194734"/>
                <a:gd name="connsiteY10" fmla="*/ 5201910 h 5206432"/>
                <a:gd name="connsiteX11" fmla="*/ 2556248 w 3194734"/>
                <a:gd name="connsiteY11" fmla="*/ 4942686 h 5206432"/>
                <a:gd name="connsiteX12" fmla="*/ 2615477 w 3194734"/>
                <a:gd name="connsiteY12" fmla="*/ 4339899 h 5206432"/>
                <a:gd name="connsiteX13" fmla="*/ 2365446 w 3194734"/>
                <a:gd name="connsiteY13" fmla="*/ 3880318 h 5206432"/>
                <a:gd name="connsiteX14" fmla="*/ 2246383 w 3194734"/>
                <a:gd name="connsiteY14" fmla="*/ 3363586 h 5206432"/>
                <a:gd name="connsiteX15" fmla="*/ 2239239 w 3194734"/>
                <a:gd name="connsiteY15" fmla="*/ 2701599 h 5206432"/>
                <a:gd name="connsiteX16" fmla="*/ 1865384 w 3194734"/>
                <a:gd name="connsiteY16" fmla="*/ 1613368 h 5206432"/>
                <a:gd name="connsiteX17" fmla="*/ 1798709 w 3194734"/>
                <a:gd name="connsiteY17" fmla="*/ 1365718 h 5206432"/>
                <a:gd name="connsiteX18" fmla="*/ 1617735 w 3194734"/>
                <a:gd name="connsiteY18" fmla="*/ 1380005 h 5206432"/>
                <a:gd name="connsiteX19" fmla="*/ 1551060 w 3194734"/>
                <a:gd name="connsiteY19" fmla="*/ 984718 h 5206432"/>
                <a:gd name="connsiteX20" fmla="*/ 1393901 w 3194734"/>
                <a:gd name="connsiteY20" fmla="*/ 1084730 h 5206432"/>
                <a:gd name="connsiteX21" fmla="*/ 1279601 w 3194734"/>
                <a:gd name="connsiteY21" fmla="*/ 1103780 h 5206432"/>
                <a:gd name="connsiteX22" fmla="*/ 1212926 w 3194734"/>
                <a:gd name="connsiteY22" fmla="*/ 1299043 h 5206432"/>
                <a:gd name="connsiteX23" fmla="*/ 1179588 w 3194734"/>
                <a:gd name="connsiteY23" fmla="*/ 937093 h 5206432"/>
                <a:gd name="connsiteX24" fmla="*/ 1022426 w 3194734"/>
                <a:gd name="connsiteY24" fmla="*/ 1003768 h 5206432"/>
                <a:gd name="connsiteX25" fmla="*/ 684288 w 3194734"/>
                <a:gd name="connsiteY25" fmla="*/ 2913530 h 5206432"/>
                <a:gd name="connsiteX26" fmla="*/ 766838 w 3194734"/>
                <a:gd name="connsiteY26" fmla="*/ 3364380 h 5206432"/>
                <a:gd name="connsiteX27" fmla="*/ 722389 w 3194734"/>
                <a:gd name="connsiteY27" fmla="*/ 3993030 h 5206432"/>
                <a:gd name="connsiteX28" fmla="*/ 801764 w 3194734"/>
                <a:gd name="connsiteY28" fmla="*/ 4024780 h 5206432"/>
                <a:gd name="connsiteX29" fmla="*/ 897014 w 3194734"/>
                <a:gd name="connsiteY29" fmla="*/ 4081930 h 5206432"/>
                <a:gd name="connsiteX30" fmla="*/ 1024014 w 3194734"/>
                <a:gd name="connsiteY30" fmla="*/ 4183530 h 5206432"/>
                <a:gd name="connsiteX31" fmla="*/ 1090689 w 3194734"/>
                <a:gd name="connsiteY31" fmla="*/ 4301005 h 5206432"/>
                <a:gd name="connsiteX32" fmla="*/ 1341514 w 3194734"/>
                <a:gd name="connsiteY32" fmla="*/ 5034430 h 5206432"/>
                <a:gd name="connsiteX33" fmla="*/ 1081164 w 3194734"/>
                <a:gd name="connsiteY33" fmla="*/ 5132855 h 5206432"/>
                <a:gd name="connsiteX34" fmla="*/ 1046239 w 3194734"/>
                <a:gd name="connsiteY34" fmla="*/ 4491505 h 5206432"/>
                <a:gd name="connsiteX35" fmla="*/ 817639 w 3194734"/>
                <a:gd name="connsiteY35" fmla="*/ 4158130 h 5206432"/>
                <a:gd name="connsiteX36" fmla="*/ 693814 w 3194734"/>
                <a:gd name="connsiteY36" fmla="*/ 4072405 h 5206432"/>
                <a:gd name="connsiteX37" fmla="*/ 535064 w 3194734"/>
                <a:gd name="connsiteY37" fmla="*/ 3818405 h 5206432"/>
                <a:gd name="connsiteX38" fmla="*/ 14363 w 3194734"/>
                <a:gd name="connsiteY38" fmla="*/ 4570880 h 5206432"/>
                <a:gd name="connsiteX39" fmla="*/ 179465 w 3194734"/>
                <a:gd name="connsiteY39" fmla="*/ 4256555 h 5206432"/>
                <a:gd name="connsiteX40" fmla="*/ 262014 w 3194734"/>
                <a:gd name="connsiteY40" fmla="*/ 3761255 h 5206432"/>
                <a:gd name="connsiteX41" fmla="*/ 603326 w 3194734"/>
                <a:gd name="connsiteY41" fmla="*/ 2932580 h 5206432"/>
                <a:gd name="connsiteX42" fmla="*/ 870026 w 3194734"/>
                <a:gd name="connsiteY42" fmla="*/ 1013293 h 5206432"/>
                <a:gd name="connsiteX43" fmla="*/ 398538 w 3194734"/>
                <a:gd name="connsiteY43" fmla="*/ 2411880 h 5206432"/>
                <a:gd name="connsiteX44" fmla="*/ 897013 w 3194734"/>
                <a:gd name="connsiteY44" fmla="*/ 786280 h 5206432"/>
                <a:gd name="connsiteX45" fmla="*/ 1138313 w 3194734"/>
                <a:gd name="connsiteY45" fmla="*/ 691030 h 5206432"/>
                <a:gd name="connsiteX46" fmla="*/ 1455812 w 3194734"/>
                <a:gd name="connsiteY46" fmla="*/ 291774 h 5206432"/>
                <a:gd name="connsiteX47" fmla="*/ 1274837 w 3194734"/>
                <a:gd name="connsiteY47" fmla="*/ 463224 h 5206432"/>
                <a:gd name="connsiteX48" fmla="*/ 1128787 w 3194734"/>
                <a:gd name="connsiteY48" fmla="*/ 561649 h 5206432"/>
                <a:gd name="connsiteX49" fmla="*/ 912887 w 3194734"/>
                <a:gd name="connsiteY49" fmla="*/ 679918 h 5206432"/>
                <a:gd name="connsiteX50" fmla="*/ 789062 w 3194734"/>
                <a:gd name="connsiteY50" fmla="*/ 679918 h 5206432"/>
                <a:gd name="connsiteX51" fmla="*/ 646187 w 3194734"/>
                <a:gd name="connsiteY51" fmla="*/ 806124 h 5206432"/>
                <a:gd name="connsiteX52" fmla="*/ 227087 w 3194734"/>
                <a:gd name="connsiteY52" fmla="*/ 1630037 h 5206432"/>
                <a:gd name="connsiteX53" fmla="*/ 474737 w 3194734"/>
                <a:gd name="connsiteY53" fmla="*/ 922805 h 5206432"/>
                <a:gd name="connsiteX54" fmla="*/ 324717 w 3194734"/>
                <a:gd name="connsiteY54" fmla="*/ 1113306 h 5206432"/>
                <a:gd name="connsiteX55" fmla="*/ 527125 w 3194734"/>
                <a:gd name="connsiteY55" fmla="*/ 744211 h 5206432"/>
                <a:gd name="connsiteX56" fmla="*/ 643805 w 3194734"/>
                <a:gd name="connsiteY56" fmla="*/ 520374 h 5206432"/>
                <a:gd name="connsiteX57" fmla="*/ 965273 w 3194734"/>
                <a:gd name="connsiteY57" fmla="*/ 353686 h 5206432"/>
                <a:gd name="connsiteX58" fmla="*/ 1020041 w 3194734"/>
                <a:gd name="connsiteY58" fmla="*/ 489418 h 5206432"/>
                <a:gd name="connsiteX59" fmla="*/ 1120054 w 3194734"/>
                <a:gd name="connsiteY59" fmla="*/ 444174 h 5206432"/>
                <a:gd name="connsiteX60" fmla="*/ 1298648 w 3194734"/>
                <a:gd name="connsiteY60" fmla="*/ 148899 h 5206432"/>
                <a:gd name="connsiteX61" fmla="*/ 1493910 w 3194734"/>
                <a:gd name="connsiteY61" fmla="*/ 67936 h 5206432"/>
                <a:gd name="connsiteX62" fmla="*/ 1622498 w 3194734"/>
                <a:gd name="connsiteY62"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675014 w 3194734"/>
                <a:gd name="connsiteY6" fmla="*/ 3964454 h 5206432"/>
                <a:gd name="connsiteX7" fmla="*/ 2751208 w 3194734"/>
                <a:gd name="connsiteY7" fmla="*/ 4332755 h 5206432"/>
                <a:gd name="connsiteX8" fmla="*/ 3067914 w 3194734"/>
                <a:gd name="connsiteY8" fmla="*/ 4801861 h 5206432"/>
                <a:gd name="connsiteX9" fmla="*/ 3192174 w 3194734"/>
                <a:gd name="connsiteY9" fmla="*/ 4923636 h 5206432"/>
                <a:gd name="connsiteX10" fmla="*/ 3015527 w 3194734"/>
                <a:gd name="connsiteY10" fmla="*/ 5201910 h 5206432"/>
                <a:gd name="connsiteX11" fmla="*/ 2556248 w 3194734"/>
                <a:gd name="connsiteY11" fmla="*/ 4942686 h 5206432"/>
                <a:gd name="connsiteX12" fmla="*/ 2615477 w 3194734"/>
                <a:gd name="connsiteY12" fmla="*/ 4339899 h 5206432"/>
                <a:gd name="connsiteX13" fmla="*/ 2365446 w 3194734"/>
                <a:gd name="connsiteY13" fmla="*/ 3880318 h 5206432"/>
                <a:gd name="connsiteX14" fmla="*/ 2246383 w 3194734"/>
                <a:gd name="connsiteY14" fmla="*/ 3363586 h 5206432"/>
                <a:gd name="connsiteX15" fmla="*/ 2239239 w 3194734"/>
                <a:gd name="connsiteY15" fmla="*/ 2701599 h 5206432"/>
                <a:gd name="connsiteX16" fmla="*/ 1865384 w 3194734"/>
                <a:gd name="connsiteY16" fmla="*/ 1613368 h 5206432"/>
                <a:gd name="connsiteX17" fmla="*/ 1798709 w 3194734"/>
                <a:gd name="connsiteY17" fmla="*/ 1365718 h 5206432"/>
                <a:gd name="connsiteX18" fmla="*/ 1617735 w 3194734"/>
                <a:gd name="connsiteY18" fmla="*/ 1380005 h 5206432"/>
                <a:gd name="connsiteX19" fmla="*/ 1551060 w 3194734"/>
                <a:gd name="connsiteY19" fmla="*/ 984718 h 5206432"/>
                <a:gd name="connsiteX20" fmla="*/ 1393901 w 3194734"/>
                <a:gd name="connsiteY20" fmla="*/ 1084730 h 5206432"/>
                <a:gd name="connsiteX21" fmla="*/ 1279601 w 3194734"/>
                <a:gd name="connsiteY21" fmla="*/ 1103780 h 5206432"/>
                <a:gd name="connsiteX22" fmla="*/ 1212926 w 3194734"/>
                <a:gd name="connsiteY22" fmla="*/ 1299043 h 5206432"/>
                <a:gd name="connsiteX23" fmla="*/ 1179588 w 3194734"/>
                <a:gd name="connsiteY23" fmla="*/ 937093 h 5206432"/>
                <a:gd name="connsiteX24" fmla="*/ 1022426 w 3194734"/>
                <a:gd name="connsiteY24" fmla="*/ 1003768 h 5206432"/>
                <a:gd name="connsiteX25" fmla="*/ 684288 w 3194734"/>
                <a:gd name="connsiteY25" fmla="*/ 2913530 h 5206432"/>
                <a:gd name="connsiteX26" fmla="*/ 766838 w 3194734"/>
                <a:gd name="connsiteY26" fmla="*/ 3364380 h 5206432"/>
                <a:gd name="connsiteX27" fmla="*/ 722389 w 3194734"/>
                <a:gd name="connsiteY27" fmla="*/ 3993030 h 5206432"/>
                <a:gd name="connsiteX28" fmla="*/ 801764 w 3194734"/>
                <a:gd name="connsiteY28" fmla="*/ 4024780 h 5206432"/>
                <a:gd name="connsiteX29" fmla="*/ 897014 w 3194734"/>
                <a:gd name="connsiteY29" fmla="*/ 4081930 h 5206432"/>
                <a:gd name="connsiteX30" fmla="*/ 1024014 w 3194734"/>
                <a:gd name="connsiteY30" fmla="*/ 4183530 h 5206432"/>
                <a:gd name="connsiteX31" fmla="*/ 1090689 w 3194734"/>
                <a:gd name="connsiteY31" fmla="*/ 4301005 h 5206432"/>
                <a:gd name="connsiteX32" fmla="*/ 1341514 w 3194734"/>
                <a:gd name="connsiteY32" fmla="*/ 5034430 h 5206432"/>
                <a:gd name="connsiteX33" fmla="*/ 1081164 w 3194734"/>
                <a:gd name="connsiteY33" fmla="*/ 5132855 h 5206432"/>
                <a:gd name="connsiteX34" fmla="*/ 1046239 w 3194734"/>
                <a:gd name="connsiteY34" fmla="*/ 4491505 h 5206432"/>
                <a:gd name="connsiteX35" fmla="*/ 817639 w 3194734"/>
                <a:gd name="connsiteY35" fmla="*/ 4158130 h 5206432"/>
                <a:gd name="connsiteX36" fmla="*/ 693814 w 3194734"/>
                <a:gd name="connsiteY36" fmla="*/ 4072405 h 5206432"/>
                <a:gd name="connsiteX37" fmla="*/ 535064 w 3194734"/>
                <a:gd name="connsiteY37" fmla="*/ 3818405 h 5206432"/>
                <a:gd name="connsiteX38" fmla="*/ 14363 w 3194734"/>
                <a:gd name="connsiteY38" fmla="*/ 4570880 h 5206432"/>
                <a:gd name="connsiteX39" fmla="*/ 179465 w 3194734"/>
                <a:gd name="connsiteY39" fmla="*/ 4256555 h 5206432"/>
                <a:gd name="connsiteX40" fmla="*/ 262014 w 3194734"/>
                <a:gd name="connsiteY40" fmla="*/ 3761255 h 5206432"/>
                <a:gd name="connsiteX41" fmla="*/ 603326 w 3194734"/>
                <a:gd name="connsiteY41" fmla="*/ 2932580 h 5206432"/>
                <a:gd name="connsiteX42" fmla="*/ 870026 w 3194734"/>
                <a:gd name="connsiteY42" fmla="*/ 1013293 h 5206432"/>
                <a:gd name="connsiteX43" fmla="*/ 398538 w 3194734"/>
                <a:gd name="connsiteY43" fmla="*/ 2411880 h 5206432"/>
                <a:gd name="connsiteX44" fmla="*/ 897013 w 3194734"/>
                <a:gd name="connsiteY44" fmla="*/ 786280 h 5206432"/>
                <a:gd name="connsiteX45" fmla="*/ 1138313 w 3194734"/>
                <a:gd name="connsiteY45" fmla="*/ 691030 h 5206432"/>
                <a:gd name="connsiteX46" fmla="*/ 1455812 w 3194734"/>
                <a:gd name="connsiteY46" fmla="*/ 291774 h 5206432"/>
                <a:gd name="connsiteX47" fmla="*/ 1274837 w 3194734"/>
                <a:gd name="connsiteY47" fmla="*/ 463224 h 5206432"/>
                <a:gd name="connsiteX48" fmla="*/ 1128787 w 3194734"/>
                <a:gd name="connsiteY48" fmla="*/ 561649 h 5206432"/>
                <a:gd name="connsiteX49" fmla="*/ 912887 w 3194734"/>
                <a:gd name="connsiteY49" fmla="*/ 679918 h 5206432"/>
                <a:gd name="connsiteX50" fmla="*/ 789062 w 3194734"/>
                <a:gd name="connsiteY50" fmla="*/ 679918 h 5206432"/>
                <a:gd name="connsiteX51" fmla="*/ 646187 w 3194734"/>
                <a:gd name="connsiteY51" fmla="*/ 806124 h 5206432"/>
                <a:gd name="connsiteX52" fmla="*/ 227087 w 3194734"/>
                <a:gd name="connsiteY52" fmla="*/ 1630037 h 5206432"/>
                <a:gd name="connsiteX53" fmla="*/ 474737 w 3194734"/>
                <a:gd name="connsiteY53" fmla="*/ 922805 h 5206432"/>
                <a:gd name="connsiteX54" fmla="*/ 324717 w 3194734"/>
                <a:gd name="connsiteY54" fmla="*/ 1113306 h 5206432"/>
                <a:gd name="connsiteX55" fmla="*/ 527125 w 3194734"/>
                <a:gd name="connsiteY55" fmla="*/ 744211 h 5206432"/>
                <a:gd name="connsiteX56" fmla="*/ 643805 w 3194734"/>
                <a:gd name="connsiteY56" fmla="*/ 520374 h 5206432"/>
                <a:gd name="connsiteX57" fmla="*/ 965273 w 3194734"/>
                <a:gd name="connsiteY57" fmla="*/ 353686 h 5206432"/>
                <a:gd name="connsiteX58" fmla="*/ 1020041 w 3194734"/>
                <a:gd name="connsiteY58" fmla="*/ 489418 h 5206432"/>
                <a:gd name="connsiteX59" fmla="*/ 1120054 w 3194734"/>
                <a:gd name="connsiteY59" fmla="*/ 444174 h 5206432"/>
                <a:gd name="connsiteX60" fmla="*/ 1298648 w 3194734"/>
                <a:gd name="connsiteY60" fmla="*/ 148899 h 5206432"/>
                <a:gd name="connsiteX61" fmla="*/ 1493910 w 3194734"/>
                <a:gd name="connsiteY61" fmla="*/ 67936 h 5206432"/>
                <a:gd name="connsiteX62" fmla="*/ 1622498 w 3194734"/>
                <a:gd name="connsiteY62" fmla="*/ 39361 h 5206432"/>
                <a:gd name="connsiteX0" fmla="*/ 1622498 w 3194734"/>
                <a:gd name="connsiteY0" fmla="*/ 39361 h 5206432"/>
                <a:gd name="connsiteX1" fmla="*/ 1786014 w 3194734"/>
                <a:gd name="connsiteY1" fmla="*/ 414804 h 5206432"/>
                <a:gd name="connsiteX2" fmla="*/ 1855864 w 3194734"/>
                <a:gd name="connsiteY2" fmla="*/ 859304 h 5206432"/>
                <a:gd name="connsiteX3" fmla="*/ 2014614 w 3194734"/>
                <a:gd name="connsiteY3" fmla="*/ 1100604 h 5206432"/>
                <a:gd name="connsiteX4" fmla="*/ 2255914 w 3194734"/>
                <a:gd name="connsiteY4" fmla="*/ 1843554 h 5206432"/>
                <a:gd name="connsiteX5" fmla="*/ 2490864 w 3194734"/>
                <a:gd name="connsiteY5" fmla="*/ 2891304 h 5206432"/>
                <a:gd name="connsiteX6" fmla="*/ 2675014 w 3194734"/>
                <a:gd name="connsiteY6" fmla="*/ 3964454 h 5206432"/>
                <a:gd name="connsiteX7" fmla="*/ 2751208 w 3194734"/>
                <a:gd name="connsiteY7" fmla="*/ 4332755 h 5206432"/>
                <a:gd name="connsiteX8" fmla="*/ 3067914 w 3194734"/>
                <a:gd name="connsiteY8" fmla="*/ 4801861 h 5206432"/>
                <a:gd name="connsiteX9" fmla="*/ 3192174 w 3194734"/>
                <a:gd name="connsiteY9" fmla="*/ 4923636 h 5206432"/>
                <a:gd name="connsiteX10" fmla="*/ 3015527 w 3194734"/>
                <a:gd name="connsiteY10" fmla="*/ 5201910 h 5206432"/>
                <a:gd name="connsiteX11" fmla="*/ 2556248 w 3194734"/>
                <a:gd name="connsiteY11" fmla="*/ 4942686 h 5206432"/>
                <a:gd name="connsiteX12" fmla="*/ 2615477 w 3194734"/>
                <a:gd name="connsiteY12" fmla="*/ 4339899 h 5206432"/>
                <a:gd name="connsiteX13" fmla="*/ 2365446 w 3194734"/>
                <a:gd name="connsiteY13" fmla="*/ 3880318 h 5206432"/>
                <a:gd name="connsiteX14" fmla="*/ 2246383 w 3194734"/>
                <a:gd name="connsiteY14" fmla="*/ 3363586 h 5206432"/>
                <a:gd name="connsiteX15" fmla="*/ 2239239 w 3194734"/>
                <a:gd name="connsiteY15" fmla="*/ 2701599 h 5206432"/>
                <a:gd name="connsiteX16" fmla="*/ 1865384 w 3194734"/>
                <a:gd name="connsiteY16" fmla="*/ 1613368 h 5206432"/>
                <a:gd name="connsiteX17" fmla="*/ 1798709 w 3194734"/>
                <a:gd name="connsiteY17" fmla="*/ 1365718 h 5206432"/>
                <a:gd name="connsiteX18" fmla="*/ 1617735 w 3194734"/>
                <a:gd name="connsiteY18" fmla="*/ 1380005 h 5206432"/>
                <a:gd name="connsiteX19" fmla="*/ 1551060 w 3194734"/>
                <a:gd name="connsiteY19" fmla="*/ 984718 h 5206432"/>
                <a:gd name="connsiteX20" fmla="*/ 1393901 w 3194734"/>
                <a:gd name="connsiteY20" fmla="*/ 1084730 h 5206432"/>
                <a:gd name="connsiteX21" fmla="*/ 1279601 w 3194734"/>
                <a:gd name="connsiteY21" fmla="*/ 1103780 h 5206432"/>
                <a:gd name="connsiteX22" fmla="*/ 1212926 w 3194734"/>
                <a:gd name="connsiteY22" fmla="*/ 1299043 h 5206432"/>
                <a:gd name="connsiteX23" fmla="*/ 1179588 w 3194734"/>
                <a:gd name="connsiteY23" fmla="*/ 937093 h 5206432"/>
                <a:gd name="connsiteX24" fmla="*/ 1022426 w 3194734"/>
                <a:gd name="connsiteY24" fmla="*/ 1003768 h 5206432"/>
                <a:gd name="connsiteX25" fmla="*/ 684288 w 3194734"/>
                <a:gd name="connsiteY25" fmla="*/ 2913530 h 5206432"/>
                <a:gd name="connsiteX26" fmla="*/ 766838 w 3194734"/>
                <a:gd name="connsiteY26" fmla="*/ 3364380 h 5206432"/>
                <a:gd name="connsiteX27" fmla="*/ 722389 w 3194734"/>
                <a:gd name="connsiteY27" fmla="*/ 3993030 h 5206432"/>
                <a:gd name="connsiteX28" fmla="*/ 801764 w 3194734"/>
                <a:gd name="connsiteY28" fmla="*/ 4024780 h 5206432"/>
                <a:gd name="connsiteX29" fmla="*/ 897014 w 3194734"/>
                <a:gd name="connsiteY29" fmla="*/ 4081930 h 5206432"/>
                <a:gd name="connsiteX30" fmla="*/ 1024014 w 3194734"/>
                <a:gd name="connsiteY30" fmla="*/ 4183530 h 5206432"/>
                <a:gd name="connsiteX31" fmla="*/ 1090689 w 3194734"/>
                <a:gd name="connsiteY31" fmla="*/ 4301005 h 5206432"/>
                <a:gd name="connsiteX32" fmla="*/ 1341514 w 3194734"/>
                <a:gd name="connsiteY32" fmla="*/ 5034430 h 5206432"/>
                <a:gd name="connsiteX33" fmla="*/ 1081164 w 3194734"/>
                <a:gd name="connsiteY33" fmla="*/ 5132855 h 5206432"/>
                <a:gd name="connsiteX34" fmla="*/ 1046239 w 3194734"/>
                <a:gd name="connsiteY34" fmla="*/ 4491505 h 5206432"/>
                <a:gd name="connsiteX35" fmla="*/ 817639 w 3194734"/>
                <a:gd name="connsiteY35" fmla="*/ 4158130 h 5206432"/>
                <a:gd name="connsiteX36" fmla="*/ 693814 w 3194734"/>
                <a:gd name="connsiteY36" fmla="*/ 4072405 h 5206432"/>
                <a:gd name="connsiteX37" fmla="*/ 535064 w 3194734"/>
                <a:gd name="connsiteY37" fmla="*/ 3818405 h 5206432"/>
                <a:gd name="connsiteX38" fmla="*/ 14363 w 3194734"/>
                <a:gd name="connsiteY38" fmla="*/ 4570880 h 5206432"/>
                <a:gd name="connsiteX39" fmla="*/ 179465 w 3194734"/>
                <a:gd name="connsiteY39" fmla="*/ 4256555 h 5206432"/>
                <a:gd name="connsiteX40" fmla="*/ 262014 w 3194734"/>
                <a:gd name="connsiteY40" fmla="*/ 3761255 h 5206432"/>
                <a:gd name="connsiteX41" fmla="*/ 603326 w 3194734"/>
                <a:gd name="connsiteY41" fmla="*/ 2932580 h 5206432"/>
                <a:gd name="connsiteX42" fmla="*/ 870026 w 3194734"/>
                <a:gd name="connsiteY42" fmla="*/ 1013293 h 5206432"/>
                <a:gd name="connsiteX43" fmla="*/ 398538 w 3194734"/>
                <a:gd name="connsiteY43" fmla="*/ 2411880 h 5206432"/>
                <a:gd name="connsiteX44" fmla="*/ 897013 w 3194734"/>
                <a:gd name="connsiteY44" fmla="*/ 786280 h 5206432"/>
                <a:gd name="connsiteX45" fmla="*/ 1138313 w 3194734"/>
                <a:gd name="connsiteY45" fmla="*/ 691030 h 5206432"/>
                <a:gd name="connsiteX46" fmla="*/ 1455812 w 3194734"/>
                <a:gd name="connsiteY46" fmla="*/ 291774 h 5206432"/>
                <a:gd name="connsiteX47" fmla="*/ 1274837 w 3194734"/>
                <a:gd name="connsiteY47" fmla="*/ 463224 h 5206432"/>
                <a:gd name="connsiteX48" fmla="*/ 1128787 w 3194734"/>
                <a:gd name="connsiteY48" fmla="*/ 561649 h 5206432"/>
                <a:gd name="connsiteX49" fmla="*/ 912887 w 3194734"/>
                <a:gd name="connsiteY49" fmla="*/ 679918 h 5206432"/>
                <a:gd name="connsiteX50" fmla="*/ 789062 w 3194734"/>
                <a:gd name="connsiteY50" fmla="*/ 679918 h 5206432"/>
                <a:gd name="connsiteX51" fmla="*/ 646187 w 3194734"/>
                <a:gd name="connsiteY51" fmla="*/ 806124 h 5206432"/>
                <a:gd name="connsiteX52" fmla="*/ 227087 w 3194734"/>
                <a:gd name="connsiteY52" fmla="*/ 1630037 h 5206432"/>
                <a:gd name="connsiteX53" fmla="*/ 474737 w 3194734"/>
                <a:gd name="connsiteY53" fmla="*/ 922805 h 5206432"/>
                <a:gd name="connsiteX54" fmla="*/ 324717 w 3194734"/>
                <a:gd name="connsiteY54" fmla="*/ 1113306 h 5206432"/>
                <a:gd name="connsiteX55" fmla="*/ 527125 w 3194734"/>
                <a:gd name="connsiteY55" fmla="*/ 744211 h 5206432"/>
                <a:gd name="connsiteX56" fmla="*/ 643805 w 3194734"/>
                <a:gd name="connsiteY56" fmla="*/ 520374 h 5206432"/>
                <a:gd name="connsiteX57" fmla="*/ 965273 w 3194734"/>
                <a:gd name="connsiteY57" fmla="*/ 353686 h 5206432"/>
                <a:gd name="connsiteX58" fmla="*/ 1020041 w 3194734"/>
                <a:gd name="connsiteY58" fmla="*/ 489418 h 5206432"/>
                <a:gd name="connsiteX59" fmla="*/ 1120054 w 3194734"/>
                <a:gd name="connsiteY59" fmla="*/ 444174 h 5206432"/>
                <a:gd name="connsiteX60" fmla="*/ 1298648 w 3194734"/>
                <a:gd name="connsiteY60" fmla="*/ 148899 h 5206432"/>
                <a:gd name="connsiteX61" fmla="*/ 1493910 w 3194734"/>
                <a:gd name="connsiteY61" fmla="*/ 67936 h 5206432"/>
                <a:gd name="connsiteX62" fmla="*/ 1622498 w 3194734"/>
                <a:gd name="connsiteY62" fmla="*/ 39361 h 520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194734" h="5206432">
                  <a:moveTo>
                    <a:pt x="1622498" y="39361"/>
                  </a:moveTo>
                  <a:cubicBezTo>
                    <a:pt x="1659540" y="96114"/>
                    <a:pt x="1686796" y="124688"/>
                    <a:pt x="1786014" y="414804"/>
                  </a:cubicBezTo>
                  <a:cubicBezTo>
                    <a:pt x="1855600" y="562044"/>
                    <a:pt x="1726748" y="339662"/>
                    <a:pt x="1855864" y="859304"/>
                  </a:cubicBezTo>
                  <a:cubicBezTo>
                    <a:pt x="1856922" y="957729"/>
                    <a:pt x="1922540" y="788396"/>
                    <a:pt x="2014614" y="1100604"/>
                  </a:cubicBezTo>
                  <a:cubicBezTo>
                    <a:pt x="2074939" y="1263587"/>
                    <a:pt x="2075998" y="1469962"/>
                    <a:pt x="2255914" y="1843554"/>
                  </a:cubicBezTo>
                  <a:cubicBezTo>
                    <a:pt x="2208819" y="2161584"/>
                    <a:pt x="2521027" y="2674876"/>
                    <a:pt x="2490864" y="2891304"/>
                  </a:cubicBezTo>
                  <a:cubicBezTo>
                    <a:pt x="2424189" y="3255371"/>
                    <a:pt x="2491923" y="3717862"/>
                    <a:pt x="2675014" y="3964454"/>
                  </a:cubicBezTo>
                  <a:cubicBezTo>
                    <a:pt x="2718405" y="4204696"/>
                    <a:pt x="2834950" y="4197421"/>
                    <a:pt x="2751208" y="4332755"/>
                  </a:cubicBezTo>
                  <a:cubicBezTo>
                    <a:pt x="2956320" y="4677132"/>
                    <a:pt x="2994420" y="4703381"/>
                    <a:pt x="3067914" y="4801861"/>
                  </a:cubicBezTo>
                  <a:cubicBezTo>
                    <a:pt x="3129502" y="4900341"/>
                    <a:pt x="3181458" y="4833148"/>
                    <a:pt x="3192174" y="4923636"/>
                  </a:cubicBezTo>
                  <a:cubicBezTo>
                    <a:pt x="3212343" y="5164823"/>
                    <a:pt x="3109608" y="5177304"/>
                    <a:pt x="3015527" y="5201910"/>
                  </a:cubicBezTo>
                  <a:cubicBezTo>
                    <a:pt x="2876202" y="5214610"/>
                    <a:pt x="2616523" y="5219592"/>
                    <a:pt x="2556248" y="4942686"/>
                  </a:cubicBezTo>
                  <a:cubicBezTo>
                    <a:pt x="2548210" y="4733026"/>
                    <a:pt x="2549696" y="4428115"/>
                    <a:pt x="2615477" y="4339899"/>
                  </a:cubicBezTo>
                  <a:cubicBezTo>
                    <a:pt x="2520227" y="4198612"/>
                    <a:pt x="2374971" y="4035893"/>
                    <a:pt x="2365446" y="3880318"/>
                  </a:cubicBezTo>
                  <a:cubicBezTo>
                    <a:pt x="2289246" y="3719981"/>
                    <a:pt x="2248764" y="3538211"/>
                    <a:pt x="2246383" y="3363586"/>
                  </a:cubicBezTo>
                  <a:cubicBezTo>
                    <a:pt x="2216221" y="3158005"/>
                    <a:pt x="2138433" y="2926230"/>
                    <a:pt x="2239239" y="2701599"/>
                  </a:cubicBezTo>
                  <a:cubicBezTo>
                    <a:pt x="2173359" y="2318218"/>
                    <a:pt x="1969365" y="1977699"/>
                    <a:pt x="1865384" y="1613368"/>
                  </a:cubicBezTo>
                  <a:cubicBezTo>
                    <a:pt x="1790771" y="1514942"/>
                    <a:pt x="1816172" y="1459381"/>
                    <a:pt x="1798709" y="1365718"/>
                  </a:cubicBezTo>
                  <a:cubicBezTo>
                    <a:pt x="1812997" y="1311743"/>
                    <a:pt x="1751084" y="1329205"/>
                    <a:pt x="1617735" y="1380005"/>
                  </a:cubicBezTo>
                  <a:cubicBezTo>
                    <a:pt x="1644723" y="1267293"/>
                    <a:pt x="1524072" y="1097430"/>
                    <a:pt x="1551060" y="984718"/>
                  </a:cubicBezTo>
                  <a:cubicBezTo>
                    <a:pt x="1510579" y="928362"/>
                    <a:pt x="1439144" y="1064886"/>
                    <a:pt x="1393901" y="1084730"/>
                  </a:cubicBezTo>
                  <a:cubicBezTo>
                    <a:pt x="1348658" y="1104574"/>
                    <a:pt x="1306588" y="1060918"/>
                    <a:pt x="1279601" y="1103780"/>
                  </a:cubicBezTo>
                  <a:cubicBezTo>
                    <a:pt x="1252614" y="1146642"/>
                    <a:pt x="1242295" y="1334762"/>
                    <a:pt x="1212926" y="1299043"/>
                  </a:cubicBezTo>
                  <a:cubicBezTo>
                    <a:pt x="1183557" y="1263324"/>
                    <a:pt x="1231182" y="924393"/>
                    <a:pt x="1179588" y="937093"/>
                  </a:cubicBezTo>
                  <a:cubicBezTo>
                    <a:pt x="1129582" y="1040280"/>
                    <a:pt x="1068463" y="997418"/>
                    <a:pt x="1022426" y="1003768"/>
                  </a:cubicBezTo>
                  <a:cubicBezTo>
                    <a:pt x="964218" y="1318887"/>
                    <a:pt x="726886" y="2520095"/>
                    <a:pt x="684288" y="2913530"/>
                  </a:cubicBezTo>
                  <a:cubicBezTo>
                    <a:pt x="835365" y="3189490"/>
                    <a:pt x="804673" y="3346918"/>
                    <a:pt x="766838" y="3364380"/>
                  </a:cubicBezTo>
                  <a:cubicBezTo>
                    <a:pt x="732971" y="3516251"/>
                    <a:pt x="748318" y="3812584"/>
                    <a:pt x="722389" y="3993030"/>
                  </a:cubicBezTo>
                  <a:cubicBezTo>
                    <a:pt x="758902" y="3969217"/>
                    <a:pt x="737735" y="3958634"/>
                    <a:pt x="801764" y="4024780"/>
                  </a:cubicBezTo>
                  <a:cubicBezTo>
                    <a:pt x="826635" y="4042772"/>
                    <a:pt x="846214" y="4021076"/>
                    <a:pt x="897014" y="4081930"/>
                  </a:cubicBezTo>
                  <a:cubicBezTo>
                    <a:pt x="926118" y="4110505"/>
                    <a:pt x="989089" y="4148076"/>
                    <a:pt x="1024014" y="4183530"/>
                  </a:cubicBezTo>
                  <a:cubicBezTo>
                    <a:pt x="1056293" y="4220042"/>
                    <a:pt x="1099156" y="4263434"/>
                    <a:pt x="1090689" y="4301005"/>
                  </a:cubicBezTo>
                  <a:cubicBezTo>
                    <a:pt x="1186997" y="4442822"/>
                    <a:pt x="1230918" y="4907959"/>
                    <a:pt x="1341514" y="5034430"/>
                  </a:cubicBezTo>
                  <a:cubicBezTo>
                    <a:pt x="1344160" y="5173601"/>
                    <a:pt x="1147839" y="5218580"/>
                    <a:pt x="1081164" y="5132855"/>
                  </a:cubicBezTo>
                  <a:cubicBezTo>
                    <a:pt x="1014489" y="5047130"/>
                    <a:pt x="1094393" y="4654488"/>
                    <a:pt x="1046239" y="4491505"/>
                  </a:cubicBezTo>
                  <a:cubicBezTo>
                    <a:pt x="998085" y="4328522"/>
                    <a:pt x="878493" y="4231684"/>
                    <a:pt x="817639" y="4158130"/>
                  </a:cubicBezTo>
                  <a:cubicBezTo>
                    <a:pt x="755197" y="4187763"/>
                    <a:pt x="740910" y="4129026"/>
                    <a:pt x="693814" y="4072405"/>
                  </a:cubicBezTo>
                  <a:cubicBezTo>
                    <a:pt x="598564" y="3977155"/>
                    <a:pt x="600152" y="3896722"/>
                    <a:pt x="535064" y="3818405"/>
                  </a:cubicBezTo>
                  <a:cubicBezTo>
                    <a:pt x="485322" y="3897780"/>
                    <a:pt x="176817" y="4602101"/>
                    <a:pt x="14363" y="4570880"/>
                  </a:cubicBezTo>
                  <a:cubicBezTo>
                    <a:pt x="-53370" y="4624855"/>
                    <a:pt x="138190" y="4391492"/>
                    <a:pt x="179465" y="4256555"/>
                  </a:cubicBezTo>
                  <a:cubicBezTo>
                    <a:pt x="220740" y="4121618"/>
                    <a:pt x="182904" y="3962867"/>
                    <a:pt x="262014" y="3761255"/>
                  </a:cubicBezTo>
                  <a:cubicBezTo>
                    <a:pt x="341124" y="3559643"/>
                    <a:pt x="489291" y="3114349"/>
                    <a:pt x="603326" y="2932580"/>
                  </a:cubicBezTo>
                  <a:cubicBezTo>
                    <a:pt x="639574" y="2557136"/>
                    <a:pt x="980357" y="762733"/>
                    <a:pt x="870026" y="1013293"/>
                  </a:cubicBezTo>
                  <a:cubicBezTo>
                    <a:pt x="759695" y="1263853"/>
                    <a:pt x="401978" y="2573540"/>
                    <a:pt x="398538" y="2411880"/>
                  </a:cubicBezTo>
                  <a:cubicBezTo>
                    <a:pt x="346680" y="2374045"/>
                    <a:pt x="711276" y="802155"/>
                    <a:pt x="897013" y="786280"/>
                  </a:cubicBezTo>
                  <a:cubicBezTo>
                    <a:pt x="917650" y="764055"/>
                    <a:pt x="1078517" y="733231"/>
                    <a:pt x="1138313" y="691030"/>
                  </a:cubicBezTo>
                  <a:cubicBezTo>
                    <a:pt x="1227213" y="613639"/>
                    <a:pt x="1573287" y="430283"/>
                    <a:pt x="1455812" y="291774"/>
                  </a:cubicBezTo>
                  <a:cubicBezTo>
                    <a:pt x="1395488" y="302887"/>
                    <a:pt x="1385962" y="398533"/>
                    <a:pt x="1274837" y="463224"/>
                  </a:cubicBezTo>
                  <a:cubicBezTo>
                    <a:pt x="1219275" y="504102"/>
                    <a:pt x="1212132" y="554108"/>
                    <a:pt x="1128787" y="561649"/>
                  </a:cubicBezTo>
                  <a:cubicBezTo>
                    <a:pt x="1067271" y="590621"/>
                    <a:pt x="957337" y="629515"/>
                    <a:pt x="912887" y="679918"/>
                  </a:cubicBezTo>
                  <a:cubicBezTo>
                    <a:pt x="858912" y="696984"/>
                    <a:pt x="832321" y="651740"/>
                    <a:pt x="789062" y="679918"/>
                  </a:cubicBezTo>
                  <a:cubicBezTo>
                    <a:pt x="732707" y="777549"/>
                    <a:pt x="698575" y="760880"/>
                    <a:pt x="646187" y="806124"/>
                  </a:cubicBezTo>
                  <a:cubicBezTo>
                    <a:pt x="608881" y="835889"/>
                    <a:pt x="262806" y="1705840"/>
                    <a:pt x="227087" y="1630037"/>
                  </a:cubicBezTo>
                  <a:cubicBezTo>
                    <a:pt x="179462" y="1592334"/>
                    <a:pt x="514822" y="880339"/>
                    <a:pt x="474737" y="922805"/>
                  </a:cubicBezTo>
                  <a:cubicBezTo>
                    <a:pt x="406078" y="1015673"/>
                    <a:pt x="333051" y="1175219"/>
                    <a:pt x="324717" y="1113306"/>
                  </a:cubicBezTo>
                  <a:cubicBezTo>
                    <a:pt x="255264" y="908122"/>
                    <a:pt x="470372" y="841842"/>
                    <a:pt x="527125" y="744211"/>
                  </a:cubicBezTo>
                  <a:cubicBezTo>
                    <a:pt x="583878" y="646580"/>
                    <a:pt x="564827" y="572761"/>
                    <a:pt x="643805" y="520374"/>
                  </a:cubicBezTo>
                  <a:cubicBezTo>
                    <a:pt x="722783" y="467987"/>
                    <a:pt x="900186" y="399326"/>
                    <a:pt x="965273" y="353686"/>
                  </a:cubicBezTo>
                  <a:cubicBezTo>
                    <a:pt x="998213" y="416392"/>
                    <a:pt x="1017660" y="510452"/>
                    <a:pt x="1020041" y="489418"/>
                  </a:cubicBezTo>
                  <a:cubicBezTo>
                    <a:pt x="1022422" y="468384"/>
                    <a:pt x="1094654" y="501721"/>
                    <a:pt x="1120054" y="444174"/>
                  </a:cubicBezTo>
                  <a:cubicBezTo>
                    <a:pt x="1182760" y="309633"/>
                    <a:pt x="1270073" y="187396"/>
                    <a:pt x="1298648" y="148899"/>
                  </a:cubicBezTo>
                  <a:cubicBezTo>
                    <a:pt x="1278408" y="83415"/>
                    <a:pt x="1389929" y="40948"/>
                    <a:pt x="1493910" y="67936"/>
                  </a:cubicBezTo>
                  <a:cubicBezTo>
                    <a:pt x="1518516" y="11580"/>
                    <a:pt x="1566489" y="-36951"/>
                    <a:pt x="1622498" y="39361"/>
                  </a:cubicBezTo>
                  <a:close/>
                </a:path>
              </a:pathLst>
            </a:custGeom>
            <a:solidFill>
              <a:schemeClr val="tx1">
                <a:lumMod val="75000"/>
                <a:lumOff val="2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sz="1350" dirty="0">
                <a:solidFill>
                  <a:prstClr val="white"/>
                </a:solidFill>
              </a:endParaRPr>
            </a:p>
          </p:txBody>
        </p:sp>
        <p:sp>
          <p:nvSpPr>
            <p:cNvPr id="14" name="Freeform 13"/>
            <p:cNvSpPr/>
            <p:nvPr/>
          </p:nvSpPr>
          <p:spPr>
            <a:xfrm>
              <a:off x="3718785" y="-44917"/>
              <a:ext cx="2062750" cy="1803577"/>
            </a:xfrm>
            <a:custGeom>
              <a:avLst/>
              <a:gdLst>
                <a:gd name="connsiteX0" fmla="*/ 437050 w 1101279"/>
                <a:gd name="connsiteY0" fmla="*/ 17 h 786800"/>
                <a:gd name="connsiteX1" fmla="*/ 520989 w 1101279"/>
                <a:gd name="connsiteY1" fmla="*/ 24127 h 786800"/>
                <a:gd name="connsiteX2" fmla="*/ 656720 w 1101279"/>
                <a:gd name="connsiteY2" fmla="*/ 181291 h 786800"/>
                <a:gd name="connsiteX3" fmla="*/ 756733 w 1101279"/>
                <a:gd name="connsiteY3" fmla="*/ 43179 h 786800"/>
                <a:gd name="connsiteX4" fmla="*/ 1006764 w 1101279"/>
                <a:gd name="connsiteY4" fmla="*/ 443229 h 786800"/>
                <a:gd name="connsiteX5" fmla="*/ 1083559 w 1101279"/>
                <a:gd name="connsiteY5" fmla="*/ 714245 h 786800"/>
                <a:gd name="connsiteX6" fmla="*/ 1101279 w 1101279"/>
                <a:gd name="connsiteY6" fmla="*/ 786800 h 786800"/>
                <a:gd name="connsiteX7" fmla="*/ 0 w 1101279"/>
                <a:gd name="connsiteY7" fmla="*/ 786800 h 786800"/>
                <a:gd name="connsiteX8" fmla="*/ 7531 w 1101279"/>
                <a:gd name="connsiteY8" fmla="*/ 778268 h 786800"/>
                <a:gd name="connsiteX9" fmla="*/ 35214 w 1101279"/>
                <a:gd name="connsiteY9" fmla="*/ 757553 h 786800"/>
                <a:gd name="connsiteX10" fmla="*/ 235239 w 1101279"/>
                <a:gd name="connsiteY10" fmla="*/ 262253 h 786800"/>
                <a:gd name="connsiteX11" fmla="*/ 349539 w 1101279"/>
                <a:gd name="connsiteY11" fmla="*/ 81277 h 786800"/>
                <a:gd name="connsiteX12" fmla="*/ 437050 w 1101279"/>
                <a:gd name="connsiteY12" fmla="*/ 17 h 786800"/>
                <a:gd name="connsiteX0" fmla="*/ 437050 w 1101279"/>
                <a:gd name="connsiteY0" fmla="*/ 17 h 786800"/>
                <a:gd name="connsiteX1" fmla="*/ 520989 w 1101279"/>
                <a:gd name="connsiteY1" fmla="*/ 24127 h 786800"/>
                <a:gd name="connsiteX2" fmla="*/ 656720 w 1101279"/>
                <a:gd name="connsiteY2" fmla="*/ 181291 h 786800"/>
                <a:gd name="connsiteX3" fmla="*/ 756733 w 1101279"/>
                <a:gd name="connsiteY3" fmla="*/ 43179 h 786800"/>
                <a:gd name="connsiteX4" fmla="*/ 1006764 w 1101279"/>
                <a:gd name="connsiteY4" fmla="*/ 443229 h 786800"/>
                <a:gd name="connsiteX5" fmla="*/ 1083559 w 1101279"/>
                <a:gd name="connsiteY5" fmla="*/ 714245 h 786800"/>
                <a:gd name="connsiteX6" fmla="*/ 1101279 w 1101279"/>
                <a:gd name="connsiteY6" fmla="*/ 786800 h 786800"/>
                <a:gd name="connsiteX7" fmla="*/ 232858 w 1101279"/>
                <a:gd name="connsiteY7" fmla="*/ 340836 h 786800"/>
                <a:gd name="connsiteX8" fmla="*/ 0 w 1101279"/>
                <a:gd name="connsiteY8" fmla="*/ 786800 h 786800"/>
                <a:gd name="connsiteX9" fmla="*/ 7531 w 1101279"/>
                <a:gd name="connsiteY9" fmla="*/ 778268 h 786800"/>
                <a:gd name="connsiteX10" fmla="*/ 35214 w 1101279"/>
                <a:gd name="connsiteY10" fmla="*/ 757553 h 786800"/>
                <a:gd name="connsiteX11" fmla="*/ 235239 w 1101279"/>
                <a:gd name="connsiteY11" fmla="*/ 262253 h 786800"/>
                <a:gd name="connsiteX12" fmla="*/ 349539 w 1101279"/>
                <a:gd name="connsiteY12" fmla="*/ 81277 h 786800"/>
                <a:gd name="connsiteX13" fmla="*/ 437050 w 1101279"/>
                <a:gd name="connsiteY13" fmla="*/ 17 h 786800"/>
                <a:gd name="connsiteX0" fmla="*/ 437050 w 1101279"/>
                <a:gd name="connsiteY0" fmla="*/ 17 h 786800"/>
                <a:gd name="connsiteX1" fmla="*/ 520989 w 1101279"/>
                <a:gd name="connsiteY1" fmla="*/ 24127 h 786800"/>
                <a:gd name="connsiteX2" fmla="*/ 656720 w 1101279"/>
                <a:gd name="connsiteY2" fmla="*/ 181291 h 786800"/>
                <a:gd name="connsiteX3" fmla="*/ 756733 w 1101279"/>
                <a:gd name="connsiteY3" fmla="*/ 43179 h 786800"/>
                <a:gd name="connsiteX4" fmla="*/ 1006764 w 1101279"/>
                <a:gd name="connsiteY4" fmla="*/ 443229 h 786800"/>
                <a:gd name="connsiteX5" fmla="*/ 1083559 w 1101279"/>
                <a:gd name="connsiteY5" fmla="*/ 714245 h 786800"/>
                <a:gd name="connsiteX6" fmla="*/ 1101279 w 1101279"/>
                <a:gd name="connsiteY6" fmla="*/ 786800 h 786800"/>
                <a:gd name="connsiteX7" fmla="*/ 232858 w 1101279"/>
                <a:gd name="connsiteY7" fmla="*/ 340836 h 786800"/>
                <a:gd name="connsiteX8" fmla="*/ 0 w 1101279"/>
                <a:gd name="connsiteY8" fmla="*/ 786800 h 786800"/>
                <a:gd name="connsiteX9" fmla="*/ 7531 w 1101279"/>
                <a:gd name="connsiteY9" fmla="*/ 778268 h 786800"/>
                <a:gd name="connsiteX10" fmla="*/ 35214 w 1101279"/>
                <a:gd name="connsiteY10" fmla="*/ 757553 h 786800"/>
                <a:gd name="connsiteX11" fmla="*/ 235239 w 1101279"/>
                <a:gd name="connsiteY11" fmla="*/ 262253 h 786800"/>
                <a:gd name="connsiteX12" fmla="*/ 349539 w 1101279"/>
                <a:gd name="connsiteY12" fmla="*/ 81277 h 786800"/>
                <a:gd name="connsiteX13" fmla="*/ 437050 w 1101279"/>
                <a:gd name="connsiteY13" fmla="*/ 17 h 786800"/>
                <a:gd name="connsiteX0" fmla="*/ 437050 w 1101279"/>
                <a:gd name="connsiteY0" fmla="*/ 17 h 786800"/>
                <a:gd name="connsiteX1" fmla="*/ 520989 w 1101279"/>
                <a:gd name="connsiteY1" fmla="*/ 24127 h 786800"/>
                <a:gd name="connsiteX2" fmla="*/ 656720 w 1101279"/>
                <a:gd name="connsiteY2" fmla="*/ 181291 h 786800"/>
                <a:gd name="connsiteX3" fmla="*/ 756733 w 1101279"/>
                <a:gd name="connsiteY3" fmla="*/ 43179 h 786800"/>
                <a:gd name="connsiteX4" fmla="*/ 1006764 w 1101279"/>
                <a:gd name="connsiteY4" fmla="*/ 443229 h 786800"/>
                <a:gd name="connsiteX5" fmla="*/ 1083559 w 1101279"/>
                <a:gd name="connsiteY5" fmla="*/ 714245 h 786800"/>
                <a:gd name="connsiteX6" fmla="*/ 1101279 w 1101279"/>
                <a:gd name="connsiteY6" fmla="*/ 786800 h 786800"/>
                <a:gd name="connsiteX7" fmla="*/ 363827 w 1101279"/>
                <a:gd name="connsiteY7" fmla="*/ 455136 h 786800"/>
                <a:gd name="connsiteX8" fmla="*/ 232858 w 1101279"/>
                <a:gd name="connsiteY8" fmla="*/ 340836 h 786800"/>
                <a:gd name="connsiteX9" fmla="*/ 0 w 1101279"/>
                <a:gd name="connsiteY9" fmla="*/ 786800 h 786800"/>
                <a:gd name="connsiteX10" fmla="*/ 7531 w 1101279"/>
                <a:gd name="connsiteY10" fmla="*/ 778268 h 786800"/>
                <a:gd name="connsiteX11" fmla="*/ 35214 w 1101279"/>
                <a:gd name="connsiteY11" fmla="*/ 757553 h 786800"/>
                <a:gd name="connsiteX12" fmla="*/ 235239 w 1101279"/>
                <a:gd name="connsiteY12" fmla="*/ 262253 h 786800"/>
                <a:gd name="connsiteX13" fmla="*/ 349539 w 1101279"/>
                <a:gd name="connsiteY13" fmla="*/ 81277 h 786800"/>
                <a:gd name="connsiteX14" fmla="*/ 437050 w 1101279"/>
                <a:gd name="connsiteY14" fmla="*/ 17 h 786800"/>
                <a:gd name="connsiteX0" fmla="*/ 437050 w 1101279"/>
                <a:gd name="connsiteY0" fmla="*/ 17 h 786800"/>
                <a:gd name="connsiteX1" fmla="*/ 520989 w 1101279"/>
                <a:gd name="connsiteY1" fmla="*/ 24127 h 786800"/>
                <a:gd name="connsiteX2" fmla="*/ 656720 w 1101279"/>
                <a:gd name="connsiteY2" fmla="*/ 181291 h 786800"/>
                <a:gd name="connsiteX3" fmla="*/ 756733 w 1101279"/>
                <a:gd name="connsiteY3" fmla="*/ 43179 h 786800"/>
                <a:gd name="connsiteX4" fmla="*/ 1006764 w 1101279"/>
                <a:gd name="connsiteY4" fmla="*/ 443229 h 786800"/>
                <a:gd name="connsiteX5" fmla="*/ 1083559 w 1101279"/>
                <a:gd name="connsiteY5" fmla="*/ 714245 h 786800"/>
                <a:gd name="connsiteX6" fmla="*/ 1101279 w 1101279"/>
                <a:gd name="connsiteY6" fmla="*/ 786800 h 786800"/>
                <a:gd name="connsiteX7" fmla="*/ 363827 w 1101279"/>
                <a:gd name="connsiteY7" fmla="*/ 455136 h 786800"/>
                <a:gd name="connsiteX8" fmla="*/ 232858 w 1101279"/>
                <a:gd name="connsiteY8" fmla="*/ 340836 h 786800"/>
                <a:gd name="connsiteX9" fmla="*/ 0 w 1101279"/>
                <a:gd name="connsiteY9" fmla="*/ 786800 h 786800"/>
                <a:gd name="connsiteX10" fmla="*/ 7531 w 1101279"/>
                <a:gd name="connsiteY10" fmla="*/ 778268 h 786800"/>
                <a:gd name="connsiteX11" fmla="*/ 35214 w 1101279"/>
                <a:gd name="connsiteY11" fmla="*/ 757553 h 786800"/>
                <a:gd name="connsiteX12" fmla="*/ 235239 w 1101279"/>
                <a:gd name="connsiteY12" fmla="*/ 262253 h 786800"/>
                <a:gd name="connsiteX13" fmla="*/ 349539 w 1101279"/>
                <a:gd name="connsiteY13" fmla="*/ 81277 h 786800"/>
                <a:gd name="connsiteX14" fmla="*/ 437050 w 1101279"/>
                <a:gd name="connsiteY14" fmla="*/ 17 h 786800"/>
                <a:gd name="connsiteX0" fmla="*/ 437050 w 1101279"/>
                <a:gd name="connsiteY0" fmla="*/ 17 h 786800"/>
                <a:gd name="connsiteX1" fmla="*/ 520989 w 1101279"/>
                <a:gd name="connsiteY1" fmla="*/ 24127 h 786800"/>
                <a:gd name="connsiteX2" fmla="*/ 656720 w 1101279"/>
                <a:gd name="connsiteY2" fmla="*/ 181291 h 786800"/>
                <a:gd name="connsiteX3" fmla="*/ 756733 w 1101279"/>
                <a:gd name="connsiteY3" fmla="*/ 43179 h 786800"/>
                <a:gd name="connsiteX4" fmla="*/ 1006764 w 1101279"/>
                <a:gd name="connsiteY4" fmla="*/ 443229 h 786800"/>
                <a:gd name="connsiteX5" fmla="*/ 1083559 w 1101279"/>
                <a:gd name="connsiteY5" fmla="*/ 714245 h 786800"/>
                <a:gd name="connsiteX6" fmla="*/ 1101279 w 1101279"/>
                <a:gd name="connsiteY6" fmla="*/ 786800 h 786800"/>
                <a:gd name="connsiteX7" fmla="*/ 423358 w 1101279"/>
                <a:gd name="connsiteY7" fmla="*/ 555148 h 786800"/>
                <a:gd name="connsiteX8" fmla="*/ 363827 w 1101279"/>
                <a:gd name="connsiteY8" fmla="*/ 455136 h 786800"/>
                <a:gd name="connsiteX9" fmla="*/ 232858 w 1101279"/>
                <a:gd name="connsiteY9" fmla="*/ 340836 h 786800"/>
                <a:gd name="connsiteX10" fmla="*/ 0 w 1101279"/>
                <a:gd name="connsiteY10" fmla="*/ 786800 h 786800"/>
                <a:gd name="connsiteX11" fmla="*/ 7531 w 1101279"/>
                <a:gd name="connsiteY11" fmla="*/ 778268 h 786800"/>
                <a:gd name="connsiteX12" fmla="*/ 35214 w 1101279"/>
                <a:gd name="connsiteY12" fmla="*/ 757553 h 786800"/>
                <a:gd name="connsiteX13" fmla="*/ 235239 w 1101279"/>
                <a:gd name="connsiteY13" fmla="*/ 262253 h 786800"/>
                <a:gd name="connsiteX14" fmla="*/ 349539 w 1101279"/>
                <a:gd name="connsiteY14" fmla="*/ 81277 h 786800"/>
                <a:gd name="connsiteX15" fmla="*/ 437050 w 1101279"/>
                <a:gd name="connsiteY15" fmla="*/ 17 h 786800"/>
                <a:gd name="connsiteX0" fmla="*/ 437050 w 1101279"/>
                <a:gd name="connsiteY0" fmla="*/ 17 h 786800"/>
                <a:gd name="connsiteX1" fmla="*/ 520989 w 1101279"/>
                <a:gd name="connsiteY1" fmla="*/ 24127 h 786800"/>
                <a:gd name="connsiteX2" fmla="*/ 656720 w 1101279"/>
                <a:gd name="connsiteY2" fmla="*/ 181291 h 786800"/>
                <a:gd name="connsiteX3" fmla="*/ 756733 w 1101279"/>
                <a:gd name="connsiteY3" fmla="*/ 43179 h 786800"/>
                <a:gd name="connsiteX4" fmla="*/ 1006764 w 1101279"/>
                <a:gd name="connsiteY4" fmla="*/ 443229 h 786800"/>
                <a:gd name="connsiteX5" fmla="*/ 1083559 w 1101279"/>
                <a:gd name="connsiteY5" fmla="*/ 714245 h 786800"/>
                <a:gd name="connsiteX6" fmla="*/ 1101279 w 1101279"/>
                <a:gd name="connsiteY6" fmla="*/ 786800 h 786800"/>
                <a:gd name="connsiteX7" fmla="*/ 423358 w 1101279"/>
                <a:gd name="connsiteY7" fmla="*/ 555148 h 786800"/>
                <a:gd name="connsiteX8" fmla="*/ 363827 w 1101279"/>
                <a:gd name="connsiteY8" fmla="*/ 455136 h 786800"/>
                <a:gd name="connsiteX9" fmla="*/ 232858 w 1101279"/>
                <a:gd name="connsiteY9" fmla="*/ 340836 h 786800"/>
                <a:gd name="connsiteX10" fmla="*/ 0 w 1101279"/>
                <a:gd name="connsiteY10" fmla="*/ 786800 h 786800"/>
                <a:gd name="connsiteX11" fmla="*/ 7531 w 1101279"/>
                <a:gd name="connsiteY11" fmla="*/ 778268 h 786800"/>
                <a:gd name="connsiteX12" fmla="*/ 35214 w 1101279"/>
                <a:gd name="connsiteY12" fmla="*/ 757553 h 786800"/>
                <a:gd name="connsiteX13" fmla="*/ 235239 w 1101279"/>
                <a:gd name="connsiteY13" fmla="*/ 262253 h 786800"/>
                <a:gd name="connsiteX14" fmla="*/ 349539 w 1101279"/>
                <a:gd name="connsiteY14" fmla="*/ 81277 h 786800"/>
                <a:gd name="connsiteX15" fmla="*/ 437050 w 1101279"/>
                <a:gd name="connsiteY15" fmla="*/ 17 h 786800"/>
                <a:gd name="connsiteX0" fmla="*/ 437050 w 1101279"/>
                <a:gd name="connsiteY0" fmla="*/ 17 h 786800"/>
                <a:gd name="connsiteX1" fmla="*/ 520989 w 1101279"/>
                <a:gd name="connsiteY1" fmla="*/ 24127 h 786800"/>
                <a:gd name="connsiteX2" fmla="*/ 656720 w 1101279"/>
                <a:gd name="connsiteY2" fmla="*/ 181291 h 786800"/>
                <a:gd name="connsiteX3" fmla="*/ 756733 w 1101279"/>
                <a:gd name="connsiteY3" fmla="*/ 43179 h 786800"/>
                <a:gd name="connsiteX4" fmla="*/ 1006764 w 1101279"/>
                <a:gd name="connsiteY4" fmla="*/ 443229 h 786800"/>
                <a:gd name="connsiteX5" fmla="*/ 1083559 w 1101279"/>
                <a:gd name="connsiteY5" fmla="*/ 714245 h 786800"/>
                <a:gd name="connsiteX6" fmla="*/ 1101279 w 1101279"/>
                <a:gd name="connsiteY6" fmla="*/ 786800 h 786800"/>
                <a:gd name="connsiteX7" fmla="*/ 497177 w 1101279"/>
                <a:gd name="connsiteY7" fmla="*/ 707548 h 786800"/>
                <a:gd name="connsiteX8" fmla="*/ 423358 w 1101279"/>
                <a:gd name="connsiteY8" fmla="*/ 555148 h 786800"/>
                <a:gd name="connsiteX9" fmla="*/ 363827 w 1101279"/>
                <a:gd name="connsiteY9" fmla="*/ 455136 h 786800"/>
                <a:gd name="connsiteX10" fmla="*/ 232858 w 1101279"/>
                <a:gd name="connsiteY10" fmla="*/ 340836 h 786800"/>
                <a:gd name="connsiteX11" fmla="*/ 0 w 1101279"/>
                <a:gd name="connsiteY11" fmla="*/ 786800 h 786800"/>
                <a:gd name="connsiteX12" fmla="*/ 7531 w 1101279"/>
                <a:gd name="connsiteY12" fmla="*/ 778268 h 786800"/>
                <a:gd name="connsiteX13" fmla="*/ 35214 w 1101279"/>
                <a:gd name="connsiteY13" fmla="*/ 757553 h 786800"/>
                <a:gd name="connsiteX14" fmla="*/ 235239 w 1101279"/>
                <a:gd name="connsiteY14" fmla="*/ 262253 h 786800"/>
                <a:gd name="connsiteX15" fmla="*/ 349539 w 1101279"/>
                <a:gd name="connsiteY15" fmla="*/ 81277 h 786800"/>
                <a:gd name="connsiteX16" fmla="*/ 437050 w 1101279"/>
                <a:gd name="connsiteY16" fmla="*/ 17 h 786800"/>
                <a:gd name="connsiteX0" fmla="*/ 437050 w 1101279"/>
                <a:gd name="connsiteY0" fmla="*/ 17 h 786800"/>
                <a:gd name="connsiteX1" fmla="*/ 520989 w 1101279"/>
                <a:gd name="connsiteY1" fmla="*/ 24127 h 786800"/>
                <a:gd name="connsiteX2" fmla="*/ 656720 w 1101279"/>
                <a:gd name="connsiteY2" fmla="*/ 181291 h 786800"/>
                <a:gd name="connsiteX3" fmla="*/ 756733 w 1101279"/>
                <a:gd name="connsiteY3" fmla="*/ 43179 h 786800"/>
                <a:gd name="connsiteX4" fmla="*/ 1006764 w 1101279"/>
                <a:gd name="connsiteY4" fmla="*/ 443229 h 786800"/>
                <a:gd name="connsiteX5" fmla="*/ 1083559 w 1101279"/>
                <a:gd name="connsiteY5" fmla="*/ 714245 h 786800"/>
                <a:gd name="connsiteX6" fmla="*/ 1101279 w 1101279"/>
                <a:gd name="connsiteY6" fmla="*/ 786800 h 786800"/>
                <a:gd name="connsiteX7" fmla="*/ 497177 w 1101279"/>
                <a:gd name="connsiteY7" fmla="*/ 707548 h 786800"/>
                <a:gd name="connsiteX8" fmla="*/ 423358 w 1101279"/>
                <a:gd name="connsiteY8" fmla="*/ 555148 h 786800"/>
                <a:gd name="connsiteX9" fmla="*/ 363827 w 1101279"/>
                <a:gd name="connsiteY9" fmla="*/ 455136 h 786800"/>
                <a:gd name="connsiteX10" fmla="*/ 232858 w 1101279"/>
                <a:gd name="connsiteY10" fmla="*/ 340836 h 786800"/>
                <a:gd name="connsiteX11" fmla="*/ 0 w 1101279"/>
                <a:gd name="connsiteY11" fmla="*/ 786800 h 786800"/>
                <a:gd name="connsiteX12" fmla="*/ 7531 w 1101279"/>
                <a:gd name="connsiteY12" fmla="*/ 778268 h 786800"/>
                <a:gd name="connsiteX13" fmla="*/ 35214 w 1101279"/>
                <a:gd name="connsiteY13" fmla="*/ 757553 h 786800"/>
                <a:gd name="connsiteX14" fmla="*/ 235239 w 1101279"/>
                <a:gd name="connsiteY14" fmla="*/ 262253 h 786800"/>
                <a:gd name="connsiteX15" fmla="*/ 349539 w 1101279"/>
                <a:gd name="connsiteY15" fmla="*/ 81277 h 786800"/>
                <a:gd name="connsiteX16" fmla="*/ 437050 w 1101279"/>
                <a:gd name="connsiteY16" fmla="*/ 17 h 786800"/>
                <a:gd name="connsiteX0" fmla="*/ 437050 w 1101279"/>
                <a:gd name="connsiteY0" fmla="*/ 17 h 899050"/>
                <a:gd name="connsiteX1" fmla="*/ 520989 w 1101279"/>
                <a:gd name="connsiteY1" fmla="*/ 24127 h 899050"/>
                <a:gd name="connsiteX2" fmla="*/ 656720 w 1101279"/>
                <a:gd name="connsiteY2" fmla="*/ 181291 h 899050"/>
                <a:gd name="connsiteX3" fmla="*/ 756733 w 1101279"/>
                <a:gd name="connsiteY3" fmla="*/ 43179 h 899050"/>
                <a:gd name="connsiteX4" fmla="*/ 1006764 w 1101279"/>
                <a:gd name="connsiteY4" fmla="*/ 443229 h 899050"/>
                <a:gd name="connsiteX5" fmla="*/ 1083559 w 1101279"/>
                <a:gd name="connsiteY5" fmla="*/ 714245 h 899050"/>
                <a:gd name="connsiteX6" fmla="*/ 1101279 w 1101279"/>
                <a:gd name="connsiteY6" fmla="*/ 786800 h 899050"/>
                <a:gd name="connsiteX7" fmla="*/ 442408 w 1101279"/>
                <a:gd name="connsiteY7" fmla="*/ 898048 h 899050"/>
                <a:gd name="connsiteX8" fmla="*/ 497177 w 1101279"/>
                <a:gd name="connsiteY8" fmla="*/ 707548 h 899050"/>
                <a:gd name="connsiteX9" fmla="*/ 423358 w 1101279"/>
                <a:gd name="connsiteY9" fmla="*/ 555148 h 899050"/>
                <a:gd name="connsiteX10" fmla="*/ 363827 w 1101279"/>
                <a:gd name="connsiteY10" fmla="*/ 455136 h 899050"/>
                <a:gd name="connsiteX11" fmla="*/ 232858 w 1101279"/>
                <a:gd name="connsiteY11" fmla="*/ 340836 h 899050"/>
                <a:gd name="connsiteX12" fmla="*/ 0 w 1101279"/>
                <a:gd name="connsiteY12" fmla="*/ 786800 h 899050"/>
                <a:gd name="connsiteX13" fmla="*/ 7531 w 1101279"/>
                <a:gd name="connsiteY13" fmla="*/ 778268 h 899050"/>
                <a:gd name="connsiteX14" fmla="*/ 35214 w 1101279"/>
                <a:gd name="connsiteY14" fmla="*/ 757553 h 899050"/>
                <a:gd name="connsiteX15" fmla="*/ 235239 w 1101279"/>
                <a:gd name="connsiteY15" fmla="*/ 262253 h 899050"/>
                <a:gd name="connsiteX16" fmla="*/ 349539 w 1101279"/>
                <a:gd name="connsiteY16" fmla="*/ 81277 h 899050"/>
                <a:gd name="connsiteX17" fmla="*/ 437050 w 1101279"/>
                <a:gd name="connsiteY17" fmla="*/ 17 h 899050"/>
                <a:gd name="connsiteX0" fmla="*/ 437050 w 1101279"/>
                <a:gd name="connsiteY0" fmla="*/ 17 h 899050"/>
                <a:gd name="connsiteX1" fmla="*/ 520989 w 1101279"/>
                <a:gd name="connsiteY1" fmla="*/ 24127 h 899050"/>
                <a:gd name="connsiteX2" fmla="*/ 656720 w 1101279"/>
                <a:gd name="connsiteY2" fmla="*/ 181291 h 899050"/>
                <a:gd name="connsiteX3" fmla="*/ 756733 w 1101279"/>
                <a:gd name="connsiteY3" fmla="*/ 43179 h 899050"/>
                <a:gd name="connsiteX4" fmla="*/ 1006764 w 1101279"/>
                <a:gd name="connsiteY4" fmla="*/ 443229 h 899050"/>
                <a:gd name="connsiteX5" fmla="*/ 1083559 w 1101279"/>
                <a:gd name="connsiteY5" fmla="*/ 714245 h 899050"/>
                <a:gd name="connsiteX6" fmla="*/ 1101279 w 1101279"/>
                <a:gd name="connsiteY6" fmla="*/ 786800 h 899050"/>
                <a:gd name="connsiteX7" fmla="*/ 442408 w 1101279"/>
                <a:gd name="connsiteY7" fmla="*/ 898048 h 899050"/>
                <a:gd name="connsiteX8" fmla="*/ 430502 w 1101279"/>
                <a:gd name="connsiteY8" fmla="*/ 771842 h 899050"/>
                <a:gd name="connsiteX9" fmla="*/ 497177 w 1101279"/>
                <a:gd name="connsiteY9" fmla="*/ 707548 h 899050"/>
                <a:gd name="connsiteX10" fmla="*/ 423358 w 1101279"/>
                <a:gd name="connsiteY10" fmla="*/ 555148 h 899050"/>
                <a:gd name="connsiteX11" fmla="*/ 363827 w 1101279"/>
                <a:gd name="connsiteY11" fmla="*/ 455136 h 899050"/>
                <a:gd name="connsiteX12" fmla="*/ 232858 w 1101279"/>
                <a:gd name="connsiteY12" fmla="*/ 340836 h 899050"/>
                <a:gd name="connsiteX13" fmla="*/ 0 w 1101279"/>
                <a:gd name="connsiteY13" fmla="*/ 786800 h 899050"/>
                <a:gd name="connsiteX14" fmla="*/ 7531 w 1101279"/>
                <a:gd name="connsiteY14" fmla="*/ 778268 h 899050"/>
                <a:gd name="connsiteX15" fmla="*/ 35214 w 1101279"/>
                <a:gd name="connsiteY15" fmla="*/ 757553 h 899050"/>
                <a:gd name="connsiteX16" fmla="*/ 235239 w 1101279"/>
                <a:gd name="connsiteY16" fmla="*/ 262253 h 899050"/>
                <a:gd name="connsiteX17" fmla="*/ 349539 w 1101279"/>
                <a:gd name="connsiteY17" fmla="*/ 81277 h 899050"/>
                <a:gd name="connsiteX18" fmla="*/ 437050 w 1101279"/>
                <a:gd name="connsiteY18" fmla="*/ 17 h 899050"/>
                <a:gd name="connsiteX0" fmla="*/ 437050 w 1101279"/>
                <a:gd name="connsiteY0" fmla="*/ 17 h 927445"/>
                <a:gd name="connsiteX1" fmla="*/ 520989 w 1101279"/>
                <a:gd name="connsiteY1" fmla="*/ 24127 h 927445"/>
                <a:gd name="connsiteX2" fmla="*/ 656720 w 1101279"/>
                <a:gd name="connsiteY2" fmla="*/ 181291 h 927445"/>
                <a:gd name="connsiteX3" fmla="*/ 756733 w 1101279"/>
                <a:gd name="connsiteY3" fmla="*/ 43179 h 927445"/>
                <a:gd name="connsiteX4" fmla="*/ 1006764 w 1101279"/>
                <a:gd name="connsiteY4" fmla="*/ 443229 h 927445"/>
                <a:gd name="connsiteX5" fmla="*/ 1083559 w 1101279"/>
                <a:gd name="connsiteY5" fmla="*/ 714245 h 927445"/>
                <a:gd name="connsiteX6" fmla="*/ 1101279 w 1101279"/>
                <a:gd name="connsiteY6" fmla="*/ 786800 h 927445"/>
                <a:gd name="connsiteX7" fmla="*/ 416214 w 1101279"/>
                <a:gd name="connsiteY7" fmla="*/ 926623 h 927445"/>
                <a:gd name="connsiteX8" fmla="*/ 430502 w 1101279"/>
                <a:gd name="connsiteY8" fmla="*/ 771842 h 927445"/>
                <a:gd name="connsiteX9" fmla="*/ 497177 w 1101279"/>
                <a:gd name="connsiteY9" fmla="*/ 707548 h 927445"/>
                <a:gd name="connsiteX10" fmla="*/ 423358 w 1101279"/>
                <a:gd name="connsiteY10" fmla="*/ 555148 h 927445"/>
                <a:gd name="connsiteX11" fmla="*/ 363827 w 1101279"/>
                <a:gd name="connsiteY11" fmla="*/ 455136 h 927445"/>
                <a:gd name="connsiteX12" fmla="*/ 232858 w 1101279"/>
                <a:gd name="connsiteY12" fmla="*/ 340836 h 927445"/>
                <a:gd name="connsiteX13" fmla="*/ 0 w 1101279"/>
                <a:gd name="connsiteY13" fmla="*/ 786800 h 927445"/>
                <a:gd name="connsiteX14" fmla="*/ 7531 w 1101279"/>
                <a:gd name="connsiteY14" fmla="*/ 778268 h 927445"/>
                <a:gd name="connsiteX15" fmla="*/ 35214 w 1101279"/>
                <a:gd name="connsiteY15" fmla="*/ 757553 h 927445"/>
                <a:gd name="connsiteX16" fmla="*/ 235239 w 1101279"/>
                <a:gd name="connsiteY16" fmla="*/ 262253 h 927445"/>
                <a:gd name="connsiteX17" fmla="*/ 349539 w 1101279"/>
                <a:gd name="connsiteY17" fmla="*/ 81277 h 927445"/>
                <a:gd name="connsiteX18" fmla="*/ 437050 w 1101279"/>
                <a:gd name="connsiteY18" fmla="*/ 17 h 927445"/>
                <a:gd name="connsiteX0" fmla="*/ 437050 w 1101279"/>
                <a:gd name="connsiteY0" fmla="*/ 17 h 1306278"/>
                <a:gd name="connsiteX1" fmla="*/ 520989 w 1101279"/>
                <a:gd name="connsiteY1" fmla="*/ 24127 h 1306278"/>
                <a:gd name="connsiteX2" fmla="*/ 656720 w 1101279"/>
                <a:gd name="connsiteY2" fmla="*/ 181291 h 1306278"/>
                <a:gd name="connsiteX3" fmla="*/ 756733 w 1101279"/>
                <a:gd name="connsiteY3" fmla="*/ 43179 h 1306278"/>
                <a:gd name="connsiteX4" fmla="*/ 1006764 w 1101279"/>
                <a:gd name="connsiteY4" fmla="*/ 443229 h 1306278"/>
                <a:gd name="connsiteX5" fmla="*/ 1083559 w 1101279"/>
                <a:gd name="connsiteY5" fmla="*/ 714245 h 1306278"/>
                <a:gd name="connsiteX6" fmla="*/ 1101279 w 1101279"/>
                <a:gd name="connsiteY6" fmla="*/ 786800 h 1306278"/>
                <a:gd name="connsiteX7" fmla="*/ 380496 w 1101279"/>
                <a:gd name="connsiteY7" fmla="*/ 1305242 h 1306278"/>
                <a:gd name="connsiteX8" fmla="*/ 416214 w 1101279"/>
                <a:gd name="connsiteY8" fmla="*/ 926623 h 1306278"/>
                <a:gd name="connsiteX9" fmla="*/ 430502 w 1101279"/>
                <a:gd name="connsiteY9" fmla="*/ 771842 h 1306278"/>
                <a:gd name="connsiteX10" fmla="*/ 497177 w 1101279"/>
                <a:gd name="connsiteY10" fmla="*/ 707548 h 1306278"/>
                <a:gd name="connsiteX11" fmla="*/ 423358 w 1101279"/>
                <a:gd name="connsiteY11" fmla="*/ 555148 h 1306278"/>
                <a:gd name="connsiteX12" fmla="*/ 363827 w 1101279"/>
                <a:gd name="connsiteY12" fmla="*/ 455136 h 1306278"/>
                <a:gd name="connsiteX13" fmla="*/ 232858 w 1101279"/>
                <a:gd name="connsiteY13" fmla="*/ 340836 h 1306278"/>
                <a:gd name="connsiteX14" fmla="*/ 0 w 1101279"/>
                <a:gd name="connsiteY14" fmla="*/ 786800 h 1306278"/>
                <a:gd name="connsiteX15" fmla="*/ 7531 w 1101279"/>
                <a:gd name="connsiteY15" fmla="*/ 778268 h 1306278"/>
                <a:gd name="connsiteX16" fmla="*/ 35214 w 1101279"/>
                <a:gd name="connsiteY16" fmla="*/ 757553 h 1306278"/>
                <a:gd name="connsiteX17" fmla="*/ 235239 w 1101279"/>
                <a:gd name="connsiteY17" fmla="*/ 262253 h 1306278"/>
                <a:gd name="connsiteX18" fmla="*/ 349539 w 1101279"/>
                <a:gd name="connsiteY18" fmla="*/ 81277 h 1306278"/>
                <a:gd name="connsiteX19" fmla="*/ 437050 w 1101279"/>
                <a:gd name="connsiteY19" fmla="*/ 17 h 1306278"/>
                <a:gd name="connsiteX0" fmla="*/ 437050 w 1101279"/>
                <a:gd name="connsiteY0" fmla="*/ 17 h 1306480"/>
                <a:gd name="connsiteX1" fmla="*/ 520989 w 1101279"/>
                <a:gd name="connsiteY1" fmla="*/ 24127 h 1306480"/>
                <a:gd name="connsiteX2" fmla="*/ 656720 w 1101279"/>
                <a:gd name="connsiteY2" fmla="*/ 181291 h 1306480"/>
                <a:gd name="connsiteX3" fmla="*/ 756733 w 1101279"/>
                <a:gd name="connsiteY3" fmla="*/ 43179 h 1306480"/>
                <a:gd name="connsiteX4" fmla="*/ 1006764 w 1101279"/>
                <a:gd name="connsiteY4" fmla="*/ 443229 h 1306480"/>
                <a:gd name="connsiteX5" fmla="*/ 1083559 w 1101279"/>
                <a:gd name="connsiteY5" fmla="*/ 714245 h 1306480"/>
                <a:gd name="connsiteX6" fmla="*/ 1101279 w 1101279"/>
                <a:gd name="connsiteY6" fmla="*/ 786800 h 1306480"/>
                <a:gd name="connsiteX7" fmla="*/ 380496 w 1101279"/>
                <a:gd name="connsiteY7" fmla="*/ 1305242 h 1306480"/>
                <a:gd name="connsiteX8" fmla="*/ 359064 w 1101279"/>
                <a:gd name="connsiteY8" fmla="*/ 990916 h 1306480"/>
                <a:gd name="connsiteX9" fmla="*/ 430502 w 1101279"/>
                <a:gd name="connsiteY9" fmla="*/ 771842 h 1306480"/>
                <a:gd name="connsiteX10" fmla="*/ 497177 w 1101279"/>
                <a:gd name="connsiteY10" fmla="*/ 707548 h 1306480"/>
                <a:gd name="connsiteX11" fmla="*/ 423358 w 1101279"/>
                <a:gd name="connsiteY11" fmla="*/ 555148 h 1306480"/>
                <a:gd name="connsiteX12" fmla="*/ 363827 w 1101279"/>
                <a:gd name="connsiteY12" fmla="*/ 455136 h 1306480"/>
                <a:gd name="connsiteX13" fmla="*/ 232858 w 1101279"/>
                <a:gd name="connsiteY13" fmla="*/ 340836 h 1306480"/>
                <a:gd name="connsiteX14" fmla="*/ 0 w 1101279"/>
                <a:gd name="connsiteY14" fmla="*/ 786800 h 1306480"/>
                <a:gd name="connsiteX15" fmla="*/ 7531 w 1101279"/>
                <a:gd name="connsiteY15" fmla="*/ 778268 h 1306480"/>
                <a:gd name="connsiteX16" fmla="*/ 35214 w 1101279"/>
                <a:gd name="connsiteY16" fmla="*/ 757553 h 1306480"/>
                <a:gd name="connsiteX17" fmla="*/ 235239 w 1101279"/>
                <a:gd name="connsiteY17" fmla="*/ 262253 h 1306480"/>
                <a:gd name="connsiteX18" fmla="*/ 349539 w 1101279"/>
                <a:gd name="connsiteY18" fmla="*/ 81277 h 1306480"/>
                <a:gd name="connsiteX19" fmla="*/ 437050 w 1101279"/>
                <a:gd name="connsiteY19" fmla="*/ 17 h 1306480"/>
                <a:gd name="connsiteX0" fmla="*/ 437050 w 1101279"/>
                <a:gd name="connsiteY0" fmla="*/ 17 h 1306241"/>
                <a:gd name="connsiteX1" fmla="*/ 520989 w 1101279"/>
                <a:gd name="connsiteY1" fmla="*/ 24127 h 1306241"/>
                <a:gd name="connsiteX2" fmla="*/ 656720 w 1101279"/>
                <a:gd name="connsiteY2" fmla="*/ 181291 h 1306241"/>
                <a:gd name="connsiteX3" fmla="*/ 756733 w 1101279"/>
                <a:gd name="connsiteY3" fmla="*/ 43179 h 1306241"/>
                <a:gd name="connsiteX4" fmla="*/ 1006764 w 1101279"/>
                <a:gd name="connsiteY4" fmla="*/ 443229 h 1306241"/>
                <a:gd name="connsiteX5" fmla="*/ 1083559 w 1101279"/>
                <a:gd name="connsiteY5" fmla="*/ 714245 h 1306241"/>
                <a:gd name="connsiteX6" fmla="*/ 1101279 w 1101279"/>
                <a:gd name="connsiteY6" fmla="*/ 786800 h 1306241"/>
                <a:gd name="connsiteX7" fmla="*/ 380496 w 1101279"/>
                <a:gd name="connsiteY7" fmla="*/ 1305242 h 1306241"/>
                <a:gd name="connsiteX8" fmla="*/ 401926 w 1101279"/>
                <a:gd name="connsiteY8" fmla="*/ 912335 h 1306241"/>
                <a:gd name="connsiteX9" fmla="*/ 430502 w 1101279"/>
                <a:gd name="connsiteY9" fmla="*/ 771842 h 1306241"/>
                <a:gd name="connsiteX10" fmla="*/ 497177 w 1101279"/>
                <a:gd name="connsiteY10" fmla="*/ 707548 h 1306241"/>
                <a:gd name="connsiteX11" fmla="*/ 423358 w 1101279"/>
                <a:gd name="connsiteY11" fmla="*/ 555148 h 1306241"/>
                <a:gd name="connsiteX12" fmla="*/ 363827 w 1101279"/>
                <a:gd name="connsiteY12" fmla="*/ 455136 h 1306241"/>
                <a:gd name="connsiteX13" fmla="*/ 232858 w 1101279"/>
                <a:gd name="connsiteY13" fmla="*/ 340836 h 1306241"/>
                <a:gd name="connsiteX14" fmla="*/ 0 w 1101279"/>
                <a:gd name="connsiteY14" fmla="*/ 786800 h 1306241"/>
                <a:gd name="connsiteX15" fmla="*/ 7531 w 1101279"/>
                <a:gd name="connsiteY15" fmla="*/ 778268 h 1306241"/>
                <a:gd name="connsiteX16" fmla="*/ 35214 w 1101279"/>
                <a:gd name="connsiteY16" fmla="*/ 757553 h 1306241"/>
                <a:gd name="connsiteX17" fmla="*/ 235239 w 1101279"/>
                <a:gd name="connsiteY17" fmla="*/ 262253 h 1306241"/>
                <a:gd name="connsiteX18" fmla="*/ 349539 w 1101279"/>
                <a:gd name="connsiteY18" fmla="*/ 81277 h 1306241"/>
                <a:gd name="connsiteX19" fmla="*/ 437050 w 1101279"/>
                <a:gd name="connsiteY19" fmla="*/ 17 h 1306241"/>
                <a:gd name="connsiteX0" fmla="*/ 437050 w 1101279"/>
                <a:gd name="connsiteY0" fmla="*/ 17 h 1306241"/>
                <a:gd name="connsiteX1" fmla="*/ 520989 w 1101279"/>
                <a:gd name="connsiteY1" fmla="*/ 24127 h 1306241"/>
                <a:gd name="connsiteX2" fmla="*/ 656720 w 1101279"/>
                <a:gd name="connsiteY2" fmla="*/ 181291 h 1306241"/>
                <a:gd name="connsiteX3" fmla="*/ 756733 w 1101279"/>
                <a:gd name="connsiteY3" fmla="*/ 43179 h 1306241"/>
                <a:gd name="connsiteX4" fmla="*/ 1006764 w 1101279"/>
                <a:gd name="connsiteY4" fmla="*/ 443229 h 1306241"/>
                <a:gd name="connsiteX5" fmla="*/ 1083559 w 1101279"/>
                <a:gd name="connsiteY5" fmla="*/ 714245 h 1306241"/>
                <a:gd name="connsiteX6" fmla="*/ 1101279 w 1101279"/>
                <a:gd name="connsiteY6" fmla="*/ 786800 h 1306241"/>
                <a:gd name="connsiteX7" fmla="*/ 380496 w 1101279"/>
                <a:gd name="connsiteY7" fmla="*/ 1305242 h 1306241"/>
                <a:gd name="connsiteX8" fmla="*/ 401926 w 1101279"/>
                <a:gd name="connsiteY8" fmla="*/ 912335 h 1306241"/>
                <a:gd name="connsiteX9" fmla="*/ 430502 w 1101279"/>
                <a:gd name="connsiteY9" fmla="*/ 771842 h 1306241"/>
                <a:gd name="connsiteX10" fmla="*/ 497177 w 1101279"/>
                <a:gd name="connsiteY10" fmla="*/ 707548 h 1306241"/>
                <a:gd name="connsiteX11" fmla="*/ 423358 w 1101279"/>
                <a:gd name="connsiteY11" fmla="*/ 555148 h 1306241"/>
                <a:gd name="connsiteX12" fmla="*/ 363827 w 1101279"/>
                <a:gd name="connsiteY12" fmla="*/ 455136 h 1306241"/>
                <a:gd name="connsiteX13" fmla="*/ 232858 w 1101279"/>
                <a:gd name="connsiteY13" fmla="*/ 340836 h 1306241"/>
                <a:gd name="connsiteX14" fmla="*/ 0 w 1101279"/>
                <a:gd name="connsiteY14" fmla="*/ 786800 h 1306241"/>
                <a:gd name="connsiteX15" fmla="*/ 7531 w 1101279"/>
                <a:gd name="connsiteY15" fmla="*/ 778268 h 1306241"/>
                <a:gd name="connsiteX16" fmla="*/ 35214 w 1101279"/>
                <a:gd name="connsiteY16" fmla="*/ 757553 h 1306241"/>
                <a:gd name="connsiteX17" fmla="*/ 235239 w 1101279"/>
                <a:gd name="connsiteY17" fmla="*/ 262253 h 1306241"/>
                <a:gd name="connsiteX18" fmla="*/ 349539 w 1101279"/>
                <a:gd name="connsiteY18" fmla="*/ 81277 h 1306241"/>
                <a:gd name="connsiteX19" fmla="*/ 437050 w 1101279"/>
                <a:gd name="connsiteY19" fmla="*/ 17 h 1306241"/>
                <a:gd name="connsiteX0" fmla="*/ 437050 w 1101279"/>
                <a:gd name="connsiteY0" fmla="*/ 17 h 1310427"/>
                <a:gd name="connsiteX1" fmla="*/ 520989 w 1101279"/>
                <a:gd name="connsiteY1" fmla="*/ 24127 h 1310427"/>
                <a:gd name="connsiteX2" fmla="*/ 656720 w 1101279"/>
                <a:gd name="connsiteY2" fmla="*/ 181291 h 1310427"/>
                <a:gd name="connsiteX3" fmla="*/ 756733 w 1101279"/>
                <a:gd name="connsiteY3" fmla="*/ 43179 h 1310427"/>
                <a:gd name="connsiteX4" fmla="*/ 1006764 w 1101279"/>
                <a:gd name="connsiteY4" fmla="*/ 443229 h 1310427"/>
                <a:gd name="connsiteX5" fmla="*/ 1083559 w 1101279"/>
                <a:gd name="connsiteY5" fmla="*/ 714245 h 1310427"/>
                <a:gd name="connsiteX6" fmla="*/ 1101279 w 1101279"/>
                <a:gd name="connsiteY6" fmla="*/ 786800 h 1310427"/>
                <a:gd name="connsiteX7" fmla="*/ 380496 w 1101279"/>
                <a:gd name="connsiteY7" fmla="*/ 1305242 h 1310427"/>
                <a:gd name="connsiteX8" fmla="*/ 332871 w 1101279"/>
                <a:gd name="connsiteY8" fmla="*/ 1031398 h 1310427"/>
                <a:gd name="connsiteX9" fmla="*/ 401926 w 1101279"/>
                <a:gd name="connsiteY9" fmla="*/ 912335 h 1310427"/>
                <a:gd name="connsiteX10" fmla="*/ 430502 w 1101279"/>
                <a:gd name="connsiteY10" fmla="*/ 771842 h 1310427"/>
                <a:gd name="connsiteX11" fmla="*/ 497177 w 1101279"/>
                <a:gd name="connsiteY11" fmla="*/ 707548 h 1310427"/>
                <a:gd name="connsiteX12" fmla="*/ 423358 w 1101279"/>
                <a:gd name="connsiteY12" fmla="*/ 555148 h 1310427"/>
                <a:gd name="connsiteX13" fmla="*/ 363827 w 1101279"/>
                <a:gd name="connsiteY13" fmla="*/ 455136 h 1310427"/>
                <a:gd name="connsiteX14" fmla="*/ 232858 w 1101279"/>
                <a:gd name="connsiteY14" fmla="*/ 340836 h 1310427"/>
                <a:gd name="connsiteX15" fmla="*/ 0 w 1101279"/>
                <a:gd name="connsiteY15" fmla="*/ 786800 h 1310427"/>
                <a:gd name="connsiteX16" fmla="*/ 7531 w 1101279"/>
                <a:gd name="connsiteY16" fmla="*/ 778268 h 1310427"/>
                <a:gd name="connsiteX17" fmla="*/ 35214 w 1101279"/>
                <a:gd name="connsiteY17" fmla="*/ 757553 h 1310427"/>
                <a:gd name="connsiteX18" fmla="*/ 235239 w 1101279"/>
                <a:gd name="connsiteY18" fmla="*/ 262253 h 1310427"/>
                <a:gd name="connsiteX19" fmla="*/ 349539 w 1101279"/>
                <a:gd name="connsiteY19" fmla="*/ 81277 h 1310427"/>
                <a:gd name="connsiteX20" fmla="*/ 437050 w 1101279"/>
                <a:gd name="connsiteY20" fmla="*/ 17 h 1310427"/>
                <a:gd name="connsiteX0" fmla="*/ 437050 w 1101279"/>
                <a:gd name="connsiteY0" fmla="*/ 17 h 1321519"/>
                <a:gd name="connsiteX1" fmla="*/ 520989 w 1101279"/>
                <a:gd name="connsiteY1" fmla="*/ 24127 h 1321519"/>
                <a:gd name="connsiteX2" fmla="*/ 656720 w 1101279"/>
                <a:gd name="connsiteY2" fmla="*/ 181291 h 1321519"/>
                <a:gd name="connsiteX3" fmla="*/ 756733 w 1101279"/>
                <a:gd name="connsiteY3" fmla="*/ 43179 h 1321519"/>
                <a:gd name="connsiteX4" fmla="*/ 1006764 w 1101279"/>
                <a:gd name="connsiteY4" fmla="*/ 443229 h 1321519"/>
                <a:gd name="connsiteX5" fmla="*/ 1083559 w 1101279"/>
                <a:gd name="connsiteY5" fmla="*/ 714245 h 1321519"/>
                <a:gd name="connsiteX6" fmla="*/ 1101279 w 1101279"/>
                <a:gd name="connsiteY6" fmla="*/ 786800 h 1321519"/>
                <a:gd name="connsiteX7" fmla="*/ 380496 w 1101279"/>
                <a:gd name="connsiteY7" fmla="*/ 1305242 h 1321519"/>
                <a:gd name="connsiteX8" fmla="*/ 268577 w 1101279"/>
                <a:gd name="connsiteY8" fmla="*/ 1155223 h 1321519"/>
                <a:gd name="connsiteX9" fmla="*/ 332871 w 1101279"/>
                <a:gd name="connsiteY9" fmla="*/ 1031398 h 1321519"/>
                <a:gd name="connsiteX10" fmla="*/ 401926 w 1101279"/>
                <a:gd name="connsiteY10" fmla="*/ 912335 h 1321519"/>
                <a:gd name="connsiteX11" fmla="*/ 430502 w 1101279"/>
                <a:gd name="connsiteY11" fmla="*/ 771842 h 1321519"/>
                <a:gd name="connsiteX12" fmla="*/ 497177 w 1101279"/>
                <a:gd name="connsiteY12" fmla="*/ 707548 h 1321519"/>
                <a:gd name="connsiteX13" fmla="*/ 423358 w 1101279"/>
                <a:gd name="connsiteY13" fmla="*/ 555148 h 1321519"/>
                <a:gd name="connsiteX14" fmla="*/ 363827 w 1101279"/>
                <a:gd name="connsiteY14" fmla="*/ 455136 h 1321519"/>
                <a:gd name="connsiteX15" fmla="*/ 232858 w 1101279"/>
                <a:gd name="connsiteY15" fmla="*/ 340836 h 1321519"/>
                <a:gd name="connsiteX16" fmla="*/ 0 w 1101279"/>
                <a:gd name="connsiteY16" fmla="*/ 786800 h 1321519"/>
                <a:gd name="connsiteX17" fmla="*/ 7531 w 1101279"/>
                <a:gd name="connsiteY17" fmla="*/ 778268 h 1321519"/>
                <a:gd name="connsiteX18" fmla="*/ 35214 w 1101279"/>
                <a:gd name="connsiteY18" fmla="*/ 757553 h 1321519"/>
                <a:gd name="connsiteX19" fmla="*/ 235239 w 1101279"/>
                <a:gd name="connsiteY19" fmla="*/ 262253 h 1321519"/>
                <a:gd name="connsiteX20" fmla="*/ 349539 w 1101279"/>
                <a:gd name="connsiteY20" fmla="*/ 81277 h 1321519"/>
                <a:gd name="connsiteX21" fmla="*/ 437050 w 1101279"/>
                <a:gd name="connsiteY21" fmla="*/ 17 h 1321519"/>
                <a:gd name="connsiteX0" fmla="*/ 437050 w 1101279"/>
                <a:gd name="connsiteY0" fmla="*/ 17 h 1351618"/>
                <a:gd name="connsiteX1" fmla="*/ 520989 w 1101279"/>
                <a:gd name="connsiteY1" fmla="*/ 24127 h 1351618"/>
                <a:gd name="connsiteX2" fmla="*/ 656720 w 1101279"/>
                <a:gd name="connsiteY2" fmla="*/ 181291 h 1351618"/>
                <a:gd name="connsiteX3" fmla="*/ 756733 w 1101279"/>
                <a:gd name="connsiteY3" fmla="*/ 43179 h 1351618"/>
                <a:gd name="connsiteX4" fmla="*/ 1006764 w 1101279"/>
                <a:gd name="connsiteY4" fmla="*/ 443229 h 1351618"/>
                <a:gd name="connsiteX5" fmla="*/ 1083559 w 1101279"/>
                <a:gd name="connsiteY5" fmla="*/ 714245 h 1351618"/>
                <a:gd name="connsiteX6" fmla="*/ 1101279 w 1101279"/>
                <a:gd name="connsiteY6" fmla="*/ 786800 h 1351618"/>
                <a:gd name="connsiteX7" fmla="*/ 380496 w 1101279"/>
                <a:gd name="connsiteY7" fmla="*/ 1305242 h 1351618"/>
                <a:gd name="connsiteX8" fmla="*/ 237621 w 1101279"/>
                <a:gd name="connsiteY8" fmla="*/ 1310004 h 1351618"/>
                <a:gd name="connsiteX9" fmla="*/ 268577 w 1101279"/>
                <a:gd name="connsiteY9" fmla="*/ 1155223 h 1351618"/>
                <a:gd name="connsiteX10" fmla="*/ 332871 w 1101279"/>
                <a:gd name="connsiteY10" fmla="*/ 1031398 h 1351618"/>
                <a:gd name="connsiteX11" fmla="*/ 401926 w 1101279"/>
                <a:gd name="connsiteY11" fmla="*/ 912335 h 1351618"/>
                <a:gd name="connsiteX12" fmla="*/ 430502 w 1101279"/>
                <a:gd name="connsiteY12" fmla="*/ 771842 h 1351618"/>
                <a:gd name="connsiteX13" fmla="*/ 497177 w 1101279"/>
                <a:gd name="connsiteY13" fmla="*/ 707548 h 1351618"/>
                <a:gd name="connsiteX14" fmla="*/ 423358 w 1101279"/>
                <a:gd name="connsiteY14" fmla="*/ 555148 h 1351618"/>
                <a:gd name="connsiteX15" fmla="*/ 363827 w 1101279"/>
                <a:gd name="connsiteY15" fmla="*/ 455136 h 1351618"/>
                <a:gd name="connsiteX16" fmla="*/ 232858 w 1101279"/>
                <a:gd name="connsiteY16" fmla="*/ 340836 h 1351618"/>
                <a:gd name="connsiteX17" fmla="*/ 0 w 1101279"/>
                <a:gd name="connsiteY17" fmla="*/ 786800 h 1351618"/>
                <a:gd name="connsiteX18" fmla="*/ 7531 w 1101279"/>
                <a:gd name="connsiteY18" fmla="*/ 778268 h 1351618"/>
                <a:gd name="connsiteX19" fmla="*/ 35214 w 1101279"/>
                <a:gd name="connsiteY19" fmla="*/ 757553 h 1351618"/>
                <a:gd name="connsiteX20" fmla="*/ 235239 w 1101279"/>
                <a:gd name="connsiteY20" fmla="*/ 262253 h 1351618"/>
                <a:gd name="connsiteX21" fmla="*/ 349539 w 1101279"/>
                <a:gd name="connsiteY21" fmla="*/ 81277 h 1351618"/>
                <a:gd name="connsiteX22" fmla="*/ 437050 w 1101279"/>
                <a:gd name="connsiteY22" fmla="*/ 17 h 1351618"/>
                <a:gd name="connsiteX0" fmla="*/ 437050 w 1101279"/>
                <a:gd name="connsiteY0" fmla="*/ 17 h 1351618"/>
                <a:gd name="connsiteX1" fmla="*/ 520989 w 1101279"/>
                <a:gd name="connsiteY1" fmla="*/ 24127 h 1351618"/>
                <a:gd name="connsiteX2" fmla="*/ 656720 w 1101279"/>
                <a:gd name="connsiteY2" fmla="*/ 181291 h 1351618"/>
                <a:gd name="connsiteX3" fmla="*/ 756733 w 1101279"/>
                <a:gd name="connsiteY3" fmla="*/ 43179 h 1351618"/>
                <a:gd name="connsiteX4" fmla="*/ 1006764 w 1101279"/>
                <a:gd name="connsiteY4" fmla="*/ 443229 h 1351618"/>
                <a:gd name="connsiteX5" fmla="*/ 1083559 w 1101279"/>
                <a:gd name="connsiteY5" fmla="*/ 714245 h 1351618"/>
                <a:gd name="connsiteX6" fmla="*/ 1101279 w 1101279"/>
                <a:gd name="connsiteY6" fmla="*/ 786800 h 1351618"/>
                <a:gd name="connsiteX7" fmla="*/ 380496 w 1101279"/>
                <a:gd name="connsiteY7" fmla="*/ 1305242 h 1351618"/>
                <a:gd name="connsiteX8" fmla="*/ 237621 w 1101279"/>
                <a:gd name="connsiteY8" fmla="*/ 1310004 h 1351618"/>
                <a:gd name="connsiteX9" fmla="*/ 268577 w 1101279"/>
                <a:gd name="connsiteY9" fmla="*/ 1155223 h 1351618"/>
                <a:gd name="connsiteX10" fmla="*/ 332871 w 1101279"/>
                <a:gd name="connsiteY10" fmla="*/ 1031398 h 1351618"/>
                <a:gd name="connsiteX11" fmla="*/ 401926 w 1101279"/>
                <a:gd name="connsiteY11" fmla="*/ 912335 h 1351618"/>
                <a:gd name="connsiteX12" fmla="*/ 430502 w 1101279"/>
                <a:gd name="connsiteY12" fmla="*/ 771842 h 1351618"/>
                <a:gd name="connsiteX13" fmla="*/ 497177 w 1101279"/>
                <a:gd name="connsiteY13" fmla="*/ 707548 h 1351618"/>
                <a:gd name="connsiteX14" fmla="*/ 423358 w 1101279"/>
                <a:gd name="connsiteY14" fmla="*/ 555148 h 1351618"/>
                <a:gd name="connsiteX15" fmla="*/ 363827 w 1101279"/>
                <a:gd name="connsiteY15" fmla="*/ 455136 h 1351618"/>
                <a:gd name="connsiteX16" fmla="*/ 232858 w 1101279"/>
                <a:gd name="connsiteY16" fmla="*/ 340836 h 1351618"/>
                <a:gd name="connsiteX17" fmla="*/ 0 w 1101279"/>
                <a:gd name="connsiteY17" fmla="*/ 786800 h 1351618"/>
                <a:gd name="connsiteX18" fmla="*/ 7531 w 1101279"/>
                <a:gd name="connsiteY18" fmla="*/ 778268 h 1351618"/>
                <a:gd name="connsiteX19" fmla="*/ 35214 w 1101279"/>
                <a:gd name="connsiteY19" fmla="*/ 757553 h 1351618"/>
                <a:gd name="connsiteX20" fmla="*/ 235239 w 1101279"/>
                <a:gd name="connsiteY20" fmla="*/ 262253 h 1351618"/>
                <a:gd name="connsiteX21" fmla="*/ 349539 w 1101279"/>
                <a:gd name="connsiteY21" fmla="*/ 81277 h 1351618"/>
                <a:gd name="connsiteX22" fmla="*/ 437050 w 1101279"/>
                <a:gd name="connsiteY22" fmla="*/ 17 h 1351618"/>
                <a:gd name="connsiteX0" fmla="*/ 437050 w 1101279"/>
                <a:gd name="connsiteY0" fmla="*/ 17 h 1432424"/>
                <a:gd name="connsiteX1" fmla="*/ 520989 w 1101279"/>
                <a:gd name="connsiteY1" fmla="*/ 24127 h 1432424"/>
                <a:gd name="connsiteX2" fmla="*/ 656720 w 1101279"/>
                <a:gd name="connsiteY2" fmla="*/ 181291 h 1432424"/>
                <a:gd name="connsiteX3" fmla="*/ 756733 w 1101279"/>
                <a:gd name="connsiteY3" fmla="*/ 43179 h 1432424"/>
                <a:gd name="connsiteX4" fmla="*/ 1006764 w 1101279"/>
                <a:gd name="connsiteY4" fmla="*/ 443229 h 1432424"/>
                <a:gd name="connsiteX5" fmla="*/ 1083559 w 1101279"/>
                <a:gd name="connsiteY5" fmla="*/ 714245 h 1432424"/>
                <a:gd name="connsiteX6" fmla="*/ 1101279 w 1101279"/>
                <a:gd name="connsiteY6" fmla="*/ 786800 h 1432424"/>
                <a:gd name="connsiteX7" fmla="*/ 380496 w 1101279"/>
                <a:gd name="connsiteY7" fmla="*/ 1305242 h 1432424"/>
                <a:gd name="connsiteX8" fmla="*/ 197140 w 1101279"/>
                <a:gd name="connsiteY8" fmla="*/ 1426685 h 1432424"/>
                <a:gd name="connsiteX9" fmla="*/ 268577 w 1101279"/>
                <a:gd name="connsiteY9" fmla="*/ 1155223 h 1432424"/>
                <a:gd name="connsiteX10" fmla="*/ 332871 w 1101279"/>
                <a:gd name="connsiteY10" fmla="*/ 1031398 h 1432424"/>
                <a:gd name="connsiteX11" fmla="*/ 401926 w 1101279"/>
                <a:gd name="connsiteY11" fmla="*/ 912335 h 1432424"/>
                <a:gd name="connsiteX12" fmla="*/ 430502 w 1101279"/>
                <a:gd name="connsiteY12" fmla="*/ 771842 h 1432424"/>
                <a:gd name="connsiteX13" fmla="*/ 497177 w 1101279"/>
                <a:gd name="connsiteY13" fmla="*/ 707548 h 1432424"/>
                <a:gd name="connsiteX14" fmla="*/ 423358 w 1101279"/>
                <a:gd name="connsiteY14" fmla="*/ 555148 h 1432424"/>
                <a:gd name="connsiteX15" fmla="*/ 363827 w 1101279"/>
                <a:gd name="connsiteY15" fmla="*/ 455136 h 1432424"/>
                <a:gd name="connsiteX16" fmla="*/ 232858 w 1101279"/>
                <a:gd name="connsiteY16" fmla="*/ 340836 h 1432424"/>
                <a:gd name="connsiteX17" fmla="*/ 0 w 1101279"/>
                <a:gd name="connsiteY17" fmla="*/ 786800 h 1432424"/>
                <a:gd name="connsiteX18" fmla="*/ 7531 w 1101279"/>
                <a:gd name="connsiteY18" fmla="*/ 778268 h 1432424"/>
                <a:gd name="connsiteX19" fmla="*/ 35214 w 1101279"/>
                <a:gd name="connsiteY19" fmla="*/ 757553 h 1432424"/>
                <a:gd name="connsiteX20" fmla="*/ 235239 w 1101279"/>
                <a:gd name="connsiteY20" fmla="*/ 262253 h 1432424"/>
                <a:gd name="connsiteX21" fmla="*/ 349539 w 1101279"/>
                <a:gd name="connsiteY21" fmla="*/ 81277 h 1432424"/>
                <a:gd name="connsiteX22" fmla="*/ 437050 w 1101279"/>
                <a:gd name="connsiteY22" fmla="*/ 17 h 1432424"/>
                <a:gd name="connsiteX0" fmla="*/ 437050 w 1101279"/>
                <a:gd name="connsiteY0" fmla="*/ 17 h 1365107"/>
                <a:gd name="connsiteX1" fmla="*/ 520989 w 1101279"/>
                <a:gd name="connsiteY1" fmla="*/ 24127 h 1365107"/>
                <a:gd name="connsiteX2" fmla="*/ 656720 w 1101279"/>
                <a:gd name="connsiteY2" fmla="*/ 181291 h 1365107"/>
                <a:gd name="connsiteX3" fmla="*/ 756733 w 1101279"/>
                <a:gd name="connsiteY3" fmla="*/ 43179 h 1365107"/>
                <a:gd name="connsiteX4" fmla="*/ 1006764 w 1101279"/>
                <a:gd name="connsiteY4" fmla="*/ 443229 h 1365107"/>
                <a:gd name="connsiteX5" fmla="*/ 1083559 w 1101279"/>
                <a:gd name="connsiteY5" fmla="*/ 714245 h 1365107"/>
                <a:gd name="connsiteX6" fmla="*/ 1101279 w 1101279"/>
                <a:gd name="connsiteY6" fmla="*/ 786800 h 1365107"/>
                <a:gd name="connsiteX7" fmla="*/ 380496 w 1101279"/>
                <a:gd name="connsiteY7" fmla="*/ 1305242 h 1365107"/>
                <a:gd name="connsiteX8" fmla="*/ 232859 w 1101279"/>
                <a:gd name="connsiteY8" fmla="*/ 1340960 h 1365107"/>
                <a:gd name="connsiteX9" fmla="*/ 268577 w 1101279"/>
                <a:gd name="connsiteY9" fmla="*/ 1155223 h 1365107"/>
                <a:gd name="connsiteX10" fmla="*/ 332871 w 1101279"/>
                <a:gd name="connsiteY10" fmla="*/ 1031398 h 1365107"/>
                <a:gd name="connsiteX11" fmla="*/ 401926 w 1101279"/>
                <a:gd name="connsiteY11" fmla="*/ 912335 h 1365107"/>
                <a:gd name="connsiteX12" fmla="*/ 430502 w 1101279"/>
                <a:gd name="connsiteY12" fmla="*/ 771842 h 1365107"/>
                <a:gd name="connsiteX13" fmla="*/ 497177 w 1101279"/>
                <a:gd name="connsiteY13" fmla="*/ 707548 h 1365107"/>
                <a:gd name="connsiteX14" fmla="*/ 423358 w 1101279"/>
                <a:gd name="connsiteY14" fmla="*/ 555148 h 1365107"/>
                <a:gd name="connsiteX15" fmla="*/ 363827 w 1101279"/>
                <a:gd name="connsiteY15" fmla="*/ 455136 h 1365107"/>
                <a:gd name="connsiteX16" fmla="*/ 232858 w 1101279"/>
                <a:gd name="connsiteY16" fmla="*/ 340836 h 1365107"/>
                <a:gd name="connsiteX17" fmla="*/ 0 w 1101279"/>
                <a:gd name="connsiteY17" fmla="*/ 786800 h 1365107"/>
                <a:gd name="connsiteX18" fmla="*/ 7531 w 1101279"/>
                <a:gd name="connsiteY18" fmla="*/ 778268 h 1365107"/>
                <a:gd name="connsiteX19" fmla="*/ 35214 w 1101279"/>
                <a:gd name="connsiteY19" fmla="*/ 757553 h 1365107"/>
                <a:gd name="connsiteX20" fmla="*/ 235239 w 1101279"/>
                <a:gd name="connsiteY20" fmla="*/ 262253 h 1365107"/>
                <a:gd name="connsiteX21" fmla="*/ 349539 w 1101279"/>
                <a:gd name="connsiteY21" fmla="*/ 81277 h 1365107"/>
                <a:gd name="connsiteX22" fmla="*/ 437050 w 1101279"/>
                <a:gd name="connsiteY22" fmla="*/ 17 h 1365107"/>
                <a:gd name="connsiteX0" fmla="*/ 437050 w 1101279"/>
                <a:gd name="connsiteY0" fmla="*/ 17 h 1547314"/>
                <a:gd name="connsiteX1" fmla="*/ 520989 w 1101279"/>
                <a:gd name="connsiteY1" fmla="*/ 24127 h 1547314"/>
                <a:gd name="connsiteX2" fmla="*/ 656720 w 1101279"/>
                <a:gd name="connsiteY2" fmla="*/ 181291 h 1547314"/>
                <a:gd name="connsiteX3" fmla="*/ 756733 w 1101279"/>
                <a:gd name="connsiteY3" fmla="*/ 43179 h 1547314"/>
                <a:gd name="connsiteX4" fmla="*/ 1006764 w 1101279"/>
                <a:gd name="connsiteY4" fmla="*/ 443229 h 1547314"/>
                <a:gd name="connsiteX5" fmla="*/ 1083559 w 1101279"/>
                <a:gd name="connsiteY5" fmla="*/ 714245 h 1547314"/>
                <a:gd name="connsiteX6" fmla="*/ 1101279 w 1101279"/>
                <a:gd name="connsiteY6" fmla="*/ 786800 h 1547314"/>
                <a:gd name="connsiteX7" fmla="*/ 242383 w 1101279"/>
                <a:gd name="connsiteY7" fmla="*/ 1529079 h 1547314"/>
                <a:gd name="connsiteX8" fmla="*/ 232859 w 1101279"/>
                <a:gd name="connsiteY8" fmla="*/ 1340960 h 1547314"/>
                <a:gd name="connsiteX9" fmla="*/ 268577 w 1101279"/>
                <a:gd name="connsiteY9" fmla="*/ 1155223 h 1547314"/>
                <a:gd name="connsiteX10" fmla="*/ 332871 w 1101279"/>
                <a:gd name="connsiteY10" fmla="*/ 1031398 h 1547314"/>
                <a:gd name="connsiteX11" fmla="*/ 401926 w 1101279"/>
                <a:gd name="connsiteY11" fmla="*/ 912335 h 1547314"/>
                <a:gd name="connsiteX12" fmla="*/ 430502 w 1101279"/>
                <a:gd name="connsiteY12" fmla="*/ 771842 h 1547314"/>
                <a:gd name="connsiteX13" fmla="*/ 497177 w 1101279"/>
                <a:gd name="connsiteY13" fmla="*/ 707548 h 1547314"/>
                <a:gd name="connsiteX14" fmla="*/ 423358 w 1101279"/>
                <a:gd name="connsiteY14" fmla="*/ 555148 h 1547314"/>
                <a:gd name="connsiteX15" fmla="*/ 363827 w 1101279"/>
                <a:gd name="connsiteY15" fmla="*/ 455136 h 1547314"/>
                <a:gd name="connsiteX16" fmla="*/ 232858 w 1101279"/>
                <a:gd name="connsiteY16" fmla="*/ 340836 h 1547314"/>
                <a:gd name="connsiteX17" fmla="*/ 0 w 1101279"/>
                <a:gd name="connsiteY17" fmla="*/ 786800 h 1547314"/>
                <a:gd name="connsiteX18" fmla="*/ 7531 w 1101279"/>
                <a:gd name="connsiteY18" fmla="*/ 778268 h 1547314"/>
                <a:gd name="connsiteX19" fmla="*/ 35214 w 1101279"/>
                <a:gd name="connsiteY19" fmla="*/ 757553 h 1547314"/>
                <a:gd name="connsiteX20" fmla="*/ 235239 w 1101279"/>
                <a:gd name="connsiteY20" fmla="*/ 262253 h 1547314"/>
                <a:gd name="connsiteX21" fmla="*/ 349539 w 1101279"/>
                <a:gd name="connsiteY21" fmla="*/ 81277 h 1547314"/>
                <a:gd name="connsiteX22" fmla="*/ 437050 w 1101279"/>
                <a:gd name="connsiteY22" fmla="*/ 17 h 1547314"/>
                <a:gd name="connsiteX0" fmla="*/ 437050 w 1101279"/>
                <a:gd name="connsiteY0" fmla="*/ 17 h 1529079"/>
                <a:gd name="connsiteX1" fmla="*/ 520989 w 1101279"/>
                <a:gd name="connsiteY1" fmla="*/ 24127 h 1529079"/>
                <a:gd name="connsiteX2" fmla="*/ 656720 w 1101279"/>
                <a:gd name="connsiteY2" fmla="*/ 181291 h 1529079"/>
                <a:gd name="connsiteX3" fmla="*/ 756733 w 1101279"/>
                <a:gd name="connsiteY3" fmla="*/ 43179 h 1529079"/>
                <a:gd name="connsiteX4" fmla="*/ 1006764 w 1101279"/>
                <a:gd name="connsiteY4" fmla="*/ 443229 h 1529079"/>
                <a:gd name="connsiteX5" fmla="*/ 1083559 w 1101279"/>
                <a:gd name="connsiteY5" fmla="*/ 714245 h 1529079"/>
                <a:gd name="connsiteX6" fmla="*/ 1101279 w 1101279"/>
                <a:gd name="connsiteY6" fmla="*/ 786800 h 1529079"/>
                <a:gd name="connsiteX7" fmla="*/ 242383 w 1101279"/>
                <a:gd name="connsiteY7" fmla="*/ 1529079 h 1529079"/>
                <a:gd name="connsiteX8" fmla="*/ 232859 w 1101279"/>
                <a:gd name="connsiteY8" fmla="*/ 1340960 h 1529079"/>
                <a:gd name="connsiteX9" fmla="*/ 268577 w 1101279"/>
                <a:gd name="connsiteY9" fmla="*/ 1155223 h 1529079"/>
                <a:gd name="connsiteX10" fmla="*/ 332871 w 1101279"/>
                <a:gd name="connsiteY10" fmla="*/ 1031398 h 1529079"/>
                <a:gd name="connsiteX11" fmla="*/ 401926 w 1101279"/>
                <a:gd name="connsiteY11" fmla="*/ 912335 h 1529079"/>
                <a:gd name="connsiteX12" fmla="*/ 430502 w 1101279"/>
                <a:gd name="connsiteY12" fmla="*/ 771842 h 1529079"/>
                <a:gd name="connsiteX13" fmla="*/ 497177 w 1101279"/>
                <a:gd name="connsiteY13" fmla="*/ 707548 h 1529079"/>
                <a:gd name="connsiteX14" fmla="*/ 423358 w 1101279"/>
                <a:gd name="connsiteY14" fmla="*/ 555148 h 1529079"/>
                <a:gd name="connsiteX15" fmla="*/ 363827 w 1101279"/>
                <a:gd name="connsiteY15" fmla="*/ 455136 h 1529079"/>
                <a:gd name="connsiteX16" fmla="*/ 232858 w 1101279"/>
                <a:gd name="connsiteY16" fmla="*/ 340836 h 1529079"/>
                <a:gd name="connsiteX17" fmla="*/ 0 w 1101279"/>
                <a:gd name="connsiteY17" fmla="*/ 786800 h 1529079"/>
                <a:gd name="connsiteX18" fmla="*/ 7531 w 1101279"/>
                <a:gd name="connsiteY18" fmla="*/ 778268 h 1529079"/>
                <a:gd name="connsiteX19" fmla="*/ 35214 w 1101279"/>
                <a:gd name="connsiteY19" fmla="*/ 757553 h 1529079"/>
                <a:gd name="connsiteX20" fmla="*/ 235239 w 1101279"/>
                <a:gd name="connsiteY20" fmla="*/ 262253 h 1529079"/>
                <a:gd name="connsiteX21" fmla="*/ 349539 w 1101279"/>
                <a:gd name="connsiteY21" fmla="*/ 81277 h 1529079"/>
                <a:gd name="connsiteX22" fmla="*/ 437050 w 1101279"/>
                <a:gd name="connsiteY22" fmla="*/ 17 h 1529079"/>
                <a:gd name="connsiteX0" fmla="*/ 437050 w 1101279"/>
                <a:gd name="connsiteY0" fmla="*/ 17 h 1532620"/>
                <a:gd name="connsiteX1" fmla="*/ 520989 w 1101279"/>
                <a:gd name="connsiteY1" fmla="*/ 24127 h 1532620"/>
                <a:gd name="connsiteX2" fmla="*/ 656720 w 1101279"/>
                <a:gd name="connsiteY2" fmla="*/ 181291 h 1532620"/>
                <a:gd name="connsiteX3" fmla="*/ 756733 w 1101279"/>
                <a:gd name="connsiteY3" fmla="*/ 43179 h 1532620"/>
                <a:gd name="connsiteX4" fmla="*/ 1006764 w 1101279"/>
                <a:gd name="connsiteY4" fmla="*/ 443229 h 1532620"/>
                <a:gd name="connsiteX5" fmla="*/ 1083559 w 1101279"/>
                <a:gd name="connsiteY5" fmla="*/ 714245 h 1532620"/>
                <a:gd name="connsiteX6" fmla="*/ 1101279 w 1101279"/>
                <a:gd name="connsiteY6" fmla="*/ 786800 h 1532620"/>
                <a:gd name="connsiteX7" fmla="*/ 242383 w 1101279"/>
                <a:gd name="connsiteY7" fmla="*/ 1529079 h 1532620"/>
                <a:gd name="connsiteX8" fmla="*/ 232859 w 1101279"/>
                <a:gd name="connsiteY8" fmla="*/ 1340960 h 1532620"/>
                <a:gd name="connsiteX9" fmla="*/ 268577 w 1101279"/>
                <a:gd name="connsiteY9" fmla="*/ 1155223 h 1532620"/>
                <a:gd name="connsiteX10" fmla="*/ 332871 w 1101279"/>
                <a:gd name="connsiteY10" fmla="*/ 1031398 h 1532620"/>
                <a:gd name="connsiteX11" fmla="*/ 401926 w 1101279"/>
                <a:gd name="connsiteY11" fmla="*/ 912335 h 1532620"/>
                <a:gd name="connsiteX12" fmla="*/ 430502 w 1101279"/>
                <a:gd name="connsiteY12" fmla="*/ 771842 h 1532620"/>
                <a:gd name="connsiteX13" fmla="*/ 497177 w 1101279"/>
                <a:gd name="connsiteY13" fmla="*/ 707548 h 1532620"/>
                <a:gd name="connsiteX14" fmla="*/ 423358 w 1101279"/>
                <a:gd name="connsiteY14" fmla="*/ 555148 h 1532620"/>
                <a:gd name="connsiteX15" fmla="*/ 363827 w 1101279"/>
                <a:gd name="connsiteY15" fmla="*/ 455136 h 1532620"/>
                <a:gd name="connsiteX16" fmla="*/ 232858 w 1101279"/>
                <a:gd name="connsiteY16" fmla="*/ 340836 h 1532620"/>
                <a:gd name="connsiteX17" fmla="*/ 0 w 1101279"/>
                <a:gd name="connsiteY17" fmla="*/ 786800 h 1532620"/>
                <a:gd name="connsiteX18" fmla="*/ 7531 w 1101279"/>
                <a:gd name="connsiteY18" fmla="*/ 778268 h 1532620"/>
                <a:gd name="connsiteX19" fmla="*/ 35214 w 1101279"/>
                <a:gd name="connsiteY19" fmla="*/ 757553 h 1532620"/>
                <a:gd name="connsiteX20" fmla="*/ 235239 w 1101279"/>
                <a:gd name="connsiteY20" fmla="*/ 262253 h 1532620"/>
                <a:gd name="connsiteX21" fmla="*/ 349539 w 1101279"/>
                <a:gd name="connsiteY21" fmla="*/ 81277 h 1532620"/>
                <a:gd name="connsiteX22" fmla="*/ 437050 w 1101279"/>
                <a:gd name="connsiteY22" fmla="*/ 17 h 1532620"/>
                <a:gd name="connsiteX0" fmla="*/ 437050 w 1101279"/>
                <a:gd name="connsiteY0" fmla="*/ 17 h 1535177"/>
                <a:gd name="connsiteX1" fmla="*/ 520989 w 1101279"/>
                <a:gd name="connsiteY1" fmla="*/ 24127 h 1535177"/>
                <a:gd name="connsiteX2" fmla="*/ 656720 w 1101279"/>
                <a:gd name="connsiteY2" fmla="*/ 181291 h 1535177"/>
                <a:gd name="connsiteX3" fmla="*/ 756733 w 1101279"/>
                <a:gd name="connsiteY3" fmla="*/ 43179 h 1535177"/>
                <a:gd name="connsiteX4" fmla="*/ 1006764 w 1101279"/>
                <a:gd name="connsiteY4" fmla="*/ 443229 h 1535177"/>
                <a:gd name="connsiteX5" fmla="*/ 1083559 w 1101279"/>
                <a:gd name="connsiteY5" fmla="*/ 714245 h 1535177"/>
                <a:gd name="connsiteX6" fmla="*/ 1101279 w 1101279"/>
                <a:gd name="connsiteY6" fmla="*/ 786800 h 1535177"/>
                <a:gd name="connsiteX7" fmla="*/ 242383 w 1101279"/>
                <a:gd name="connsiteY7" fmla="*/ 1529079 h 1535177"/>
                <a:gd name="connsiteX8" fmla="*/ 232859 w 1101279"/>
                <a:gd name="connsiteY8" fmla="*/ 1340960 h 1535177"/>
                <a:gd name="connsiteX9" fmla="*/ 268577 w 1101279"/>
                <a:gd name="connsiteY9" fmla="*/ 1155223 h 1535177"/>
                <a:gd name="connsiteX10" fmla="*/ 332871 w 1101279"/>
                <a:gd name="connsiteY10" fmla="*/ 1031398 h 1535177"/>
                <a:gd name="connsiteX11" fmla="*/ 401926 w 1101279"/>
                <a:gd name="connsiteY11" fmla="*/ 912335 h 1535177"/>
                <a:gd name="connsiteX12" fmla="*/ 430502 w 1101279"/>
                <a:gd name="connsiteY12" fmla="*/ 771842 h 1535177"/>
                <a:gd name="connsiteX13" fmla="*/ 497177 w 1101279"/>
                <a:gd name="connsiteY13" fmla="*/ 707548 h 1535177"/>
                <a:gd name="connsiteX14" fmla="*/ 423358 w 1101279"/>
                <a:gd name="connsiteY14" fmla="*/ 555148 h 1535177"/>
                <a:gd name="connsiteX15" fmla="*/ 363827 w 1101279"/>
                <a:gd name="connsiteY15" fmla="*/ 455136 h 1535177"/>
                <a:gd name="connsiteX16" fmla="*/ 232858 w 1101279"/>
                <a:gd name="connsiteY16" fmla="*/ 340836 h 1535177"/>
                <a:gd name="connsiteX17" fmla="*/ 0 w 1101279"/>
                <a:gd name="connsiteY17" fmla="*/ 786800 h 1535177"/>
                <a:gd name="connsiteX18" fmla="*/ 7531 w 1101279"/>
                <a:gd name="connsiteY18" fmla="*/ 778268 h 1535177"/>
                <a:gd name="connsiteX19" fmla="*/ 35214 w 1101279"/>
                <a:gd name="connsiteY19" fmla="*/ 757553 h 1535177"/>
                <a:gd name="connsiteX20" fmla="*/ 235239 w 1101279"/>
                <a:gd name="connsiteY20" fmla="*/ 262253 h 1535177"/>
                <a:gd name="connsiteX21" fmla="*/ 349539 w 1101279"/>
                <a:gd name="connsiteY21" fmla="*/ 81277 h 1535177"/>
                <a:gd name="connsiteX22" fmla="*/ 437050 w 1101279"/>
                <a:gd name="connsiteY22" fmla="*/ 17 h 1535177"/>
                <a:gd name="connsiteX0" fmla="*/ 437050 w 1101279"/>
                <a:gd name="connsiteY0" fmla="*/ 17 h 1832545"/>
                <a:gd name="connsiteX1" fmla="*/ 520989 w 1101279"/>
                <a:gd name="connsiteY1" fmla="*/ 24127 h 1832545"/>
                <a:gd name="connsiteX2" fmla="*/ 656720 w 1101279"/>
                <a:gd name="connsiteY2" fmla="*/ 181291 h 1832545"/>
                <a:gd name="connsiteX3" fmla="*/ 756733 w 1101279"/>
                <a:gd name="connsiteY3" fmla="*/ 43179 h 1832545"/>
                <a:gd name="connsiteX4" fmla="*/ 1006764 w 1101279"/>
                <a:gd name="connsiteY4" fmla="*/ 443229 h 1832545"/>
                <a:gd name="connsiteX5" fmla="*/ 1083559 w 1101279"/>
                <a:gd name="connsiteY5" fmla="*/ 714245 h 1832545"/>
                <a:gd name="connsiteX6" fmla="*/ 1101279 w 1101279"/>
                <a:gd name="connsiteY6" fmla="*/ 786800 h 1832545"/>
                <a:gd name="connsiteX7" fmla="*/ 211427 w 1101279"/>
                <a:gd name="connsiteY7" fmla="*/ 1807685 h 1832545"/>
                <a:gd name="connsiteX8" fmla="*/ 242383 w 1101279"/>
                <a:gd name="connsiteY8" fmla="*/ 1529079 h 1832545"/>
                <a:gd name="connsiteX9" fmla="*/ 232859 w 1101279"/>
                <a:gd name="connsiteY9" fmla="*/ 1340960 h 1832545"/>
                <a:gd name="connsiteX10" fmla="*/ 268577 w 1101279"/>
                <a:gd name="connsiteY10" fmla="*/ 1155223 h 1832545"/>
                <a:gd name="connsiteX11" fmla="*/ 332871 w 1101279"/>
                <a:gd name="connsiteY11" fmla="*/ 1031398 h 1832545"/>
                <a:gd name="connsiteX12" fmla="*/ 401926 w 1101279"/>
                <a:gd name="connsiteY12" fmla="*/ 912335 h 1832545"/>
                <a:gd name="connsiteX13" fmla="*/ 430502 w 1101279"/>
                <a:gd name="connsiteY13" fmla="*/ 771842 h 1832545"/>
                <a:gd name="connsiteX14" fmla="*/ 497177 w 1101279"/>
                <a:gd name="connsiteY14" fmla="*/ 707548 h 1832545"/>
                <a:gd name="connsiteX15" fmla="*/ 423358 w 1101279"/>
                <a:gd name="connsiteY15" fmla="*/ 555148 h 1832545"/>
                <a:gd name="connsiteX16" fmla="*/ 363827 w 1101279"/>
                <a:gd name="connsiteY16" fmla="*/ 455136 h 1832545"/>
                <a:gd name="connsiteX17" fmla="*/ 232858 w 1101279"/>
                <a:gd name="connsiteY17" fmla="*/ 340836 h 1832545"/>
                <a:gd name="connsiteX18" fmla="*/ 0 w 1101279"/>
                <a:gd name="connsiteY18" fmla="*/ 786800 h 1832545"/>
                <a:gd name="connsiteX19" fmla="*/ 7531 w 1101279"/>
                <a:gd name="connsiteY19" fmla="*/ 778268 h 1832545"/>
                <a:gd name="connsiteX20" fmla="*/ 35214 w 1101279"/>
                <a:gd name="connsiteY20" fmla="*/ 757553 h 1832545"/>
                <a:gd name="connsiteX21" fmla="*/ 235239 w 1101279"/>
                <a:gd name="connsiteY21" fmla="*/ 262253 h 1832545"/>
                <a:gd name="connsiteX22" fmla="*/ 349539 w 1101279"/>
                <a:gd name="connsiteY22" fmla="*/ 81277 h 1832545"/>
                <a:gd name="connsiteX23" fmla="*/ 437050 w 1101279"/>
                <a:gd name="connsiteY23" fmla="*/ 17 h 1832545"/>
                <a:gd name="connsiteX0" fmla="*/ 437050 w 1101279"/>
                <a:gd name="connsiteY0" fmla="*/ 17 h 1847780"/>
                <a:gd name="connsiteX1" fmla="*/ 520989 w 1101279"/>
                <a:gd name="connsiteY1" fmla="*/ 24127 h 1847780"/>
                <a:gd name="connsiteX2" fmla="*/ 656720 w 1101279"/>
                <a:gd name="connsiteY2" fmla="*/ 181291 h 1847780"/>
                <a:gd name="connsiteX3" fmla="*/ 756733 w 1101279"/>
                <a:gd name="connsiteY3" fmla="*/ 43179 h 1847780"/>
                <a:gd name="connsiteX4" fmla="*/ 1006764 w 1101279"/>
                <a:gd name="connsiteY4" fmla="*/ 443229 h 1847780"/>
                <a:gd name="connsiteX5" fmla="*/ 1083559 w 1101279"/>
                <a:gd name="connsiteY5" fmla="*/ 714245 h 1847780"/>
                <a:gd name="connsiteX6" fmla="*/ 1101279 w 1101279"/>
                <a:gd name="connsiteY6" fmla="*/ 786800 h 1847780"/>
                <a:gd name="connsiteX7" fmla="*/ 211427 w 1101279"/>
                <a:gd name="connsiteY7" fmla="*/ 1807685 h 1847780"/>
                <a:gd name="connsiteX8" fmla="*/ 147133 w 1101279"/>
                <a:gd name="connsiteY8" fmla="*/ 1636235 h 1847780"/>
                <a:gd name="connsiteX9" fmla="*/ 242383 w 1101279"/>
                <a:gd name="connsiteY9" fmla="*/ 1529079 h 1847780"/>
                <a:gd name="connsiteX10" fmla="*/ 232859 w 1101279"/>
                <a:gd name="connsiteY10" fmla="*/ 1340960 h 1847780"/>
                <a:gd name="connsiteX11" fmla="*/ 268577 w 1101279"/>
                <a:gd name="connsiteY11" fmla="*/ 1155223 h 1847780"/>
                <a:gd name="connsiteX12" fmla="*/ 332871 w 1101279"/>
                <a:gd name="connsiteY12" fmla="*/ 1031398 h 1847780"/>
                <a:gd name="connsiteX13" fmla="*/ 401926 w 1101279"/>
                <a:gd name="connsiteY13" fmla="*/ 912335 h 1847780"/>
                <a:gd name="connsiteX14" fmla="*/ 430502 w 1101279"/>
                <a:gd name="connsiteY14" fmla="*/ 771842 h 1847780"/>
                <a:gd name="connsiteX15" fmla="*/ 497177 w 1101279"/>
                <a:gd name="connsiteY15" fmla="*/ 707548 h 1847780"/>
                <a:gd name="connsiteX16" fmla="*/ 423358 w 1101279"/>
                <a:gd name="connsiteY16" fmla="*/ 555148 h 1847780"/>
                <a:gd name="connsiteX17" fmla="*/ 363827 w 1101279"/>
                <a:gd name="connsiteY17" fmla="*/ 455136 h 1847780"/>
                <a:gd name="connsiteX18" fmla="*/ 232858 w 1101279"/>
                <a:gd name="connsiteY18" fmla="*/ 340836 h 1847780"/>
                <a:gd name="connsiteX19" fmla="*/ 0 w 1101279"/>
                <a:gd name="connsiteY19" fmla="*/ 786800 h 1847780"/>
                <a:gd name="connsiteX20" fmla="*/ 7531 w 1101279"/>
                <a:gd name="connsiteY20" fmla="*/ 778268 h 1847780"/>
                <a:gd name="connsiteX21" fmla="*/ 35214 w 1101279"/>
                <a:gd name="connsiteY21" fmla="*/ 757553 h 1847780"/>
                <a:gd name="connsiteX22" fmla="*/ 235239 w 1101279"/>
                <a:gd name="connsiteY22" fmla="*/ 262253 h 1847780"/>
                <a:gd name="connsiteX23" fmla="*/ 349539 w 1101279"/>
                <a:gd name="connsiteY23" fmla="*/ 81277 h 1847780"/>
                <a:gd name="connsiteX24" fmla="*/ 437050 w 1101279"/>
                <a:gd name="connsiteY24" fmla="*/ 17 h 1847780"/>
                <a:gd name="connsiteX0" fmla="*/ 437050 w 1101279"/>
                <a:gd name="connsiteY0" fmla="*/ 17 h 1847780"/>
                <a:gd name="connsiteX1" fmla="*/ 520989 w 1101279"/>
                <a:gd name="connsiteY1" fmla="*/ 24127 h 1847780"/>
                <a:gd name="connsiteX2" fmla="*/ 656720 w 1101279"/>
                <a:gd name="connsiteY2" fmla="*/ 181291 h 1847780"/>
                <a:gd name="connsiteX3" fmla="*/ 756733 w 1101279"/>
                <a:gd name="connsiteY3" fmla="*/ 43179 h 1847780"/>
                <a:gd name="connsiteX4" fmla="*/ 1006764 w 1101279"/>
                <a:gd name="connsiteY4" fmla="*/ 443229 h 1847780"/>
                <a:gd name="connsiteX5" fmla="*/ 1083559 w 1101279"/>
                <a:gd name="connsiteY5" fmla="*/ 714245 h 1847780"/>
                <a:gd name="connsiteX6" fmla="*/ 1101279 w 1101279"/>
                <a:gd name="connsiteY6" fmla="*/ 786800 h 1847780"/>
                <a:gd name="connsiteX7" fmla="*/ 211427 w 1101279"/>
                <a:gd name="connsiteY7" fmla="*/ 1807685 h 1847780"/>
                <a:gd name="connsiteX8" fmla="*/ 147133 w 1101279"/>
                <a:gd name="connsiteY8" fmla="*/ 1636235 h 1847780"/>
                <a:gd name="connsiteX9" fmla="*/ 242383 w 1101279"/>
                <a:gd name="connsiteY9" fmla="*/ 1529079 h 1847780"/>
                <a:gd name="connsiteX10" fmla="*/ 232859 w 1101279"/>
                <a:gd name="connsiteY10" fmla="*/ 1340960 h 1847780"/>
                <a:gd name="connsiteX11" fmla="*/ 268577 w 1101279"/>
                <a:gd name="connsiteY11" fmla="*/ 1155223 h 1847780"/>
                <a:gd name="connsiteX12" fmla="*/ 332871 w 1101279"/>
                <a:gd name="connsiteY12" fmla="*/ 1031398 h 1847780"/>
                <a:gd name="connsiteX13" fmla="*/ 401926 w 1101279"/>
                <a:gd name="connsiteY13" fmla="*/ 912335 h 1847780"/>
                <a:gd name="connsiteX14" fmla="*/ 430502 w 1101279"/>
                <a:gd name="connsiteY14" fmla="*/ 771842 h 1847780"/>
                <a:gd name="connsiteX15" fmla="*/ 497177 w 1101279"/>
                <a:gd name="connsiteY15" fmla="*/ 707548 h 1847780"/>
                <a:gd name="connsiteX16" fmla="*/ 423358 w 1101279"/>
                <a:gd name="connsiteY16" fmla="*/ 555148 h 1847780"/>
                <a:gd name="connsiteX17" fmla="*/ 363827 w 1101279"/>
                <a:gd name="connsiteY17" fmla="*/ 455136 h 1847780"/>
                <a:gd name="connsiteX18" fmla="*/ 232858 w 1101279"/>
                <a:gd name="connsiteY18" fmla="*/ 340836 h 1847780"/>
                <a:gd name="connsiteX19" fmla="*/ 0 w 1101279"/>
                <a:gd name="connsiteY19" fmla="*/ 786800 h 1847780"/>
                <a:gd name="connsiteX20" fmla="*/ 7531 w 1101279"/>
                <a:gd name="connsiteY20" fmla="*/ 778268 h 1847780"/>
                <a:gd name="connsiteX21" fmla="*/ 35214 w 1101279"/>
                <a:gd name="connsiteY21" fmla="*/ 757553 h 1847780"/>
                <a:gd name="connsiteX22" fmla="*/ 235239 w 1101279"/>
                <a:gd name="connsiteY22" fmla="*/ 262253 h 1847780"/>
                <a:gd name="connsiteX23" fmla="*/ 349539 w 1101279"/>
                <a:gd name="connsiteY23" fmla="*/ 81277 h 1847780"/>
                <a:gd name="connsiteX24" fmla="*/ 437050 w 1101279"/>
                <a:gd name="connsiteY24" fmla="*/ 17 h 1847780"/>
                <a:gd name="connsiteX0" fmla="*/ 437050 w 1101279"/>
                <a:gd name="connsiteY0" fmla="*/ 17 h 1847780"/>
                <a:gd name="connsiteX1" fmla="*/ 520989 w 1101279"/>
                <a:gd name="connsiteY1" fmla="*/ 24127 h 1847780"/>
                <a:gd name="connsiteX2" fmla="*/ 656720 w 1101279"/>
                <a:gd name="connsiteY2" fmla="*/ 181291 h 1847780"/>
                <a:gd name="connsiteX3" fmla="*/ 756733 w 1101279"/>
                <a:gd name="connsiteY3" fmla="*/ 43179 h 1847780"/>
                <a:gd name="connsiteX4" fmla="*/ 1006764 w 1101279"/>
                <a:gd name="connsiteY4" fmla="*/ 443229 h 1847780"/>
                <a:gd name="connsiteX5" fmla="*/ 1083559 w 1101279"/>
                <a:gd name="connsiteY5" fmla="*/ 714245 h 1847780"/>
                <a:gd name="connsiteX6" fmla="*/ 1101279 w 1101279"/>
                <a:gd name="connsiteY6" fmla="*/ 786800 h 1847780"/>
                <a:gd name="connsiteX7" fmla="*/ 211427 w 1101279"/>
                <a:gd name="connsiteY7" fmla="*/ 1807685 h 1847780"/>
                <a:gd name="connsiteX8" fmla="*/ 147133 w 1101279"/>
                <a:gd name="connsiteY8" fmla="*/ 1636235 h 1847780"/>
                <a:gd name="connsiteX9" fmla="*/ 242383 w 1101279"/>
                <a:gd name="connsiteY9" fmla="*/ 1529079 h 1847780"/>
                <a:gd name="connsiteX10" fmla="*/ 232859 w 1101279"/>
                <a:gd name="connsiteY10" fmla="*/ 1340960 h 1847780"/>
                <a:gd name="connsiteX11" fmla="*/ 268577 w 1101279"/>
                <a:gd name="connsiteY11" fmla="*/ 1155223 h 1847780"/>
                <a:gd name="connsiteX12" fmla="*/ 332871 w 1101279"/>
                <a:gd name="connsiteY12" fmla="*/ 1031398 h 1847780"/>
                <a:gd name="connsiteX13" fmla="*/ 401926 w 1101279"/>
                <a:gd name="connsiteY13" fmla="*/ 912335 h 1847780"/>
                <a:gd name="connsiteX14" fmla="*/ 430502 w 1101279"/>
                <a:gd name="connsiteY14" fmla="*/ 771842 h 1847780"/>
                <a:gd name="connsiteX15" fmla="*/ 497177 w 1101279"/>
                <a:gd name="connsiteY15" fmla="*/ 707548 h 1847780"/>
                <a:gd name="connsiteX16" fmla="*/ 423358 w 1101279"/>
                <a:gd name="connsiteY16" fmla="*/ 555148 h 1847780"/>
                <a:gd name="connsiteX17" fmla="*/ 363827 w 1101279"/>
                <a:gd name="connsiteY17" fmla="*/ 455136 h 1847780"/>
                <a:gd name="connsiteX18" fmla="*/ 232858 w 1101279"/>
                <a:gd name="connsiteY18" fmla="*/ 340836 h 1847780"/>
                <a:gd name="connsiteX19" fmla="*/ 0 w 1101279"/>
                <a:gd name="connsiteY19" fmla="*/ 786800 h 1847780"/>
                <a:gd name="connsiteX20" fmla="*/ 7531 w 1101279"/>
                <a:gd name="connsiteY20" fmla="*/ 778268 h 1847780"/>
                <a:gd name="connsiteX21" fmla="*/ 35214 w 1101279"/>
                <a:gd name="connsiteY21" fmla="*/ 757553 h 1847780"/>
                <a:gd name="connsiteX22" fmla="*/ 235239 w 1101279"/>
                <a:gd name="connsiteY22" fmla="*/ 262253 h 1847780"/>
                <a:gd name="connsiteX23" fmla="*/ 349539 w 1101279"/>
                <a:gd name="connsiteY23" fmla="*/ 81277 h 1847780"/>
                <a:gd name="connsiteX24" fmla="*/ 437050 w 1101279"/>
                <a:gd name="connsiteY24" fmla="*/ 17 h 1847780"/>
                <a:gd name="connsiteX0" fmla="*/ 437050 w 1101279"/>
                <a:gd name="connsiteY0" fmla="*/ 17 h 1816348"/>
                <a:gd name="connsiteX1" fmla="*/ 520989 w 1101279"/>
                <a:gd name="connsiteY1" fmla="*/ 24127 h 1816348"/>
                <a:gd name="connsiteX2" fmla="*/ 656720 w 1101279"/>
                <a:gd name="connsiteY2" fmla="*/ 181291 h 1816348"/>
                <a:gd name="connsiteX3" fmla="*/ 756733 w 1101279"/>
                <a:gd name="connsiteY3" fmla="*/ 43179 h 1816348"/>
                <a:gd name="connsiteX4" fmla="*/ 1006764 w 1101279"/>
                <a:gd name="connsiteY4" fmla="*/ 443229 h 1816348"/>
                <a:gd name="connsiteX5" fmla="*/ 1083559 w 1101279"/>
                <a:gd name="connsiteY5" fmla="*/ 714245 h 1816348"/>
                <a:gd name="connsiteX6" fmla="*/ 1101279 w 1101279"/>
                <a:gd name="connsiteY6" fmla="*/ 786800 h 1816348"/>
                <a:gd name="connsiteX7" fmla="*/ 304296 w 1101279"/>
                <a:gd name="connsiteY7" fmla="*/ 1771966 h 1816348"/>
                <a:gd name="connsiteX8" fmla="*/ 147133 w 1101279"/>
                <a:gd name="connsiteY8" fmla="*/ 1636235 h 1816348"/>
                <a:gd name="connsiteX9" fmla="*/ 242383 w 1101279"/>
                <a:gd name="connsiteY9" fmla="*/ 1529079 h 1816348"/>
                <a:gd name="connsiteX10" fmla="*/ 232859 w 1101279"/>
                <a:gd name="connsiteY10" fmla="*/ 1340960 h 1816348"/>
                <a:gd name="connsiteX11" fmla="*/ 268577 w 1101279"/>
                <a:gd name="connsiteY11" fmla="*/ 1155223 h 1816348"/>
                <a:gd name="connsiteX12" fmla="*/ 332871 w 1101279"/>
                <a:gd name="connsiteY12" fmla="*/ 1031398 h 1816348"/>
                <a:gd name="connsiteX13" fmla="*/ 401926 w 1101279"/>
                <a:gd name="connsiteY13" fmla="*/ 912335 h 1816348"/>
                <a:gd name="connsiteX14" fmla="*/ 430502 w 1101279"/>
                <a:gd name="connsiteY14" fmla="*/ 771842 h 1816348"/>
                <a:gd name="connsiteX15" fmla="*/ 497177 w 1101279"/>
                <a:gd name="connsiteY15" fmla="*/ 707548 h 1816348"/>
                <a:gd name="connsiteX16" fmla="*/ 423358 w 1101279"/>
                <a:gd name="connsiteY16" fmla="*/ 555148 h 1816348"/>
                <a:gd name="connsiteX17" fmla="*/ 363827 w 1101279"/>
                <a:gd name="connsiteY17" fmla="*/ 455136 h 1816348"/>
                <a:gd name="connsiteX18" fmla="*/ 232858 w 1101279"/>
                <a:gd name="connsiteY18" fmla="*/ 340836 h 1816348"/>
                <a:gd name="connsiteX19" fmla="*/ 0 w 1101279"/>
                <a:gd name="connsiteY19" fmla="*/ 786800 h 1816348"/>
                <a:gd name="connsiteX20" fmla="*/ 7531 w 1101279"/>
                <a:gd name="connsiteY20" fmla="*/ 778268 h 1816348"/>
                <a:gd name="connsiteX21" fmla="*/ 35214 w 1101279"/>
                <a:gd name="connsiteY21" fmla="*/ 757553 h 1816348"/>
                <a:gd name="connsiteX22" fmla="*/ 235239 w 1101279"/>
                <a:gd name="connsiteY22" fmla="*/ 262253 h 1816348"/>
                <a:gd name="connsiteX23" fmla="*/ 349539 w 1101279"/>
                <a:gd name="connsiteY23" fmla="*/ 81277 h 1816348"/>
                <a:gd name="connsiteX24" fmla="*/ 437050 w 1101279"/>
                <a:gd name="connsiteY24" fmla="*/ 17 h 1816348"/>
                <a:gd name="connsiteX0" fmla="*/ 437050 w 1101279"/>
                <a:gd name="connsiteY0" fmla="*/ 17 h 1816348"/>
                <a:gd name="connsiteX1" fmla="*/ 520989 w 1101279"/>
                <a:gd name="connsiteY1" fmla="*/ 24127 h 1816348"/>
                <a:gd name="connsiteX2" fmla="*/ 656720 w 1101279"/>
                <a:gd name="connsiteY2" fmla="*/ 181291 h 1816348"/>
                <a:gd name="connsiteX3" fmla="*/ 756733 w 1101279"/>
                <a:gd name="connsiteY3" fmla="*/ 43179 h 1816348"/>
                <a:gd name="connsiteX4" fmla="*/ 1006764 w 1101279"/>
                <a:gd name="connsiteY4" fmla="*/ 443229 h 1816348"/>
                <a:gd name="connsiteX5" fmla="*/ 1083559 w 1101279"/>
                <a:gd name="connsiteY5" fmla="*/ 714245 h 1816348"/>
                <a:gd name="connsiteX6" fmla="*/ 1101279 w 1101279"/>
                <a:gd name="connsiteY6" fmla="*/ 786800 h 1816348"/>
                <a:gd name="connsiteX7" fmla="*/ 223333 w 1101279"/>
                <a:gd name="connsiteY7" fmla="*/ 1648140 h 1816348"/>
                <a:gd name="connsiteX8" fmla="*/ 304296 w 1101279"/>
                <a:gd name="connsiteY8" fmla="*/ 1771966 h 1816348"/>
                <a:gd name="connsiteX9" fmla="*/ 147133 w 1101279"/>
                <a:gd name="connsiteY9" fmla="*/ 1636235 h 1816348"/>
                <a:gd name="connsiteX10" fmla="*/ 242383 w 1101279"/>
                <a:gd name="connsiteY10" fmla="*/ 1529079 h 1816348"/>
                <a:gd name="connsiteX11" fmla="*/ 232859 w 1101279"/>
                <a:gd name="connsiteY11" fmla="*/ 1340960 h 1816348"/>
                <a:gd name="connsiteX12" fmla="*/ 268577 w 1101279"/>
                <a:gd name="connsiteY12" fmla="*/ 1155223 h 1816348"/>
                <a:gd name="connsiteX13" fmla="*/ 332871 w 1101279"/>
                <a:gd name="connsiteY13" fmla="*/ 1031398 h 1816348"/>
                <a:gd name="connsiteX14" fmla="*/ 401926 w 1101279"/>
                <a:gd name="connsiteY14" fmla="*/ 912335 h 1816348"/>
                <a:gd name="connsiteX15" fmla="*/ 430502 w 1101279"/>
                <a:gd name="connsiteY15" fmla="*/ 771842 h 1816348"/>
                <a:gd name="connsiteX16" fmla="*/ 497177 w 1101279"/>
                <a:gd name="connsiteY16" fmla="*/ 707548 h 1816348"/>
                <a:gd name="connsiteX17" fmla="*/ 423358 w 1101279"/>
                <a:gd name="connsiteY17" fmla="*/ 555148 h 1816348"/>
                <a:gd name="connsiteX18" fmla="*/ 363827 w 1101279"/>
                <a:gd name="connsiteY18" fmla="*/ 455136 h 1816348"/>
                <a:gd name="connsiteX19" fmla="*/ 232858 w 1101279"/>
                <a:gd name="connsiteY19" fmla="*/ 340836 h 1816348"/>
                <a:gd name="connsiteX20" fmla="*/ 0 w 1101279"/>
                <a:gd name="connsiteY20" fmla="*/ 786800 h 1816348"/>
                <a:gd name="connsiteX21" fmla="*/ 7531 w 1101279"/>
                <a:gd name="connsiteY21" fmla="*/ 778268 h 1816348"/>
                <a:gd name="connsiteX22" fmla="*/ 35214 w 1101279"/>
                <a:gd name="connsiteY22" fmla="*/ 757553 h 1816348"/>
                <a:gd name="connsiteX23" fmla="*/ 235239 w 1101279"/>
                <a:gd name="connsiteY23" fmla="*/ 262253 h 1816348"/>
                <a:gd name="connsiteX24" fmla="*/ 349539 w 1101279"/>
                <a:gd name="connsiteY24" fmla="*/ 81277 h 1816348"/>
                <a:gd name="connsiteX25" fmla="*/ 437050 w 1101279"/>
                <a:gd name="connsiteY25" fmla="*/ 17 h 1816348"/>
                <a:gd name="connsiteX0" fmla="*/ 437050 w 1101279"/>
                <a:gd name="connsiteY0" fmla="*/ 17 h 1712393"/>
                <a:gd name="connsiteX1" fmla="*/ 520989 w 1101279"/>
                <a:gd name="connsiteY1" fmla="*/ 24127 h 1712393"/>
                <a:gd name="connsiteX2" fmla="*/ 656720 w 1101279"/>
                <a:gd name="connsiteY2" fmla="*/ 181291 h 1712393"/>
                <a:gd name="connsiteX3" fmla="*/ 756733 w 1101279"/>
                <a:gd name="connsiteY3" fmla="*/ 43179 h 1712393"/>
                <a:gd name="connsiteX4" fmla="*/ 1006764 w 1101279"/>
                <a:gd name="connsiteY4" fmla="*/ 443229 h 1712393"/>
                <a:gd name="connsiteX5" fmla="*/ 1083559 w 1101279"/>
                <a:gd name="connsiteY5" fmla="*/ 714245 h 1712393"/>
                <a:gd name="connsiteX6" fmla="*/ 1101279 w 1101279"/>
                <a:gd name="connsiteY6" fmla="*/ 786800 h 1712393"/>
                <a:gd name="connsiteX7" fmla="*/ 223333 w 1101279"/>
                <a:gd name="connsiteY7" fmla="*/ 1648140 h 1712393"/>
                <a:gd name="connsiteX8" fmla="*/ 147133 w 1101279"/>
                <a:gd name="connsiteY8" fmla="*/ 1636235 h 1712393"/>
                <a:gd name="connsiteX9" fmla="*/ 242383 w 1101279"/>
                <a:gd name="connsiteY9" fmla="*/ 1529079 h 1712393"/>
                <a:gd name="connsiteX10" fmla="*/ 232859 w 1101279"/>
                <a:gd name="connsiteY10" fmla="*/ 1340960 h 1712393"/>
                <a:gd name="connsiteX11" fmla="*/ 268577 w 1101279"/>
                <a:gd name="connsiteY11" fmla="*/ 1155223 h 1712393"/>
                <a:gd name="connsiteX12" fmla="*/ 332871 w 1101279"/>
                <a:gd name="connsiteY12" fmla="*/ 1031398 h 1712393"/>
                <a:gd name="connsiteX13" fmla="*/ 401926 w 1101279"/>
                <a:gd name="connsiteY13" fmla="*/ 912335 h 1712393"/>
                <a:gd name="connsiteX14" fmla="*/ 430502 w 1101279"/>
                <a:gd name="connsiteY14" fmla="*/ 771842 h 1712393"/>
                <a:gd name="connsiteX15" fmla="*/ 497177 w 1101279"/>
                <a:gd name="connsiteY15" fmla="*/ 707548 h 1712393"/>
                <a:gd name="connsiteX16" fmla="*/ 423358 w 1101279"/>
                <a:gd name="connsiteY16" fmla="*/ 555148 h 1712393"/>
                <a:gd name="connsiteX17" fmla="*/ 363827 w 1101279"/>
                <a:gd name="connsiteY17" fmla="*/ 455136 h 1712393"/>
                <a:gd name="connsiteX18" fmla="*/ 232858 w 1101279"/>
                <a:gd name="connsiteY18" fmla="*/ 340836 h 1712393"/>
                <a:gd name="connsiteX19" fmla="*/ 0 w 1101279"/>
                <a:gd name="connsiteY19" fmla="*/ 786800 h 1712393"/>
                <a:gd name="connsiteX20" fmla="*/ 7531 w 1101279"/>
                <a:gd name="connsiteY20" fmla="*/ 778268 h 1712393"/>
                <a:gd name="connsiteX21" fmla="*/ 35214 w 1101279"/>
                <a:gd name="connsiteY21" fmla="*/ 757553 h 1712393"/>
                <a:gd name="connsiteX22" fmla="*/ 235239 w 1101279"/>
                <a:gd name="connsiteY22" fmla="*/ 262253 h 1712393"/>
                <a:gd name="connsiteX23" fmla="*/ 349539 w 1101279"/>
                <a:gd name="connsiteY23" fmla="*/ 81277 h 1712393"/>
                <a:gd name="connsiteX24" fmla="*/ 437050 w 1101279"/>
                <a:gd name="connsiteY24" fmla="*/ 17 h 1712393"/>
                <a:gd name="connsiteX0" fmla="*/ 437050 w 1101279"/>
                <a:gd name="connsiteY0" fmla="*/ 17 h 1794071"/>
                <a:gd name="connsiteX1" fmla="*/ 520989 w 1101279"/>
                <a:gd name="connsiteY1" fmla="*/ 24127 h 1794071"/>
                <a:gd name="connsiteX2" fmla="*/ 656720 w 1101279"/>
                <a:gd name="connsiteY2" fmla="*/ 181291 h 1794071"/>
                <a:gd name="connsiteX3" fmla="*/ 756733 w 1101279"/>
                <a:gd name="connsiteY3" fmla="*/ 43179 h 1794071"/>
                <a:gd name="connsiteX4" fmla="*/ 1006764 w 1101279"/>
                <a:gd name="connsiteY4" fmla="*/ 443229 h 1794071"/>
                <a:gd name="connsiteX5" fmla="*/ 1083559 w 1101279"/>
                <a:gd name="connsiteY5" fmla="*/ 714245 h 1794071"/>
                <a:gd name="connsiteX6" fmla="*/ 1101279 w 1101279"/>
                <a:gd name="connsiteY6" fmla="*/ 786800 h 1794071"/>
                <a:gd name="connsiteX7" fmla="*/ 223333 w 1101279"/>
                <a:gd name="connsiteY7" fmla="*/ 1648140 h 1794071"/>
                <a:gd name="connsiteX8" fmla="*/ 168565 w 1101279"/>
                <a:gd name="connsiteY8" fmla="*/ 1793397 h 1794071"/>
                <a:gd name="connsiteX9" fmla="*/ 147133 w 1101279"/>
                <a:gd name="connsiteY9" fmla="*/ 1636235 h 1794071"/>
                <a:gd name="connsiteX10" fmla="*/ 242383 w 1101279"/>
                <a:gd name="connsiteY10" fmla="*/ 1529079 h 1794071"/>
                <a:gd name="connsiteX11" fmla="*/ 232859 w 1101279"/>
                <a:gd name="connsiteY11" fmla="*/ 1340960 h 1794071"/>
                <a:gd name="connsiteX12" fmla="*/ 268577 w 1101279"/>
                <a:gd name="connsiteY12" fmla="*/ 1155223 h 1794071"/>
                <a:gd name="connsiteX13" fmla="*/ 332871 w 1101279"/>
                <a:gd name="connsiteY13" fmla="*/ 1031398 h 1794071"/>
                <a:gd name="connsiteX14" fmla="*/ 401926 w 1101279"/>
                <a:gd name="connsiteY14" fmla="*/ 912335 h 1794071"/>
                <a:gd name="connsiteX15" fmla="*/ 430502 w 1101279"/>
                <a:gd name="connsiteY15" fmla="*/ 771842 h 1794071"/>
                <a:gd name="connsiteX16" fmla="*/ 497177 w 1101279"/>
                <a:gd name="connsiteY16" fmla="*/ 707548 h 1794071"/>
                <a:gd name="connsiteX17" fmla="*/ 423358 w 1101279"/>
                <a:gd name="connsiteY17" fmla="*/ 555148 h 1794071"/>
                <a:gd name="connsiteX18" fmla="*/ 363827 w 1101279"/>
                <a:gd name="connsiteY18" fmla="*/ 455136 h 1794071"/>
                <a:gd name="connsiteX19" fmla="*/ 232858 w 1101279"/>
                <a:gd name="connsiteY19" fmla="*/ 340836 h 1794071"/>
                <a:gd name="connsiteX20" fmla="*/ 0 w 1101279"/>
                <a:gd name="connsiteY20" fmla="*/ 786800 h 1794071"/>
                <a:gd name="connsiteX21" fmla="*/ 7531 w 1101279"/>
                <a:gd name="connsiteY21" fmla="*/ 778268 h 1794071"/>
                <a:gd name="connsiteX22" fmla="*/ 35214 w 1101279"/>
                <a:gd name="connsiteY22" fmla="*/ 757553 h 1794071"/>
                <a:gd name="connsiteX23" fmla="*/ 235239 w 1101279"/>
                <a:gd name="connsiteY23" fmla="*/ 262253 h 1794071"/>
                <a:gd name="connsiteX24" fmla="*/ 349539 w 1101279"/>
                <a:gd name="connsiteY24" fmla="*/ 81277 h 1794071"/>
                <a:gd name="connsiteX25" fmla="*/ 437050 w 1101279"/>
                <a:gd name="connsiteY25" fmla="*/ 17 h 1794071"/>
                <a:gd name="connsiteX0" fmla="*/ 437050 w 1101279"/>
                <a:gd name="connsiteY0" fmla="*/ 17 h 1712393"/>
                <a:gd name="connsiteX1" fmla="*/ 520989 w 1101279"/>
                <a:gd name="connsiteY1" fmla="*/ 24127 h 1712393"/>
                <a:gd name="connsiteX2" fmla="*/ 656720 w 1101279"/>
                <a:gd name="connsiteY2" fmla="*/ 181291 h 1712393"/>
                <a:gd name="connsiteX3" fmla="*/ 756733 w 1101279"/>
                <a:gd name="connsiteY3" fmla="*/ 43179 h 1712393"/>
                <a:gd name="connsiteX4" fmla="*/ 1006764 w 1101279"/>
                <a:gd name="connsiteY4" fmla="*/ 443229 h 1712393"/>
                <a:gd name="connsiteX5" fmla="*/ 1083559 w 1101279"/>
                <a:gd name="connsiteY5" fmla="*/ 714245 h 1712393"/>
                <a:gd name="connsiteX6" fmla="*/ 1101279 w 1101279"/>
                <a:gd name="connsiteY6" fmla="*/ 786800 h 1712393"/>
                <a:gd name="connsiteX7" fmla="*/ 223333 w 1101279"/>
                <a:gd name="connsiteY7" fmla="*/ 1648140 h 1712393"/>
                <a:gd name="connsiteX8" fmla="*/ 147133 w 1101279"/>
                <a:gd name="connsiteY8" fmla="*/ 1636235 h 1712393"/>
                <a:gd name="connsiteX9" fmla="*/ 242383 w 1101279"/>
                <a:gd name="connsiteY9" fmla="*/ 1529079 h 1712393"/>
                <a:gd name="connsiteX10" fmla="*/ 232859 w 1101279"/>
                <a:gd name="connsiteY10" fmla="*/ 1340960 h 1712393"/>
                <a:gd name="connsiteX11" fmla="*/ 268577 w 1101279"/>
                <a:gd name="connsiteY11" fmla="*/ 1155223 h 1712393"/>
                <a:gd name="connsiteX12" fmla="*/ 332871 w 1101279"/>
                <a:gd name="connsiteY12" fmla="*/ 1031398 h 1712393"/>
                <a:gd name="connsiteX13" fmla="*/ 401926 w 1101279"/>
                <a:gd name="connsiteY13" fmla="*/ 912335 h 1712393"/>
                <a:gd name="connsiteX14" fmla="*/ 430502 w 1101279"/>
                <a:gd name="connsiteY14" fmla="*/ 771842 h 1712393"/>
                <a:gd name="connsiteX15" fmla="*/ 497177 w 1101279"/>
                <a:gd name="connsiteY15" fmla="*/ 707548 h 1712393"/>
                <a:gd name="connsiteX16" fmla="*/ 423358 w 1101279"/>
                <a:gd name="connsiteY16" fmla="*/ 555148 h 1712393"/>
                <a:gd name="connsiteX17" fmla="*/ 363827 w 1101279"/>
                <a:gd name="connsiteY17" fmla="*/ 455136 h 1712393"/>
                <a:gd name="connsiteX18" fmla="*/ 232858 w 1101279"/>
                <a:gd name="connsiteY18" fmla="*/ 340836 h 1712393"/>
                <a:gd name="connsiteX19" fmla="*/ 0 w 1101279"/>
                <a:gd name="connsiteY19" fmla="*/ 786800 h 1712393"/>
                <a:gd name="connsiteX20" fmla="*/ 7531 w 1101279"/>
                <a:gd name="connsiteY20" fmla="*/ 778268 h 1712393"/>
                <a:gd name="connsiteX21" fmla="*/ 35214 w 1101279"/>
                <a:gd name="connsiteY21" fmla="*/ 757553 h 1712393"/>
                <a:gd name="connsiteX22" fmla="*/ 235239 w 1101279"/>
                <a:gd name="connsiteY22" fmla="*/ 262253 h 1712393"/>
                <a:gd name="connsiteX23" fmla="*/ 349539 w 1101279"/>
                <a:gd name="connsiteY23" fmla="*/ 81277 h 1712393"/>
                <a:gd name="connsiteX24" fmla="*/ 437050 w 1101279"/>
                <a:gd name="connsiteY24" fmla="*/ 17 h 1712393"/>
                <a:gd name="connsiteX0" fmla="*/ 437050 w 1101279"/>
                <a:gd name="connsiteY0" fmla="*/ 17 h 1841871"/>
                <a:gd name="connsiteX1" fmla="*/ 520989 w 1101279"/>
                <a:gd name="connsiteY1" fmla="*/ 24127 h 1841871"/>
                <a:gd name="connsiteX2" fmla="*/ 656720 w 1101279"/>
                <a:gd name="connsiteY2" fmla="*/ 181291 h 1841871"/>
                <a:gd name="connsiteX3" fmla="*/ 756733 w 1101279"/>
                <a:gd name="connsiteY3" fmla="*/ 43179 h 1841871"/>
                <a:gd name="connsiteX4" fmla="*/ 1006764 w 1101279"/>
                <a:gd name="connsiteY4" fmla="*/ 443229 h 1841871"/>
                <a:gd name="connsiteX5" fmla="*/ 1083559 w 1101279"/>
                <a:gd name="connsiteY5" fmla="*/ 714245 h 1841871"/>
                <a:gd name="connsiteX6" fmla="*/ 1101279 w 1101279"/>
                <a:gd name="connsiteY6" fmla="*/ 786800 h 1841871"/>
                <a:gd name="connsiteX7" fmla="*/ 216189 w 1101279"/>
                <a:gd name="connsiteY7" fmla="*/ 1802922 h 1841871"/>
                <a:gd name="connsiteX8" fmla="*/ 147133 w 1101279"/>
                <a:gd name="connsiteY8" fmla="*/ 1636235 h 1841871"/>
                <a:gd name="connsiteX9" fmla="*/ 242383 w 1101279"/>
                <a:gd name="connsiteY9" fmla="*/ 1529079 h 1841871"/>
                <a:gd name="connsiteX10" fmla="*/ 232859 w 1101279"/>
                <a:gd name="connsiteY10" fmla="*/ 1340960 h 1841871"/>
                <a:gd name="connsiteX11" fmla="*/ 268577 w 1101279"/>
                <a:gd name="connsiteY11" fmla="*/ 1155223 h 1841871"/>
                <a:gd name="connsiteX12" fmla="*/ 332871 w 1101279"/>
                <a:gd name="connsiteY12" fmla="*/ 1031398 h 1841871"/>
                <a:gd name="connsiteX13" fmla="*/ 401926 w 1101279"/>
                <a:gd name="connsiteY13" fmla="*/ 912335 h 1841871"/>
                <a:gd name="connsiteX14" fmla="*/ 430502 w 1101279"/>
                <a:gd name="connsiteY14" fmla="*/ 771842 h 1841871"/>
                <a:gd name="connsiteX15" fmla="*/ 497177 w 1101279"/>
                <a:gd name="connsiteY15" fmla="*/ 707548 h 1841871"/>
                <a:gd name="connsiteX16" fmla="*/ 423358 w 1101279"/>
                <a:gd name="connsiteY16" fmla="*/ 555148 h 1841871"/>
                <a:gd name="connsiteX17" fmla="*/ 363827 w 1101279"/>
                <a:gd name="connsiteY17" fmla="*/ 455136 h 1841871"/>
                <a:gd name="connsiteX18" fmla="*/ 232858 w 1101279"/>
                <a:gd name="connsiteY18" fmla="*/ 340836 h 1841871"/>
                <a:gd name="connsiteX19" fmla="*/ 0 w 1101279"/>
                <a:gd name="connsiteY19" fmla="*/ 786800 h 1841871"/>
                <a:gd name="connsiteX20" fmla="*/ 7531 w 1101279"/>
                <a:gd name="connsiteY20" fmla="*/ 778268 h 1841871"/>
                <a:gd name="connsiteX21" fmla="*/ 35214 w 1101279"/>
                <a:gd name="connsiteY21" fmla="*/ 757553 h 1841871"/>
                <a:gd name="connsiteX22" fmla="*/ 235239 w 1101279"/>
                <a:gd name="connsiteY22" fmla="*/ 262253 h 1841871"/>
                <a:gd name="connsiteX23" fmla="*/ 349539 w 1101279"/>
                <a:gd name="connsiteY23" fmla="*/ 81277 h 1841871"/>
                <a:gd name="connsiteX24" fmla="*/ 437050 w 1101279"/>
                <a:gd name="connsiteY24" fmla="*/ 17 h 1841871"/>
                <a:gd name="connsiteX0" fmla="*/ 437050 w 1101279"/>
                <a:gd name="connsiteY0" fmla="*/ 17 h 1803433"/>
                <a:gd name="connsiteX1" fmla="*/ 520989 w 1101279"/>
                <a:gd name="connsiteY1" fmla="*/ 24127 h 1803433"/>
                <a:gd name="connsiteX2" fmla="*/ 656720 w 1101279"/>
                <a:gd name="connsiteY2" fmla="*/ 181291 h 1803433"/>
                <a:gd name="connsiteX3" fmla="*/ 756733 w 1101279"/>
                <a:gd name="connsiteY3" fmla="*/ 43179 h 1803433"/>
                <a:gd name="connsiteX4" fmla="*/ 1006764 w 1101279"/>
                <a:gd name="connsiteY4" fmla="*/ 443229 h 1803433"/>
                <a:gd name="connsiteX5" fmla="*/ 1083559 w 1101279"/>
                <a:gd name="connsiteY5" fmla="*/ 714245 h 1803433"/>
                <a:gd name="connsiteX6" fmla="*/ 1101279 w 1101279"/>
                <a:gd name="connsiteY6" fmla="*/ 786800 h 1803433"/>
                <a:gd name="connsiteX7" fmla="*/ 216189 w 1101279"/>
                <a:gd name="connsiteY7" fmla="*/ 1802922 h 1803433"/>
                <a:gd name="connsiteX8" fmla="*/ 147133 w 1101279"/>
                <a:gd name="connsiteY8" fmla="*/ 1636235 h 1803433"/>
                <a:gd name="connsiteX9" fmla="*/ 242383 w 1101279"/>
                <a:gd name="connsiteY9" fmla="*/ 1529079 h 1803433"/>
                <a:gd name="connsiteX10" fmla="*/ 232859 w 1101279"/>
                <a:gd name="connsiteY10" fmla="*/ 1340960 h 1803433"/>
                <a:gd name="connsiteX11" fmla="*/ 268577 w 1101279"/>
                <a:gd name="connsiteY11" fmla="*/ 1155223 h 1803433"/>
                <a:gd name="connsiteX12" fmla="*/ 332871 w 1101279"/>
                <a:gd name="connsiteY12" fmla="*/ 1031398 h 1803433"/>
                <a:gd name="connsiteX13" fmla="*/ 401926 w 1101279"/>
                <a:gd name="connsiteY13" fmla="*/ 912335 h 1803433"/>
                <a:gd name="connsiteX14" fmla="*/ 430502 w 1101279"/>
                <a:gd name="connsiteY14" fmla="*/ 771842 h 1803433"/>
                <a:gd name="connsiteX15" fmla="*/ 497177 w 1101279"/>
                <a:gd name="connsiteY15" fmla="*/ 707548 h 1803433"/>
                <a:gd name="connsiteX16" fmla="*/ 423358 w 1101279"/>
                <a:gd name="connsiteY16" fmla="*/ 555148 h 1803433"/>
                <a:gd name="connsiteX17" fmla="*/ 363827 w 1101279"/>
                <a:gd name="connsiteY17" fmla="*/ 455136 h 1803433"/>
                <a:gd name="connsiteX18" fmla="*/ 232858 w 1101279"/>
                <a:gd name="connsiteY18" fmla="*/ 340836 h 1803433"/>
                <a:gd name="connsiteX19" fmla="*/ 0 w 1101279"/>
                <a:gd name="connsiteY19" fmla="*/ 786800 h 1803433"/>
                <a:gd name="connsiteX20" fmla="*/ 7531 w 1101279"/>
                <a:gd name="connsiteY20" fmla="*/ 778268 h 1803433"/>
                <a:gd name="connsiteX21" fmla="*/ 35214 w 1101279"/>
                <a:gd name="connsiteY21" fmla="*/ 757553 h 1803433"/>
                <a:gd name="connsiteX22" fmla="*/ 235239 w 1101279"/>
                <a:gd name="connsiteY22" fmla="*/ 262253 h 1803433"/>
                <a:gd name="connsiteX23" fmla="*/ 349539 w 1101279"/>
                <a:gd name="connsiteY23" fmla="*/ 81277 h 1803433"/>
                <a:gd name="connsiteX24" fmla="*/ 437050 w 1101279"/>
                <a:gd name="connsiteY24" fmla="*/ 17 h 1803433"/>
                <a:gd name="connsiteX0" fmla="*/ 437050 w 1101279"/>
                <a:gd name="connsiteY0" fmla="*/ 17 h 1803433"/>
                <a:gd name="connsiteX1" fmla="*/ 520989 w 1101279"/>
                <a:gd name="connsiteY1" fmla="*/ 24127 h 1803433"/>
                <a:gd name="connsiteX2" fmla="*/ 656720 w 1101279"/>
                <a:gd name="connsiteY2" fmla="*/ 181291 h 1803433"/>
                <a:gd name="connsiteX3" fmla="*/ 756733 w 1101279"/>
                <a:gd name="connsiteY3" fmla="*/ 43179 h 1803433"/>
                <a:gd name="connsiteX4" fmla="*/ 1006764 w 1101279"/>
                <a:gd name="connsiteY4" fmla="*/ 443229 h 1803433"/>
                <a:gd name="connsiteX5" fmla="*/ 1083559 w 1101279"/>
                <a:gd name="connsiteY5" fmla="*/ 714245 h 1803433"/>
                <a:gd name="connsiteX6" fmla="*/ 1101279 w 1101279"/>
                <a:gd name="connsiteY6" fmla="*/ 786800 h 1803433"/>
                <a:gd name="connsiteX7" fmla="*/ 216189 w 1101279"/>
                <a:gd name="connsiteY7" fmla="*/ 1802922 h 1803433"/>
                <a:gd name="connsiteX8" fmla="*/ 147133 w 1101279"/>
                <a:gd name="connsiteY8" fmla="*/ 1636235 h 1803433"/>
                <a:gd name="connsiteX9" fmla="*/ 242383 w 1101279"/>
                <a:gd name="connsiteY9" fmla="*/ 1529079 h 1803433"/>
                <a:gd name="connsiteX10" fmla="*/ 232859 w 1101279"/>
                <a:gd name="connsiteY10" fmla="*/ 1340960 h 1803433"/>
                <a:gd name="connsiteX11" fmla="*/ 268577 w 1101279"/>
                <a:gd name="connsiteY11" fmla="*/ 1155223 h 1803433"/>
                <a:gd name="connsiteX12" fmla="*/ 332871 w 1101279"/>
                <a:gd name="connsiteY12" fmla="*/ 1031398 h 1803433"/>
                <a:gd name="connsiteX13" fmla="*/ 401926 w 1101279"/>
                <a:gd name="connsiteY13" fmla="*/ 912335 h 1803433"/>
                <a:gd name="connsiteX14" fmla="*/ 430502 w 1101279"/>
                <a:gd name="connsiteY14" fmla="*/ 771842 h 1803433"/>
                <a:gd name="connsiteX15" fmla="*/ 497177 w 1101279"/>
                <a:gd name="connsiteY15" fmla="*/ 707548 h 1803433"/>
                <a:gd name="connsiteX16" fmla="*/ 423358 w 1101279"/>
                <a:gd name="connsiteY16" fmla="*/ 555148 h 1803433"/>
                <a:gd name="connsiteX17" fmla="*/ 363827 w 1101279"/>
                <a:gd name="connsiteY17" fmla="*/ 455136 h 1803433"/>
                <a:gd name="connsiteX18" fmla="*/ 232858 w 1101279"/>
                <a:gd name="connsiteY18" fmla="*/ 340836 h 1803433"/>
                <a:gd name="connsiteX19" fmla="*/ 0 w 1101279"/>
                <a:gd name="connsiteY19" fmla="*/ 786800 h 1803433"/>
                <a:gd name="connsiteX20" fmla="*/ 7531 w 1101279"/>
                <a:gd name="connsiteY20" fmla="*/ 778268 h 1803433"/>
                <a:gd name="connsiteX21" fmla="*/ 35214 w 1101279"/>
                <a:gd name="connsiteY21" fmla="*/ 757553 h 1803433"/>
                <a:gd name="connsiteX22" fmla="*/ 235239 w 1101279"/>
                <a:gd name="connsiteY22" fmla="*/ 262253 h 1803433"/>
                <a:gd name="connsiteX23" fmla="*/ 349539 w 1101279"/>
                <a:gd name="connsiteY23" fmla="*/ 81277 h 1803433"/>
                <a:gd name="connsiteX24" fmla="*/ 437050 w 1101279"/>
                <a:gd name="connsiteY24" fmla="*/ 17 h 1803433"/>
                <a:gd name="connsiteX0" fmla="*/ 437050 w 1083559"/>
                <a:gd name="connsiteY0" fmla="*/ 17 h 1803433"/>
                <a:gd name="connsiteX1" fmla="*/ 520989 w 1083559"/>
                <a:gd name="connsiteY1" fmla="*/ 24127 h 1803433"/>
                <a:gd name="connsiteX2" fmla="*/ 656720 w 1083559"/>
                <a:gd name="connsiteY2" fmla="*/ 181291 h 1803433"/>
                <a:gd name="connsiteX3" fmla="*/ 756733 w 1083559"/>
                <a:gd name="connsiteY3" fmla="*/ 43179 h 1803433"/>
                <a:gd name="connsiteX4" fmla="*/ 1006764 w 1083559"/>
                <a:gd name="connsiteY4" fmla="*/ 443229 h 1803433"/>
                <a:gd name="connsiteX5" fmla="*/ 1083559 w 1083559"/>
                <a:gd name="connsiteY5" fmla="*/ 714245 h 1803433"/>
                <a:gd name="connsiteX6" fmla="*/ 216189 w 1083559"/>
                <a:gd name="connsiteY6" fmla="*/ 1802922 h 1803433"/>
                <a:gd name="connsiteX7" fmla="*/ 147133 w 1083559"/>
                <a:gd name="connsiteY7" fmla="*/ 1636235 h 1803433"/>
                <a:gd name="connsiteX8" fmla="*/ 242383 w 1083559"/>
                <a:gd name="connsiteY8" fmla="*/ 1529079 h 1803433"/>
                <a:gd name="connsiteX9" fmla="*/ 232859 w 1083559"/>
                <a:gd name="connsiteY9" fmla="*/ 1340960 h 1803433"/>
                <a:gd name="connsiteX10" fmla="*/ 268577 w 1083559"/>
                <a:gd name="connsiteY10" fmla="*/ 1155223 h 1803433"/>
                <a:gd name="connsiteX11" fmla="*/ 332871 w 1083559"/>
                <a:gd name="connsiteY11" fmla="*/ 1031398 h 1803433"/>
                <a:gd name="connsiteX12" fmla="*/ 401926 w 1083559"/>
                <a:gd name="connsiteY12" fmla="*/ 912335 h 1803433"/>
                <a:gd name="connsiteX13" fmla="*/ 430502 w 1083559"/>
                <a:gd name="connsiteY13" fmla="*/ 771842 h 1803433"/>
                <a:gd name="connsiteX14" fmla="*/ 497177 w 1083559"/>
                <a:gd name="connsiteY14" fmla="*/ 707548 h 1803433"/>
                <a:gd name="connsiteX15" fmla="*/ 423358 w 1083559"/>
                <a:gd name="connsiteY15" fmla="*/ 555148 h 1803433"/>
                <a:gd name="connsiteX16" fmla="*/ 363827 w 1083559"/>
                <a:gd name="connsiteY16" fmla="*/ 455136 h 1803433"/>
                <a:gd name="connsiteX17" fmla="*/ 232858 w 1083559"/>
                <a:gd name="connsiteY17" fmla="*/ 340836 h 1803433"/>
                <a:gd name="connsiteX18" fmla="*/ 0 w 1083559"/>
                <a:gd name="connsiteY18" fmla="*/ 786800 h 1803433"/>
                <a:gd name="connsiteX19" fmla="*/ 7531 w 1083559"/>
                <a:gd name="connsiteY19" fmla="*/ 778268 h 1803433"/>
                <a:gd name="connsiteX20" fmla="*/ 35214 w 1083559"/>
                <a:gd name="connsiteY20" fmla="*/ 757553 h 1803433"/>
                <a:gd name="connsiteX21" fmla="*/ 235239 w 1083559"/>
                <a:gd name="connsiteY21" fmla="*/ 262253 h 1803433"/>
                <a:gd name="connsiteX22" fmla="*/ 349539 w 1083559"/>
                <a:gd name="connsiteY22" fmla="*/ 81277 h 1803433"/>
                <a:gd name="connsiteX23" fmla="*/ 437050 w 1083559"/>
                <a:gd name="connsiteY23"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216189 w 1006764"/>
                <a:gd name="connsiteY5" fmla="*/ 1802922 h 1803433"/>
                <a:gd name="connsiteX6" fmla="*/ 147133 w 1006764"/>
                <a:gd name="connsiteY6" fmla="*/ 1636235 h 1803433"/>
                <a:gd name="connsiteX7" fmla="*/ 242383 w 1006764"/>
                <a:gd name="connsiteY7" fmla="*/ 1529079 h 1803433"/>
                <a:gd name="connsiteX8" fmla="*/ 232859 w 1006764"/>
                <a:gd name="connsiteY8" fmla="*/ 1340960 h 1803433"/>
                <a:gd name="connsiteX9" fmla="*/ 268577 w 1006764"/>
                <a:gd name="connsiteY9" fmla="*/ 1155223 h 1803433"/>
                <a:gd name="connsiteX10" fmla="*/ 332871 w 1006764"/>
                <a:gd name="connsiteY10" fmla="*/ 1031398 h 1803433"/>
                <a:gd name="connsiteX11" fmla="*/ 401926 w 1006764"/>
                <a:gd name="connsiteY11" fmla="*/ 912335 h 1803433"/>
                <a:gd name="connsiteX12" fmla="*/ 430502 w 1006764"/>
                <a:gd name="connsiteY12" fmla="*/ 771842 h 1803433"/>
                <a:gd name="connsiteX13" fmla="*/ 497177 w 1006764"/>
                <a:gd name="connsiteY13" fmla="*/ 707548 h 1803433"/>
                <a:gd name="connsiteX14" fmla="*/ 423358 w 1006764"/>
                <a:gd name="connsiteY14" fmla="*/ 555148 h 1803433"/>
                <a:gd name="connsiteX15" fmla="*/ 363827 w 1006764"/>
                <a:gd name="connsiteY15" fmla="*/ 455136 h 1803433"/>
                <a:gd name="connsiteX16" fmla="*/ 232858 w 1006764"/>
                <a:gd name="connsiteY16" fmla="*/ 340836 h 1803433"/>
                <a:gd name="connsiteX17" fmla="*/ 0 w 1006764"/>
                <a:gd name="connsiteY17" fmla="*/ 786800 h 1803433"/>
                <a:gd name="connsiteX18" fmla="*/ 7531 w 1006764"/>
                <a:gd name="connsiteY18" fmla="*/ 778268 h 1803433"/>
                <a:gd name="connsiteX19" fmla="*/ 35214 w 1006764"/>
                <a:gd name="connsiteY19" fmla="*/ 757553 h 1803433"/>
                <a:gd name="connsiteX20" fmla="*/ 235239 w 1006764"/>
                <a:gd name="connsiteY20" fmla="*/ 262253 h 1803433"/>
                <a:gd name="connsiteX21" fmla="*/ 349539 w 1006764"/>
                <a:gd name="connsiteY21" fmla="*/ 81277 h 1803433"/>
                <a:gd name="connsiteX22" fmla="*/ 437050 w 1006764"/>
                <a:gd name="connsiteY22" fmla="*/ 17 h 1803433"/>
                <a:gd name="connsiteX0" fmla="*/ 437050 w 1016241"/>
                <a:gd name="connsiteY0" fmla="*/ 17 h 1803433"/>
                <a:gd name="connsiteX1" fmla="*/ 520989 w 1016241"/>
                <a:gd name="connsiteY1" fmla="*/ 24127 h 1803433"/>
                <a:gd name="connsiteX2" fmla="*/ 656720 w 1016241"/>
                <a:gd name="connsiteY2" fmla="*/ 181291 h 1803433"/>
                <a:gd name="connsiteX3" fmla="*/ 756733 w 1016241"/>
                <a:gd name="connsiteY3" fmla="*/ 43179 h 1803433"/>
                <a:gd name="connsiteX4" fmla="*/ 1006764 w 1016241"/>
                <a:gd name="connsiteY4" fmla="*/ 443229 h 1803433"/>
                <a:gd name="connsiteX5" fmla="*/ 844840 w 1016241"/>
                <a:gd name="connsiteY5" fmla="*/ 536097 h 1803433"/>
                <a:gd name="connsiteX6" fmla="*/ 216189 w 1016241"/>
                <a:gd name="connsiteY6" fmla="*/ 1802922 h 1803433"/>
                <a:gd name="connsiteX7" fmla="*/ 147133 w 1016241"/>
                <a:gd name="connsiteY7" fmla="*/ 1636235 h 1803433"/>
                <a:gd name="connsiteX8" fmla="*/ 242383 w 1016241"/>
                <a:gd name="connsiteY8" fmla="*/ 1529079 h 1803433"/>
                <a:gd name="connsiteX9" fmla="*/ 232859 w 1016241"/>
                <a:gd name="connsiteY9" fmla="*/ 1340960 h 1803433"/>
                <a:gd name="connsiteX10" fmla="*/ 268577 w 1016241"/>
                <a:gd name="connsiteY10" fmla="*/ 1155223 h 1803433"/>
                <a:gd name="connsiteX11" fmla="*/ 332871 w 1016241"/>
                <a:gd name="connsiteY11" fmla="*/ 1031398 h 1803433"/>
                <a:gd name="connsiteX12" fmla="*/ 401926 w 1016241"/>
                <a:gd name="connsiteY12" fmla="*/ 912335 h 1803433"/>
                <a:gd name="connsiteX13" fmla="*/ 430502 w 1016241"/>
                <a:gd name="connsiteY13" fmla="*/ 771842 h 1803433"/>
                <a:gd name="connsiteX14" fmla="*/ 497177 w 1016241"/>
                <a:gd name="connsiteY14" fmla="*/ 707548 h 1803433"/>
                <a:gd name="connsiteX15" fmla="*/ 423358 w 1016241"/>
                <a:gd name="connsiteY15" fmla="*/ 555148 h 1803433"/>
                <a:gd name="connsiteX16" fmla="*/ 363827 w 1016241"/>
                <a:gd name="connsiteY16" fmla="*/ 455136 h 1803433"/>
                <a:gd name="connsiteX17" fmla="*/ 232858 w 1016241"/>
                <a:gd name="connsiteY17" fmla="*/ 340836 h 1803433"/>
                <a:gd name="connsiteX18" fmla="*/ 0 w 1016241"/>
                <a:gd name="connsiteY18" fmla="*/ 786800 h 1803433"/>
                <a:gd name="connsiteX19" fmla="*/ 7531 w 1016241"/>
                <a:gd name="connsiteY19" fmla="*/ 778268 h 1803433"/>
                <a:gd name="connsiteX20" fmla="*/ 35214 w 1016241"/>
                <a:gd name="connsiteY20" fmla="*/ 757553 h 1803433"/>
                <a:gd name="connsiteX21" fmla="*/ 235239 w 1016241"/>
                <a:gd name="connsiteY21" fmla="*/ 262253 h 1803433"/>
                <a:gd name="connsiteX22" fmla="*/ 349539 w 1016241"/>
                <a:gd name="connsiteY22" fmla="*/ 81277 h 1803433"/>
                <a:gd name="connsiteX23" fmla="*/ 437050 w 1016241"/>
                <a:gd name="connsiteY23"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216189 w 1006764"/>
                <a:gd name="connsiteY6" fmla="*/ 1802922 h 1803433"/>
                <a:gd name="connsiteX7" fmla="*/ 147133 w 1006764"/>
                <a:gd name="connsiteY7" fmla="*/ 1636235 h 1803433"/>
                <a:gd name="connsiteX8" fmla="*/ 242383 w 1006764"/>
                <a:gd name="connsiteY8" fmla="*/ 1529079 h 1803433"/>
                <a:gd name="connsiteX9" fmla="*/ 232859 w 1006764"/>
                <a:gd name="connsiteY9" fmla="*/ 1340960 h 1803433"/>
                <a:gd name="connsiteX10" fmla="*/ 268577 w 1006764"/>
                <a:gd name="connsiteY10" fmla="*/ 1155223 h 1803433"/>
                <a:gd name="connsiteX11" fmla="*/ 332871 w 1006764"/>
                <a:gd name="connsiteY11" fmla="*/ 1031398 h 1803433"/>
                <a:gd name="connsiteX12" fmla="*/ 401926 w 1006764"/>
                <a:gd name="connsiteY12" fmla="*/ 912335 h 1803433"/>
                <a:gd name="connsiteX13" fmla="*/ 430502 w 1006764"/>
                <a:gd name="connsiteY13" fmla="*/ 771842 h 1803433"/>
                <a:gd name="connsiteX14" fmla="*/ 497177 w 1006764"/>
                <a:gd name="connsiteY14" fmla="*/ 707548 h 1803433"/>
                <a:gd name="connsiteX15" fmla="*/ 423358 w 1006764"/>
                <a:gd name="connsiteY15" fmla="*/ 555148 h 1803433"/>
                <a:gd name="connsiteX16" fmla="*/ 363827 w 1006764"/>
                <a:gd name="connsiteY16" fmla="*/ 455136 h 1803433"/>
                <a:gd name="connsiteX17" fmla="*/ 232858 w 1006764"/>
                <a:gd name="connsiteY17" fmla="*/ 340836 h 1803433"/>
                <a:gd name="connsiteX18" fmla="*/ 0 w 1006764"/>
                <a:gd name="connsiteY18" fmla="*/ 786800 h 1803433"/>
                <a:gd name="connsiteX19" fmla="*/ 7531 w 1006764"/>
                <a:gd name="connsiteY19" fmla="*/ 778268 h 1803433"/>
                <a:gd name="connsiteX20" fmla="*/ 35214 w 1006764"/>
                <a:gd name="connsiteY20" fmla="*/ 757553 h 1803433"/>
                <a:gd name="connsiteX21" fmla="*/ 235239 w 1006764"/>
                <a:gd name="connsiteY21" fmla="*/ 262253 h 1803433"/>
                <a:gd name="connsiteX22" fmla="*/ 349539 w 1006764"/>
                <a:gd name="connsiteY22" fmla="*/ 81277 h 1803433"/>
                <a:gd name="connsiteX23" fmla="*/ 437050 w 1006764"/>
                <a:gd name="connsiteY23"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744827 w 1006764"/>
                <a:gd name="connsiteY6" fmla="*/ 593247 h 1803433"/>
                <a:gd name="connsiteX7" fmla="*/ 216189 w 1006764"/>
                <a:gd name="connsiteY7" fmla="*/ 1802922 h 1803433"/>
                <a:gd name="connsiteX8" fmla="*/ 147133 w 1006764"/>
                <a:gd name="connsiteY8" fmla="*/ 1636235 h 1803433"/>
                <a:gd name="connsiteX9" fmla="*/ 242383 w 1006764"/>
                <a:gd name="connsiteY9" fmla="*/ 1529079 h 1803433"/>
                <a:gd name="connsiteX10" fmla="*/ 232859 w 1006764"/>
                <a:gd name="connsiteY10" fmla="*/ 1340960 h 1803433"/>
                <a:gd name="connsiteX11" fmla="*/ 268577 w 1006764"/>
                <a:gd name="connsiteY11" fmla="*/ 1155223 h 1803433"/>
                <a:gd name="connsiteX12" fmla="*/ 332871 w 1006764"/>
                <a:gd name="connsiteY12" fmla="*/ 1031398 h 1803433"/>
                <a:gd name="connsiteX13" fmla="*/ 401926 w 1006764"/>
                <a:gd name="connsiteY13" fmla="*/ 912335 h 1803433"/>
                <a:gd name="connsiteX14" fmla="*/ 430502 w 1006764"/>
                <a:gd name="connsiteY14" fmla="*/ 771842 h 1803433"/>
                <a:gd name="connsiteX15" fmla="*/ 497177 w 1006764"/>
                <a:gd name="connsiteY15" fmla="*/ 707548 h 1803433"/>
                <a:gd name="connsiteX16" fmla="*/ 423358 w 1006764"/>
                <a:gd name="connsiteY16" fmla="*/ 555148 h 1803433"/>
                <a:gd name="connsiteX17" fmla="*/ 363827 w 1006764"/>
                <a:gd name="connsiteY17" fmla="*/ 455136 h 1803433"/>
                <a:gd name="connsiteX18" fmla="*/ 232858 w 1006764"/>
                <a:gd name="connsiteY18" fmla="*/ 340836 h 1803433"/>
                <a:gd name="connsiteX19" fmla="*/ 0 w 1006764"/>
                <a:gd name="connsiteY19" fmla="*/ 786800 h 1803433"/>
                <a:gd name="connsiteX20" fmla="*/ 7531 w 1006764"/>
                <a:gd name="connsiteY20" fmla="*/ 778268 h 1803433"/>
                <a:gd name="connsiteX21" fmla="*/ 35214 w 1006764"/>
                <a:gd name="connsiteY21" fmla="*/ 757553 h 1803433"/>
                <a:gd name="connsiteX22" fmla="*/ 235239 w 1006764"/>
                <a:gd name="connsiteY22" fmla="*/ 262253 h 1803433"/>
                <a:gd name="connsiteX23" fmla="*/ 349539 w 1006764"/>
                <a:gd name="connsiteY23" fmla="*/ 81277 h 1803433"/>
                <a:gd name="connsiteX24" fmla="*/ 437050 w 1006764"/>
                <a:gd name="connsiteY24"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744827 w 1006764"/>
                <a:gd name="connsiteY6" fmla="*/ 593247 h 1803433"/>
                <a:gd name="connsiteX7" fmla="*/ 216189 w 1006764"/>
                <a:gd name="connsiteY7" fmla="*/ 1802922 h 1803433"/>
                <a:gd name="connsiteX8" fmla="*/ 147133 w 1006764"/>
                <a:gd name="connsiteY8" fmla="*/ 1636235 h 1803433"/>
                <a:gd name="connsiteX9" fmla="*/ 242383 w 1006764"/>
                <a:gd name="connsiteY9" fmla="*/ 1529079 h 1803433"/>
                <a:gd name="connsiteX10" fmla="*/ 232859 w 1006764"/>
                <a:gd name="connsiteY10" fmla="*/ 1340960 h 1803433"/>
                <a:gd name="connsiteX11" fmla="*/ 268577 w 1006764"/>
                <a:gd name="connsiteY11" fmla="*/ 1155223 h 1803433"/>
                <a:gd name="connsiteX12" fmla="*/ 332871 w 1006764"/>
                <a:gd name="connsiteY12" fmla="*/ 1031398 h 1803433"/>
                <a:gd name="connsiteX13" fmla="*/ 401926 w 1006764"/>
                <a:gd name="connsiteY13" fmla="*/ 912335 h 1803433"/>
                <a:gd name="connsiteX14" fmla="*/ 430502 w 1006764"/>
                <a:gd name="connsiteY14" fmla="*/ 771842 h 1803433"/>
                <a:gd name="connsiteX15" fmla="*/ 497177 w 1006764"/>
                <a:gd name="connsiteY15" fmla="*/ 707548 h 1803433"/>
                <a:gd name="connsiteX16" fmla="*/ 423358 w 1006764"/>
                <a:gd name="connsiteY16" fmla="*/ 555148 h 1803433"/>
                <a:gd name="connsiteX17" fmla="*/ 363827 w 1006764"/>
                <a:gd name="connsiteY17" fmla="*/ 455136 h 1803433"/>
                <a:gd name="connsiteX18" fmla="*/ 232858 w 1006764"/>
                <a:gd name="connsiteY18" fmla="*/ 340836 h 1803433"/>
                <a:gd name="connsiteX19" fmla="*/ 0 w 1006764"/>
                <a:gd name="connsiteY19" fmla="*/ 786800 h 1803433"/>
                <a:gd name="connsiteX20" fmla="*/ 7531 w 1006764"/>
                <a:gd name="connsiteY20" fmla="*/ 778268 h 1803433"/>
                <a:gd name="connsiteX21" fmla="*/ 35214 w 1006764"/>
                <a:gd name="connsiteY21" fmla="*/ 757553 h 1803433"/>
                <a:gd name="connsiteX22" fmla="*/ 235239 w 1006764"/>
                <a:gd name="connsiteY22" fmla="*/ 262253 h 1803433"/>
                <a:gd name="connsiteX23" fmla="*/ 349539 w 1006764"/>
                <a:gd name="connsiteY23" fmla="*/ 81277 h 1803433"/>
                <a:gd name="connsiteX24" fmla="*/ 437050 w 1006764"/>
                <a:gd name="connsiteY24"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744827 w 1006764"/>
                <a:gd name="connsiteY6" fmla="*/ 593247 h 1803433"/>
                <a:gd name="connsiteX7" fmla="*/ 216189 w 1006764"/>
                <a:gd name="connsiteY7" fmla="*/ 1802922 h 1803433"/>
                <a:gd name="connsiteX8" fmla="*/ 147133 w 1006764"/>
                <a:gd name="connsiteY8" fmla="*/ 1636235 h 1803433"/>
                <a:gd name="connsiteX9" fmla="*/ 242383 w 1006764"/>
                <a:gd name="connsiteY9" fmla="*/ 1529079 h 1803433"/>
                <a:gd name="connsiteX10" fmla="*/ 232859 w 1006764"/>
                <a:gd name="connsiteY10" fmla="*/ 1340960 h 1803433"/>
                <a:gd name="connsiteX11" fmla="*/ 268577 w 1006764"/>
                <a:gd name="connsiteY11" fmla="*/ 1155223 h 1803433"/>
                <a:gd name="connsiteX12" fmla="*/ 332871 w 1006764"/>
                <a:gd name="connsiteY12" fmla="*/ 1031398 h 1803433"/>
                <a:gd name="connsiteX13" fmla="*/ 401926 w 1006764"/>
                <a:gd name="connsiteY13" fmla="*/ 912335 h 1803433"/>
                <a:gd name="connsiteX14" fmla="*/ 430502 w 1006764"/>
                <a:gd name="connsiteY14" fmla="*/ 771842 h 1803433"/>
                <a:gd name="connsiteX15" fmla="*/ 497177 w 1006764"/>
                <a:gd name="connsiteY15" fmla="*/ 707548 h 1803433"/>
                <a:gd name="connsiteX16" fmla="*/ 423358 w 1006764"/>
                <a:gd name="connsiteY16" fmla="*/ 555148 h 1803433"/>
                <a:gd name="connsiteX17" fmla="*/ 363827 w 1006764"/>
                <a:gd name="connsiteY17" fmla="*/ 455136 h 1803433"/>
                <a:gd name="connsiteX18" fmla="*/ 232858 w 1006764"/>
                <a:gd name="connsiteY18" fmla="*/ 340836 h 1803433"/>
                <a:gd name="connsiteX19" fmla="*/ 0 w 1006764"/>
                <a:gd name="connsiteY19" fmla="*/ 786800 h 1803433"/>
                <a:gd name="connsiteX20" fmla="*/ 7531 w 1006764"/>
                <a:gd name="connsiteY20" fmla="*/ 778268 h 1803433"/>
                <a:gd name="connsiteX21" fmla="*/ 35214 w 1006764"/>
                <a:gd name="connsiteY21" fmla="*/ 757553 h 1803433"/>
                <a:gd name="connsiteX22" fmla="*/ 235239 w 1006764"/>
                <a:gd name="connsiteY22" fmla="*/ 262253 h 1803433"/>
                <a:gd name="connsiteX23" fmla="*/ 349539 w 1006764"/>
                <a:gd name="connsiteY23" fmla="*/ 81277 h 1803433"/>
                <a:gd name="connsiteX24" fmla="*/ 437050 w 1006764"/>
                <a:gd name="connsiteY24"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744827 w 1006764"/>
                <a:gd name="connsiteY6" fmla="*/ 593247 h 1803433"/>
                <a:gd name="connsiteX7" fmla="*/ 216189 w 1006764"/>
                <a:gd name="connsiteY7" fmla="*/ 1802922 h 1803433"/>
                <a:gd name="connsiteX8" fmla="*/ 147133 w 1006764"/>
                <a:gd name="connsiteY8" fmla="*/ 1636235 h 1803433"/>
                <a:gd name="connsiteX9" fmla="*/ 242383 w 1006764"/>
                <a:gd name="connsiteY9" fmla="*/ 1529079 h 1803433"/>
                <a:gd name="connsiteX10" fmla="*/ 232859 w 1006764"/>
                <a:gd name="connsiteY10" fmla="*/ 1340960 h 1803433"/>
                <a:gd name="connsiteX11" fmla="*/ 268577 w 1006764"/>
                <a:gd name="connsiteY11" fmla="*/ 1155223 h 1803433"/>
                <a:gd name="connsiteX12" fmla="*/ 332871 w 1006764"/>
                <a:gd name="connsiteY12" fmla="*/ 1031398 h 1803433"/>
                <a:gd name="connsiteX13" fmla="*/ 401926 w 1006764"/>
                <a:gd name="connsiteY13" fmla="*/ 912335 h 1803433"/>
                <a:gd name="connsiteX14" fmla="*/ 430502 w 1006764"/>
                <a:gd name="connsiteY14" fmla="*/ 771842 h 1803433"/>
                <a:gd name="connsiteX15" fmla="*/ 497177 w 1006764"/>
                <a:gd name="connsiteY15" fmla="*/ 707548 h 1803433"/>
                <a:gd name="connsiteX16" fmla="*/ 423358 w 1006764"/>
                <a:gd name="connsiteY16" fmla="*/ 555148 h 1803433"/>
                <a:gd name="connsiteX17" fmla="*/ 363827 w 1006764"/>
                <a:gd name="connsiteY17" fmla="*/ 455136 h 1803433"/>
                <a:gd name="connsiteX18" fmla="*/ 232858 w 1006764"/>
                <a:gd name="connsiteY18" fmla="*/ 340836 h 1803433"/>
                <a:gd name="connsiteX19" fmla="*/ 0 w 1006764"/>
                <a:gd name="connsiteY19" fmla="*/ 786800 h 1803433"/>
                <a:gd name="connsiteX20" fmla="*/ 7531 w 1006764"/>
                <a:gd name="connsiteY20" fmla="*/ 778268 h 1803433"/>
                <a:gd name="connsiteX21" fmla="*/ 35214 w 1006764"/>
                <a:gd name="connsiteY21" fmla="*/ 757553 h 1803433"/>
                <a:gd name="connsiteX22" fmla="*/ 235239 w 1006764"/>
                <a:gd name="connsiteY22" fmla="*/ 262253 h 1803433"/>
                <a:gd name="connsiteX23" fmla="*/ 349539 w 1006764"/>
                <a:gd name="connsiteY23" fmla="*/ 81277 h 1803433"/>
                <a:gd name="connsiteX24" fmla="*/ 437050 w 1006764"/>
                <a:gd name="connsiteY24"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744827 w 1006764"/>
                <a:gd name="connsiteY6" fmla="*/ 593247 h 1803433"/>
                <a:gd name="connsiteX7" fmla="*/ 216189 w 1006764"/>
                <a:gd name="connsiteY7" fmla="*/ 1802922 h 1803433"/>
                <a:gd name="connsiteX8" fmla="*/ 147133 w 1006764"/>
                <a:gd name="connsiteY8" fmla="*/ 1636235 h 1803433"/>
                <a:gd name="connsiteX9" fmla="*/ 242383 w 1006764"/>
                <a:gd name="connsiteY9" fmla="*/ 1529079 h 1803433"/>
                <a:gd name="connsiteX10" fmla="*/ 232859 w 1006764"/>
                <a:gd name="connsiteY10" fmla="*/ 1340960 h 1803433"/>
                <a:gd name="connsiteX11" fmla="*/ 268577 w 1006764"/>
                <a:gd name="connsiteY11" fmla="*/ 1155223 h 1803433"/>
                <a:gd name="connsiteX12" fmla="*/ 332871 w 1006764"/>
                <a:gd name="connsiteY12" fmla="*/ 1031398 h 1803433"/>
                <a:gd name="connsiteX13" fmla="*/ 401926 w 1006764"/>
                <a:gd name="connsiteY13" fmla="*/ 912335 h 1803433"/>
                <a:gd name="connsiteX14" fmla="*/ 430502 w 1006764"/>
                <a:gd name="connsiteY14" fmla="*/ 771842 h 1803433"/>
                <a:gd name="connsiteX15" fmla="*/ 497177 w 1006764"/>
                <a:gd name="connsiteY15" fmla="*/ 707548 h 1803433"/>
                <a:gd name="connsiteX16" fmla="*/ 423358 w 1006764"/>
                <a:gd name="connsiteY16" fmla="*/ 555148 h 1803433"/>
                <a:gd name="connsiteX17" fmla="*/ 363827 w 1006764"/>
                <a:gd name="connsiteY17" fmla="*/ 455136 h 1803433"/>
                <a:gd name="connsiteX18" fmla="*/ 232858 w 1006764"/>
                <a:gd name="connsiteY18" fmla="*/ 340836 h 1803433"/>
                <a:gd name="connsiteX19" fmla="*/ 0 w 1006764"/>
                <a:gd name="connsiteY19" fmla="*/ 786800 h 1803433"/>
                <a:gd name="connsiteX20" fmla="*/ 7531 w 1006764"/>
                <a:gd name="connsiteY20" fmla="*/ 778268 h 1803433"/>
                <a:gd name="connsiteX21" fmla="*/ 35214 w 1006764"/>
                <a:gd name="connsiteY21" fmla="*/ 757553 h 1803433"/>
                <a:gd name="connsiteX22" fmla="*/ 235239 w 1006764"/>
                <a:gd name="connsiteY22" fmla="*/ 262253 h 1803433"/>
                <a:gd name="connsiteX23" fmla="*/ 349539 w 1006764"/>
                <a:gd name="connsiteY23" fmla="*/ 81277 h 1803433"/>
                <a:gd name="connsiteX24" fmla="*/ 437050 w 1006764"/>
                <a:gd name="connsiteY24"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744827 w 1006764"/>
                <a:gd name="connsiteY6" fmla="*/ 593247 h 1803433"/>
                <a:gd name="connsiteX7" fmla="*/ 216189 w 1006764"/>
                <a:gd name="connsiteY7" fmla="*/ 1802922 h 1803433"/>
                <a:gd name="connsiteX8" fmla="*/ 147133 w 1006764"/>
                <a:gd name="connsiteY8" fmla="*/ 1636235 h 1803433"/>
                <a:gd name="connsiteX9" fmla="*/ 242383 w 1006764"/>
                <a:gd name="connsiteY9" fmla="*/ 1529079 h 1803433"/>
                <a:gd name="connsiteX10" fmla="*/ 232859 w 1006764"/>
                <a:gd name="connsiteY10" fmla="*/ 1340960 h 1803433"/>
                <a:gd name="connsiteX11" fmla="*/ 268577 w 1006764"/>
                <a:gd name="connsiteY11" fmla="*/ 1155223 h 1803433"/>
                <a:gd name="connsiteX12" fmla="*/ 332871 w 1006764"/>
                <a:gd name="connsiteY12" fmla="*/ 1031398 h 1803433"/>
                <a:gd name="connsiteX13" fmla="*/ 401926 w 1006764"/>
                <a:gd name="connsiteY13" fmla="*/ 912335 h 1803433"/>
                <a:gd name="connsiteX14" fmla="*/ 430502 w 1006764"/>
                <a:gd name="connsiteY14" fmla="*/ 771842 h 1803433"/>
                <a:gd name="connsiteX15" fmla="*/ 497177 w 1006764"/>
                <a:gd name="connsiteY15" fmla="*/ 707548 h 1803433"/>
                <a:gd name="connsiteX16" fmla="*/ 423358 w 1006764"/>
                <a:gd name="connsiteY16" fmla="*/ 555148 h 1803433"/>
                <a:gd name="connsiteX17" fmla="*/ 363827 w 1006764"/>
                <a:gd name="connsiteY17" fmla="*/ 455136 h 1803433"/>
                <a:gd name="connsiteX18" fmla="*/ 232858 w 1006764"/>
                <a:gd name="connsiteY18" fmla="*/ 340836 h 1803433"/>
                <a:gd name="connsiteX19" fmla="*/ 0 w 1006764"/>
                <a:gd name="connsiteY19" fmla="*/ 786800 h 1803433"/>
                <a:gd name="connsiteX20" fmla="*/ 7531 w 1006764"/>
                <a:gd name="connsiteY20" fmla="*/ 778268 h 1803433"/>
                <a:gd name="connsiteX21" fmla="*/ 35214 w 1006764"/>
                <a:gd name="connsiteY21" fmla="*/ 757553 h 1803433"/>
                <a:gd name="connsiteX22" fmla="*/ 235239 w 1006764"/>
                <a:gd name="connsiteY22" fmla="*/ 262253 h 1803433"/>
                <a:gd name="connsiteX23" fmla="*/ 349539 w 1006764"/>
                <a:gd name="connsiteY23" fmla="*/ 81277 h 1803433"/>
                <a:gd name="connsiteX24" fmla="*/ 437050 w 1006764"/>
                <a:gd name="connsiteY24"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744827 w 1006764"/>
                <a:gd name="connsiteY6" fmla="*/ 593247 h 1803433"/>
                <a:gd name="connsiteX7" fmla="*/ 628146 w 1006764"/>
                <a:gd name="connsiteY7" fmla="*/ 695641 h 1803433"/>
                <a:gd name="connsiteX8" fmla="*/ 216189 w 1006764"/>
                <a:gd name="connsiteY8" fmla="*/ 1802922 h 1803433"/>
                <a:gd name="connsiteX9" fmla="*/ 147133 w 1006764"/>
                <a:gd name="connsiteY9" fmla="*/ 1636235 h 1803433"/>
                <a:gd name="connsiteX10" fmla="*/ 242383 w 1006764"/>
                <a:gd name="connsiteY10" fmla="*/ 1529079 h 1803433"/>
                <a:gd name="connsiteX11" fmla="*/ 232859 w 1006764"/>
                <a:gd name="connsiteY11" fmla="*/ 1340960 h 1803433"/>
                <a:gd name="connsiteX12" fmla="*/ 268577 w 1006764"/>
                <a:gd name="connsiteY12" fmla="*/ 1155223 h 1803433"/>
                <a:gd name="connsiteX13" fmla="*/ 332871 w 1006764"/>
                <a:gd name="connsiteY13" fmla="*/ 1031398 h 1803433"/>
                <a:gd name="connsiteX14" fmla="*/ 401926 w 1006764"/>
                <a:gd name="connsiteY14" fmla="*/ 912335 h 1803433"/>
                <a:gd name="connsiteX15" fmla="*/ 430502 w 1006764"/>
                <a:gd name="connsiteY15" fmla="*/ 771842 h 1803433"/>
                <a:gd name="connsiteX16" fmla="*/ 497177 w 1006764"/>
                <a:gd name="connsiteY16" fmla="*/ 707548 h 1803433"/>
                <a:gd name="connsiteX17" fmla="*/ 423358 w 1006764"/>
                <a:gd name="connsiteY17" fmla="*/ 555148 h 1803433"/>
                <a:gd name="connsiteX18" fmla="*/ 363827 w 1006764"/>
                <a:gd name="connsiteY18" fmla="*/ 455136 h 1803433"/>
                <a:gd name="connsiteX19" fmla="*/ 232858 w 1006764"/>
                <a:gd name="connsiteY19" fmla="*/ 340836 h 1803433"/>
                <a:gd name="connsiteX20" fmla="*/ 0 w 1006764"/>
                <a:gd name="connsiteY20" fmla="*/ 786800 h 1803433"/>
                <a:gd name="connsiteX21" fmla="*/ 7531 w 1006764"/>
                <a:gd name="connsiteY21" fmla="*/ 778268 h 1803433"/>
                <a:gd name="connsiteX22" fmla="*/ 35214 w 1006764"/>
                <a:gd name="connsiteY22" fmla="*/ 757553 h 1803433"/>
                <a:gd name="connsiteX23" fmla="*/ 235239 w 1006764"/>
                <a:gd name="connsiteY23" fmla="*/ 262253 h 1803433"/>
                <a:gd name="connsiteX24" fmla="*/ 349539 w 1006764"/>
                <a:gd name="connsiteY24" fmla="*/ 81277 h 1803433"/>
                <a:gd name="connsiteX25" fmla="*/ 437050 w 1006764"/>
                <a:gd name="connsiteY25"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744827 w 1006764"/>
                <a:gd name="connsiteY6" fmla="*/ 593247 h 1803433"/>
                <a:gd name="connsiteX7" fmla="*/ 628146 w 1006764"/>
                <a:gd name="connsiteY7" fmla="*/ 695641 h 1803433"/>
                <a:gd name="connsiteX8" fmla="*/ 216189 w 1006764"/>
                <a:gd name="connsiteY8" fmla="*/ 1802922 h 1803433"/>
                <a:gd name="connsiteX9" fmla="*/ 147133 w 1006764"/>
                <a:gd name="connsiteY9" fmla="*/ 1636235 h 1803433"/>
                <a:gd name="connsiteX10" fmla="*/ 242383 w 1006764"/>
                <a:gd name="connsiteY10" fmla="*/ 1529079 h 1803433"/>
                <a:gd name="connsiteX11" fmla="*/ 232859 w 1006764"/>
                <a:gd name="connsiteY11" fmla="*/ 1340960 h 1803433"/>
                <a:gd name="connsiteX12" fmla="*/ 268577 w 1006764"/>
                <a:gd name="connsiteY12" fmla="*/ 1155223 h 1803433"/>
                <a:gd name="connsiteX13" fmla="*/ 332871 w 1006764"/>
                <a:gd name="connsiteY13" fmla="*/ 1031398 h 1803433"/>
                <a:gd name="connsiteX14" fmla="*/ 401926 w 1006764"/>
                <a:gd name="connsiteY14" fmla="*/ 912335 h 1803433"/>
                <a:gd name="connsiteX15" fmla="*/ 430502 w 1006764"/>
                <a:gd name="connsiteY15" fmla="*/ 771842 h 1803433"/>
                <a:gd name="connsiteX16" fmla="*/ 497177 w 1006764"/>
                <a:gd name="connsiteY16" fmla="*/ 707548 h 1803433"/>
                <a:gd name="connsiteX17" fmla="*/ 423358 w 1006764"/>
                <a:gd name="connsiteY17" fmla="*/ 555148 h 1803433"/>
                <a:gd name="connsiteX18" fmla="*/ 363827 w 1006764"/>
                <a:gd name="connsiteY18" fmla="*/ 455136 h 1803433"/>
                <a:gd name="connsiteX19" fmla="*/ 232858 w 1006764"/>
                <a:gd name="connsiteY19" fmla="*/ 340836 h 1803433"/>
                <a:gd name="connsiteX20" fmla="*/ 0 w 1006764"/>
                <a:gd name="connsiteY20" fmla="*/ 786800 h 1803433"/>
                <a:gd name="connsiteX21" fmla="*/ 7531 w 1006764"/>
                <a:gd name="connsiteY21" fmla="*/ 778268 h 1803433"/>
                <a:gd name="connsiteX22" fmla="*/ 35214 w 1006764"/>
                <a:gd name="connsiteY22" fmla="*/ 757553 h 1803433"/>
                <a:gd name="connsiteX23" fmla="*/ 235239 w 1006764"/>
                <a:gd name="connsiteY23" fmla="*/ 262253 h 1803433"/>
                <a:gd name="connsiteX24" fmla="*/ 349539 w 1006764"/>
                <a:gd name="connsiteY24" fmla="*/ 81277 h 1803433"/>
                <a:gd name="connsiteX25" fmla="*/ 437050 w 1006764"/>
                <a:gd name="connsiteY25"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744827 w 1006764"/>
                <a:gd name="connsiteY6" fmla="*/ 593247 h 1803433"/>
                <a:gd name="connsiteX7" fmla="*/ 628146 w 1006764"/>
                <a:gd name="connsiteY7" fmla="*/ 695641 h 1803433"/>
                <a:gd name="connsiteX8" fmla="*/ 482890 w 1006764"/>
                <a:gd name="connsiteY8" fmla="*/ 921860 h 1803433"/>
                <a:gd name="connsiteX9" fmla="*/ 216189 w 1006764"/>
                <a:gd name="connsiteY9" fmla="*/ 1802922 h 1803433"/>
                <a:gd name="connsiteX10" fmla="*/ 147133 w 1006764"/>
                <a:gd name="connsiteY10" fmla="*/ 1636235 h 1803433"/>
                <a:gd name="connsiteX11" fmla="*/ 242383 w 1006764"/>
                <a:gd name="connsiteY11" fmla="*/ 1529079 h 1803433"/>
                <a:gd name="connsiteX12" fmla="*/ 232859 w 1006764"/>
                <a:gd name="connsiteY12" fmla="*/ 1340960 h 1803433"/>
                <a:gd name="connsiteX13" fmla="*/ 268577 w 1006764"/>
                <a:gd name="connsiteY13" fmla="*/ 1155223 h 1803433"/>
                <a:gd name="connsiteX14" fmla="*/ 332871 w 1006764"/>
                <a:gd name="connsiteY14" fmla="*/ 1031398 h 1803433"/>
                <a:gd name="connsiteX15" fmla="*/ 401926 w 1006764"/>
                <a:gd name="connsiteY15" fmla="*/ 912335 h 1803433"/>
                <a:gd name="connsiteX16" fmla="*/ 430502 w 1006764"/>
                <a:gd name="connsiteY16" fmla="*/ 771842 h 1803433"/>
                <a:gd name="connsiteX17" fmla="*/ 497177 w 1006764"/>
                <a:gd name="connsiteY17" fmla="*/ 707548 h 1803433"/>
                <a:gd name="connsiteX18" fmla="*/ 423358 w 1006764"/>
                <a:gd name="connsiteY18" fmla="*/ 555148 h 1803433"/>
                <a:gd name="connsiteX19" fmla="*/ 363827 w 1006764"/>
                <a:gd name="connsiteY19" fmla="*/ 455136 h 1803433"/>
                <a:gd name="connsiteX20" fmla="*/ 232858 w 1006764"/>
                <a:gd name="connsiteY20" fmla="*/ 340836 h 1803433"/>
                <a:gd name="connsiteX21" fmla="*/ 0 w 1006764"/>
                <a:gd name="connsiteY21" fmla="*/ 786800 h 1803433"/>
                <a:gd name="connsiteX22" fmla="*/ 7531 w 1006764"/>
                <a:gd name="connsiteY22" fmla="*/ 778268 h 1803433"/>
                <a:gd name="connsiteX23" fmla="*/ 35214 w 1006764"/>
                <a:gd name="connsiteY23" fmla="*/ 757553 h 1803433"/>
                <a:gd name="connsiteX24" fmla="*/ 235239 w 1006764"/>
                <a:gd name="connsiteY24" fmla="*/ 262253 h 1803433"/>
                <a:gd name="connsiteX25" fmla="*/ 349539 w 1006764"/>
                <a:gd name="connsiteY25" fmla="*/ 81277 h 1803433"/>
                <a:gd name="connsiteX26" fmla="*/ 437050 w 1006764"/>
                <a:gd name="connsiteY26"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744827 w 1006764"/>
                <a:gd name="connsiteY6" fmla="*/ 593247 h 1803433"/>
                <a:gd name="connsiteX7" fmla="*/ 628146 w 1006764"/>
                <a:gd name="connsiteY7" fmla="*/ 695641 h 1803433"/>
                <a:gd name="connsiteX8" fmla="*/ 582902 w 1006764"/>
                <a:gd name="connsiteY8" fmla="*/ 821847 h 1803433"/>
                <a:gd name="connsiteX9" fmla="*/ 482890 w 1006764"/>
                <a:gd name="connsiteY9" fmla="*/ 921860 h 1803433"/>
                <a:gd name="connsiteX10" fmla="*/ 216189 w 1006764"/>
                <a:gd name="connsiteY10" fmla="*/ 1802922 h 1803433"/>
                <a:gd name="connsiteX11" fmla="*/ 147133 w 1006764"/>
                <a:gd name="connsiteY11" fmla="*/ 1636235 h 1803433"/>
                <a:gd name="connsiteX12" fmla="*/ 242383 w 1006764"/>
                <a:gd name="connsiteY12" fmla="*/ 1529079 h 1803433"/>
                <a:gd name="connsiteX13" fmla="*/ 232859 w 1006764"/>
                <a:gd name="connsiteY13" fmla="*/ 1340960 h 1803433"/>
                <a:gd name="connsiteX14" fmla="*/ 268577 w 1006764"/>
                <a:gd name="connsiteY14" fmla="*/ 1155223 h 1803433"/>
                <a:gd name="connsiteX15" fmla="*/ 332871 w 1006764"/>
                <a:gd name="connsiteY15" fmla="*/ 1031398 h 1803433"/>
                <a:gd name="connsiteX16" fmla="*/ 401926 w 1006764"/>
                <a:gd name="connsiteY16" fmla="*/ 912335 h 1803433"/>
                <a:gd name="connsiteX17" fmla="*/ 430502 w 1006764"/>
                <a:gd name="connsiteY17" fmla="*/ 771842 h 1803433"/>
                <a:gd name="connsiteX18" fmla="*/ 497177 w 1006764"/>
                <a:gd name="connsiteY18" fmla="*/ 707548 h 1803433"/>
                <a:gd name="connsiteX19" fmla="*/ 423358 w 1006764"/>
                <a:gd name="connsiteY19" fmla="*/ 555148 h 1803433"/>
                <a:gd name="connsiteX20" fmla="*/ 363827 w 1006764"/>
                <a:gd name="connsiteY20" fmla="*/ 455136 h 1803433"/>
                <a:gd name="connsiteX21" fmla="*/ 232858 w 1006764"/>
                <a:gd name="connsiteY21" fmla="*/ 340836 h 1803433"/>
                <a:gd name="connsiteX22" fmla="*/ 0 w 1006764"/>
                <a:gd name="connsiteY22" fmla="*/ 786800 h 1803433"/>
                <a:gd name="connsiteX23" fmla="*/ 7531 w 1006764"/>
                <a:gd name="connsiteY23" fmla="*/ 778268 h 1803433"/>
                <a:gd name="connsiteX24" fmla="*/ 35214 w 1006764"/>
                <a:gd name="connsiteY24" fmla="*/ 757553 h 1803433"/>
                <a:gd name="connsiteX25" fmla="*/ 235239 w 1006764"/>
                <a:gd name="connsiteY25" fmla="*/ 262253 h 1803433"/>
                <a:gd name="connsiteX26" fmla="*/ 349539 w 1006764"/>
                <a:gd name="connsiteY26" fmla="*/ 81277 h 1803433"/>
                <a:gd name="connsiteX27" fmla="*/ 437050 w 1006764"/>
                <a:gd name="connsiteY27"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744827 w 1006764"/>
                <a:gd name="connsiteY6" fmla="*/ 593247 h 1803433"/>
                <a:gd name="connsiteX7" fmla="*/ 628146 w 1006764"/>
                <a:gd name="connsiteY7" fmla="*/ 695641 h 1803433"/>
                <a:gd name="connsiteX8" fmla="*/ 582902 w 1006764"/>
                <a:gd name="connsiteY8" fmla="*/ 821847 h 1803433"/>
                <a:gd name="connsiteX9" fmla="*/ 516227 w 1006764"/>
                <a:gd name="connsiteY9" fmla="*/ 959960 h 1803433"/>
                <a:gd name="connsiteX10" fmla="*/ 216189 w 1006764"/>
                <a:gd name="connsiteY10" fmla="*/ 1802922 h 1803433"/>
                <a:gd name="connsiteX11" fmla="*/ 147133 w 1006764"/>
                <a:gd name="connsiteY11" fmla="*/ 1636235 h 1803433"/>
                <a:gd name="connsiteX12" fmla="*/ 242383 w 1006764"/>
                <a:gd name="connsiteY12" fmla="*/ 1529079 h 1803433"/>
                <a:gd name="connsiteX13" fmla="*/ 232859 w 1006764"/>
                <a:gd name="connsiteY13" fmla="*/ 1340960 h 1803433"/>
                <a:gd name="connsiteX14" fmla="*/ 268577 w 1006764"/>
                <a:gd name="connsiteY14" fmla="*/ 1155223 h 1803433"/>
                <a:gd name="connsiteX15" fmla="*/ 332871 w 1006764"/>
                <a:gd name="connsiteY15" fmla="*/ 1031398 h 1803433"/>
                <a:gd name="connsiteX16" fmla="*/ 401926 w 1006764"/>
                <a:gd name="connsiteY16" fmla="*/ 912335 h 1803433"/>
                <a:gd name="connsiteX17" fmla="*/ 430502 w 1006764"/>
                <a:gd name="connsiteY17" fmla="*/ 771842 h 1803433"/>
                <a:gd name="connsiteX18" fmla="*/ 497177 w 1006764"/>
                <a:gd name="connsiteY18" fmla="*/ 707548 h 1803433"/>
                <a:gd name="connsiteX19" fmla="*/ 423358 w 1006764"/>
                <a:gd name="connsiteY19" fmla="*/ 555148 h 1803433"/>
                <a:gd name="connsiteX20" fmla="*/ 363827 w 1006764"/>
                <a:gd name="connsiteY20" fmla="*/ 455136 h 1803433"/>
                <a:gd name="connsiteX21" fmla="*/ 232858 w 1006764"/>
                <a:gd name="connsiteY21" fmla="*/ 340836 h 1803433"/>
                <a:gd name="connsiteX22" fmla="*/ 0 w 1006764"/>
                <a:gd name="connsiteY22" fmla="*/ 786800 h 1803433"/>
                <a:gd name="connsiteX23" fmla="*/ 7531 w 1006764"/>
                <a:gd name="connsiteY23" fmla="*/ 778268 h 1803433"/>
                <a:gd name="connsiteX24" fmla="*/ 35214 w 1006764"/>
                <a:gd name="connsiteY24" fmla="*/ 757553 h 1803433"/>
                <a:gd name="connsiteX25" fmla="*/ 235239 w 1006764"/>
                <a:gd name="connsiteY25" fmla="*/ 262253 h 1803433"/>
                <a:gd name="connsiteX26" fmla="*/ 349539 w 1006764"/>
                <a:gd name="connsiteY26" fmla="*/ 81277 h 1803433"/>
                <a:gd name="connsiteX27" fmla="*/ 437050 w 1006764"/>
                <a:gd name="connsiteY27"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744827 w 1006764"/>
                <a:gd name="connsiteY6" fmla="*/ 593247 h 1803433"/>
                <a:gd name="connsiteX7" fmla="*/ 628146 w 1006764"/>
                <a:gd name="connsiteY7" fmla="*/ 695641 h 1803433"/>
                <a:gd name="connsiteX8" fmla="*/ 582902 w 1006764"/>
                <a:gd name="connsiteY8" fmla="*/ 821847 h 1803433"/>
                <a:gd name="connsiteX9" fmla="*/ 516227 w 1006764"/>
                <a:gd name="connsiteY9" fmla="*/ 959960 h 1803433"/>
                <a:gd name="connsiteX10" fmla="*/ 216189 w 1006764"/>
                <a:gd name="connsiteY10" fmla="*/ 1802922 h 1803433"/>
                <a:gd name="connsiteX11" fmla="*/ 147133 w 1006764"/>
                <a:gd name="connsiteY11" fmla="*/ 1636235 h 1803433"/>
                <a:gd name="connsiteX12" fmla="*/ 242383 w 1006764"/>
                <a:gd name="connsiteY12" fmla="*/ 1529079 h 1803433"/>
                <a:gd name="connsiteX13" fmla="*/ 232859 w 1006764"/>
                <a:gd name="connsiteY13" fmla="*/ 1340960 h 1803433"/>
                <a:gd name="connsiteX14" fmla="*/ 268577 w 1006764"/>
                <a:gd name="connsiteY14" fmla="*/ 1155223 h 1803433"/>
                <a:gd name="connsiteX15" fmla="*/ 332871 w 1006764"/>
                <a:gd name="connsiteY15" fmla="*/ 1031398 h 1803433"/>
                <a:gd name="connsiteX16" fmla="*/ 401926 w 1006764"/>
                <a:gd name="connsiteY16" fmla="*/ 912335 h 1803433"/>
                <a:gd name="connsiteX17" fmla="*/ 430502 w 1006764"/>
                <a:gd name="connsiteY17" fmla="*/ 771842 h 1803433"/>
                <a:gd name="connsiteX18" fmla="*/ 497177 w 1006764"/>
                <a:gd name="connsiteY18" fmla="*/ 707548 h 1803433"/>
                <a:gd name="connsiteX19" fmla="*/ 423358 w 1006764"/>
                <a:gd name="connsiteY19" fmla="*/ 555148 h 1803433"/>
                <a:gd name="connsiteX20" fmla="*/ 363827 w 1006764"/>
                <a:gd name="connsiteY20" fmla="*/ 455136 h 1803433"/>
                <a:gd name="connsiteX21" fmla="*/ 232858 w 1006764"/>
                <a:gd name="connsiteY21" fmla="*/ 340836 h 1803433"/>
                <a:gd name="connsiteX22" fmla="*/ 0 w 1006764"/>
                <a:gd name="connsiteY22" fmla="*/ 786800 h 1803433"/>
                <a:gd name="connsiteX23" fmla="*/ 7531 w 1006764"/>
                <a:gd name="connsiteY23" fmla="*/ 778268 h 1803433"/>
                <a:gd name="connsiteX24" fmla="*/ 35214 w 1006764"/>
                <a:gd name="connsiteY24" fmla="*/ 757553 h 1803433"/>
                <a:gd name="connsiteX25" fmla="*/ 235239 w 1006764"/>
                <a:gd name="connsiteY25" fmla="*/ 262253 h 1803433"/>
                <a:gd name="connsiteX26" fmla="*/ 349539 w 1006764"/>
                <a:gd name="connsiteY26" fmla="*/ 81277 h 1803433"/>
                <a:gd name="connsiteX27" fmla="*/ 437050 w 1006764"/>
                <a:gd name="connsiteY27"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744827 w 1006764"/>
                <a:gd name="connsiteY6" fmla="*/ 593247 h 1803433"/>
                <a:gd name="connsiteX7" fmla="*/ 628146 w 1006764"/>
                <a:gd name="connsiteY7" fmla="*/ 695641 h 1803433"/>
                <a:gd name="connsiteX8" fmla="*/ 582902 w 1006764"/>
                <a:gd name="connsiteY8" fmla="*/ 821847 h 1803433"/>
                <a:gd name="connsiteX9" fmla="*/ 516227 w 1006764"/>
                <a:gd name="connsiteY9" fmla="*/ 959960 h 1803433"/>
                <a:gd name="connsiteX10" fmla="*/ 409071 w 1006764"/>
                <a:gd name="connsiteY10" fmla="*/ 1145697 h 1803433"/>
                <a:gd name="connsiteX11" fmla="*/ 216189 w 1006764"/>
                <a:gd name="connsiteY11" fmla="*/ 1802922 h 1803433"/>
                <a:gd name="connsiteX12" fmla="*/ 147133 w 1006764"/>
                <a:gd name="connsiteY12" fmla="*/ 1636235 h 1803433"/>
                <a:gd name="connsiteX13" fmla="*/ 242383 w 1006764"/>
                <a:gd name="connsiteY13" fmla="*/ 1529079 h 1803433"/>
                <a:gd name="connsiteX14" fmla="*/ 232859 w 1006764"/>
                <a:gd name="connsiteY14" fmla="*/ 1340960 h 1803433"/>
                <a:gd name="connsiteX15" fmla="*/ 268577 w 1006764"/>
                <a:gd name="connsiteY15" fmla="*/ 1155223 h 1803433"/>
                <a:gd name="connsiteX16" fmla="*/ 332871 w 1006764"/>
                <a:gd name="connsiteY16" fmla="*/ 1031398 h 1803433"/>
                <a:gd name="connsiteX17" fmla="*/ 401926 w 1006764"/>
                <a:gd name="connsiteY17" fmla="*/ 912335 h 1803433"/>
                <a:gd name="connsiteX18" fmla="*/ 430502 w 1006764"/>
                <a:gd name="connsiteY18" fmla="*/ 771842 h 1803433"/>
                <a:gd name="connsiteX19" fmla="*/ 497177 w 1006764"/>
                <a:gd name="connsiteY19" fmla="*/ 707548 h 1803433"/>
                <a:gd name="connsiteX20" fmla="*/ 423358 w 1006764"/>
                <a:gd name="connsiteY20" fmla="*/ 555148 h 1803433"/>
                <a:gd name="connsiteX21" fmla="*/ 363827 w 1006764"/>
                <a:gd name="connsiteY21" fmla="*/ 455136 h 1803433"/>
                <a:gd name="connsiteX22" fmla="*/ 232858 w 1006764"/>
                <a:gd name="connsiteY22" fmla="*/ 340836 h 1803433"/>
                <a:gd name="connsiteX23" fmla="*/ 0 w 1006764"/>
                <a:gd name="connsiteY23" fmla="*/ 786800 h 1803433"/>
                <a:gd name="connsiteX24" fmla="*/ 7531 w 1006764"/>
                <a:gd name="connsiteY24" fmla="*/ 778268 h 1803433"/>
                <a:gd name="connsiteX25" fmla="*/ 35214 w 1006764"/>
                <a:gd name="connsiteY25" fmla="*/ 757553 h 1803433"/>
                <a:gd name="connsiteX26" fmla="*/ 235239 w 1006764"/>
                <a:gd name="connsiteY26" fmla="*/ 262253 h 1803433"/>
                <a:gd name="connsiteX27" fmla="*/ 349539 w 1006764"/>
                <a:gd name="connsiteY27" fmla="*/ 81277 h 1803433"/>
                <a:gd name="connsiteX28" fmla="*/ 437050 w 1006764"/>
                <a:gd name="connsiteY28"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744827 w 1006764"/>
                <a:gd name="connsiteY6" fmla="*/ 593247 h 1803433"/>
                <a:gd name="connsiteX7" fmla="*/ 628146 w 1006764"/>
                <a:gd name="connsiteY7" fmla="*/ 695641 h 1803433"/>
                <a:gd name="connsiteX8" fmla="*/ 582902 w 1006764"/>
                <a:gd name="connsiteY8" fmla="*/ 821847 h 1803433"/>
                <a:gd name="connsiteX9" fmla="*/ 516227 w 1006764"/>
                <a:gd name="connsiteY9" fmla="*/ 959960 h 1803433"/>
                <a:gd name="connsiteX10" fmla="*/ 409071 w 1006764"/>
                <a:gd name="connsiteY10" fmla="*/ 1145697 h 1803433"/>
                <a:gd name="connsiteX11" fmla="*/ 347158 w 1006764"/>
                <a:gd name="connsiteY11" fmla="*/ 1355247 h 1803433"/>
                <a:gd name="connsiteX12" fmla="*/ 216189 w 1006764"/>
                <a:gd name="connsiteY12" fmla="*/ 1802922 h 1803433"/>
                <a:gd name="connsiteX13" fmla="*/ 147133 w 1006764"/>
                <a:gd name="connsiteY13" fmla="*/ 1636235 h 1803433"/>
                <a:gd name="connsiteX14" fmla="*/ 242383 w 1006764"/>
                <a:gd name="connsiteY14" fmla="*/ 1529079 h 1803433"/>
                <a:gd name="connsiteX15" fmla="*/ 232859 w 1006764"/>
                <a:gd name="connsiteY15" fmla="*/ 1340960 h 1803433"/>
                <a:gd name="connsiteX16" fmla="*/ 268577 w 1006764"/>
                <a:gd name="connsiteY16" fmla="*/ 1155223 h 1803433"/>
                <a:gd name="connsiteX17" fmla="*/ 332871 w 1006764"/>
                <a:gd name="connsiteY17" fmla="*/ 1031398 h 1803433"/>
                <a:gd name="connsiteX18" fmla="*/ 401926 w 1006764"/>
                <a:gd name="connsiteY18" fmla="*/ 912335 h 1803433"/>
                <a:gd name="connsiteX19" fmla="*/ 430502 w 1006764"/>
                <a:gd name="connsiteY19" fmla="*/ 771842 h 1803433"/>
                <a:gd name="connsiteX20" fmla="*/ 497177 w 1006764"/>
                <a:gd name="connsiteY20" fmla="*/ 707548 h 1803433"/>
                <a:gd name="connsiteX21" fmla="*/ 423358 w 1006764"/>
                <a:gd name="connsiteY21" fmla="*/ 555148 h 1803433"/>
                <a:gd name="connsiteX22" fmla="*/ 363827 w 1006764"/>
                <a:gd name="connsiteY22" fmla="*/ 455136 h 1803433"/>
                <a:gd name="connsiteX23" fmla="*/ 232858 w 1006764"/>
                <a:gd name="connsiteY23" fmla="*/ 340836 h 1803433"/>
                <a:gd name="connsiteX24" fmla="*/ 0 w 1006764"/>
                <a:gd name="connsiteY24" fmla="*/ 786800 h 1803433"/>
                <a:gd name="connsiteX25" fmla="*/ 7531 w 1006764"/>
                <a:gd name="connsiteY25" fmla="*/ 778268 h 1803433"/>
                <a:gd name="connsiteX26" fmla="*/ 35214 w 1006764"/>
                <a:gd name="connsiteY26" fmla="*/ 757553 h 1803433"/>
                <a:gd name="connsiteX27" fmla="*/ 235239 w 1006764"/>
                <a:gd name="connsiteY27" fmla="*/ 262253 h 1803433"/>
                <a:gd name="connsiteX28" fmla="*/ 349539 w 1006764"/>
                <a:gd name="connsiteY28" fmla="*/ 81277 h 1803433"/>
                <a:gd name="connsiteX29" fmla="*/ 437050 w 1006764"/>
                <a:gd name="connsiteY29"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744827 w 1006764"/>
                <a:gd name="connsiteY6" fmla="*/ 593247 h 1803433"/>
                <a:gd name="connsiteX7" fmla="*/ 628146 w 1006764"/>
                <a:gd name="connsiteY7" fmla="*/ 695641 h 1803433"/>
                <a:gd name="connsiteX8" fmla="*/ 582902 w 1006764"/>
                <a:gd name="connsiteY8" fmla="*/ 821847 h 1803433"/>
                <a:gd name="connsiteX9" fmla="*/ 516227 w 1006764"/>
                <a:gd name="connsiteY9" fmla="*/ 959960 h 1803433"/>
                <a:gd name="connsiteX10" fmla="*/ 409071 w 1006764"/>
                <a:gd name="connsiteY10" fmla="*/ 1145697 h 1803433"/>
                <a:gd name="connsiteX11" fmla="*/ 359065 w 1006764"/>
                <a:gd name="connsiteY11" fmla="*/ 1357628 h 1803433"/>
                <a:gd name="connsiteX12" fmla="*/ 216189 w 1006764"/>
                <a:gd name="connsiteY12" fmla="*/ 1802922 h 1803433"/>
                <a:gd name="connsiteX13" fmla="*/ 147133 w 1006764"/>
                <a:gd name="connsiteY13" fmla="*/ 1636235 h 1803433"/>
                <a:gd name="connsiteX14" fmla="*/ 242383 w 1006764"/>
                <a:gd name="connsiteY14" fmla="*/ 1529079 h 1803433"/>
                <a:gd name="connsiteX15" fmla="*/ 232859 w 1006764"/>
                <a:gd name="connsiteY15" fmla="*/ 1340960 h 1803433"/>
                <a:gd name="connsiteX16" fmla="*/ 268577 w 1006764"/>
                <a:gd name="connsiteY16" fmla="*/ 1155223 h 1803433"/>
                <a:gd name="connsiteX17" fmla="*/ 332871 w 1006764"/>
                <a:gd name="connsiteY17" fmla="*/ 1031398 h 1803433"/>
                <a:gd name="connsiteX18" fmla="*/ 401926 w 1006764"/>
                <a:gd name="connsiteY18" fmla="*/ 912335 h 1803433"/>
                <a:gd name="connsiteX19" fmla="*/ 430502 w 1006764"/>
                <a:gd name="connsiteY19" fmla="*/ 771842 h 1803433"/>
                <a:gd name="connsiteX20" fmla="*/ 497177 w 1006764"/>
                <a:gd name="connsiteY20" fmla="*/ 707548 h 1803433"/>
                <a:gd name="connsiteX21" fmla="*/ 423358 w 1006764"/>
                <a:gd name="connsiteY21" fmla="*/ 555148 h 1803433"/>
                <a:gd name="connsiteX22" fmla="*/ 363827 w 1006764"/>
                <a:gd name="connsiteY22" fmla="*/ 455136 h 1803433"/>
                <a:gd name="connsiteX23" fmla="*/ 232858 w 1006764"/>
                <a:gd name="connsiteY23" fmla="*/ 340836 h 1803433"/>
                <a:gd name="connsiteX24" fmla="*/ 0 w 1006764"/>
                <a:gd name="connsiteY24" fmla="*/ 786800 h 1803433"/>
                <a:gd name="connsiteX25" fmla="*/ 7531 w 1006764"/>
                <a:gd name="connsiteY25" fmla="*/ 778268 h 1803433"/>
                <a:gd name="connsiteX26" fmla="*/ 35214 w 1006764"/>
                <a:gd name="connsiteY26" fmla="*/ 757553 h 1803433"/>
                <a:gd name="connsiteX27" fmla="*/ 235239 w 1006764"/>
                <a:gd name="connsiteY27" fmla="*/ 262253 h 1803433"/>
                <a:gd name="connsiteX28" fmla="*/ 349539 w 1006764"/>
                <a:gd name="connsiteY28" fmla="*/ 81277 h 1803433"/>
                <a:gd name="connsiteX29" fmla="*/ 437050 w 1006764"/>
                <a:gd name="connsiteY29"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744827 w 1006764"/>
                <a:gd name="connsiteY6" fmla="*/ 593247 h 1803433"/>
                <a:gd name="connsiteX7" fmla="*/ 628146 w 1006764"/>
                <a:gd name="connsiteY7" fmla="*/ 695641 h 1803433"/>
                <a:gd name="connsiteX8" fmla="*/ 582902 w 1006764"/>
                <a:gd name="connsiteY8" fmla="*/ 821847 h 1803433"/>
                <a:gd name="connsiteX9" fmla="*/ 516227 w 1006764"/>
                <a:gd name="connsiteY9" fmla="*/ 959960 h 1803433"/>
                <a:gd name="connsiteX10" fmla="*/ 409071 w 1006764"/>
                <a:gd name="connsiteY10" fmla="*/ 1145697 h 1803433"/>
                <a:gd name="connsiteX11" fmla="*/ 359065 w 1006764"/>
                <a:gd name="connsiteY11" fmla="*/ 1357628 h 1803433"/>
                <a:gd name="connsiteX12" fmla="*/ 216189 w 1006764"/>
                <a:gd name="connsiteY12" fmla="*/ 1802922 h 1803433"/>
                <a:gd name="connsiteX13" fmla="*/ 147133 w 1006764"/>
                <a:gd name="connsiteY13" fmla="*/ 1636235 h 1803433"/>
                <a:gd name="connsiteX14" fmla="*/ 242383 w 1006764"/>
                <a:gd name="connsiteY14" fmla="*/ 1529079 h 1803433"/>
                <a:gd name="connsiteX15" fmla="*/ 232859 w 1006764"/>
                <a:gd name="connsiteY15" fmla="*/ 1340960 h 1803433"/>
                <a:gd name="connsiteX16" fmla="*/ 268577 w 1006764"/>
                <a:gd name="connsiteY16" fmla="*/ 1155223 h 1803433"/>
                <a:gd name="connsiteX17" fmla="*/ 332871 w 1006764"/>
                <a:gd name="connsiteY17" fmla="*/ 1031398 h 1803433"/>
                <a:gd name="connsiteX18" fmla="*/ 401926 w 1006764"/>
                <a:gd name="connsiteY18" fmla="*/ 912335 h 1803433"/>
                <a:gd name="connsiteX19" fmla="*/ 430502 w 1006764"/>
                <a:gd name="connsiteY19" fmla="*/ 771842 h 1803433"/>
                <a:gd name="connsiteX20" fmla="*/ 497177 w 1006764"/>
                <a:gd name="connsiteY20" fmla="*/ 707548 h 1803433"/>
                <a:gd name="connsiteX21" fmla="*/ 423358 w 1006764"/>
                <a:gd name="connsiteY21" fmla="*/ 555148 h 1803433"/>
                <a:gd name="connsiteX22" fmla="*/ 363827 w 1006764"/>
                <a:gd name="connsiteY22" fmla="*/ 455136 h 1803433"/>
                <a:gd name="connsiteX23" fmla="*/ 232858 w 1006764"/>
                <a:gd name="connsiteY23" fmla="*/ 340836 h 1803433"/>
                <a:gd name="connsiteX24" fmla="*/ 0 w 1006764"/>
                <a:gd name="connsiteY24" fmla="*/ 786800 h 1803433"/>
                <a:gd name="connsiteX25" fmla="*/ 7531 w 1006764"/>
                <a:gd name="connsiteY25" fmla="*/ 778268 h 1803433"/>
                <a:gd name="connsiteX26" fmla="*/ 35214 w 1006764"/>
                <a:gd name="connsiteY26" fmla="*/ 757553 h 1803433"/>
                <a:gd name="connsiteX27" fmla="*/ 235239 w 1006764"/>
                <a:gd name="connsiteY27" fmla="*/ 262253 h 1803433"/>
                <a:gd name="connsiteX28" fmla="*/ 349539 w 1006764"/>
                <a:gd name="connsiteY28" fmla="*/ 81277 h 1803433"/>
                <a:gd name="connsiteX29" fmla="*/ 437050 w 1006764"/>
                <a:gd name="connsiteY29"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744827 w 1006764"/>
                <a:gd name="connsiteY6" fmla="*/ 593247 h 1803433"/>
                <a:gd name="connsiteX7" fmla="*/ 628146 w 1006764"/>
                <a:gd name="connsiteY7" fmla="*/ 695641 h 1803433"/>
                <a:gd name="connsiteX8" fmla="*/ 582902 w 1006764"/>
                <a:gd name="connsiteY8" fmla="*/ 821847 h 1803433"/>
                <a:gd name="connsiteX9" fmla="*/ 516227 w 1006764"/>
                <a:gd name="connsiteY9" fmla="*/ 959960 h 1803433"/>
                <a:gd name="connsiteX10" fmla="*/ 409071 w 1006764"/>
                <a:gd name="connsiteY10" fmla="*/ 1145697 h 1803433"/>
                <a:gd name="connsiteX11" fmla="*/ 359065 w 1006764"/>
                <a:gd name="connsiteY11" fmla="*/ 1357628 h 1803433"/>
                <a:gd name="connsiteX12" fmla="*/ 216189 w 1006764"/>
                <a:gd name="connsiteY12" fmla="*/ 1802922 h 1803433"/>
                <a:gd name="connsiteX13" fmla="*/ 147133 w 1006764"/>
                <a:gd name="connsiteY13" fmla="*/ 1636235 h 1803433"/>
                <a:gd name="connsiteX14" fmla="*/ 242383 w 1006764"/>
                <a:gd name="connsiteY14" fmla="*/ 1529079 h 1803433"/>
                <a:gd name="connsiteX15" fmla="*/ 232859 w 1006764"/>
                <a:gd name="connsiteY15" fmla="*/ 1340960 h 1803433"/>
                <a:gd name="connsiteX16" fmla="*/ 268577 w 1006764"/>
                <a:gd name="connsiteY16" fmla="*/ 1155223 h 1803433"/>
                <a:gd name="connsiteX17" fmla="*/ 332871 w 1006764"/>
                <a:gd name="connsiteY17" fmla="*/ 1031398 h 1803433"/>
                <a:gd name="connsiteX18" fmla="*/ 401926 w 1006764"/>
                <a:gd name="connsiteY18" fmla="*/ 912335 h 1803433"/>
                <a:gd name="connsiteX19" fmla="*/ 430502 w 1006764"/>
                <a:gd name="connsiteY19" fmla="*/ 771842 h 1803433"/>
                <a:gd name="connsiteX20" fmla="*/ 497177 w 1006764"/>
                <a:gd name="connsiteY20" fmla="*/ 707548 h 1803433"/>
                <a:gd name="connsiteX21" fmla="*/ 423358 w 1006764"/>
                <a:gd name="connsiteY21" fmla="*/ 555148 h 1803433"/>
                <a:gd name="connsiteX22" fmla="*/ 363827 w 1006764"/>
                <a:gd name="connsiteY22" fmla="*/ 455136 h 1803433"/>
                <a:gd name="connsiteX23" fmla="*/ 232858 w 1006764"/>
                <a:gd name="connsiteY23" fmla="*/ 340836 h 1803433"/>
                <a:gd name="connsiteX24" fmla="*/ 0 w 1006764"/>
                <a:gd name="connsiteY24" fmla="*/ 786800 h 1803433"/>
                <a:gd name="connsiteX25" fmla="*/ 7531 w 1006764"/>
                <a:gd name="connsiteY25" fmla="*/ 778268 h 1803433"/>
                <a:gd name="connsiteX26" fmla="*/ 35214 w 1006764"/>
                <a:gd name="connsiteY26" fmla="*/ 757553 h 1803433"/>
                <a:gd name="connsiteX27" fmla="*/ 235239 w 1006764"/>
                <a:gd name="connsiteY27" fmla="*/ 262253 h 1803433"/>
                <a:gd name="connsiteX28" fmla="*/ 349539 w 1006764"/>
                <a:gd name="connsiteY28" fmla="*/ 81277 h 1803433"/>
                <a:gd name="connsiteX29" fmla="*/ 437050 w 1006764"/>
                <a:gd name="connsiteY29"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744827 w 1006764"/>
                <a:gd name="connsiteY6" fmla="*/ 593247 h 1803433"/>
                <a:gd name="connsiteX7" fmla="*/ 628146 w 1006764"/>
                <a:gd name="connsiteY7" fmla="*/ 695641 h 1803433"/>
                <a:gd name="connsiteX8" fmla="*/ 582902 w 1006764"/>
                <a:gd name="connsiteY8" fmla="*/ 821847 h 1803433"/>
                <a:gd name="connsiteX9" fmla="*/ 516227 w 1006764"/>
                <a:gd name="connsiteY9" fmla="*/ 959960 h 1803433"/>
                <a:gd name="connsiteX10" fmla="*/ 409071 w 1006764"/>
                <a:gd name="connsiteY10" fmla="*/ 1145697 h 1803433"/>
                <a:gd name="connsiteX11" fmla="*/ 359065 w 1006764"/>
                <a:gd name="connsiteY11" fmla="*/ 1357628 h 1803433"/>
                <a:gd name="connsiteX12" fmla="*/ 306677 w 1006764"/>
                <a:gd name="connsiteY12" fmla="*/ 1555272 h 1803433"/>
                <a:gd name="connsiteX13" fmla="*/ 216189 w 1006764"/>
                <a:gd name="connsiteY13" fmla="*/ 1802922 h 1803433"/>
                <a:gd name="connsiteX14" fmla="*/ 147133 w 1006764"/>
                <a:gd name="connsiteY14" fmla="*/ 1636235 h 1803433"/>
                <a:gd name="connsiteX15" fmla="*/ 242383 w 1006764"/>
                <a:gd name="connsiteY15" fmla="*/ 1529079 h 1803433"/>
                <a:gd name="connsiteX16" fmla="*/ 232859 w 1006764"/>
                <a:gd name="connsiteY16" fmla="*/ 1340960 h 1803433"/>
                <a:gd name="connsiteX17" fmla="*/ 268577 w 1006764"/>
                <a:gd name="connsiteY17" fmla="*/ 1155223 h 1803433"/>
                <a:gd name="connsiteX18" fmla="*/ 332871 w 1006764"/>
                <a:gd name="connsiteY18" fmla="*/ 1031398 h 1803433"/>
                <a:gd name="connsiteX19" fmla="*/ 401926 w 1006764"/>
                <a:gd name="connsiteY19" fmla="*/ 912335 h 1803433"/>
                <a:gd name="connsiteX20" fmla="*/ 430502 w 1006764"/>
                <a:gd name="connsiteY20" fmla="*/ 771842 h 1803433"/>
                <a:gd name="connsiteX21" fmla="*/ 497177 w 1006764"/>
                <a:gd name="connsiteY21" fmla="*/ 707548 h 1803433"/>
                <a:gd name="connsiteX22" fmla="*/ 423358 w 1006764"/>
                <a:gd name="connsiteY22" fmla="*/ 555148 h 1803433"/>
                <a:gd name="connsiteX23" fmla="*/ 363827 w 1006764"/>
                <a:gd name="connsiteY23" fmla="*/ 455136 h 1803433"/>
                <a:gd name="connsiteX24" fmla="*/ 232858 w 1006764"/>
                <a:gd name="connsiteY24" fmla="*/ 340836 h 1803433"/>
                <a:gd name="connsiteX25" fmla="*/ 0 w 1006764"/>
                <a:gd name="connsiteY25" fmla="*/ 786800 h 1803433"/>
                <a:gd name="connsiteX26" fmla="*/ 7531 w 1006764"/>
                <a:gd name="connsiteY26" fmla="*/ 778268 h 1803433"/>
                <a:gd name="connsiteX27" fmla="*/ 35214 w 1006764"/>
                <a:gd name="connsiteY27" fmla="*/ 757553 h 1803433"/>
                <a:gd name="connsiteX28" fmla="*/ 235239 w 1006764"/>
                <a:gd name="connsiteY28" fmla="*/ 262253 h 1803433"/>
                <a:gd name="connsiteX29" fmla="*/ 349539 w 1006764"/>
                <a:gd name="connsiteY29" fmla="*/ 81277 h 1803433"/>
                <a:gd name="connsiteX30" fmla="*/ 437050 w 1006764"/>
                <a:gd name="connsiteY30"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744827 w 1006764"/>
                <a:gd name="connsiteY6" fmla="*/ 593247 h 1803433"/>
                <a:gd name="connsiteX7" fmla="*/ 628146 w 1006764"/>
                <a:gd name="connsiteY7" fmla="*/ 695641 h 1803433"/>
                <a:gd name="connsiteX8" fmla="*/ 582902 w 1006764"/>
                <a:gd name="connsiteY8" fmla="*/ 821847 h 1803433"/>
                <a:gd name="connsiteX9" fmla="*/ 516227 w 1006764"/>
                <a:gd name="connsiteY9" fmla="*/ 959960 h 1803433"/>
                <a:gd name="connsiteX10" fmla="*/ 409071 w 1006764"/>
                <a:gd name="connsiteY10" fmla="*/ 1145697 h 1803433"/>
                <a:gd name="connsiteX11" fmla="*/ 359065 w 1006764"/>
                <a:gd name="connsiteY11" fmla="*/ 1357628 h 1803433"/>
                <a:gd name="connsiteX12" fmla="*/ 306677 w 1006764"/>
                <a:gd name="connsiteY12" fmla="*/ 1555272 h 1803433"/>
                <a:gd name="connsiteX13" fmla="*/ 216189 w 1006764"/>
                <a:gd name="connsiteY13" fmla="*/ 1802922 h 1803433"/>
                <a:gd name="connsiteX14" fmla="*/ 147133 w 1006764"/>
                <a:gd name="connsiteY14" fmla="*/ 1636235 h 1803433"/>
                <a:gd name="connsiteX15" fmla="*/ 242383 w 1006764"/>
                <a:gd name="connsiteY15" fmla="*/ 1529079 h 1803433"/>
                <a:gd name="connsiteX16" fmla="*/ 232859 w 1006764"/>
                <a:gd name="connsiteY16" fmla="*/ 1340960 h 1803433"/>
                <a:gd name="connsiteX17" fmla="*/ 268577 w 1006764"/>
                <a:gd name="connsiteY17" fmla="*/ 1155223 h 1803433"/>
                <a:gd name="connsiteX18" fmla="*/ 332871 w 1006764"/>
                <a:gd name="connsiteY18" fmla="*/ 1031398 h 1803433"/>
                <a:gd name="connsiteX19" fmla="*/ 401926 w 1006764"/>
                <a:gd name="connsiteY19" fmla="*/ 912335 h 1803433"/>
                <a:gd name="connsiteX20" fmla="*/ 430502 w 1006764"/>
                <a:gd name="connsiteY20" fmla="*/ 771842 h 1803433"/>
                <a:gd name="connsiteX21" fmla="*/ 497177 w 1006764"/>
                <a:gd name="connsiteY21" fmla="*/ 707548 h 1803433"/>
                <a:gd name="connsiteX22" fmla="*/ 423358 w 1006764"/>
                <a:gd name="connsiteY22" fmla="*/ 555148 h 1803433"/>
                <a:gd name="connsiteX23" fmla="*/ 363827 w 1006764"/>
                <a:gd name="connsiteY23" fmla="*/ 455136 h 1803433"/>
                <a:gd name="connsiteX24" fmla="*/ 232858 w 1006764"/>
                <a:gd name="connsiteY24" fmla="*/ 340836 h 1803433"/>
                <a:gd name="connsiteX25" fmla="*/ 0 w 1006764"/>
                <a:gd name="connsiteY25" fmla="*/ 786800 h 1803433"/>
                <a:gd name="connsiteX26" fmla="*/ 7531 w 1006764"/>
                <a:gd name="connsiteY26" fmla="*/ 778268 h 1803433"/>
                <a:gd name="connsiteX27" fmla="*/ 35214 w 1006764"/>
                <a:gd name="connsiteY27" fmla="*/ 757553 h 1803433"/>
                <a:gd name="connsiteX28" fmla="*/ 235239 w 1006764"/>
                <a:gd name="connsiteY28" fmla="*/ 262253 h 1803433"/>
                <a:gd name="connsiteX29" fmla="*/ 349539 w 1006764"/>
                <a:gd name="connsiteY29" fmla="*/ 81277 h 1803433"/>
                <a:gd name="connsiteX30" fmla="*/ 437050 w 1006764"/>
                <a:gd name="connsiteY30"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744827 w 1006764"/>
                <a:gd name="connsiteY6" fmla="*/ 593247 h 1803433"/>
                <a:gd name="connsiteX7" fmla="*/ 628146 w 1006764"/>
                <a:gd name="connsiteY7" fmla="*/ 695641 h 1803433"/>
                <a:gd name="connsiteX8" fmla="*/ 582902 w 1006764"/>
                <a:gd name="connsiteY8" fmla="*/ 821847 h 1803433"/>
                <a:gd name="connsiteX9" fmla="*/ 516227 w 1006764"/>
                <a:gd name="connsiteY9" fmla="*/ 959960 h 1803433"/>
                <a:gd name="connsiteX10" fmla="*/ 409071 w 1006764"/>
                <a:gd name="connsiteY10" fmla="*/ 1145697 h 1803433"/>
                <a:gd name="connsiteX11" fmla="*/ 359065 w 1006764"/>
                <a:gd name="connsiteY11" fmla="*/ 1357628 h 1803433"/>
                <a:gd name="connsiteX12" fmla="*/ 306677 w 1006764"/>
                <a:gd name="connsiteY12" fmla="*/ 1555272 h 1803433"/>
                <a:gd name="connsiteX13" fmla="*/ 216189 w 1006764"/>
                <a:gd name="connsiteY13" fmla="*/ 1802922 h 1803433"/>
                <a:gd name="connsiteX14" fmla="*/ 147133 w 1006764"/>
                <a:gd name="connsiteY14" fmla="*/ 1636235 h 1803433"/>
                <a:gd name="connsiteX15" fmla="*/ 242383 w 1006764"/>
                <a:gd name="connsiteY15" fmla="*/ 1529079 h 1803433"/>
                <a:gd name="connsiteX16" fmla="*/ 232859 w 1006764"/>
                <a:gd name="connsiteY16" fmla="*/ 1340960 h 1803433"/>
                <a:gd name="connsiteX17" fmla="*/ 268577 w 1006764"/>
                <a:gd name="connsiteY17" fmla="*/ 1155223 h 1803433"/>
                <a:gd name="connsiteX18" fmla="*/ 332871 w 1006764"/>
                <a:gd name="connsiteY18" fmla="*/ 1031398 h 1803433"/>
                <a:gd name="connsiteX19" fmla="*/ 401926 w 1006764"/>
                <a:gd name="connsiteY19" fmla="*/ 912335 h 1803433"/>
                <a:gd name="connsiteX20" fmla="*/ 430502 w 1006764"/>
                <a:gd name="connsiteY20" fmla="*/ 771842 h 1803433"/>
                <a:gd name="connsiteX21" fmla="*/ 497177 w 1006764"/>
                <a:gd name="connsiteY21" fmla="*/ 707548 h 1803433"/>
                <a:gd name="connsiteX22" fmla="*/ 423358 w 1006764"/>
                <a:gd name="connsiteY22" fmla="*/ 555148 h 1803433"/>
                <a:gd name="connsiteX23" fmla="*/ 363827 w 1006764"/>
                <a:gd name="connsiteY23" fmla="*/ 455136 h 1803433"/>
                <a:gd name="connsiteX24" fmla="*/ 232858 w 1006764"/>
                <a:gd name="connsiteY24" fmla="*/ 340836 h 1803433"/>
                <a:gd name="connsiteX25" fmla="*/ 0 w 1006764"/>
                <a:gd name="connsiteY25" fmla="*/ 786800 h 1803433"/>
                <a:gd name="connsiteX26" fmla="*/ 7531 w 1006764"/>
                <a:gd name="connsiteY26" fmla="*/ 778268 h 1803433"/>
                <a:gd name="connsiteX27" fmla="*/ 35214 w 1006764"/>
                <a:gd name="connsiteY27" fmla="*/ 757553 h 1803433"/>
                <a:gd name="connsiteX28" fmla="*/ 235239 w 1006764"/>
                <a:gd name="connsiteY28" fmla="*/ 262253 h 1803433"/>
                <a:gd name="connsiteX29" fmla="*/ 349539 w 1006764"/>
                <a:gd name="connsiteY29" fmla="*/ 81277 h 1803433"/>
                <a:gd name="connsiteX30" fmla="*/ 437050 w 1006764"/>
                <a:gd name="connsiteY30" fmla="*/ 17 h 1803433"/>
                <a:gd name="connsiteX0" fmla="*/ 437050 w 1006764"/>
                <a:gd name="connsiteY0" fmla="*/ 17 h 1803433"/>
                <a:gd name="connsiteX1" fmla="*/ 520989 w 1006764"/>
                <a:gd name="connsiteY1" fmla="*/ 24127 h 1803433"/>
                <a:gd name="connsiteX2" fmla="*/ 656720 w 1006764"/>
                <a:gd name="connsiteY2" fmla="*/ 181291 h 1803433"/>
                <a:gd name="connsiteX3" fmla="*/ 756733 w 1006764"/>
                <a:gd name="connsiteY3" fmla="*/ 43179 h 1803433"/>
                <a:gd name="connsiteX4" fmla="*/ 1006764 w 1006764"/>
                <a:gd name="connsiteY4" fmla="*/ 443229 h 1803433"/>
                <a:gd name="connsiteX5" fmla="*/ 844840 w 1006764"/>
                <a:gd name="connsiteY5" fmla="*/ 536097 h 1803433"/>
                <a:gd name="connsiteX6" fmla="*/ 744827 w 1006764"/>
                <a:gd name="connsiteY6" fmla="*/ 593247 h 1803433"/>
                <a:gd name="connsiteX7" fmla="*/ 628146 w 1006764"/>
                <a:gd name="connsiteY7" fmla="*/ 695641 h 1803433"/>
                <a:gd name="connsiteX8" fmla="*/ 582902 w 1006764"/>
                <a:gd name="connsiteY8" fmla="*/ 821847 h 1803433"/>
                <a:gd name="connsiteX9" fmla="*/ 516227 w 1006764"/>
                <a:gd name="connsiteY9" fmla="*/ 959960 h 1803433"/>
                <a:gd name="connsiteX10" fmla="*/ 409071 w 1006764"/>
                <a:gd name="connsiteY10" fmla="*/ 1145697 h 1803433"/>
                <a:gd name="connsiteX11" fmla="*/ 359065 w 1006764"/>
                <a:gd name="connsiteY11" fmla="*/ 1357628 h 1803433"/>
                <a:gd name="connsiteX12" fmla="*/ 306677 w 1006764"/>
                <a:gd name="connsiteY12" fmla="*/ 1555272 h 1803433"/>
                <a:gd name="connsiteX13" fmla="*/ 216189 w 1006764"/>
                <a:gd name="connsiteY13" fmla="*/ 1802922 h 1803433"/>
                <a:gd name="connsiteX14" fmla="*/ 147133 w 1006764"/>
                <a:gd name="connsiteY14" fmla="*/ 1636235 h 1803433"/>
                <a:gd name="connsiteX15" fmla="*/ 242383 w 1006764"/>
                <a:gd name="connsiteY15" fmla="*/ 1529079 h 1803433"/>
                <a:gd name="connsiteX16" fmla="*/ 232859 w 1006764"/>
                <a:gd name="connsiteY16" fmla="*/ 1340960 h 1803433"/>
                <a:gd name="connsiteX17" fmla="*/ 268577 w 1006764"/>
                <a:gd name="connsiteY17" fmla="*/ 1155223 h 1803433"/>
                <a:gd name="connsiteX18" fmla="*/ 332871 w 1006764"/>
                <a:gd name="connsiteY18" fmla="*/ 1031398 h 1803433"/>
                <a:gd name="connsiteX19" fmla="*/ 401926 w 1006764"/>
                <a:gd name="connsiteY19" fmla="*/ 912335 h 1803433"/>
                <a:gd name="connsiteX20" fmla="*/ 430502 w 1006764"/>
                <a:gd name="connsiteY20" fmla="*/ 771842 h 1803433"/>
                <a:gd name="connsiteX21" fmla="*/ 497177 w 1006764"/>
                <a:gd name="connsiteY21" fmla="*/ 707548 h 1803433"/>
                <a:gd name="connsiteX22" fmla="*/ 423358 w 1006764"/>
                <a:gd name="connsiteY22" fmla="*/ 555148 h 1803433"/>
                <a:gd name="connsiteX23" fmla="*/ 363827 w 1006764"/>
                <a:gd name="connsiteY23" fmla="*/ 455136 h 1803433"/>
                <a:gd name="connsiteX24" fmla="*/ 232858 w 1006764"/>
                <a:gd name="connsiteY24" fmla="*/ 340836 h 1803433"/>
                <a:gd name="connsiteX25" fmla="*/ 0 w 1006764"/>
                <a:gd name="connsiteY25" fmla="*/ 786800 h 1803433"/>
                <a:gd name="connsiteX26" fmla="*/ 7531 w 1006764"/>
                <a:gd name="connsiteY26" fmla="*/ 778268 h 1803433"/>
                <a:gd name="connsiteX27" fmla="*/ 35214 w 1006764"/>
                <a:gd name="connsiteY27" fmla="*/ 757553 h 1803433"/>
                <a:gd name="connsiteX28" fmla="*/ 235239 w 1006764"/>
                <a:gd name="connsiteY28" fmla="*/ 262253 h 1803433"/>
                <a:gd name="connsiteX29" fmla="*/ 349539 w 1006764"/>
                <a:gd name="connsiteY29" fmla="*/ 81277 h 1803433"/>
                <a:gd name="connsiteX30" fmla="*/ 437050 w 1006764"/>
                <a:gd name="connsiteY30" fmla="*/ 17 h 1803433"/>
                <a:gd name="connsiteX0" fmla="*/ 437050 w 1027344"/>
                <a:gd name="connsiteY0" fmla="*/ 17 h 1803433"/>
                <a:gd name="connsiteX1" fmla="*/ 520989 w 1027344"/>
                <a:gd name="connsiteY1" fmla="*/ 24127 h 1803433"/>
                <a:gd name="connsiteX2" fmla="*/ 656720 w 1027344"/>
                <a:gd name="connsiteY2" fmla="*/ 181291 h 1803433"/>
                <a:gd name="connsiteX3" fmla="*/ 756733 w 1027344"/>
                <a:gd name="connsiteY3" fmla="*/ 43179 h 1803433"/>
                <a:gd name="connsiteX4" fmla="*/ 1006764 w 1027344"/>
                <a:gd name="connsiteY4" fmla="*/ 443229 h 1803433"/>
                <a:gd name="connsiteX5" fmla="*/ 1003590 w 1027344"/>
                <a:gd name="connsiteY5" fmla="*/ 883760 h 1803433"/>
                <a:gd name="connsiteX6" fmla="*/ 844840 w 1027344"/>
                <a:gd name="connsiteY6" fmla="*/ 536097 h 1803433"/>
                <a:gd name="connsiteX7" fmla="*/ 744827 w 1027344"/>
                <a:gd name="connsiteY7" fmla="*/ 593247 h 1803433"/>
                <a:gd name="connsiteX8" fmla="*/ 628146 w 1027344"/>
                <a:gd name="connsiteY8" fmla="*/ 695641 h 1803433"/>
                <a:gd name="connsiteX9" fmla="*/ 582902 w 1027344"/>
                <a:gd name="connsiteY9" fmla="*/ 821847 h 1803433"/>
                <a:gd name="connsiteX10" fmla="*/ 516227 w 1027344"/>
                <a:gd name="connsiteY10" fmla="*/ 959960 h 1803433"/>
                <a:gd name="connsiteX11" fmla="*/ 409071 w 1027344"/>
                <a:gd name="connsiteY11" fmla="*/ 1145697 h 1803433"/>
                <a:gd name="connsiteX12" fmla="*/ 359065 w 1027344"/>
                <a:gd name="connsiteY12" fmla="*/ 1357628 h 1803433"/>
                <a:gd name="connsiteX13" fmla="*/ 306677 w 1027344"/>
                <a:gd name="connsiteY13" fmla="*/ 1555272 h 1803433"/>
                <a:gd name="connsiteX14" fmla="*/ 216189 w 1027344"/>
                <a:gd name="connsiteY14" fmla="*/ 1802922 h 1803433"/>
                <a:gd name="connsiteX15" fmla="*/ 147133 w 1027344"/>
                <a:gd name="connsiteY15" fmla="*/ 1636235 h 1803433"/>
                <a:gd name="connsiteX16" fmla="*/ 242383 w 1027344"/>
                <a:gd name="connsiteY16" fmla="*/ 1529079 h 1803433"/>
                <a:gd name="connsiteX17" fmla="*/ 232859 w 1027344"/>
                <a:gd name="connsiteY17" fmla="*/ 1340960 h 1803433"/>
                <a:gd name="connsiteX18" fmla="*/ 268577 w 1027344"/>
                <a:gd name="connsiteY18" fmla="*/ 1155223 h 1803433"/>
                <a:gd name="connsiteX19" fmla="*/ 332871 w 1027344"/>
                <a:gd name="connsiteY19" fmla="*/ 1031398 h 1803433"/>
                <a:gd name="connsiteX20" fmla="*/ 401926 w 1027344"/>
                <a:gd name="connsiteY20" fmla="*/ 912335 h 1803433"/>
                <a:gd name="connsiteX21" fmla="*/ 430502 w 1027344"/>
                <a:gd name="connsiteY21" fmla="*/ 771842 h 1803433"/>
                <a:gd name="connsiteX22" fmla="*/ 497177 w 1027344"/>
                <a:gd name="connsiteY22" fmla="*/ 707548 h 1803433"/>
                <a:gd name="connsiteX23" fmla="*/ 423358 w 1027344"/>
                <a:gd name="connsiteY23" fmla="*/ 555148 h 1803433"/>
                <a:gd name="connsiteX24" fmla="*/ 363827 w 1027344"/>
                <a:gd name="connsiteY24" fmla="*/ 455136 h 1803433"/>
                <a:gd name="connsiteX25" fmla="*/ 232858 w 1027344"/>
                <a:gd name="connsiteY25" fmla="*/ 340836 h 1803433"/>
                <a:gd name="connsiteX26" fmla="*/ 0 w 1027344"/>
                <a:gd name="connsiteY26" fmla="*/ 786800 h 1803433"/>
                <a:gd name="connsiteX27" fmla="*/ 7531 w 1027344"/>
                <a:gd name="connsiteY27" fmla="*/ 778268 h 1803433"/>
                <a:gd name="connsiteX28" fmla="*/ 35214 w 1027344"/>
                <a:gd name="connsiteY28" fmla="*/ 757553 h 1803433"/>
                <a:gd name="connsiteX29" fmla="*/ 235239 w 1027344"/>
                <a:gd name="connsiteY29" fmla="*/ 262253 h 1803433"/>
                <a:gd name="connsiteX30" fmla="*/ 349539 w 1027344"/>
                <a:gd name="connsiteY30" fmla="*/ 81277 h 1803433"/>
                <a:gd name="connsiteX31" fmla="*/ 437050 w 1027344"/>
                <a:gd name="connsiteY31" fmla="*/ 17 h 1803433"/>
                <a:gd name="connsiteX0" fmla="*/ 437050 w 1027344"/>
                <a:gd name="connsiteY0" fmla="*/ 17 h 1803433"/>
                <a:gd name="connsiteX1" fmla="*/ 520989 w 1027344"/>
                <a:gd name="connsiteY1" fmla="*/ 24127 h 1803433"/>
                <a:gd name="connsiteX2" fmla="*/ 656720 w 1027344"/>
                <a:gd name="connsiteY2" fmla="*/ 181291 h 1803433"/>
                <a:gd name="connsiteX3" fmla="*/ 756733 w 1027344"/>
                <a:gd name="connsiteY3" fmla="*/ 43179 h 1803433"/>
                <a:gd name="connsiteX4" fmla="*/ 1006764 w 1027344"/>
                <a:gd name="connsiteY4" fmla="*/ 443229 h 1803433"/>
                <a:gd name="connsiteX5" fmla="*/ 1003590 w 1027344"/>
                <a:gd name="connsiteY5" fmla="*/ 874235 h 1803433"/>
                <a:gd name="connsiteX6" fmla="*/ 844840 w 1027344"/>
                <a:gd name="connsiteY6" fmla="*/ 536097 h 1803433"/>
                <a:gd name="connsiteX7" fmla="*/ 744827 w 1027344"/>
                <a:gd name="connsiteY7" fmla="*/ 593247 h 1803433"/>
                <a:gd name="connsiteX8" fmla="*/ 628146 w 1027344"/>
                <a:gd name="connsiteY8" fmla="*/ 695641 h 1803433"/>
                <a:gd name="connsiteX9" fmla="*/ 582902 w 1027344"/>
                <a:gd name="connsiteY9" fmla="*/ 821847 h 1803433"/>
                <a:gd name="connsiteX10" fmla="*/ 516227 w 1027344"/>
                <a:gd name="connsiteY10" fmla="*/ 959960 h 1803433"/>
                <a:gd name="connsiteX11" fmla="*/ 409071 w 1027344"/>
                <a:gd name="connsiteY11" fmla="*/ 1145697 h 1803433"/>
                <a:gd name="connsiteX12" fmla="*/ 359065 w 1027344"/>
                <a:gd name="connsiteY12" fmla="*/ 1357628 h 1803433"/>
                <a:gd name="connsiteX13" fmla="*/ 306677 w 1027344"/>
                <a:gd name="connsiteY13" fmla="*/ 1555272 h 1803433"/>
                <a:gd name="connsiteX14" fmla="*/ 216189 w 1027344"/>
                <a:gd name="connsiteY14" fmla="*/ 1802922 h 1803433"/>
                <a:gd name="connsiteX15" fmla="*/ 147133 w 1027344"/>
                <a:gd name="connsiteY15" fmla="*/ 1636235 h 1803433"/>
                <a:gd name="connsiteX16" fmla="*/ 242383 w 1027344"/>
                <a:gd name="connsiteY16" fmla="*/ 1529079 h 1803433"/>
                <a:gd name="connsiteX17" fmla="*/ 232859 w 1027344"/>
                <a:gd name="connsiteY17" fmla="*/ 1340960 h 1803433"/>
                <a:gd name="connsiteX18" fmla="*/ 268577 w 1027344"/>
                <a:gd name="connsiteY18" fmla="*/ 1155223 h 1803433"/>
                <a:gd name="connsiteX19" fmla="*/ 332871 w 1027344"/>
                <a:gd name="connsiteY19" fmla="*/ 1031398 h 1803433"/>
                <a:gd name="connsiteX20" fmla="*/ 401926 w 1027344"/>
                <a:gd name="connsiteY20" fmla="*/ 912335 h 1803433"/>
                <a:gd name="connsiteX21" fmla="*/ 430502 w 1027344"/>
                <a:gd name="connsiteY21" fmla="*/ 771842 h 1803433"/>
                <a:gd name="connsiteX22" fmla="*/ 497177 w 1027344"/>
                <a:gd name="connsiteY22" fmla="*/ 707548 h 1803433"/>
                <a:gd name="connsiteX23" fmla="*/ 423358 w 1027344"/>
                <a:gd name="connsiteY23" fmla="*/ 555148 h 1803433"/>
                <a:gd name="connsiteX24" fmla="*/ 363827 w 1027344"/>
                <a:gd name="connsiteY24" fmla="*/ 455136 h 1803433"/>
                <a:gd name="connsiteX25" fmla="*/ 232858 w 1027344"/>
                <a:gd name="connsiteY25" fmla="*/ 340836 h 1803433"/>
                <a:gd name="connsiteX26" fmla="*/ 0 w 1027344"/>
                <a:gd name="connsiteY26" fmla="*/ 786800 h 1803433"/>
                <a:gd name="connsiteX27" fmla="*/ 7531 w 1027344"/>
                <a:gd name="connsiteY27" fmla="*/ 778268 h 1803433"/>
                <a:gd name="connsiteX28" fmla="*/ 35214 w 1027344"/>
                <a:gd name="connsiteY28" fmla="*/ 757553 h 1803433"/>
                <a:gd name="connsiteX29" fmla="*/ 235239 w 1027344"/>
                <a:gd name="connsiteY29" fmla="*/ 262253 h 1803433"/>
                <a:gd name="connsiteX30" fmla="*/ 349539 w 1027344"/>
                <a:gd name="connsiteY30" fmla="*/ 81277 h 1803433"/>
                <a:gd name="connsiteX31" fmla="*/ 437050 w 1027344"/>
                <a:gd name="connsiteY31" fmla="*/ 17 h 1803433"/>
                <a:gd name="connsiteX0" fmla="*/ 437050 w 1022316"/>
                <a:gd name="connsiteY0" fmla="*/ 17 h 1803433"/>
                <a:gd name="connsiteX1" fmla="*/ 520989 w 1022316"/>
                <a:gd name="connsiteY1" fmla="*/ 24127 h 1803433"/>
                <a:gd name="connsiteX2" fmla="*/ 656720 w 1022316"/>
                <a:gd name="connsiteY2" fmla="*/ 181291 h 1803433"/>
                <a:gd name="connsiteX3" fmla="*/ 756733 w 1022316"/>
                <a:gd name="connsiteY3" fmla="*/ 43179 h 1803433"/>
                <a:gd name="connsiteX4" fmla="*/ 1006764 w 1022316"/>
                <a:gd name="connsiteY4" fmla="*/ 443229 h 1803433"/>
                <a:gd name="connsiteX5" fmla="*/ 1003590 w 1022316"/>
                <a:gd name="connsiteY5" fmla="*/ 874235 h 1803433"/>
                <a:gd name="connsiteX6" fmla="*/ 732127 w 1022316"/>
                <a:gd name="connsiteY6" fmla="*/ 1426685 h 1803433"/>
                <a:gd name="connsiteX7" fmla="*/ 844840 w 1022316"/>
                <a:gd name="connsiteY7" fmla="*/ 536097 h 1803433"/>
                <a:gd name="connsiteX8" fmla="*/ 744827 w 1022316"/>
                <a:gd name="connsiteY8" fmla="*/ 593247 h 1803433"/>
                <a:gd name="connsiteX9" fmla="*/ 628146 w 1022316"/>
                <a:gd name="connsiteY9" fmla="*/ 695641 h 1803433"/>
                <a:gd name="connsiteX10" fmla="*/ 582902 w 1022316"/>
                <a:gd name="connsiteY10" fmla="*/ 821847 h 1803433"/>
                <a:gd name="connsiteX11" fmla="*/ 516227 w 1022316"/>
                <a:gd name="connsiteY11" fmla="*/ 959960 h 1803433"/>
                <a:gd name="connsiteX12" fmla="*/ 409071 w 1022316"/>
                <a:gd name="connsiteY12" fmla="*/ 1145697 h 1803433"/>
                <a:gd name="connsiteX13" fmla="*/ 359065 w 1022316"/>
                <a:gd name="connsiteY13" fmla="*/ 1357628 h 1803433"/>
                <a:gd name="connsiteX14" fmla="*/ 306677 w 1022316"/>
                <a:gd name="connsiteY14" fmla="*/ 1555272 h 1803433"/>
                <a:gd name="connsiteX15" fmla="*/ 216189 w 1022316"/>
                <a:gd name="connsiteY15" fmla="*/ 1802922 h 1803433"/>
                <a:gd name="connsiteX16" fmla="*/ 147133 w 1022316"/>
                <a:gd name="connsiteY16" fmla="*/ 1636235 h 1803433"/>
                <a:gd name="connsiteX17" fmla="*/ 242383 w 1022316"/>
                <a:gd name="connsiteY17" fmla="*/ 1529079 h 1803433"/>
                <a:gd name="connsiteX18" fmla="*/ 232859 w 1022316"/>
                <a:gd name="connsiteY18" fmla="*/ 1340960 h 1803433"/>
                <a:gd name="connsiteX19" fmla="*/ 268577 w 1022316"/>
                <a:gd name="connsiteY19" fmla="*/ 1155223 h 1803433"/>
                <a:gd name="connsiteX20" fmla="*/ 332871 w 1022316"/>
                <a:gd name="connsiteY20" fmla="*/ 1031398 h 1803433"/>
                <a:gd name="connsiteX21" fmla="*/ 401926 w 1022316"/>
                <a:gd name="connsiteY21" fmla="*/ 912335 h 1803433"/>
                <a:gd name="connsiteX22" fmla="*/ 430502 w 1022316"/>
                <a:gd name="connsiteY22" fmla="*/ 771842 h 1803433"/>
                <a:gd name="connsiteX23" fmla="*/ 497177 w 1022316"/>
                <a:gd name="connsiteY23" fmla="*/ 707548 h 1803433"/>
                <a:gd name="connsiteX24" fmla="*/ 423358 w 1022316"/>
                <a:gd name="connsiteY24" fmla="*/ 555148 h 1803433"/>
                <a:gd name="connsiteX25" fmla="*/ 363827 w 1022316"/>
                <a:gd name="connsiteY25" fmla="*/ 455136 h 1803433"/>
                <a:gd name="connsiteX26" fmla="*/ 232858 w 1022316"/>
                <a:gd name="connsiteY26" fmla="*/ 340836 h 1803433"/>
                <a:gd name="connsiteX27" fmla="*/ 0 w 1022316"/>
                <a:gd name="connsiteY27" fmla="*/ 786800 h 1803433"/>
                <a:gd name="connsiteX28" fmla="*/ 7531 w 1022316"/>
                <a:gd name="connsiteY28" fmla="*/ 778268 h 1803433"/>
                <a:gd name="connsiteX29" fmla="*/ 35214 w 1022316"/>
                <a:gd name="connsiteY29" fmla="*/ 757553 h 1803433"/>
                <a:gd name="connsiteX30" fmla="*/ 235239 w 1022316"/>
                <a:gd name="connsiteY30" fmla="*/ 262253 h 1803433"/>
                <a:gd name="connsiteX31" fmla="*/ 349539 w 1022316"/>
                <a:gd name="connsiteY31" fmla="*/ 81277 h 1803433"/>
                <a:gd name="connsiteX32" fmla="*/ 437050 w 1022316"/>
                <a:gd name="connsiteY32" fmla="*/ 17 h 1803433"/>
                <a:gd name="connsiteX0" fmla="*/ 437050 w 1198853"/>
                <a:gd name="connsiteY0" fmla="*/ 17 h 1803433"/>
                <a:gd name="connsiteX1" fmla="*/ 520989 w 1198853"/>
                <a:gd name="connsiteY1" fmla="*/ 24127 h 1803433"/>
                <a:gd name="connsiteX2" fmla="*/ 656720 w 1198853"/>
                <a:gd name="connsiteY2" fmla="*/ 181291 h 1803433"/>
                <a:gd name="connsiteX3" fmla="*/ 756733 w 1198853"/>
                <a:gd name="connsiteY3" fmla="*/ 43179 h 1803433"/>
                <a:gd name="connsiteX4" fmla="*/ 1006764 w 1198853"/>
                <a:gd name="connsiteY4" fmla="*/ 443229 h 1803433"/>
                <a:gd name="connsiteX5" fmla="*/ 1198852 w 1198853"/>
                <a:gd name="connsiteY5" fmla="*/ 836135 h 1803433"/>
                <a:gd name="connsiteX6" fmla="*/ 1003590 w 1198853"/>
                <a:gd name="connsiteY6" fmla="*/ 874235 h 1803433"/>
                <a:gd name="connsiteX7" fmla="*/ 732127 w 1198853"/>
                <a:gd name="connsiteY7" fmla="*/ 1426685 h 1803433"/>
                <a:gd name="connsiteX8" fmla="*/ 844840 w 1198853"/>
                <a:gd name="connsiteY8" fmla="*/ 536097 h 1803433"/>
                <a:gd name="connsiteX9" fmla="*/ 744827 w 1198853"/>
                <a:gd name="connsiteY9" fmla="*/ 593247 h 1803433"/>
                <a:gd name="connsiteX10" fmla="*/ 628146 w 1198853"/>
                <a:gd name="connsiteY10" fmla="*/ 695641 h 1803433"/>
                <a:gd name="connsiteX11" fmla="*/ 582902 w 1198853"/>
                <a:gd name="connsiteY11" fmla="*/ 821847 h 1803433"/>
                <a:gd name="connsiteX12" fmla="*/ 516227 w 1198853"/>
                <a:gd name="connsiteY12" fmla="*/ 959960 h 1803433"/>
                <a:gd name="connsiteX13" fmla="*/ 409071 w 1198853"/>
                <a:gd name="connsiteY13" fmla="*/ 1145697 h 1803433"/>
                <a:gd name="connsiteX14" fmla="*/ 359065 w 1198853"/>
                <a:gd name="connsiteY14" fmla="*/ 1357628 h 1803433"/>
                <a:gd name="connsiteX15" fmla="*/ 306677 w 1198853"/>
                <a:gd name="connsiteY15" fmla="*/ 1555272 h 1803433"/>
                <a:gd name="connsiteX16" fmla="*/ 216189 w 1198853"/>
                <a:gd name="connsiteY16" fmla="*/ 1802922 h 1803433"/>
                <a:gd name="connsiteX17" fmla="*/ 147133 w 1198853"/>
                <a:gd name="connsiteY17" fmla="*/ 1636235 h 1803433"/>
                <a:gd name="connsiteX18" fmla="*/ 242383 w 1198853"/>
                <a:gd name="connsiteY18" fmla="*/ 1529079 h 1803433"/>
                <a:gd name="connsiteX19" fmla="*/ 232859 w 1198853"/>
                <a:gd name="connsiteY19" fmla="*/ 1340960 h 1803433"/>
                <a:gd name="connsiteX20" fmla="*/ 268577 w 1198853"/>
                <a:gd name="connsiteY20" fmla="*/ 1155223 h 1803433"/>
                <a:gd name="connsiteX21" fmla="*/ 332871 w 1198853"/>
                <a:gd name="connsiteY21" fmla="*/ 1031398 h 1803433"/>
                <a:gd name="connsiteX22" fmla="*/ 401926 w 1198853"/>
                <a:gd name="connsiteY22" fmla="*/ 912335 h 1803433"/>
                <a:gd name="connsiteX23" fmla="*/ 430502 w 1198853"/>
                <a:gd name="connsiteY23" fmla="*/ 771842 h 1803433"/>
                <a:gd name="connsiteX24" fmla="*/ 497177 w 1198853"/>
                <a:gd name="connsiteY24" fmla="*/ 707548 h 1803433"/>
                <a:gd name="connsiteX25" fmla="*/ 423358 w 1198853"/>
                <a:gd name="connsiteY25" fmla="*/ 555148 h 1803433"/>
                <a:gd name="connsiteX26" fmla="*/ 363827 w 1198853"/>
                <a:gd name="connsiteY26" fmla="*/ 455136 h 1803433"/>
                <a:gd name="connsiteX27" fmla="*/ 232858 w 1198853"/>
                <a:gd name="connsiteY27" fmla="*/ 340836 h 1803433"/>
                <a:gd name="connsiteX28" fmla="*/ 0 w 1198853"/>
                <a:gd name="connsiteY28" fmla="*/ 786800 h 1803433"/>
                <a:gd name="connsiteX29" fmla="*/ 7531 w 1198853"/>
                <a:gd name="connsiteY29" fmla="*/ 778268 h 1803433"/>
                <a:gd name="connsiteX30" fmla="*/ 35214 w 1198853"/>
                <a:gd name="connsiteY30" fmla="*/ 757553 h 1803433"/>
                <a:gd name="connsiteX31" fmla="*/ 235239 w 1198853"/>
                <a:gd name="connsiteY31" fmla="*/ 262253 h 1803433"/>
                <a:gd name="connsiteX32" fmla="*/ 349539 w 1198853"/>
                <a:gd name="connsiteY32" fmla="*/ 81277 h 1803433"/>
                <a:gd name="connsiteX33" fmla="*/ 437050 w 1198853"/>
                <a:gd name="connsiteY33" fmla="*/ 17 h 1803433"/>
                <a:gd name="connsiteX0" fmla="*/ 437050 w 1200517"/>
                <a:gd name="connsiteY0" fmla="*/ 17 h 1803433"/>
                <a:gd name="connsiteX1" fmla="*/ 520989 w 1200517"/>
                <a:gd name="connsiteY1" fmla="*/ 24127 h 1803433"/>
                <a:gd name="connsiteX2" fmla="*/ 656720 w 1200517"/>
                <a:gd name="connsiteY2" fmla="*/ 181291 h 1803433"/>
                <a:gd name="connsiteX3" fmla="*/ 756733 w 1200517"/>
                <a:gd name="connsiteY3" fmla="*/ 43179 h 1803433"/>
                <a:gd name="connsiteX4" fmla="*/ 1006764 w 1200517"/>
                <a:gd name="connsiteY4" fmla="*/ 443229 h 1803433"/>
                <a:gd name="connsiteX5" fmla="*/ 1108365 w 1200517"/>
                <a:gd name="connsiteY5" fmla="*/ 521810 h 1803433"/>
                <a:gd name="connsiteX6" fmla="*/ 1198852 w 1200517"/>
                <a:gd name="connsiteY6" fmla="*/ 836135 h 1803433"/>
                <a:gd name="connsiteX7" fmla="*/ 1003590 w 1200517"/>
                <a:gd name="connsiteY7" fmla="*/ 874235 h 1803433"/>
                <a:gd name="connsiteX8" fmla="*/ 732127 w 1200517"/>
                <a:gd name="connsiteY8" fmla="*/ 1426685 h 1803433"/>
                <a:gd name="connsiteX9" fmla="*/ 844840 w 1200517"/>
                <a:gd name="connsiteY9" fmla="*/ 536097 h 1803433"/>
                <a:gd name="connsiteX10" fmla="*/ 744827 w 1200517"/>
                <a:gd name="connsiteY10" fmla="*/ 593247 h 1803433"/>
                <a:gd name="connsiteX11" fmla="*/ 628146 w 1200517"/>
                <a:gd name="connsiteY11" fmla="*/ 695641 h 1803433"/>
                <a:gd name="connsiteX12" fmla="*/ 582902 w 1200517"/>
                <a:gd name="connsiteY12" fmla="*/ 821847 h 1803433"/>
                <a:gd name="connsiteX13" fmla="*/ 516227 w 1200517"/>
                <a:gd name="connsiteY13" fmla="*/ 959960 h 1803433"/>
                <a:gd name="connsiteX14" fmla="*/ 409071 w 1200517"/>
                <a:gd name="connsiteY14" fmla="*/ 1145697 h 1803433"/>
                <a:gd name="connsiteX15" fmla="*/ 359065 w 1200517"/>
                <a:gd name="connsiteY15" fmla="*/ 1357628 h 1803433"/>
                <a:gd name="connsiteX16" fmla="*/ 306677 w 1200517"/>
                <a:gd name="connsiteY16" fmla="*/ 1555272 h 1803433"/>
                <a:gd name="connsiteX17" fmla="*/ 216189 w 1200517"/>
                <a:gd name="connsiteY17" fmla="*/ 1802922 h 1803433"/>
                <a:gd name="connsiteX18" fmla="*/ 147133 w 1200517"/>
                <a:gd name="connsiteY18" fmla="*/ 1636235 h 1803433"/>
                <a:gd name="connsiteX19" fmla="*/ 242383 w 1200517"/>
                <a:gd name="connsiteY19" fmla="*/ 1529079 h 1803433"/>
                <a:gd name="connsiteX20" fmla="*/ 232859 w 1200517"/>
                <a:gd name="connsiteY20" fmla="*/ 1340960 h 1803433"/>
                <a:gd name="connsiteX21" fmla="*/ 268577 w 1200517"/>
                <a:gd name="connsiteY21" fmla="*/ 1155223 h 1803433"/>
                <a:gd name="connsiteX22" fmla="*/ 332871 w 1200517"/>
                <a:gd name="connsiteY22" fmla="*/ 1031398 h 1803433"/>
                <a:gd name="connsiteX23" fmla="*/ 401926 w 1200517"/>
                <a:gd name="connsiteY23" fmla="*/ 912335 h 1803433"/>
                <a:gd name="connsiteX24" fmla="*/ 430502 w 1200517"/>
                <a:gd name="connsiteY24" fmla="*/ 771842 h 1803433"/>
                <a:gd name="connsiteX25" fmla="*/ 497177 w 1200517"/>
                <a:gd name="connsiteY25" fmla="*/ 707548 h 1803433"/>
                <a:gd name="connsiteX26" fmla="*/ 423358 w 1200517"/>
                <a:gd name="connsiteY26" fmla="*/ 555148 h 1803433"/>
                <a:gd name="connsiteX27" fmla="*/ 363827 w 1200517"/>
                <a:gd name="connsiteY27" fmla="*/ 455136 h 1803433"/>
                <a:gd name="connsiteX28" fmla="*/ 232858 w 1200517"/>
                <a:gd name="connsiteY28" fmla="*/ 340836 h 1803433"/>
                <a:gd name="connsiteX29" fmla="*/ 0 w 1200517"/>
                <a:gd name="connsiteY29" fmla="*/ 786800 h 1803433"/>
                <a:gd name="connsiteX30" fmla="*/ 7531 w 1200517"/>
                <a:gd name="connsiteY30" fmla="*/ 778268 h 1803433"/>
                <a:gd name="connsiteX31" fmla="*/ 35214 w 1200517"/>
                <a:gd name="connsiteY31" fmla="*/ 757553 h 1803433"/>
                <a:gd name="connsiteX32" fmla="*/ 235239 w 1200517"/>
                <a:gd name="connsiteY32" fmla="*/ 262253 h 1803433"/>
                <a:gd name="connsiteX33" fmla="*/ 349539 w 1200517"/>
                <a:gd name="connsiteY33" fmla="*/ 81277 h 1803433"/>
                <a:gd name="connsiteX34" fmla="*/ 437050 w 1200517"/>
                <a:gd name="connsiteY34" fmla="*/ 17 h 1803433"/>
                <a:gd name="connsiteX0" fmla="*/ 437050 w 1200517"/>
                <a:gd name="connsiteY0" fmla="*/ 17 h 1803433"/>
                <a:gd name="connsiteX1" fmla="*/ 520989 w 1200517"/>
                <a:gd name="connsiteY1" fmla="*/ 24127 h 1803433"/>
                <a:gd name="connsiteX2" fmla="*/ 656720 w 1200517"/>
                <a:gd name="connsiteY2" fmla="*/ 181291 h 1803433"/>
                <a:gd name="connsiteX3" fmla="*/ 756733 w 1200517"/>
                <a:gd name="connsiteY3" fmla="*/ 43179 h 1803433"/>
                <a:gd name="connsiteX4" fmla="*/ 1006764 w 1200517"/>
                <a:gd name="connsiteY4" fmla="*/ 443229 h 1803433"/>
                <a:gd name="connsiteX5" fmla="*/ 1108365 w 1200517"/>
                <a:gd name="connsiteY5" fmla="*/ 521810 h 1803433"/>
                <a:gd name="connsiteX6" fmla="*/ 1198852 w 1200517"/>
                <a:gd name="connsiteY6" fmla="*/ 836135 h 1803433"/>
                <a:gd name="connsiteX7" fmla="*/ 1003590 w 1200517"/>
                <a:gd name="connsiteY7" fmla="*/ 874235 h 1803433"/>
                <a:gd name="connsiteX8" fmla="*/ 732127 w 1200517"/>
                <a:gd name="connsiteY8" fmla="*/ 1426685 h 1803433"/>
                <a:gd name="connsiteX9" fmla="*/ 955965 w 1200517"/>
                <a:gd name="connsiteY9" fmla="*/ 445610 h 1803433"/>
                <a:gd name="connsiteX10" fmla="*/ 844840 w 1200517"/>
                <a:gd name="connsiteY10" fmla="*/ 536097 h 1803433"/>
                <a:gd name="connsiteX11" fmla="*/ 744827 w 1200517"/>
                <a:gd name="connsiteY11" fmla="*/ 593247 h 1803433"/>
                <a:gd name="connsiteX12" fmla="*/ 628146 w 1200517"/>
                <a:gd name="connsiteY12" fmla="*/ 695641 h 1803433"/>
                <a:gd name="connsiteX13" fmla="*/ 582902 w 1200517"/>
                <a:gd name="connsiteY13" fmla="*/ 821847 h 1803433"/>
                <a:gd name="connsiteX14" fmla="*/ 516227 w 1200517"/>
                <a:gd name="connsiteY14" fmla="*/ 959960 h 1803433"/>
                <a:gd name="connsiteX15" fmla="*/ 409071 w 1200517"/>
                <a:gd name="connsiteY15" fmla="*/ 1145697 h 1803433"/>
                <a:gd name="connsiteX16" fmla="*/ 359065 w 1200517"/>
                <a:gd name="connsiteY16" fmla="*/ 1357628 h 1803433"/>
                <a:gd name="connsiteX17" fmla="*/ 306677 w 1200517"/>
                <a:gd name="connsiteY17" fmla="*/ 1555272 h 1803433"/>
                <a:gd name="connsiteX18" fmla="*/ 216189 w 1200517"/>
                <a:gd name="connsiteY18" fmla="*/ 1802922 h 1803433"/>
                <a:gd name="connsiteX19" fmla="*/ 147133 w 1200517"/>
                <a:gd name="connsiteY19" fmla="*/ 1636235 h 1803433"/>
                <a:gd name="connsiteX20" fmla="*/ 242383 w 1200517"/>
                <a:gd name="connsiteY20" fmla="*/ 1529079 h 1803433"/>
                <a:gd name="connsiteX21" fmla="*/ 232859 w 1200517"/>
                <a:gd name="connsiteY21" fmla="*/ 1340960 h 1803433"/>
                <a:gd name="connsiteX22" fmla="*/ 268577 w 1200517"/>
                <a:gd name="connsiteY22" fmla="*/ 1155223 h 1803433"/>
                <a:gd name="connsiteX23" fmla="*/ 332871 w 1200517"/>
                <a:gd name="connsiteY23" fmla="*/ 1031398 h 1803433"/>
                <a:gd name="connsiteX24" fmla="*/ 401926 w 1200517"/>
                <a:gd name="connsiteY24" fmla="*/ 912335 h 1803433"/>
                <a:gd name="connsiteX25" fmla="*/ 430502 w 1200517"/>
                <a:gd name="connsiteY25" fmla="*/ 771842 h 1803433"/>
                <a:gd name="connsiteX26" fmla="*/ 497177 w 1200517"/>
                <a:gd name="connsiteY26" fmla="*/ 707548 h 1803433"/>
                <a:gd name="connsiteX27" fmla="*/ 423358 w 1200517"/>
                <a:gd name="connsiteY27" fmla="*/ 555148 h 1803433"/>
                <a:gd name="connsiteX28" fmla="*/ 363827 w 1200517"/>
                <a:gd name="connsiteY28" fmla="*/ 455136 h 1803433"/>
                <a:gd name="connsiteX29" fmla="*/ 232858 w 1200517"/>
                <a:gd name="connsiteY29" fmla="*/ 340836 h 1803433"/>
                <a:gd name="connsiteX30" fmla="*/ 0 w 1200517"/>
                <a:gd name="connsiteY30" fmla="*/ 786800 h 1803433"/>
                <a:gd name="connsiteX31" fmla="*/ 7531 w 1200517"/>
                <a:gd name="connsiteY31" fmla="*/ 778268 h 1803433"/>
                <a:gd name="connsiteX32" fmla="*/ 35214 w 1200517"/>
                <a:gd name="connsiteY32" fmla="*/ 757553 h 1803433"/>
                <a:gd name="connsiteX33" fmla="*/ 235239 w 1200517"/>
                <a:gd name="connsiteY33" fmla="*/ 262253 h 1803433"/>
                <a:gd name="connsiteX34" fmla="*/ 349539 w 1200517"/>
                <a:gd name="connsiteY34" fmla="*/ 81277 h 1803433"/>
                <a:gd name="connsiteX35" fmla="*/ 437050 w 1200517"/>
                <a:gd name="connsiteY35" fmla="*/ 17 h 1803433"/>
                <a:gd name="connsiteX0" fmla="*/ 437050 w 1200517"/>
                <a:gd name="connsiteY0" fmla="*/ 17 h 1803433"/>
                <a:gd name="connsiteX1" fmla="*/ 520989 w 1200517"/>
                <a:gd name="connsiteY1" fmla="*/ 24127 h 1803433"/>
                <a:gd name="connsiteX2" fmla="*/ 656720 w 1200517"/>
                <a:gd name="connsiteY2" fmla="*/ 181291 h 1803433"/>
                <a:gd name="connsiteX3" fmla="*/ 756733 w 1200517"/>
                <a:gd name="connsiteY3" fmla="*/ 43179 h 1803433"/>
                <a:gd name="connsiteX4" fmla="*/ 1006764 w 1200517"/>
                <a:gd name="connsiteY4" fmla="*/ 443229 h 1803433"/>
                <a:gd name="connsiteX5" fmla="*/ 1108365 w 1200517"/>
                <a:gd name="connsiteY5" fmla="*/ 521810 h 1803433"/>
                <a:gd name="connsiteX6" fmla="*/ 1198852 w 1200517"/>
                <a:gd name="connsiteY6" fmla="*/ 836135 h 1803433"/>
                <a:gd name="connsiteX7" fmla="*/ 1003590 w 1200517"/>
                <a:gd name="connsiteY7" fmla="*/ 874235 h 1803433"/>
                <a:gd name="connsiteX8" fmla="*/ 732127 w 1200517"/>
                <a:gd name="connsiteY8" fmla="*/ 1426685 h 1803433"/>
                <a:gd name="connsiteX9" fmla="*/ 955965 w 1200517"/>
                <a:gd name="connsiteY9" fmla="*/ 445610 h 1803433"/>
                <a:gd name="connsiteX10" fmla="*/ 844840 w 1200517"/>
                <a:gd name="connsiteY10" fmla="*/ 536097 h 1803433"/>
                <a:gd name="connsiteX11" fmla="*/ 744827 w 1200517"/>
                <a:gd name="connsiteY11" fmla="*/ 593247 h 1803433"/>
                <a:gd name="connsiteX12" fmla="*/ 628146 w 1200517"/>
                <a:gd name="connsiteY12" fmla="*/ 695641 h 1803433"/>
                <a:gd name="connsiteX13" fmla="*/ 582902 w 1200517"/>
                <a:gd name="connsiteY13" fmla="*/ 821847 h 1803433"/>
                <a:gd name="connsiteX14" fmla="*/ 516227 w 1200517"/>
                <a:gd name="connsiteY14" fmla="*/ 959960 h 1803433"/>
                <a:gd name="connsiteX15" fmla="*/ 409071 w 1200517"/>
                <a:gd name="connsiteY15" fmla="*/ 1145697 h 1803433"/>
                <a:gd name="connsiteX16" fmla="*/ 359065 w 1200517"/>
                <a:gd name="connsiteY16" fmla="*/ 1357628 h 1803433"/>
                <a:gd name="connsiteX17" fmla="*/ 306677 w 1200517"/>
                <a:gd name="connsiteY17" fmla="*/ 1555272 h 1803433"/>
                <a:gd name="connsiteX18" fmla="*/ 216189 w 1200517"/>
                <a:gd name="connsiteY18" fmla="*/ 1802922 h 1803433"/>
                <a:gd name="connsiteX19" fmla="*/ 147133 w 1200517"/>
                <a:gd name="connsiteY19" fmla="*/ 1636235 h 1803433"/>
                <a:gd name="connsiteX20" fmla="*/ 242383 w 1200517"/>
                <a:gd name="connsiteY20" fmla="*/ 1529079 h 1803433"/>
                <a:gd name="connsiteX21" fmla="*/ 232859 w 1200517"/>
                <a:gd name="connsiteY21" fmla="*/ 1340960 h 1803433"/>
                <a:gd name="connsiteX22" fmla="*/ 268577 w 1200517"/>
                <a:gd name="connsiteY22" fmla="*/ 1155223 h 1803433"/>
                <a:gd name="connsiteX23" fmla="*/ 332871 w 1200517"/>
                <a:gd name="connsiteY23" fmla="*/ 1031398 h 1803433"/>
                <a:gd name="connsiteX24" fmla="*/ 401926 w 1200517"/>
                <a:gd name="connsiteY24" fmla="*/ 912335 h 1803433"/>
                <a:gd name="connsiteX25" fmla="*/ 430502 w 1200517"/>
                <a:gd name="connsiteY25" fmla="*/ 771842 h 1803433"/>
                <a:gd name="connsiteX26" fmla="*/ 497177 w 1200517"/>
                <a:gd name="connsiteY26" fmla="*/ 707548 h 1803433"/>
                <a:gd name="connsiteX27" fmla="*/ 423358 w 1200517"/>
                <a:gd name="connsiteY27" fmla="*/ 555148 h 1803433"/>
                <a:gd name="connsiteX28" fmla="*/ 363827 w 1200517"/>
                <a:gd name="connsiteY28" fmla="*/ 455136 h 1803433"/>
                <a:gd name="connsiteX29" fmla="*/ 232858 w 1200517"/>
                <a:gd name="connsiteY29" fmla="*/ 340836 h 1803433"/>
                <a:gd name="connsiteX30" fmla="*/ 0 w 1200517"/>
                <a:gd name="connsiteY30" fmla="*/ 786800 h 1803433"/>
                <a:gd name="connsiteX31" fmla="*/ 7531 w 1200517"/>
                <a:gd name="connsiteY31" fmla="*/ 778268 h 1803433"/>
                <a:gd name="connsiteX32" fmla="*/ 35214 w 1200517"/>
                <a:gd name="connsiteY32" fmla="*/ 757553 h 1803433"/>
                <a:gd name="connsiteX33" fmla="*/ 235239 w 1200517"/>
                <a:gd name="connsiteY33" fmla="*/ 262253 h 1803433"/>
                <a:gd name="connsiteX34" fmla="*/ 349539 w 1200517"/>
                <a:gd name="connsiteY34" fmla="*/ 81277 h 1803433"/>
                <a:gd name="connsiteX35" fmla="*/ 437050 w 1200517"/>
                <a:gd name="connsiteY35" fmla="*/ 17 h 1803433"/>
                <a:gd name="connsiteX0" fmla="*/ 437050 w 1200517"/>
                <a:gd name="connsiteY0" fmla="*/ 17 h 1803433"/>
                <a:gd name="connsiteX1" fmla="*/ 520989 w 1200517"/>
                <a:gd name="connsiteY1" fmla="*/ 24127 h 1803433"/>
                <a:gd name="connsiteX2" fmla="*/ 656720 w 1200517"/>
                <a:gd name="connsiteY2" fmla="*/ 181291 h 1803433"/>
                <a:gd name="connsiteX3" fmla="*/ 756733 w 1200517"/>
                <a:gd name="connsiteY3" fmla="*/ 43179 h 1803433"/>
                <a:gd name="connsiteX4" fmla="*/ 1006764 w 1200517"/>
                <a:gd name="connsiteY4" fmla="*/ 443229 h 1803433"/>
                <a:gd name="connsiteX5" fmla="*/ 1108365 w 1200517"/>
                <a:gd name="connsiteY5" fmla="*/ 521810 h 1803433"/>
                <a:gd name="connsiteX6" fmla="*/ 1198852 w 1200517"/>
                <a:gd name="connsiteY6" fmla="*/ 836135 h 1803433"/>
                <a:gd name="connsiteX7" fmla="*/ 1003590 w 1200517"/>
                <a:gd name="connsiteY7" fmla="*/ 874235 h 1803433"/>
                <a:gd name="connsiteX8" fmla="*/ 732127 w 1200517"/>
                <a:gd name="connsiteY8" fmla="*/ 1426685 h 1803433"/>
                <a:gd name="connsiteX9" fmla="*/ 941678 w 1200517"/>
                <a:gd name="connsiteY9" fmla="*/ 464660 h 1803433"/>
                <a:gd name="connsiteX10" fmla="*/ 844840 w 1200517"/>
                <a:gd name="connsiteY10" fmla="*/ 536097 h 1803433"/>
                <a:gd name="connsiteX11" fmla="*/ 744827 w 1200517"/>
                <a:gd name="connsiteY11" fmla="*/ 593247 h 1803433"/>
                <a:gd name="connsiteX12" fmla="*/ 628146 w 1200517"/>
                <a:gd name="connsiteY12" fmla="*/ 695641 h 1803433"/>
                <a:gd name="connsiteX13" fmla="*/ 582902 w 1200517"/>
                <a:gd name="connsiteY13" fmla="*/ 821847 h 1803433"/>
                <a:gd name="connsiteX14" fmla="*/ 516227 w 1200517"/>
                <a:gd name="connsiteY14" fmla="*/ 959960 h 1803433"/>
                <a:gd name="connsiteX15" fmla="*/ 409071 w 1200517"/>
                <a:gd name="connsiteY15" fmla="*/ 1145697 h 1803433"/>
                <a:gd name="connsiteX16" fmla="*/ 359065 w 1200517"/>
                <a:gd name="connsiteY16" fmla="*/ 1357628 h 1803433"/>
                <a:gd name="connsiteX17" fmla="*/ 306677 w 1200517"/>
                <a:gd name="connsiteY17" fmla="*/ 1555272 h 1803433"/>
                <a:gd name="connsiteX18" fmla="*/ 216189 w 1200517"/>
                <a:gd name="connsiteY18" fmla="*/ 1802922 h 1803433"/>
                <a:gd name="connsiteX19" fmla="*/ 147133 w 1200517"/>
                <a:gd name="connsiteY19" fmla="*/ 1636235 h 1803433"/>
                <a:gd name="connsiteX20" fmla="*/ 242383 w 1200517"/>
                <a:gd name="connsiteY20" fmla="*/ 1529079 h 1803433"/>
                <a:gd name="connsiteX21" fmla="*/ 232859 w 1200517"/>
                <a:gd name="connsiteY21" fmla="*/ 1340960 h 1803433"/>
                <a:gd name="connsiteX22" fmla="*/ 268577 w 1200517"/>
                <a:gd name="connsiteY22" fmla="*/ 1155223 h 1803433"/>
                <a:gd name="connsiteX23" fmla="*/ 332871 w 1200517"/>
                <a:gd name="connsiteY23" fmla="*/ 1031398 h 1803433"/>
                <a:gd name="connsiteX24" fmla="*/ 401926 w 1200517"/>
                <a:gd name="connsiteY24" fmla="*/ 912335 h 1803433"/>
                <a:gd name="connsiteX25" fmla="*/ 430502 w 1200517"/>
                <a:gd name="connsiteY25" fmla="*/ 771842 h 1803433"/>
                <a:gd name="connsiteX26" fmla="*/ 497177 w 1200517"/>
                <a:gd name="connsiteY26" fmla="*/ 707548 h 1803433"/>
                <a:gd name="connsiteX27" fmla="*/ 423358 w 1200517"/>
                <a:gd name="connsiteY27" fmla="*/ 555148 h 1803433"/>
                <a:gd name="connsiteX28" fmla="*/ 363827 w 1200517"/>
                <a:gd name="connsiteY28" fmla="*/ 455136 h 1803433"/>
                <a:gd name="connsiteX29" fmla="*/ 232858 w 1200517"/>
                <a:gd name="connsiteY29" fmla="*/ 340836 h 1803433"/>
                <a:gd name="connsiteX30" fmla="*/ 0 w 1200517"/>
                <a:gd name="connsiteY30" fmla="*/ 786800 h 1803433"/>
                <a:gd name="connsiteX31" fmla="*/ 7531 w 1200517"/>
                <a:gd name="connsiteY31" fmla="*/ 778268 h 1803433"/>
                <a:gd name="connsiteX32" fmla="*/ 35214 w 1200517"/>
                <a:gd name="connsiteY32" fmla="*/ 757553 h 1803433"/>
                <a:gd name="connsiteX33" fmla="*/ 235239 w 1200517"/>
                <a:gd name="connsiteY33" fmla="*/ 262253 h 1803433"/>
                <a:gd name="connsiteX34" fmla="*/ 349539 w 1200517"/>
                <a:gd name="connsiteY34" fmla="*/ 81277 h 1803433"/>
                <a:gd name="connsiteX35" fmla="*/ 437050 w 1200517"/>
                <a:gd name="connsiteY35" fmla="*/ 17 h 1803433"/>
                <a:gd name="connsiteX0" fmla="*/ 437050 w 1200517"/>
                <a:gd name="connsiteY0" fmla="*/ 17 h 1803433"/>
                <a:gd name="connsiteX1" fmla="*/ 520989 w 1200517"/>
                <a:gd name="connsiteY1" fmla="*/ 24127 h 1803433"/>
                <a:gd name="connsiteX2" fmla="*/ 656720 w 1200517"/>
                <a:gd name="connsiteY2" fmla="*/ 181291 h 1803433"/>
                <a:gd name="connsiteX3" fmla="*/ 756733 w 1200517"/>
                <a:gd name="connsiteY3" fmla="*/ 43179 h 1803433"/>
                <a:gd name="connsiteX4" fmla="*/ 1006764 w 1200517"/>
                <a:gd name="connsiteY4" fmla="*/ 443229 h 1803433"/>
                <a:gd name="connsiteX5" fmla="*/ 1108365 w 1200517"/>
                <a:gd name="connsiteY5" fmla="*/ 521810 h 1803433"/>
                <a:gd name="connsiteX6" fmla="*/ 1198852 w 1200517"/>
                <a:gd name="connsiteY6" fmla="*/ 836135 h 1803433"/>
                <a:gd name="connsiteX7" fmla="*/ 1003590 w 1200517"/>
                <a:gd name="connsiteY7" fmla="*/ 874235 h 1803433"/>
                <a:gd name="connsiteX8" fmla="*/ 732127 w 1200517"/>
                <a:gd name="connsiteY8" fmla="*/ 1426685 h 1803433"/>
                <a:gd name="connsiteX9" fmla="*/ 941678 w 1200517"/>
                <a:gd name="connsiteY9" fmla="*/ 464660 h 1803433"/>
                <a:gd name="connsiteX10" fmla="*/ 844840 w 1200517"/>
                <a:gd name="connsiteY10" fmla="*/ 536097 h 1803433"/>
                <a:gd name="connsiteX11" fmla="*/ 744827 w 1200517"/>
                <a:gd name="connsiteY11" fmla="*/ 593247 h 1803433"/>
                <a:gd name="connsiteX12" fmla="*/ 628146 w 1200517"/>
                <a:gd name="connsiteY12" fmla="*/ 695641 h 1803433"/>
                <a:gd name="connsiteX13" fmla="*/ 582902 w 1200517"/>
                <a:gd name="connsiteY13" fmla="*/ 821847 h 1803433"/>
                <a:gd name="connsiteX14" fmla="*/ 516227 w 1200517"/>
                <a:gd name="connsiteY14" fmla="*/ 959960 h 1803433"/>
                <a:gd name="connsiteX15" fmla="*/ 409071 w 1200517"/>
                <a:gd name="connsiteY15" fmla="*/ 1145697 h 1803433"/>
                <a:gd name="connsiteX16" fmla="*/ 359065 w 1200517"/>
                <a:gd name="connsiteY16" fmla="*/ 1357628 h 1803433"/>
                <a:gd name="connsiteX17" fmla="*/ 306677 w 1200517"/>
                <a:gd name="connsiteY17" fmla="*/ 1555272 h 1803433"/>
                <a:gd name="connsiteX18" fmla="*/ 216189 w 1200517"/>
                <a:gd name="connsiteY18" fmla="*/ 1802922 h 1803433"/>
                <a:gd name="connsiteX19" fmla="*/ 147133 w 1200517"/>
                <a:gd name="connsiteY19" fmla="*/ 1636235 h 1803433"/>
                <a:gd name="connsiteX20" fmla="*/ 242383 w 1200517"/>
                <a:gd name="connsiteY20" fmla="*/ 1529079 h 1803433"/>
                <a:gd name="connsiteX21" fmla="*/ 232859 w 1200517"/>
                <a:gd name="connsiteY21" fmla="*/ 1340960 h 1803433"/>
                <a:gd name="connsiteX22" fmla="*/ 268577 w 1200517"/>
                <a:gd name="connsiteY22" fmla="*/ 1155223 h 1803433"/>
                <a:gd name="connsiteX23" fmla="*/ 332871 w 1200517"/>
                <a:gd name="connsiteY23" fmla="*/ 1031398 h 1803433"/>
                <a:gd name="connsiteX24" fmla="*/ 401926 w 1200517"/>
                <a:gd name="connsiteY24" fmla="*/ 912335 h 1803433"/>
                <a:gd name="connsiteX25" fmla="*/ 430502 w 1200517"/>
                <a:gd name="connsiteY25" fmla="*/ 771842 h 1803433"/>
                <a:gd name="connsiteX26" fmla="*/ 497177 w 1200517"/>
                <a:gd name="connsiteY26" fmla="*/ 707548 h 1803433"/>
                <a:gd name="connsiteX27" fmla="*/ 423358 w 1200517"/>
                <a:gd name="connsiteY27" fmla="*/ 555148 h 1803433"/>
                <a:gd name="connsiteX28" fmla="*/ 363827 w 1200517"/>
                <a:gd name="connsiteY28" fmla="*/ 455136 h 1803433"/>
                <a:gd name="connsiteX29" fmla="*/ 232858 w 1200517"/>
                <a:gd name="connsiteY29" fmla="*/ 340836 h 1803433"/>
                <a:gd name="connsiteX30" fmla="*/ 0 w 1200517"/>
                <a:gd name="connsiteY30" fmla="*/ 786800 h 1803433"/>
                <a:gd name="connsiteX31" fmla="*/ 7531 w 1200517"/>
                <a:gd name="connsiteY31" fmla="*/ 778268 h 1803433"/>
                <a:gd name="connsiteX32" fmla="*/ 35214 w 1200517"/>
                <a:gd name="connsiteY32" fmla="*/ 757553 h 1803433"/>
                <a:gd name="connsiteX33" fmla="*/ 235239 w 1200517"/>
                <a:gd name="connsiteY33" fmla="*/ 262253 h 1803433"/>
                <a:gd name="connsiteX34" fmla="*/ 349539 w 1200517"/>
                <a:gd name="connsiteY34" fmla="*/ 81277 h 1803433"/>
                <a:gd name="connsiteX35" fmla="*/ 437050 w 1200517"/>
                <a:gd name="connsiteY35" fmla="*/ 17 h 1803433"/>
                <a:gd name="connsiteX0" fmla="*/ 437050 w 1200517"/>
                <a:gd name="connsiteY0" fmla="*/ 17 h 1803433"/>
                <a:gd name="connsiteX1" fmla="*/ 520989 w 1200517"/>
                <a:gd name="connsiteY1" fmla="*/ 24127 h 1803433"/>
                <a:gd name="connsiteX2" fmla="*/ 656720 w 1200517"/>
                <a:gd name="connsiteY2" fmla="*/ 181291 h 1803433"/>
                <a:gd name="connsiteX3" fmla="*/ 756733 w 1200517"/>
                <a:gd name="connsiteY3" fmla="*/ 43179 h 1803433"/>
                <a:gd name="connsiteX4" fmla="*/ 1006764 w 1200517"/>
                <a:gd name="connsiteY4" fmla="*/ 443229 h 1803433"/>
                <a:gd name="connsiteX5" fmla="*/ 1108365 w 1200517"/>
                <a:gd name="connsiteY5" fmla="*/ 521810 h 1803433"/>
                <a:gd name="connsiteX6" fmla="*/ 1198852 w 1200517"/>
                <a:gd name="connsiteY6" fmla="*/ 836135 h 1803433"/>
                <a:gd name="connsiteX7" fmla="*/ 1089315 w 1200517"/>
                <a:gd name="connsiteY7" fmla="*/ 864710 h 1803433"/>
                <a:gd name="connsiteX8" fmla="*/ 732127 w 1200517"/>
                <a:gd name="connsiteY8" fmla="*/ 1426685 h 1803433"/>
                <a:gd name="connsiteX9" fmla="*/ 941678 w 1200517"/>
                <a:gd name="connsiteY9" fmla="*/ 464660 h 1803433"/>
                <a:gd name="connsiteX10" fmla="*/ 844840 w 1200517"/>
                <a:gd name="connsiteY10" fmla="*/ 536097 h 1803433"/>
                <a:gd name="connsiteX11" fmla="*/ 744827 w 1200517"/>
                <a:gd name="connsiteY11" fmla="*/ 593247 h 1803433"/>
                <a:gd name="connsiteX12" fmla="*/ 628146 w 1200517"/>
                <a:gd name="connsiteY12" fmla="*/ 695641 h 1803433"/>
                <a:gd name="connsiteX13" fmla="*/ 582902 w 1200517"/>
                <a:gd name="connsiteY13" fmla="*/ 821847 h 1803433"/>
                <a:gd name="connsiteX14" fmla="*/ 516227 w 1200517"/>
                <a:gd name="connsiteY14" fmla="*/ 959960 h 1803433"/>
                <a:gd name="connsiteX15" fmla="*/ 409071 w 1200517"/>
                <a:gd name="connsiteY15" fmla="*/ 1145697 h 1803433"/>
                <a:gd name="connsiteX16" fmla="*/ 359065 w 1200517"/>
                <a:gd name="connsiteY16" fmla="*/ 1357628 h 1803433"/>
                <a:gd name="connsiteX17" fmla="*/ 306677 w 1200517"/>
                <a:gd name="connsiteY17" fmla="*/ 1555272 h 1803433"/>
                <a:gd name="connsiteX18" fmla="*/ 216189 w 1200517"/>
                <a:gd name="connsiteY18" fmla="*/ 1802922 h 1803433"/>
                <a:gd name="connsiteX19" fmla="*/ 147133 w 1200517"/>
                <a:gd name="connsiteY19" fmla="*/ 1636235 h 1803433"/>
                <a:gd name="connsiteX20" fmla="*/ 242383 w 1200517"/>
                <a:gd name="connsiteY20" fmla="*/ 1529079 h 1803433"/>
                <a:gd name="connsiteX21" fmla="*/ 232859 w 1200517"/>
                <a:gd name="connsiteY21" fmla="*/ 1340960 h 1803433"/>
                <a:gd name="connsiteX22" fmla="*/ 268577 w 1200517"/>
                <a:gd name="connsiteY22" fmla="*/ 1155223 h 1803433"/>
                <a:gd name="connsiteX23" fmla="*/ 332871 w 1200517"/>
                <a:gd name="connsiteY23" fmla="*/ 1031398 h 1803433"/>
                <a:gd name="connsiteX24" fmla="*/ 401926 w 1200517"/>
                <a:gd name="connsiteY24" fmla="*/ 912335 h 1803433"/>
                <a:gd name="connsiteX25" fmla="*/ 430502 w 1200517"/>
                <a:gd name="connsiteY25" fmla="*/ 771842 h 1803433"/>
                <a:gd name="connsiteX26" fmla="*/ 497177 w 1200517"/>
                <a:gd name="connsiteY26" fmla="*/ 707548 h 1803433"/>
                <a:gd name="connsiteX27" fmla="*/ 423358 w 1200517"/>
                <a:gd name="connsiteY27" fmla="*/ 555148 h 1803433"/>
                <a:gd name="connsiteX28" fmla="*/ 363827 w 1200517"/>
                <a:gd name="connsiteY28" fmla="*/ 455136 h 1803433"/>
                <a:gd name="connsiteX29" fmla="*/ 232858 w 1200517"/>
                <a:gd name="connsiteY29" fmla="*/ 340836 h 1803433"/>
                <a:gd name="connsiteX30" fmla="*/ 0 w 1200517"/>
                <a:gd name="connsiteY30" fmla="*/ 786800 h 1803433"/>
                <a:gd name="connsiteX31" fmla="*/ 7531 w 1200517"/>
                <a:gd name="connsiteY31" fmla="*/ 778268 h 1803433"/>
                <a:gd name="connsiteX32" fmla="*/ 35214 w 1200517"/>
                <a:gd name="connsiteY32" fmla="*/ 757553 h 1803433"/>
                <a:gd name="connsiteX33" fmla="*/ 235239 w 1200517"/>
                <a:gd name="connsiteY33" fmla="*/ 262253 h 1803433"/>
                <a:gd name="connsiteX34" fmla="*/ 349539 w 1200517"/>
                <a:gd name="connsiteY34" fmla="*/ 81277 h 1803433"/>
                <a:gd name="connsiteX35" fmla="*/ 437050 w 1200517"/>
                <a:gd name="connsiteY35" fmla="*/ 17 h 1803433"/>
                <a:gd name="connsiteX0" fmla="*/ 437050 w 1200517"/>
                <a:gd name="connsiteY0" fmla="*/ 17 h 1803433"/>
                <a:gd name="connsiteX1" fmla="*/ 520989 w 1200517"/>
                <a:gd name="connsiteY1" fmla="*/ 24127 h 1803433"/>
                <a:gd name="connsiteX2" fmla="*/ 656720 w 1200517"/>
                <a:gd name="connsiteY2" fmla="*/ 181291 h 1803433"/>
                <a:gd name="connsiteX3" fmla="*/ 756733 w 1200517"/>
                <a:gd name="connsiteY3" fmla="*/ 43179 h 1803433"/>
                <a:gd name="connsiteX4" fmla="*/ 1006764 w 1200517"/>
                <a:gd name="connsiteY4" fmla="*/ 443229 h 1803433"/>
                <a:gd name="connsiteX5" fmla="*/ 1108365 w 1200517"/>
                <a:gd name="connsiteY5" fmla="*/ 521810 h 1803433"/>
                <a:gd name="connsiteX6" fmla="*/ 1198852 w 1200517"/>
                <a:gd name="connsiteY6" fmla="*/ 836135 h 1803433"/>
                <a:gd name="connsiteX7" fmla="*/ 1089315 w 1200517"/>
                <a:gd name="connsiteY7" fmla="*/ 864710 h 1803433"/>
                <a:gd name="connsiteX8" fmla="*/ 732127 w 1200517"/>
                <a:gd name="connsiteY8" fmla="*/ 1426685 h 1803433"/>
                <a:gd name="connsiteX9" fmla="*/ 1036927 w 1200517"/>
                <a:gd name="connsiteY9" fmla="*/ 740885 h 1803433"/>
                <a:gd name="connsiteX10" fmla="*/ 941678 w 1200517"/>
                <a:gd name="connsiteY10" fmla="*/ 464660 h 1803433"/>
                <a:gd name="connsiteX11" fmla="*/ 844840 w 1200517"/>
                <a:gd name="connsiteY11" fmla="*/ 536097 h 1803433"/>
                <a:gd name="connsiteX12" fmla="*/ 744827 w 1200517"/>
                <a:gd name="connsiteY12" fmla="*/ 593247 h 1803433"/>
                <a:gd name="connsiteX13" fmla="*/ 628146 w 1200517"/>
                <a:gd name="connsiteY13" fmla="*/ 695641 h 1803433"/>
                <a:gd name="connsiteX14" fmla="*/ 582902 w 1200517"/>
                <a:gd name="connsiteY14" fmla="*/ 821847 h 1803433"/>
                <a:gd name="connsiteX15" fmla="*/ 516227 w 1200517"/>
                <a:gd name="connsiteY15" fmla="*/ 959960 h 1803433"/>
                <a:gd name="connsiteX16" fmla="*/ 409071 w 1200517"/>
                <a:gd name="connsiteY16" fmla="*/ 1145697 h 1803433"/>
                <a:gd name="connsiteX17" fmla="*/ 359065 w 1200517"/>
                <a:gd name="connsiteY17" fmla="*/ 1357628 h 1803433"/>
                <a:gd name="connsiteX18" fmla="*/ 306677 w 1200517"/>
                <a:gd name="connsiteY18" fmla="*/ 1555272 h 1803433"/>
                <a:gd name="connsiteX19" fmla="*/ 216189 w 1200517"/>
                <a:gd name="connsiteY19" fmla="*/ 1802922 h 1803433"/>
                <a:gd name="connsiteX20" fmla="*/ 147133 w 1200517"/>
                <a:gd name="connsiteY20" fmla="*/ 1636235 h 1803433"/>
                <a:gd name="connsiteX21" fmla="*/ 242383 w 1200517"/>
                <a:gd name="connsiteY21" fmla="*/ 1529079 h 1803433"/>
                <a:gd name="connsiteX22" fmla="*/ 232859 w 1200517"/>
                <a:gd name="connsiteY22" fmla="*/ 1340960 h 1803433"/>
                <a:gd name="connsiteX23" fmla="*/ 268577 w 1200517"/>
                <a:gd name="connsiteY23" fmla="*/ 1155223 h 1803433"/>
                <a:gd name="connsiteX24" fmla="*/ 332871 w 1200517"/>
                <a:gd name="connsiteY24" fmla="*/ 1031398 h 1803433"/>
                <a:gd name="connsiteX25" fmla="*/ 401926 w 1200517"/>
                <a:gd name="connsiteY25" fmla="*/ 912335 h 1803433"/>
                <a:gd name="connsiteX26" fmla="*/ 430502 w 1200517"/>
                <a:gd name="connsiteY26" fmla="*/ 771842 h 1803433"/>
                <a:gd name="connsiteX27" fmla="*/ 497177 w 1200517"/>
                <a:gd name="connsiteY27" fmla="*/ 707548 h 1803433"/>
                <a:gd name="connsiteX28" fmla="*/ 423358 w 1200517"/>
                <a:gd name="connsiteY28" fmla="*/ 555148 h 1803433"/>
                <a:gd name="connsiteX29" fmla="*/ 363827 w 1200517"/>
                <a:gd name="connsiteY29" fmla="*/ 455136 h 1803433"/>
                <a:gd name="connsiteX30" fmla="*/ 232858 w 1200517"/>
                <a:gd name="connsiteY30" fmla="*/ 340836 h 1803433"/>
                <a:gd name="connsiteX31" fmla="*/ 0 w 1200517"/>
                <a:gd name="connsiteY31" fmla="*/ 786800 h 1803433"/>
                <a:gd name="connsiteX32" fmla="*/ 7531 w 1200517"/>
                <a:gd name="connsiteY32" fmla="*/ 778268 h 1803433"/>
                <a:gd name="connsiteX33" fmla="*/ 35214 w 1200517"/>
                <a:gd name="connsiteY33" fmla="*/ 757553 h 1803433"/>
                <a:gd name="connsiteX34" fmla="*/ 235239 w 1200517"/>
                <a:gd name="connsiteY34" fmla="*/ 262253 h 1803433"/>
                <a:gd name="connsiteX35" fmla="*/ 349539 w 1200517"/>
                <a:gd name="connsiteY35" fmla="*/ 81277 h 1803433"/>
                <a:gd name="connsiteX36" fmla="*/ 437050 w 1200517"/>
                <a:gd name="connsiteY36" fmla="*/ 17 h 1803433"/>
                <a:gd name="connsiteX0" fmla="*/ 437050 w 1200517"/>
                <a:gd name="connsiteY0" fmla="*/ 17 h 1803433"/>
                <a:gd name="connsiteX1" fmla="*/ 520989 w 1200517"/>
                <a:gd name="connsiteY1" fmla="*/ 24127 h 1803433"/>
                <a:gd name="connsiteX2" fmla="*/ 656720 w 1200517"/>
                <a:gd name="connsiteY2" fmla="*/ 181291 h 1803433"/>
                <a:gd name="connsiteX3" fmla="*/ 756733 w 1200517"/>
                <a:gd name="connsiteY3" fmla="*/ 43179 h 1803433"/>
                <a:gd name="connsiteX4" fmla="*/ 1006764 w 1200517"/>
                <a:gd name="connsiteY4" fmla="*/ 443229 h 1803433"/>
                <a:gd name="connsiteX5" fmla="*/ 1108365 w 1200517"/>
                <a:gd name="connsiteY5" fmla="*/ 521810 h 1803433"/>
                <a:gd name="connsiteX6" fmla="*/ 1198852 w 1200517"/>
                <a:gd name="connsiteY6" fmla="*/ 836135 h 1803433"/>
                <a:gd name="connsiteX7" fmla="*/ 1089315 w 1200517"/>
                <a:gd name="connsiteY7" fmla="*/ 864710 h 1803433"/>
                <a:gd name="connsiteX8" fmla="*/ 732127 w 1200517"/>
                <a:gd name="connsiteY8" fmla="*/ 1426685 h 1803433"/>
                <a:gd name="connsiteX9" fmla="*/ 1036927 w 1200517"/>
                <a:gd name="connsiteY9" fmla="*/ 740885 h 1803433"/>
                <a:gd name="connsiteX10" fmla="*/ 941678 w 1200517"/>
                <a:gd name="connsiteY10" fmla="*/ 464660 h 1803433"/>
                <a:gd name="connsiteX11" fmla="*/ 844840 w 1200517"/>
                <a:gd name="connsiteY11" fmla="*/ 536097 h 1803433"/>
                <a:gd name="connsiteX12" fmla="*/ 744827 w 1200517"/>
                <a:gd name="connsiteY12" fmla="*/ 593247 h 1803433"/>
                <a:gd name="connsiteX13" fmla="*/ 628146 w 1200517"/>
                <a:gd name="connsiteY13" fmla="*/ 695641 h 1803433"/>
                <a:gd name="connsiteX14" fmla="*/ 582902 w 1200517"/>
                <a:gd name="connsiteY14" fmla="*/ 821847 h 1803433"/>
                <a:gd name="connsiteX15" fmla="*/ 516227 w 1200517"/>
                <a:gd name="connsiteY15" fmla="*/ 959960 h 1803433"/>
                <a:gd name="connsiteX16" fmla="*/ 409071 w 1200517"/>
                <a:gd name="connsiteY16" fmla="*/ 1145697 h 1803433"/>
                <a:gd name="connsiteX17" fmla="*/ 359065 w 1200517"/>
                <a:gd name="connsiteY17" fmla="*/ 1357628 h 1803433"/>
                <a:gd name="connsiteX18" fmla="*/ 306677 w 1200517"/>
                <a:gd name="connsiteY18" fmla="*/ 1555272 h 1803433"/>
                <a:gd name="connsiteX19" fmla="*/ 216189 w 1200517"/>
                <a:gd name="connsiteY19" fmla="*/ 1802922 h 1803433"/>
                <a:gd name="connsiteX20" fmla="*/ 147133 w 1200517"/>
                <a:gd name="connsiteY20" fmla="*/ 1636235 h 1803433"/>
                <a:gd name="connsiteX21" fmla="*/ 242383 w 1200517"/>
                <a:gd name="connsiteY21" fmla="*/ 1529079 h 1803433"/>
                <a:gd name="connsiteX22" fmla="*/ 232859 w 1200517"/>
                <a:gd name="connsiteY22" fmla="*/ 1340960 h 1803433"/>
                <a:gd name="connsiteX23" fmla="*/ 268577 w 1200517"/>
                <a:gd name="connsiteY23" fmla="*/ 1155223 h 1803433"/>
                <a:gd name="connsiteX24" fmla="*/ 332871 w 1200517"/>
                <a:gd name="connsiteY24" fmla="*/ 1031398 h 1803433"/>
                <a:gd name="connsiteX25" fmla="*/ 401926 w 1200517"/>
                <a:gd name="connsiteY25" fmla="*/ 912335 h 1803433"/>
                <a:gd name="connsiteX26" fmla="*/ 430502 w 1200517"/>
                <a:gd name="connsiteY26" fmla="*/ 771842 h 1803433"/>
                <a:gd name="connsiteX27" fmla="*/ 497177 w 1200517"/>
                <a:gd name="connsiteY27" fmla="*/ 707548 h 1803433"/>
                <a:gd name="connsiteX28" fmla="*/ 423358 w 1200517"/>
                <a:gd name="connsiteY28" fmla="*/ 555148 h 1803433"/>
                <a:gd name="connsiteX29" fmla="*/ 363827 w 1200517"/>
                <a:gd name="connsiteY29" fmla="*/ 455136 h 1803433"/>
                <a:gd name="connsiteX30" fmla="*/ 232858 w 1200517"/>
                <a:gd name="connsiteY30" fmla="*/ 340836 h 1803433"/>
                <a:gd name="connsiteX31" fmla="*/ 0 w 1200517"/>
                <a:gd name="connsiteY31" fmla="*/ 786800 h 1803433"/>
                <a:gd name="connsiteX32" fmla="*/ 7531 w 1200517"/>
                <a:gd name="connsiteY32" fmla="*/ 778268 h 1803433"/>
                <a:gd name="connsiteX33" fmla="*/ 35214 w 1200517"/>
                <a:gd name="connsiteY33" fmla="*/ 757553 h 1803433"/>
                <a:gd name="connsiteX34" fmla="*/ 235239 w 1200517"/>
                <a:gd name="connsiteY34" fmla="*/ 262253 h 1803433"/>
                <a:gd name="connsiteX35" fmla="*/ 349539 w 1200517"/>
                <a:gd name="connsiteY35" fmla="*/ 81277 h 1803433"/>
                <a:gd name="connsiteX36" fmla="*/ 437050 w 1200517"/>
                <a:gd name="connsiteY36" fmla="*/ 17 h 1803433"/>
                <a:gd name="connsiteX0" fmla="*/ 437050 w 1200517"/>
                <a:gd name="connsiteY0" fmla="*/ 17 h 1803433"/>
                <a:gd name="connsiteX1" fmla="*/ 520989 w 1200517"/>
                <a:gd name="connsiteY1" fmla="*/ 24127 h 1803433"/>
                <a:gd name="connsiteX2" fmla="*/ 656720 w 1200517"/>
                <a:gd name="connsiteY2" fmla="*/ 181291 h 1803433"/>
                <a:gd name="connsiteX3" fmla="*/ 756733 w 1200517"/>
                <a:gd name="connsiteY3" fmla="*/ 43179 h 1803433"/>
                <a:gd name="connsiteX4" fmla="*/ 1006764 w 1200517"/>
                <a:gd name="connsiteY4" fmla="*/ 443229 h 1803433"/>
                <a:gd name="connsiteX5" fmla="*/ 1108365 w 1200517"/>
                <a:gd name="connsiteY5" fmla="*/ 521810 h 1803433"/>
                <a:gd name="connsiteX6" fmla="*/ 1198852 w 1200517"/>
                <a:gd name="connsiteY6" fmla="*/ 836135 h 1803433"/>
                <a:gd name="connsiteX7" fmla="*/ 1089315 w 1200517"/>
                <a:gd name="connsiteY7" fmla="*/ 864710 h 1803433"/>
                <a:gd name="connsiteX8" fmla="*/ 732127 w 1200517"/>
                <a:gd name="connsiteY8" fmla="*/ 1426685 h 1803433"/>
                <a:gd name="connsiteX9" fmla="*/ 1036927 w 1200517"/>
                <a:gd name="connsiteY9" fmla="*/ 740885 h 1803433"/>
                <a:gd name="connsiteX10" fmla="*/ 941678 w 1200517"/>
                <a:gd name="connsiteY10" fmla="*/ 464660 h 1803433"/>
                <a:gd name="connsiteX11" fmla="*/ 844840 w 1200517"/>
                <a:gd name="connsiteY11" fmla="*/ 536097 h 1803433"/>
                <a:gd name="connsiteX12" fmla="*/ 744827 w 1200517"/>
                <a:gd name="connsiteY12" fmla="*/ 593247 h 1803433"/>
                <a:gd name="connsiteX13" fmla="*/ 628146 w 1200517"/>
                <a:gd name="connsiteY13" fmla="*/ 695641 h 1803433"/>
                <a:gd name="connsiteX14" fmla="*/ 582902 w 1200517"/>
                <a:gd name="connsiteY14" fmla="*/ 821847 h 1803433"/>
                <a:gd name="connsiteX15" fmla="*/ 516227 w 1200517"/>
                <a:gd name="connsiteY15" fmla="*/ 959960 h 1803433"/>
                <a:gd name="connsiteX16" fmla="*/ 409071 w 1200517"/>
                <a:gd name="connsiteY16" fmla="*/ 1145697 h 1803433"/>
                <a:gd name="connsiteX17" fmla="*/ 359065 w 1200517"/>
                <a:gd name="connsiteY17" fmla="*/ 1357628 h 1803433"/>
                <a:gd name="connsiteX18" fmla="*/ 306677 w 1200517"/>
                <a:gd name="connsiteY18" fmla="*/ 1555272 h 1803433"/>
                <a:gd name="connsiteX19" fmla="*/ 216189 w 1200517"/>
                <a:gd name="connsiteY19" fmla="*/ 1802922 h 1803433"/>
                <a:gd name="connsiteX20" fmla="*/ 147133 w 1200517"/>
                <a:gd name="connsiteY20" fmla="*/ 1636235 h 1803433"/>
                <a:gd name="connsiteX21" fmla="*/ 242383 w 1200517"/>
                <a:gd name="connsiteY21" fmla="*/ 1529079 h 1803433"/>
                <a:gd name="connsiteX22" fmla="*/ 232859 w 1200517"/>
                <a:gd name="connsiteY22" fmla="*/ 1340960 h 1803433"/>
                <a:gd name="connsiteX23" fmla="*/ 268577 w 1200517"/>
                <a:gd name="connsiteY23" fmla="*/ 1155223 h 1803433"/>
                <a:gd name="connsiteX24" fmla="*/ 332871 w 1200517"/>
                <a:gd name="connsiteY24" fmla="*/ 1031398 h 1803433"/>
                <a:gd name="connsiteX25" fmla="*/ 401926 w 1200517"/>
                <a:gd name="connsiteY25" fmla="*/ 912335 h 1803433"/>
                <a:gd name="connsiteX26" fmla="*/ 430502 w 1200517"/>
                <a:gd name="connsiteY26" fmla="*/ 771842 h 1803433"/>
                <a:gd name="connsiteX27" fmla="*/ 497177 w 1200517"/>
                <a:gd name="connsiteY27" fmla="*/ 707548 h 1803433"/>
                <a:gd name="connsiteX28" fmla="*/ 423358 w 1200517"/>
                <a:gd name="connsiteY28" fmla="*/ 555148 h 1803433"/>
                <a:gd name="connsiteX29" fmla="*/ 363827 w 1200517"/>
                <a:gd name="connsiteY29" fmla="*/ 455136 h 1803433"/>
                <a:gd name="connsiteX30" fmla="*/ 232858 w 1200517"/>
                <a:gd name="connsiteY30" fmla="*/ 340836 h 1803433"/>
                <a:gd name="connsiteX31" fmla="*/ 0 w 1200517"/>
                <a:gd name="connsiteY31" fmla="*/ 786800 h 1803433"/>
                <a:gd name="connsiteX32" fmla="*/ 7531 w 1200517"/>
                <a:gd name="connsiteY32" fmla="*/ 778268 h 1803433"/>
                <a:gd name="connsiteX33" fmla="*/ 35214 w 1200517"/>
                <a:gd name="connsiteY33" fmla="*/ 757553 h 1803433"/>
                <a:gd name="connsiteX34" fmla="*/ 235239 w 1200517"/>
                <a:gd name="connsiteY34" fmla="*/ 262253 h 1803433"/>
                <a:gd name="connsiteX35" fmla="*/ 349539 w 1200517"/>
                <a:gd name="connsiteY35" fmla="*/ 81277 h 1803433"/>
                <a:gd name="connsiteX36" fmla="*/ 437050 w 1200517"/>
                <a:gd name="connsiteY36" fmla="*/ 17 h 1803433"/>
                <a:gd name="connsiteX0" fmla="*/ 437050 w 1200517"/>
                <a:gd name="connsiteY0" fmla="*/ 17 h 1803433"/>
                <a:gd name="connsiteX1" fmla="*/ 520989 w 1200517"/>
                <a:gd name="connsiteY1" fmla="*/ 24127 h 1803433"/>
                <a:gd name="connsiteX2" fmla="*/ 656720 w 1200517"/>
                <a:gd name="connsiteY2" fmla="*/ 181291 h 1803433"/>
                <a:gd name="connsiteX3" fmla="*/ 756733 w 1200517"/>
                <a:gd name="connsiteY3" fmla="*/ 43179 h 1803433"/>
                <a:gd name="connsiteX4" fmla="*/ 1006764 w 1200517"/>
                <a:gd name="connsiteY4" fmla="*/ 443229 h 1803433"/>
                <a:gd name="connsiteX5" fmla="*/ 1108365 w 1200517"/>
                <a:gd name="connsiteY5" fmla="*/ 521810 h 1803433"/>
                <a:gd name="connsiteX6" fmla="*/ 1198852 w 1200517"/>
                <a:gd name="connsiteY6" fmla="*/ 836135 h 1803433"/>
                <a:gd name="connsiteX7" fmla="*/ 1089315 w 1200517"/>
                <a:gd name="connsiteY7" fmla="*/ 864710 h 1803433"/>
                <a:gd name="connsiteX8" fmla="*/ 732127 w 1200517"/>
                <a:gd name="connsiteY8" fmla="*/ 1426685 h 1803433"/>
                <a:gd name="connsiteX9" fmla="*/ 1036927 w 1200517"/>
                <a:gd name="connsiteY9" fmla="*/ 740885 h 1803433"/>
                <a:gd name="connsiteX10" fmla="*/ 941678 w 1200517"/>
                <a:gd name="connsiteY10" fmla="*/ 464660 h 1803433"/>
                <a:gd name="connsiteX11" fmla="*/ 844840 w 1200517"/>
                <a:gd name="connsiteY11" fmla="*/ 536097 h 1803433"/>
                <a:gd name="connsiteX12" fmla="*/ 744827 w 1200517"/>
                <a:gd name="connsiteY12" fmla="*/ 593247 h 1803433"/>
                <a:gd name="connsiteX13" fmla="*/ 628146 w 1200517"/>
                <a:gd name="connsiteY13" fmla="*/ 695641 h 1803433"/>
                <a:gd name="connsiteX14" fmla="*/ 582902 w 1200517"/>
                <a:gd name="connsiteY14" fmla="*/ 821847 h 1803433"/>
                <a:gd name="connsiteX15" fmla="*/ 516227 w 1200517"/>
                <a:gd name="connsiteY15" fmla="*/ 959960 h 1803433"/>
                <a:gd name="connsiteX16" fmla="*/ 409071 w 1200517"/>
                <a:gd name="connsiteY16" fmla="*/ 1145697 h 1803433"/>
                <a:gd name="connsiteX17" fmla="*/ 359065 w 1200517"/>
                <a:gd name="connsiteY17" fmla="*/ 1357628 h 1803433"/>
                <a:gd name="connsiteX18" fmla="*/ 306677 w 1200517"/>
                <a:gd name="connsiteY18" fmla="*/ 1555272 h 1803433"/>
                <a:gd name="connsiteX19" fmla="*/ 216189 w 1200517"/>
                <a:gd name="connsiteY19" fmla="*/ 1802922 h 1803433"/>
                <a:gd name="connsiteX20" fmla="*/ 147133 w 1200517"/>
                <a:gd name="connsiteY20" fmla="*/ 1636235 h 1803433"/>
                <a:gd name="connsiteX21" fmla="*/ 242383 w 1200517"/>
                <a:gd name="connsiteY21" fmla="*/ 1529079 h 1803433"/>
                <a:gd name="connsiteX22" fmla="*/ 232859 w 1200517"/>
                <a:gd name="connsiteY22" fmla="*/ 1340960 h 1803433"/>
                <a:gd name="connsiteX23" fmla="*/ 268577 w 1200517"/>
                <a:gd name="connsiteY23" fmla="*/ 1155223 h 1803433"/>
                <a:gd name="connsiteX24" fmla="*/ 332871 w 1200517"/>
                <a:gd name="connsiteY24" fmla="*/ 1031398 h 1803433"/>
                <a:gd name="connsiteX25" fmla="*/ 401926 w 1200517"/>
                <a:gd name="connsiteY25" fmla="*/ 912335 h 1803433"/>
                <a:gd name="connsiteX26" fmla="*/ 430502 w 1200517"/>
                <a:gd name="connsiteY26" fmla="*/ 771842 h 1803433"/>
                <a:gd name="connsiteX27" fmla="*/ 497177 w 1200517"/>
                <a:gd name="connsiteY27" fmla="*/ 707548 h 1803433"/>
                <a:gd name="connsiteX28" fmla="*/ 423358 w 1200517"/>
                <a:gd name="connsiteY28" fmla="*/ 555148 h 1803433"/>
                <a:gd name="connsiteX29" fmla="*/ 363827 w 1200517"/>
                <a:gd name="connsiteY29" fmla="*/ 455136 h 1803433"/>
                <a:gd name="connsiteX30" fmla="*/ 232858 w 1200517"/>
                <a:gd name="connsiteY30" fmla="*/ 340836 h 1803433"/>
                <a:gd name="connsiteX31" fmla="*/ 0 w 1200517"/>
                <a:gd name="connsiteY31" fmla="*/ 786800 h 1803433"/>
                <a:gd name="connsiteX32" fmla="*/ 7531 w 1200517"/>
                <a:gd name="connsiteY32" fmla="*/ 778268 h 1803433"/>
                <a:gd name="connsiteX33" fmla="*/ 35214 w 1200517"/>
                <a:gd name="connsiteY33" fmla="*/ 757553 h 1803433"/>
                <a:gd name="connsiteX34" fmla="*/ 235239 w 1200517"/>
                <a:gd name="connsiteY34" fmla="*/ 262253 h 1803433"/>
                <a:gd name="connsiteX35" fmla="*/ 349539 w 1200517"/>
                <a:gd name="connsiteY35" fmla="*/ 81277 h 1803433"/>
                <a:gd name="connsiteX36" fmla="*/ 437050 w 1200517"/>
                <a:gd name="connsiteY36" fmla="*/ 17 h 1803433"/>
                <a:gd name="connsiteX0" fmla="*/ 437050 w 1470702"/>
                <a:gd name="connsiteY0" fmla="*/ 17 h 1803433"/>
                <a:gd name="connsiteX1" fmla="*/ 520989 w 1470702"/>
                <a:gd name="connsiteY1" fmla="*/ 24127 h 1803433"/>
                <a:gd name="connsiteX2" fmla="*/ 656720 w 1470702"/>
                <a:gd name="connsiteY2" fmla="*/ 181291 h 1803433"/>
                <a:gd name="connsiteX3" fmla="*/ 756733 w 1470702"/>
                <a:gd name="connsiteY3" fmla="*/ 43179 h 1803433"/>
                <a:gd name="connsiteX4" fmla="*/ 1006764 w 1470702"/>
                <a:gd name="connsiteY4" fmla="*/ 443229 h 1803433"/>
                <a:gd name="connsiteX5" fmla="*/ 1108365 w 1470702"/>
                <a:gd name="connsiteY5" fmla="*/ 521810 h 1803433"/>
                <a:gd name="connsiteX6" fmla="*/ 1470315 w 1470702"/>
                <a:gd name="connsiteY6" fmla="*/ 1279047 h 1803433"/>
                <a:gd name="connsiteX7" fmla="*/ 1089315 w 1470702"/>
                <a:gd name="connsiteY7" fmla="*/ 864710 h 1803433"/>
                <a:gd name="connsiteX8" fmla="*/ 732127 w 1470702"/>
                <a:gd name="connsiteY8" fmla="*/ 1426685 h 1803433"/>
                <a:gd name="connsiteX9" fmla="*/ 1036927 w 1470702"/>
                <a:gd name="connsiteY9" fmla="*/ 740885 h 1803433"/>
                <a:gd name="connsiteX10" fmla="*/ 941678 w 1470702"/>
                <a:gd name="connsiteY10" fmla="*/ 464660 h 1803433"/>
                <a:gd name="connsiteX11" fmla="*/ 844840 w 1470702"/>
                <a:gd name="connsiteY11" fmla="*/ 536097 h 1803433"/>
                <a:gd name="connsiteX12" fmla="*/ 744827 w 1470702"/>
                <a:gd name="connsiteY12" fmla="*/ 593247 h 1803433"/>
                <a:gd name="connsiteX13" fmla="*/ 628146 w 1470702"/>
                <a:gd name="connsiteY13" fmla="*/ 695641 h 1803433"/>
                <a:gd name="connsiteX14" fmla="*/ 582902 w 1470702"/>
                <a:gd name="connsiteY14" fmla="*/ 821847 h 1803433"/>
                <a:gd name="connsiteX15" fmla="*/ 516227 w 1470702"/>
                <a:gd name="connsiteY15" fmla="*/ 959960 h 1803433"/>
                <a:gd name="connsiteX16" fmla="*/ 409071 w 1470702"/>
                <a:gd name="connsiteY16" fmla="*/ 1145697 h 1803433"/>
                <a:gd name="connsiteX17" fmla="*/ 359065 w 1470702"/>
                <a:gd name="connsiteY17" fmla="*/ 1357628 h 1803433"/>
                <a:gd name="connsiteX18" fmla="*/ 306677 w 1470702"/>
                <a:gd name="connsiteY18" fmla="*/ 1555272 h 1803433"/>
                <a:gd name="connsiteX19" fmla="*/ 216189 w 1470702"/>
                <a:gd name="connsiteY19" fmla="*/ 1802922 h 1803433"/>
                <a:gd name="connsiteX20" fmla="*/ 147133 w 1470702"/>
                <a:gd name="connsiteY20" fmla="*/ 1636235 h 1803433"/>
                <a:gd name="connsiteX21" fmla="*/ 242383 w 1470702"/>
                <a:gd name="connsiteY21" fmla="*/ 1529079 h 1803433"/>
                <a:gd name="connsiteX22" fmla="*/ 232859 w 1470702"/>
                <a:gd name="connsiteY22" fmla="*/ 1340960 h 1803433"/>
                <a:gd name="connsiteX23" fmla="*/ 268577 w 1470702"/>
                <a:gd name="connsiteY23" fmla="*/ 1155223 h 1803433"/>
                <a:gd name="connsiteX24" fmla="*/ 332871 w 1470702"/>
                <a:gd name="connsiteY24" fmla="*/ 1031398 h 1803433"/>
                <a:gd name="connsiteX25" fmla="*/ 401926 w 1470702"/>
                <a:gd name="connsiteY25" fmla="*/ 912335 h 1803433"/>
                <a:gd name="connsiteX26" fmla="*/ 430502 w 1470702"/>
                <a:gd name="connsiteY26" fmla="*/ 771842 h 1803433"/>
                <a:gd name="connsiteX27" fmla="*/ 497177 w 1470702"/>
                <a:gd name="connsiteY27" fmla="*/ 707548 h 1803433"/>
                <a:gd name="connsiteX28" fmla="*/ 423358 w 1470702"/>
                <a:gd name="connsiteY28" fmla="*/ 555148 h 1803433"/>
                <a:gd name="connsiteX29" fmla="*/ 363827 w 1470702"/>
                <a:gd name="connsiteY29" fmla="*/ 455136 h 1803433"/>
                <a:gd name="connsiteX30" fmla="*/ 232858 w 1470702"/>
                <a:gd name="connsiteY30" fmla="*/ 340836 h 1803433"/>
                <a:gd name="connsiteX31" fmla="*/ 0 w 1470702"/>
                <a:gd name="connsiteY31" fmla="*/ 786800 h 1803433"/>
                <a:gd name="connsiteX32" fmla="*/ 7531 w 1470702"/>
                <a:gd name="connsiteY32" fmla="*/ 778268 h 1803433"/>
                <a:gd name="connsiteX33" fmla="*/ 35214 w 1470702"/>
                <a:gd name="connsiteY33" fmla="*/ 757553 h 1803433"/>
                <a:gd name="connsiteX34" fmla="*/ 235239 w 1470702"/>
                <a:gd name="connsiteY34" fmla="*/ 262253 h 1803433"/>
                <a:gd name="connsiteX35" fmla="*/ 349539 w 1470702"/>
                <a:gd name="connsiteY35" fmla="*/ 81277 h 1803433"/>
                <a:gd name="connsiteX36" fmla="*/ 437050 w 1470702"/>
                <a:gd name="connsiteY36" fmla="*/ 17 h 1803433"/>
                <a:gd name="connsiteX0" fmla="*/ 437050 w 1470912"/>
                <a:gd name="connsiteY0" fmla="*/ 17 h 1803433"/>
                <a:gd name="connsiteX1" fmla="*/ 520989 w 1470912"/>
                <a:gd name="connsiteY1" fmla="*/ 24127 h 1803433"/>
                <a:gd name="connsiteX2" fmla="*/ 656720 w 1470912"/>
                <a:gd name="connsiteY2" fmla="*/ 181291 h 1803433"/>
                <a:gd name="connsiteX3" fmla="*/ 756733 w 1470912"/>
                <a:gd name="connsiteY3" fmla="*/ 43179 h 1803433"/>
                <a:gd name="connsiteX4" fmla="*/ 1006764 w 1470912"/>
                <a:gd name="connsiteY4" fmla="*/ 443229 h 1803433"/>
                <a:gd name="connsiteX5" fmla="*/ 1108365 w 1470912"/>
                <a:gd name="connsiteY5" fmla="*/ 521810 h 1803433"/>
                <a:gd name="connsiteX6" fmla="*/ 1470315 w 1470912"/>
                <a:gd name="connsiteY6" fmla="*/ 1279047 h 1803433"/>
                <a:gd name="connsiteX7" fmla="*/ 1175039 w 1470912"/>
                <a:gd name="connsiteY7" fmla="*/ 1017110 h 1803433"/>
                <a:gd name="connsiteX8" fmla="*/ 1089315 w 1470912"/>
                <a:gd name="connsiteY8" fmla="*/ 864710 h 1803433"/>
                <a:gd name="connsiteX9" fmla="*/ 732127 w 1470912"/>
                <a:gd name="connsiteY9" fmla="*/ 1426685 h 1803433"/>
                <a:gd name="connsiteX10" fmla="*/ 1036927 w 1470912"/>
                <a:gd name="connsiteY10" fmla="*/ 740885 h 1803433"/>
                <a:gd name="connsiteX11" fmla="*/ 941678 w 1470912"/>
                <a:gd name="connsiteY11" fmla="*/ 464660 h 1803433"/>
                <a:gd name="connsiteX12" fmla="*/ 844840 w 1470912"/>
                <a:gd name="connsiteY12" fmla="*/ 536097 h 1803433"/>
                <a:gd name="connsiteX13" fmla="*/ 744827 w 1470912"/>
                <a:gd name="connsiteY13" fmla="*/ 593247 h 1803433"/>
                <a:gd name="connsiteX14" fmla="*/ 628146 w 1470912"/>
                <a:gd name="connsiteY14" fmla="*/ 695641 h 1803433"/>
                <a:gd name="connsiteX15" fmla="*/ 582902 w 1470912"/>
                <a:gd name="connsiteY15" fmla="*/ 821847 h 1803433"/>
                <a:gd name="connsiteX16" fmla="*/ 516227 w 1470912"/>
                <a:gd name="connsiteY16" fmla="*/ 959960 h 1803433"/>
                <a:gd name="connsiteX17" fmla="*/ 409071 w 1470912"/>
                <a:gd name="connsiteY17" fmla="*/ 1145697 h 1803433"/>
                <a:gd name="connsiteX18" fmla="*/ 359065 w 1470912"/>
                <a:gd name="connsiteY18" fmla="*/ 1357628 h 1803433"/>
                <a:gd name="connsiteX19" fmla="*/ 306677 w 1470912"/>
                <a:gd name="connsiteY19" fmla="*/ 1555272 h 1803433"/>
                <a:gd name="connsiteX20" fmla="*/ 216189 w 1470912"/>
                <a:gd name="connsiteY20" fmla="*/ 1802922 h 1803433"/>
                <a:gd name="connsiteX21" fmla="*/ 147133 w 1470912"/>
                <a:gd name="connsiteY21" fmla="*/ 1636235 h 1803433"/>
                <a:gd name="connsiteX22" fmla="*/ 242383 w 1470912"/>
                <a:gd name="connsiteY22" fmla="*/ 1529079 h 1803433"/>
                <a:gd name="connsiteX23" fmla="*/ 232859 w 1470912"/>
                <a:gd name="connsiteY23" fmla="*/ 1340960 h 1803433"/>
                <a:gd name="connsiteX24" fmla="*/ 268577 w 1470912"/>
                <a:gd name="connsiteY24" fmla="*/ 1155223 h 1803433"/>
                <a:gd name="connsiteX25" fmla="*/ 332871 w 1470912"/>
                <a:gd name="connsiteY25" fmla="*/ 1031398 h 1803433"/>
                <a:gd name="connsiteX26" fmla="*/ 401926 w 1470912"/>
                <a:gd name="connsiteY26" fmla="*/ 912335 h 1803433"/>
                <a:gd name="connsiteX27" fmla="*/ 430502 w 1470912"/>
                <a:gd name="connsiteY27" fmla="*/ 771842 h 1803433"/>
                <a:gd name="connsiteX28" fmla="*/ 497177 w 1470912"/>
                <a:gd name="connsiteY28" fmla="*/ 707548 h 1803433"/>
                <a:gd name="connsiteX29" fmla="*/ 423358 w 1470912"/>
                <a:gd name="connsiteY29" fmla="*/ 555148 h 1803433"/>
                <a:gd name="connsiteX30" fmla="*/ 363827 w 1470912"/>
                <a:gd name="connsiteY30" fmla="*/ 455136 h 1803433"/>
                <a:gd name="connsiteX31" fmla="*/ 232858 w 1470912"/>
                <a:gd name="connsiteY31" fmla="*/ 340836 h 1803433"/>
                <a:gd name="connsiteX32" fmla="*/ 0 w 1470912"/>
                <a:gd name="connsiteY32" fmla="*/ 786800 h 1803433"/>
                <a:gd name="connsiteX33" fmla="*/ 7531 w 1470912"/>
                <a:gd name="connsiteY33" fmla="*/ 778268 h 1803433"/>
                <a:gd name="connsiteX34" fmla="*/ 35214 w 1470912"/>
                <a:gd name="connsiteY34" fmla="*/ 757553 h 1803433"/>
                <a:gd name="connsiteX35" fmla="*/ 235239 w 1470912"/>
                <a:gd name="connsiteY35" fmla="*/ 262253 h 1803433"/>
                <a:gd name="connsiteX36" fmla="*/ 349539 w 1470912"/>
                <a:gd name="connsiteY36" fmla="*/ 81277 h 1803433"/>
                <a:gd name="connsiteX37" fmla="*/ 437050 w 1470912"/>
                <a:gd name="connsiteY37" fmla="*/ 17 h 1803433"/>
                <a:gd name="connsiteX0" fmla="*/ 437050 w 1473224"/>
                <a:gd name="connsiteY0" fmla="*/ 17 h 1803433"/>
                <a:gd name="connsiteX1" fmla="*/ 520989 w 1473224"/>
                <a:gd name="connsiteY1" fmla="*/ 24127 h 1803433"/>
                <a:gd name="connsiteX2" fmla="*/ 656720 w 1473224"/>
                <a:gd name="connsiteY2" fmla="*/ 181291 h 1803433"/>
                <a:gd name="connsiteX3" fmla="*/ 756733 w 1473224"/>
                <a:gd name="connsiteY3" fmla="*/ 43179 h 1803433"/>
                <a:gd name="connsiteX4" fmla="*/ 1006764 w 1473224"/>
                <a:gd name="connsiteY4" fmla="*/ 443229 h 1803433"/>
                <a:gd name="connsiteX5" fmla="*/ 1108365 w 1473224"/>
                <a:gd name="connsiteY5" fmla="*/ 521810 h 1803433"/>
                <a:gd name="connsiteX6" fmla="*/ 1470315 w 1473224"/>
                <a:gd name="connsiteY6" fmla="*/ 1279047 h 1803433"/>
                <a:gd name="connsiteX7" fmla="*/ 1289339 w 1473224"/>
                <a:gd name="connsiteY7" fmla="*/ 1017110 h 1803433"/>
                <a:gd name="connsiteX8" fmla="*/ 1175039 w 1473224"/>
                <a:gd name="connsiteY8" fmla="*/ 1017110 h 1803433"/>
                <a:gd name="connsiteX9" fmla="*/ 1089315 w 1473224"/>
                <a:gd name="connsiteY9" fmla="*/ 864710 h 1803433"/>
                <a:gd name="connsiteX10" fmla="*/ 732127 w 1473224"/>
                <a:gd name="connsiteY10" fmla="*/ 1426685 h 1803433"/>
                <a:gd name="connsiteX11" fmla="*/ 1036927 w 1473224"/>
                <a:gd name="connsiteY11" fmla="*/ 740885 h 1803433"/>
                <a:gd name="connsiteX12" fmla="*/ 941678 w 1473224"/>
                <a:gd name="connsiteY12" fmla="*/ 464660 h 1803433"/>
                <a:gd name="connsiteX13" fmla="*/ 844840 w 1473224"/>
                <a:gd name="connsiteY13" fmla="*/ 536097 h 1803433"/>
                <a:gd name="connsiteX14" fmla="*/ 744827 w 1473224"/>
                <a:gd name="connsiteY14" fmla="*/ 593247 h 1803433"/>
                <a:gd name="connsiteX15" fmla="*/ 628146 w 1473224"/>
                <a:gd name="connsiteY15" fmla="*/ 695641 h 1803433"/>
                <a:gd name="connsiteX16" fmla="*/ 582902 w 1473224"/>
                <a:gd name="connsiteY16" fmla="*/ 821847 h 1803433"/>
                <a:gd name="connsiteX17" fmla="*/ 516227 w 1473224"/>
                <a:gd name="connsiteY17" fmla="*/ 959960 h 1803433"/>
                <a:gd name="connsiteX18" fmla="*/ 409071 w 1473224"/>
                <a:gd name="connsiteY18" fmla="*/ 1145697 h 1803433"/>
                <a:gd name="connsiteX19" fmla="*/ 359065 w 1473224"/>
                <a:gd name="connsiteY19" fmla="*/ 1357628 h 1803433"/>
                <a:gd name="connsiteX20" fmla="*/ 306677 w 1473224"/>
                <a:gd name="connsiteY20" fmla="*/ 1555272 h 1803433"/>
                <a:gd name="connsiteX21" fmla="*/ 216189 w 1473224"/>
                <a:gd name="connsiteY21" fmla="*/ 1802922 h 1803433"/>
                <a:gd name="connsiteX22" fmla="*/ 147133 w 1473224"/>
                <a:gd name="connsiteY22" fmla="*/ 1636235 h 1803433"/>
                <a:gd name="connsiteX23" fmla="*/ 242383 w 1473224"/>
                <a:gd name="connsiteY23" fmla="*/ 1529079 h 1803433"/>
                <a:gd name="connsiteX24" fmla="*/ 232859 w 1473224"/>
                <a:gd name="connsiteY24" fmla="*/ 1340960 h 1803433"/>
                <a:gd name="connsiteX25" fmla="*/ 268577 w 1473224"/>
                <a:gd name="connsiteY25" fmla="*/ 1155223 h 1803433"/>
                <a:gd name="connsiteX26" fmla="*/ 332871 w 1473224"/>
                <a:gd name="connsiteY26" fmla="*/ 1031398 h 1803433"/>
                <a:gd name="connsiteX27" fmla="*/ 401926 w 1473224"/>
                <a:gd name="connsiteY27" fmla="*/ 912335 h 1803433"/>
                <a:gd name="connsiteX28" fmla="*/ 430502 w 1473224"/>
                <a:gd name="connsiteY28" fmla="*/ 771842 h 1803433"/>
                <a:gd name="connsiteX29" fmla="*/ 497177 w 1473224"/>
                <a:gd name="connsiteY29" fmla="*/ 707548 h 1803433"/>
                <a:gd name="connsiteX30" fmla="*/ 423358 w 1473224"/>
                <a:gd name="connsiteY30" fmla="*/ 555148 h 1803433"/>
                <a:gd name="connsiteX31" fmla="*/ 363827 w 1473224"/>
                <a:gd name="connsiteY31" fmla="*/ 455136 h 1803433"/>
                <a:gd name="connsiteX32" fmla="*/ 232858 w 1473224"/>
                <a:gd name="connsiteY32" fmla="*/ 340836 h 1803433"/>
                <a:gd name="connsiteX33" fmla="*/ 0 w 1473224"/>
                <a:gd name="connsiteY33" fmla="*/ 786800 h 1803433"/>
                <a:gd name="connsiteX34" fmla="*/ 7531 w 1473224"/>
                <a:gd name="connsiteY34" fmla="*/ 778268 h 1803433"/>
                <a:gd name="connsiteX35" fmla="*/ 35214 w 1473224"/>
                <a:gd name="connsiteY35" fmla="*/ 757553 h 1803433"/>
                <a:gd name="connsiteX36" fmla="*/ 235239 w 1473224"/>
                <a:gd name="connsiteY36" fmla="*/ 262253 h 1803433"/>
                <a:gd name="connsiteX37" fmla="*/ 349539 w 1473224"/>
                <a:gd name="connsiteY37" fmla="*/ 81277 h 1803433"/>
                <a:gd name="connsiteX38" fmla="*/ 437050 w 1473224"/>
                <a:gd name="connsiteY38" fmla="*/ 17 h 1803433"/>
                <a:gd name="connsiteX0" fmla="*/ 437050 w 1471102"/>
                <a:gd name="connsiteY0" fmla="*/ 17 h 1803433"/>
                <a:gd name="connsiteX1" fmla="*/ 520989 w 1471102"/>
                <a:gd name="connsiteY1" fmla="*/ 24127 h 1803433"/>
                <a:gd name="connsiteX2" fmla="*/ 656720 w 1471102"/>
                <a:gd name="connsiteY2" fmla="*/ 181291 h 1803433"/>
                <a:gd name="connsiteX3" fmla="*/ 756733 w 1471102"/>
                <a:gd name="connsiteY3" fmla="*/ 43179 h 1803433"/>
                <a:gd name="connsiteX4" fmla="*/ 1006764 w 1471102"/>
                <a:gd name="connsiteY4" fmla="*/ 443229 h 1803433"/>
                <a:gd name="connsiteX5" fmla="*/ 1108365 w 1471102"/>
                <a:gd name="connsiteY5" fmla="*/ 521810 h 1803433"/>
                <a:gd name="connsiteX6" fmla="*/ 1179801 w 1471102"/>
                <a:gd name="connsiteY6" fmla="*/ 769460 h 1803433"/>
                <a:gd name="connsiteX7" fmla="*/ 1470315 w 1471102"/>
                <a:gd name="connsiteY7" fmla="*/ 1279047 h 1803433"/>
                <a:gd name="connsiteX8" fmla="*/ 1289339 w 1471102"/>
                <a:gd name="connsiteY8" fmla="*/ 1017110 h 1803433"/>
                <a:gd name="connsiteX9" fmla="*/ 1175039 w 1471102"/>
                <a:gd name="connsiteY9" fmla="*/ 1017110 h 1803433"/>
                <a:gd name="connsiteX10" fmla="*/ 1089315 w 1471102"/>
                <a:gd name="connsiteY10" fmla="*/ 864710 h 1803433"/>
                <a:gd name="connsiteX11" fmla="*/ 732127 w 1471102"/>
                <a:gd name="connsiteY11" fmla="*/ 1426685 h 1803433"/>
                <a:gd name="connsiteX12" fmla="*/ 1036927 w 1471102"/>
                <a:gd name="connsiteY12" fmla="*/ 740885 h 1803433"/>
                <a:gd name="connsiteX13" fmla="*/ 941678 w 1471102"/>
                <a:gd name="connsiteY13" fmla="*/ 464660 h 1803433"/>
                <a:gd name="connsiteX14" fmla="*/ 844840 w 1471102"/>
                <a:gd name="connsiteY14" fmla="*/ 536097 h 1803433"/>
                <a:gd name="connsiteX15" fmla="*/ 744827 w 1471102"/>
                <a:gd name="connsiteY15" fmla="*/ 593247 h 1803433"/>
                <a:gd name="connsiteX16" fmla="*/ 628146 w 1471102"/>
                <a:gd name="connsiteY16" fmla="*/ 695641 h 1803433"/>
                <a:gd name="connsiteX17" fmla="*/ 582902 w 1471102"/>
                <a:gd name="connsiteY17" fmla="*/ 821847 h 1803433"/>
                <a:gd name="connsiteX18" fmla="*/ 516227 w 1471102"/>
                <a:gd name="connsiteY18" fmla="*/ 959960 h 1803433"/>
                <a:gd name="connsiteX19" fmla="*/ 409071 w 1471102"/>
                <a:gd name="connsiteY19" fmla="*/ 1145697 h 1803433"/>
                <a:gd name="connsiteX20" fmla="*/ 359065 w 1471102"/>
                <a:gd name="connsiteY20" fmla="*/ 1357628 h 1803433"/>
                <a:gd name="connsiteX21" fmla="*/ 306677 w 1471102"/>
                <a:gd name="connsiteY21" fmla="*/ 1555272 h 1803433"/>
                <a:gd name="connsiteX22" fmla="*/ 216189 w 1471102"/>
                <a:gd name="connsiteY22" fmla="*/ 1802922 h 1803433"/>
                <a:gd name="connsiteX23" fmla="*/ 147133 w 1471102"/>
                <a:gd name="connsiteY23" fmla="*/ 1636235 h 1803433"/>
                <a:gd name="connsiteX24" fmla="*/ 242383 w 1471102"/>
                <a:gd name="connsiteY24" fmla="*/ 1529079 h 1803433"/>
                <a:gd name="connsiteX25" fmla="*/ 232859 w 1471102"/>
                <a:gd name="connsiteY25" fmla="*/ 1340960 h 1803433"/>
                <a:gd name="connsiteX26" fmla="*/ 268577 w 1471102"/>
                <a:gd name="connsiteY26" fmla="*/ 1155223 h 1803433"/>
                <a:gd name="connsiteX27" fmla="*/ 332871 w 1471102"/>
                <a:gd name="connsiteY27" fmla="*/ 1031398 h 1803433"/>
                <a:gd name="connsiteX28" fmla="*/ 401926 w 1471102"/>
                <a:gd name="connsiteY28" fmla="*/ 912335 h 1803433"/>
                <a:gd name="connsiteX29" fmla="*/ 430502 w 1471102"/>
                <a:gd name="connsiteY29" fmla="*/ 771842 h 1803433"/>
                <a:gd name="connsiteX30" fmla="*/ 497177 w 1471102"/>
                <a:gd name="connsiteY30" fmla="*/ 707548 h 1803433"/>
                <a:gd name="connsiteX31" fmla="*/ 423358 w 1471102"/>
                <a:gd name="connsiteY31" fmla="*/ 555148 h 1803433"/>
                <a:gd name="connsiteX32" fmla="*/ 363827 w 1471102"/>
                <a:gd name="connsiteY32" fmla="*/ 455136 h 1803433"/>
                <a:gd name="connsiteX33" fmla="*/ 232858 w 1471102"/>
                <a:gd name="connsiteY33" fmla="*/ 340836 h 1803433"/>
                <a:gd name="connsiteX34" fmla="*/ 0 w 1471102"/>
                <a:gd name="connsiteY34" fmla="*/ 786800 h 1803433"/>
                <a:gd name="connsiteX35" fmla="*/ 7531 w 1471102"/>
                <a:gd name="connsiteY35" fmla="*/ 778268 h 1803433"/>
                <a:gd name="connsiteX36" fmla="*/ 35214 w 1471102"/>
                <a:gd name="connsiteY36" fmla="*/ 757553 h 1803433"/>
                <a:gd name="connsiteX37" fmla="*/ 235239 w 1471102"/>
                <a:gd name="connsiteY37" fmla="*/ 262253 h 1803433"/>
                <a:gd name="connsiteX38" fmla="*/ 349539 w 1471102"/>
                <a:gd name="connsiteY38" fmla="*/ 81277 h 1803433"/>
                <a:gd name="connsiteX39" fmla="*/ 437050 w 1471102"/>
                <a:gd name="connsiteY39" fmla="*/ 17 h 1803433"/>
                <a:gd name="connsiteX0" fmla="*/ 437050 w 1471102"/>
                <a:gd name="connsiteY0" fmla="*/ 17 h 1803433"/>
                <a:gd name="connsiteX1" fmla="*/ 520989 w 1471102"/>
                <a:gd name="connsiteY1" fmla="*/ 24127 h 1803433"/>
                <a:gd name="connsiteX2" fmla="*/ 656720 w 1471102"/>
                <a:gd name="connsiteY2" fmla="*/ 181291 h 1803433"/>
                <a:gd name="connsiteX3" fmla="*/ 756733 w 1471102"/>
                <a:gd name="connsiteY3" fmla="*/ 43179 h 1803433"/>
                <a:gd name="connsiteX4" fmla="*/ 1006764 w 1471102"/>
                <a:gd name="connsiteY4" fmla="*/ 443229 h 1803433"/>
                <a:gd name="connsiteX5" fmla="*/ 1108365 w 1471102"/>
                <a:gd name="connsiteY5" fmla="*/ 521810 h 1803433"/>
                <a:gd name="connsiteX6" fmla="*/ 1179801 w 1471102"/>
                <a:gd name="connsiteY6" fmla="*/ 769460 h 1803433"/>
                <a:gd name="connsiteX7" fmla="*/ 1470315 w 1471102"/>
                <a:gd name="connsiteY7" fmla="*/ 1279047 h 1803433"/>
                <a:gd name="connsiteX8" fmla="*/ 1289339 w 1471102"/>
                <a:gd name="connsiteY8" fmla="*/ 1017110 h 1803433"/>
                <a:gd name="connsiteX9" fmla="*/ 1175039 w 1471102"/>
                <a:gd name="connsiteY9" fmla="*/ 1017110 h 1803433"/>
                <a:gd name="connsiteX10" fmla="*/ 1089315 w 1471102"/>
                <a:gd name="connsiteY10" fmla="*/ 864710 h 1803433"/>
                <a:gd name="connsiteX11" fmla="*/ 732127 w 1471102"/>
                <a:gd name="connsiteY11" fmla="*/ 1426685 h 1803433"/>
                <a:gd name="connsiteX12" fmla="*/ 1036927 w 1471102"/>
                <a:gd name="connsiteY12" fmla="*/ 740885 h 1803433"/>
                <a:gd name="connsiteX13" fmla="*/ 941678 w 1471102"/>
                <a:gd name="connsiteY13" fmla="*/ 464660 h 1803433"/>
                <a:gd name="connsiteX14" fmla="*/ 844840 w 1471102"/>
                <a:gd name="connsiteY14" fmla="*/ 536097 h 1803433"/>
                <a:gd name="connsiteX15" fmla="*/ 744827 w 1471102"/>
                <a:gd name="connsiteY15" fmla="*/ 593247 h 1803433"/>
                <a:gd name="connsiteX16" fmla="*/ 628146 w 1471102"/>
                <a:gd name="connsiteY16" fmla="*/ 695641 h 1803433"/>
                <a:gd name="connsiteX17" fmla="*/ 582902 w 1471102"/>
                <a:gd name="connsiteY17" fmla="*/ 821847 h 1803433"/>
                <a:gd name="connsiteX18" fmla="*/ 516227 w 1471102"/>
                <a:gd name="connsiteY18" fmla="*/ 959960 h 1803433"/>
                <a:gd name="connsiteX19" fmla="*/ 409071 w 1471102"/>
                <a:gd name="connsiteY19" fmla="*/ 1145697 h 1803433"/>
                <a:gd name="connsiteX20" fmla="*/ 359065 w 1471102"/>
                <a:gd name="connsiteY20" fmla="*/ 1357628 h 1803433"/>
                <a:gd name="connsiteX21" fmla="*/ 306677 w 1471102"/>
                <a:gd name="connsiteY21" fmla="*/ 1555272 h 1803433"/>
                <a:gd name="connsiteX22" fmla="*/ 216189 w 1471102"/>
                <a:gd name="connsiteY22" fmla="*/ 1802922 h 1803433"/>
                <a:gd name="connsiteX23" fmla="*/ 147133 w 1471102"/>
                <a:gd name="connsiteY23" fmla="*/ 1636235 h 1803433"/>
                <a:gd name="connsiteX24" fmla="*/ 242383 w 1471102"/>
                <a:gd name="connsiteY24" fmla="*/ 1529079 h 1803433"/>
                <a:gd name="connsiteX25" fmla="*/ 232859 w 1471102"/>
                <a:gd name="connsiteY25" fmla="*/ 1340960 h 1803433"/>
                <a:gd name="connsiteX26" fmla="*/ 268577 w 1471102"/>
                <a:gd name="connsiteY26" fmla="*/ 1155223 h 1803433"/>
                <a:gd name="connsiteX27" fmla="*/ 332871 w 1471102"/>
                <a:gd name="connsiteY27" fmla="*/ 1031398 h 1803433"/>
                <a:gd name="connsiteX28" fmla="*/ 401926 w 1471102"/>
                <a:gd name="connsiteY28" fmla="*/ 912335 h 1803433"/>
                <a:gd name="connsiteX29" fmla="*/ 430502 w 1471102"/>
                <a:gd name="connsiteY29" fmla="*/ 771842 h 1803433"/>
                <a:gd name="connsiteX30" fmla="*/ 497177 w 1471102"/>
                <a:gd name="connsiteY30" fmla="*/ 707548 h 1803433"/>
                <a:gd name="connsiteX31" fmla="*/ 423358 w 1471102"/>
                <a:gd name="connsiteY31" fmla="*/ 555148 h 1803433"/>
                <a:gd name="connsiteX32" fmla="*/ 363827 w 1471102"/>
                <a:gd name="connsiteY32" fmla="*/ 455136 h 1803433"/>
                <a:gd name="connsiteX33" fmla="*/ 232858 w 1471102"/>
                <a:gd name="connsiteY33" fmla="*/ 340836 h 1803433"/>
                <a:gd name="connsiteX34" fmla="*/ 0 w 1471102"/>
                <a:gd name="connsiteY34" fmla="*/ 786800 h 1803433"/>
                <a:gd name="connsiteX35" fmla="*/ 7531 w 1471102"/>
                <a:gd name="connsiteY35" fmla="*/ 778268 h 1803433"/>
                <a:gd name="connsiteX36" fmla="*/ 35214 w 1471102"/>
                <a:gd name="connsiteY36" fmla="*/ 757553 h 1803433"/>
                <a:gd name="connsiteX37" fmla="*/ 235239 w 1471102"/>
                <a:gd name="connsiteY37" fmla="*/ 262253 h 1803433"/>
                <a:gd name="connsiteX38" fmla="*/ 349539 w 1471102"/>
                <a:gd name="connsiteY38" fmla="*/ 81277 h 1803433"/>
                <a:gd name="connsiteX39" fmla="*/ 437050 w 1471102"/>
                <a:gd name="connsiteY39" fmla="*/ 17 h 1803433"/>
                <a:gd name="connsiteX0" fmla="*/ 437050 w 1470904"/>
                <a:gd name="connsiteY0" fmla="*/ 17 h 1803433"/>
                <a:gd name="connsiteX1" fmla="*/ 520989 w 1470904"/>
                <a:gd name="connsiteY1" fmla="*/ 24127 h 1803433"/>
                <a:gd name="connsiteX2" fmla="*/ 656720 w 1470904"/>
                <a:gd name="connsiteY2" fmla="*/ 181291 h 1803433"/>
                <a:gd name="connsiteX3" fmla="*/ 756733 w 1470904"/>
                <a:gd name="connsiteY3" fmla="*/ 43179 h 1803433"/>
                <a:gd name="connsiteX4" fmla="*/ 1006764 w 1470904"/>
                <a:gd name="connsiteY4" fmla="*/ 443229 h 1803433"/>
                <a:gd name="connsiteX5" fmla="*/ 1108365 w 1470904"/>
                <a:gd name="connsiteY5" fmla="*/ 521810 h 1803433"/>
                <a:gd name="connsiteX6" fmla="*/ 1179801 w 1470904"/>
                <a:gd name="connsiteY6" fmla="*/ 769460 h 1803433"/>
                <a:gd name="connsiteX7" fmla="*/ 1470315 w 1470904"/>
                <a:gd name="connsiteY7" fmla="*/ 1279047 h 1803433"/>
                <a:gd name="connsiteX8" fmla="*/ 1289339 w 1470904"/>
                <a:gd name="connsiteY8" fmla="*/ 1017110 h 1803433"/>
                <a:gd name="connsiteX9" fmla="*/ 1175039 w 1470904"/>
                <a:gd name="connsiteY9" fmla="*/ 1017110 h 1803433"/>
                <a:gd name="connsiteX10" fmla="*/ 1089315 w 1470904"/>
                <a:gd name="connsiteY10" fmla="*/ 864710 h 1803433"/>
                <a:gd name="connsiteX11" fmla="*/ 732127 w 1470904"/>
                <a:gd name="connsiteY11" fmla="*/ 1426685 h 1803433"/>
                <a:gd name="connsiteX12" fmla="*/ 1036927 w 1470904"/>
                <a:gd name="connsiteY12" fmla="*/ 740885 h 1803433"/>
                <a:gd name="connsiteX13" fmla="*/ 941678 w 1470904"/>
                <a:gd name="connsiteY13" fmla="*/ 464660 h 1803433"/>
                <a:gd name="connsiteX14" fmla="*/ 844840 w 1470904"/>
                <a:gd name="connsiteY14" fmla="*/ 536097 h 1803433"/>
                <a:gd name="connsiteX15" fmla="*/ 744827 w 1470904"/>
                <a:gd name="connsiteY15" fmla="*/ 593247 h 1803433"/>
                <a:gd name="connsiteX16" fmla="*/ 628146 w 1470904"/>
                <a:gd name="connsiteY16" fmla="*/ 695641 h 1803433"/>
                <a:gd name="connsiteX17" fmla="*/ 582902 w 1470904"/>
                <a:gd name="connsiteY17" fmla="*/ 821847 h 1803433"/>
                <a:gd name="connsiteX18" fmla="*/ 516227 w 1470904"/>
                <a:gd name="connsiteY18" fmla="*/ 959960 h 1803433"/>
                <a:gd name="connsiteX19" fmla="*/ 409071 w 1470904"/>
                <a:gd name="connsiteY19" fmla="*/ 1145697 h 1803433"/>
                <a:gd name="connsiteX20" fmla="*/ 359065 w 1470904"/>
                <a:gd name="connsiteY20" fmla="*/ 1357628 h 1803433"/>
                <a:gd name="connsiteX21" fmla="*/ 306677 w 1470904"/>
                <a:gd name="connsiteY21" fmla="*/ 1555272 h 1803433"/>
                <a:gd name="connsiteX22" fmla="*/ 216189 w 1470904"/>
                <a:gd name="connsiteY22" fmla="*/ 1802922 h 1803433"/>
                <a:gd name="connsiteX23" fmla="*/ 147133 w 1470904"/>
                <a:gd name="connsiteY23" fmla="*/ 1636235 h 1803433"/>
                <a:gd name="connsiteX24" fmla="*/ 242383 w 1470904"/>
                <a:gd name="connsiteY24" fmla="*/ 1529079 h 1803433"/>
                <a:gd name="connsiteX25" fmla="*/ 232859 w 1470904"/>
                <a:gd name="connsiteY25" fmla="*/ 1340960 h 1803433"/>
                <a:gd name="connsiteX26" fmla="*/ 268577 w 1470904"/>
                <a:gd name="connsiteY26" fmla="*/ 1155223 h 1803433"/>
                <a:gd name="connsiteX27" fmla="*/ 332871 w 1470904"/>
                <a:gd name="connsiteY27" fmla="*/ 1031398 h 1803433"/>
                <a:gd name="connsiteX28" fmla="*/ 401926 w 1470904"/>
                <a:gd name="connsiteY28" fmla="*/ 912335 h 1803433"/>
                <a:gd name="connsiteX29" fmla="*/ 430502 w 1470904"/>
                <a:gd name="connsiteY29" fmla="*/ 771842 h 1803433"/>
                <a:gd name="connsiteX30" fmla="*/ 497177 w 1470904"/>
                <a:gd name="connsiteY30" fmla="*/ 707548 h 1803433"/>
                <a:gd name="connsiteX31" fmla="*/ 423358 w 1470904"/>
                <a:gd name="connsiteY31" fmla="*/ 555148 h 1803433"/>
                <a:gd name="connsiteX32" fmla="*/ 363827 w 1470904"/>
                <a:gd name="connsiteY32" fmla="*/ 455136 h 1803433"/>
                <a:gd name="connsiteX33" fmla="*/ 232858 w 1470904"/>
                <a:gd name="connsiteY33" fmla="*/ 340836 h 1803433"/>
                <a:gd name="connsiteX34" fmla="*/ 0 w 1470904"/>
                <a:gd name="connsiteY34" fmla="*/ 786800 h 1803433"/>
                <a:gd name="connsiteX35" fmla="*/ 7531 w 1470904"/>
                <a:gd name="connsiteY35" fmla="*/ 778268 h 1803433"/>
                <a:gd name="connsiteX36" fmla="*/ 35214 w 1470904"/>
                <a:gd name="connsiteY36" fmla="*/ 757553 h 1803433"/>
                <a:gd name="connsiteX37" fmla="*/ 235239 w 1470904"/>
                <a:gd name="connsiteY37" fmla="*/ 262253 h 1803433"/>
                <a:gd name="connsiteX38" fmla="*/ 349539 w 1470904"/>
                <a:gd name="connsiteY38" fmla="*/ 81277 h 1803433"/>
                <a:gd name="connsiteX39" fmla="*/ 437050 w 1470904"/>
                <a:gd name="connsiteY39" fmla="*/ 17 h 1803433"/>
                <a:gd name="connsiteX0" fmla="*/ 437050 w 1474757"/>
                <a:gd name="connsiteY0" fmla="*/ 17 h 1803433"/>
                <a:gd name="connsiteX1" fmla="*/ 520989 w 1474757"/>
                <a:gd name="connsiteY1" fmla="*/ 24127 h 1803433"/>
                <a:gd name="connsiteX2" fmla="*/ 656720 w 1474757"/>
                <a:gd name="connsiteY2" fmla="*/ 181291 h 1803433"/>
                <a:gd name="connsiteX3" fmla="*/ 756733 w 1474757"/>
                <a:gd name="connsiteY3" fmla="*/ 43179 h 1803433"/>
                <a:gd name="connsiteX4" fmla="*/ 1006764 w 1474757"/>
                <a:gd name="connsiteY4" fmla="*/ 443229 h 1803433"/>
                <a:gd name="connsiteX5" fmla="*/ 1108365 w 1474757"/>
                <a:gd name="connsiteY5" fmla="*/ 521810 h 1803433"/>
                <a:gd name="connsiteX6" fmla="*/ 1179801 w 1474757"/>
                <a:gd name="connsiteY6" fmla="*/ 769460 h 1803433"/>
                <a:gd name="connsiteX7" fmla="*/ 1470315 w 1474757"/>
                <a:gd name="connsiteY7" fmla="*/ 1279047 h 1803433"/>
                <a:gd name="connsiteX8" fmla="*/ 1351251 w 1474757"/>
                <a:gd name="connsiteY8" fmla="*/ 1183797 h 1803433"/>
                <a:gd name="connsiteX9" fmla="*/ 1289339 w 1474757"/>
                <a:gd name="connsiteY9" fmla="*/ 1017110 h 1803433"/>
                <a:gd name="connsiteX10" fmla="*/ 1175039 w 1474757"/>
                <a:gd name="connsiteY10" fmla="*/ 1017110 h 1803433"/>
                <a:gd name="connsiteX11" fmla="*/ 1089315 w 1474757"/>
                <a:gd name="connsiteY11" fmla="*/ 864710 h 1803433"/>
                <a:gd name="connsiteX12" fmla="*/ 732127 w 1474757"/>
                <a:gd name="connsiteY12" fmla="*/ 1426685 h 1803433"/>
                <a:gd name="connsiteX13" fmla="*/ 1036927 w 1474757"/>
                <a:gd name="connsiteY13" fmla="*/ 740885 h 1803433"/>
                <a:gd name="connsiteX14" fmla="*/ 941678 w 1474757"/>
                <a:gd name="connsiteY14" fmla="*/ 464660 h 1803433"/>
                <a:gd name="connsiteX15" fmla="*/ 844840 w 1474757"/>
                <a:gd name="connsiteY15" fmla="*/ 536097 h 1803433"/>
                <a:gd name="connsiteX16" fmla="*/ 744827 w 1474757"/>
                <a:gd name="connsiteY16" fmla="*/ 593247 h 1803433"/>
                <a:gd name="connsiteX17" fmla="*/ 628146 w 1474757"/>
                <a:gd name="connsiteY17" fmla="*/ 695641 h 1803433"/>
                <a:gd name="connsiteX18" fmla="*/ 582902 w 1474757"/>
                <a:gd name="connsiteY18" fmla="*/ 821847 h 1803433"/>
                <a:gd name="connsiteX19" fmla="*/ 516227 w 1474757"/>
                <a:gd name="connsiteY19" fmla="*/ 959960 h 1803433"/>
                <a:gd name="connsiteX20" fmla="*/ 409071 w 1474757"/>
                <a:gd name="connsiteY20" fmla="*/ 1145697 h 1803433"/>
                <a:gd name="connsiteX21" fmla="*/ 359065 w 1474757"/>
                <a:gd name="connsiteY21" fmla="*/ 1357628 h 1803433"/>
                <a:gd name="connsiteX22" fmla="*/ 306677 w 1474757"/>
                <a:gd name="connsiteY22" fmla="*/ 1555272 h 1803433"/>
                <a:gd name="connsiteX23" fmla="*/ 216189 w 1474757"/>
                <a:gd name="connsiteY23" fmla="*/ 1802922 h 1803433"/>
                <a:gd name="connsiteX24" fmla="*/ 147133 w 1474757"/>
                <a:gd name="connsiteY24" fmla="*/ 1636235 h 1803433"/>
                <a:gd name="connsiteX25" fmla="*/ 242383 w 1474757"/>
                <a:gd name="connsiteY25" fmla="*/ 1529079 h 1803433"/>
                <a:gd name="connsiteX26" fmla="*/ 232859 w 1474757"/>
                <a:gd name="connsiteY26" fmla="*/ 1340960 h 1803433"/>
                <a:gd name="connsiteX27" fmla="*/ 268577 w 1474757"/>
                <a:gd name="connsiteY27" fmla="*/ 1155223 h 1803433"/>
                <a:gd name="connsiteX28" fmla="*/ 332871 w 1474757"/>
                <a:gd name="connsiteY28" fmla="*/ 1031398 h 1803433"/>
                <a:gd name="connsiteX29" fmla="*/ 401926 w 1474757"/>
                <a:gd name="connsiteY29" fmla="*/ 912335 h 1803433"/>
                <a:gd name="connsiteX30" fmla="*/ 430502 w 1474757"/>
                <a:gd name="connsiteY30" fmla="*/ 771842 h 1803433"/>
                <a:gd name="connsiteX31" fmla="*/ 497177 w 1474757"/>
                <a:gd name="connsiteY31" fmla="*/ 707548 h 1803433"/>
                <a:gd name="connsiteX32" fmla="*/ 423358 w 1474757"/>
                <a:gd name="connsiteY32" fmla="*/ 555148 h 1803433"/>
                <a:gd name="connsiteX33" fmla="*/ 363827 w 1474757"/>
                <a:gd name="connsiteY33" fmla="*/ 455136 h 1803433"/>
                <a:gd name="connsiteX34" fmla="*/ 232858 w 1474757"/>
                <a:gd name="connsiteY34" fmla="*/ 340836 h 1803433"/>
                <a:gd name="connsiteX35" fmla="*/ 0 w 1474757"/>
                <a:gd name="connsiteY35" fmla="*/ 786800 h 1803433"/>
                <a:gd name="connsiteX36" fmla="*/ 7531 w 1474757"/>
                <a:gd name="connsiteY36" fmla="*/ 778268 h 1803433"/>
                <a:gd name="connsiteX37" fmla="*/ 35214 w 1474757"/>
                <a:gd name="connsiteY37" fmla="*/ 757553 h 1803433"/>
                <a:gd name="connsiteX38" fmla="*/ 235239 w 1474757"/>
                <a:gd name="connsiteY38" fmla="*/ 262253 h 1803433"/>
                <a:gd name="connsiteX39" fmla="*/ 349539 w 1474757"/>
                <a:gd name="connsiteY39" fmla="*/ 81277 h 1803433"/>
                <a:gd name="connsiteX40" fmla="*/ 437050 w 1474757"/>
                <a:gd name="connsiteY40" fmla="*/ 17 h 1803433"/>
                <a:gd name="connsiteX0" fmla="*/ 981969 w 2019676"/>
                <a:gd name="connsiteY0" fmla="*/ 17 h 1803433"/>
                <a:gd name="connsiteX1" fmla="*/ 1065908 w 2019676"/>
                <a:gd name="connsiteY1" fmla="*/ 24127 h 1803433"/>
                <a:gd name="connsiteX2" fmla="*/ 1201639 w 2019676"/>
                <a:gd name="connsiteY2" fmla="*/ 181291 h 1803433"/>
                <a:gd name="connsiteX3" fmla="*/ 1301652 w 2019676"/>
                <a:gd name="connsiteY3" fmla="*/ 43179 h 1803433"/>
                <a:gd name="connsiteX4" fmla="*/ 1551683 w 2019676"/>
                <a:gd name="connsiteY4" fmla="*/ 443229 h 1803433"/>
                <a:gd name="connsiteX5" fmla="*/ 1653284 w 2019676"/>
                <a:gd name="connsiteY5" fmla="*/ 521810 h 1803433"/>
                <a:gd name="connsiteX6" fmla="*/ 1724720 w 2019676"/>
                <a:gd name="connsiteY6" fmla="*/ 769460 h 1803433"/>
                <a:gd name="connsiteX7" fmla="*/ 2015234 w 2019676"/>
                <a:gd name="connsiteY7" fmla="*/ 1279047 h 1803433"/>
                <a:gd name="connsiteX8" fmla="*/ 1896170 w 2019676"/>
                <a:gd name="connsiteY8" fmla="*/ 1183797 h 1803433"/>
                <a:gd name="connsiteX9" fmla="*/ 1834258 w 2019676"/>
                <a:gd name="connsiteY9" fmla="*/ 1017110 h 1803433"/>
                <a:gd name="connsiteX10" fmla="*/ 1719958 w 2019676"/>
                <a:gd name="connsiteY10" fmla="*/ 1017110 h 1803433"/>
                <a:gd name="connsiteX11" fmla="*/ 1634234 w 2019676"/>
                <a:gd name="connsiteY11" fmla="*/ 864710 h 1803433"/>
                <a:gd name="connsiteX12" fmla="*/ 1277046 w 2019676"/>
                <a:gd name="connsiteY12" fmla="*/ 1426685 h 1803433"/>
                <a:gd name="connsiteX13" fmla="*/ 1581846 w 2019676"/>
                <a:gd name="connsiteY13" fmla="*/ 740885 h 1803433"/>
                <a:gd name="connsiteX14" fmla="*/ 1486597 w 2019676"/>
                <a:gd name="connsiteY14" fmla="*/ 464660 h 1803433"/>
                <a:gd name="connsiteX15" fmla="*/ 1389759 w 2019676"/>
                <a:gd name="connsiteY15" fmla="*/ 536097 h 1803433"/>
                <a:gd name="connsiteX16" fmla="*/ 1289746 w 2019676"/>
                <a:gd name="connsiteY16" fmla="*/ 593247 h 1803433"/>
                <a:gd name="connsiteX17" fmla="*/ 1173065 w 2019676"/>
                <a:gd name="connsiteY17" fmla="*/ 695641 h 1803433"/>
                <a:gd name="connsiteX18" fmla="*/ 1127821 w 2019676"/>
                <a:gd name="connsiteY18" fmla="*/ 821847 h 1803433"/>
                <a:gd name="connsiteX19" fmla="*/ 1061146 w 2019676"/>
                <a:gd name="connsiteY19" fmla="*/ 959960 h 1803433"/>
                <a:gd name="connsiteX20" fmla="*/ 953990 w 2019676"/>
                <a:gd name="connsiteY20" fmla="*/ 1145697 h 1803433"/>
                <a:gd name="connsiteX21" fmla="*/ 903984 w 2019676"/>
                <a:gd name="connsiteY21" fmla="*/ 1357628 h 1803433"/>
                <a:gd name="connsiteX22" fmla="*/ 851596 w 2019676"/>
                <a:gd name="connsiteY22" fmla="*/ 1555272 h 1803433"/>
                <a:gd name="connsiteX23" fmla="*/ 761108 w 2019676"/>
                <a:gd name="connsiteY23" fmla="*/ 1802922 h 1803433"/>
                <a:gd name="connsiteX24" fmla="*/ 692052 w 2019676"/>
                <a:gd name="connsiteY24" fmla="*/ 1636235 h 1803433"/>
                <a:gd name="connsiteX25" fmla="*/ 787302 w 2019676"/>
                <a:gd name="connsiteY25" fmla="*/ 1529079 h 1803433"/>
                <a:gd name="connsiteX26" fmla="*/ 777778 w 2019676"/>
                <a:gd name="connsiteY26" fmla="*/ 1340960 h 1803433"/>
                <a:gd name="connsiteX27" fmla="*/ 813496 w 2019676"/>
                <a:gd name="connsiteY27" fmla="*/ 1155223 h 1803433"/>
                <a:gd name="connsiteX28" fmla="*/ 877790 w 2019676"/>
                <a:gd name="connsiteY28" fmla="*/ 1031398 h 1803433"/>
                <a:gd name="connsiteX29" fmla="*/ 946845 w 2019676"/>
                <a:gd name="connsiteY29" fmla="*/ 912335 h 1803433"/>
                <a:gd name="connsiteX30" fmla="*/ 975421 w 2019676"/>
                <a:gd name="connsiteY30" fmla="*/ 771842 h 1803433"/>
                <a:gd name="connsiteX31" fmla="*/ 1042096 w 2019676"/>
                <a:gd name="connsiteY31" fmla="*/ 707548 h 1803433"/>
                <a:gd name="connsiteX32" fmla="*/ 968277 w 2019676"/>
                <a:gd name="connsiteY32" fmla="*/ 555148 h 1803433"/>
                <a:gd name="connsiteX33" fmla="*/ 908746 w 2019676"/>
                <a:gd name="connsiteY33" fmla="*/ 455136 h 1803433"/>
                <a:gd name="connsiteX34" fmla="*/ 777777 w 2019676"/>
                <a:gd name="connsiteY34" fmla="*/ 340836 h 1803433"/>
                <a:gd name="connsiteX35" fmla="*/ 544919 w 2019676"/>
                <a:gd name="connsiteY35" fmla="*/ 786800 h 1803433"/>
                <a:gd name="connsiteX36" fmla="*/ 0 w 2019676"/>
                <a:gd name="connsiteY36" fmla="*/ 1487881 h 1803433"/>
                <a:gd name="connsiteX37" fmla="*/ 580133 w 2019676"/>
                <a:gd name="connsiteY37" fmla="*/ 757553 h 1803433"/>
                <a:gd name="connsiteX38" fmla="*/ 780158 w 2019676"/>
                <a:gd name="connsiteY38" fmla="*/ 262253 h 1803433"/>
                <a:gd name="connsiteX39" fmla="*/ 894458 w 2019676"/>
                <a:gd name="connsiteY39" fmla="*/ 81277 h 1803433"/>
                <a:gd name="connsiteX40" fmla="*/ 981969 w 2019676"/>
                <a:gd name="connsiteY40" fmla="*/ 17 h 1803433"/>
                <a:gd name="connsiteX0" fmla="*/ 981969 w 2019676"/>
                <a:gd name="connsiteY0" fmla="*/ 17 h 1803433"/>
                <a:gd name="connsiteX1" fmla="*/ 1065908 w 2019676"/>
                <a:gd name="connsiteY1" fmla="*/ 24127 h 1803433"/>
                <a:gd name="connsiteX2" fmla="*/ 1201639 w 2019676"/>
                <a:gd name="connsiteY2" fmla="*/ 181291 h 1803433"/>
                <a:gd name="connsiteX3" fmla="*/ 1301652 w 2019676"/>
                <a:gd name="connsiteY3" fmla="*/ 43179 h 1803433"/>
                <a:gd name="connsiteX4" fmla="*/ 1551683 w 2019676"/>
                <a:gd name="connsiteY4" fmla="*/ 443229 h 1803433"/>
                <a:gd name="connsiteX5" fmla="*/ 1653284 w 2019676"/>
                <a:gd name="connsiteY5" fmla="*/ 521810 h 1803433"/>
                <a:gd name="connsiteX6" fmla="*/ 1724720 w 2019676"/>
                <a:gd name="connsiteY6" fmla="*/ 769460 h 1803433"/>
                <a:gd name="connsiteX7" fmla="*/ 2015234 w 2019676"/>
                <a:gd name="connsiteY7" fmla="*/ 1279047 h 1803433"/>
                <a:gd name="connsiteX8" fmla="*/ 1896170 w 2019676"/>
                <a:gd name="connsiteY8" fmla="*/ 1183797 h 1803433"/>
                <a:gd name="connsiteX9" fmla="*/ 1834258 w 2019676"/>
                <a:gd name="connsiteY9" fmla="*/ 1017110 h 1803433"/>
                <a:gd name="connsiteX10" fmla="*/ 1719958 w 2019676"/>
                <a:gd name="connsiteY10" fmla="*/ 1017110 h 1803433"/>
                <a:gd name="connsiteX11" fmla="*/ 1634234 w 2019676"/>
                <a:gd name="connsiteY11" fmla="*/ 864710 h 1803433"/>
                <a:gd name="connsiteX12" fmla="*/ 1277046 w 2019676"/>
                <a:gd name="connsiteY12" fmla="*/ 1426685 h 1803433"/>
                <a:gd name="connsiteX13" fmla="*/ 1581846 w 2019676"/>
                <a:gd name="connsiteY13" fmla="*/ 740885 h 1803433"/>
                <a:gd name="connsiteX14" fmla="*/ 1486597 w 2019676"/>
                <a:gd name="connsiteY14" fmla="*/ 464660 h 1803433"/>
                <a:gd name="connsiteX15" fmla="*/ 1389759 w 2019676"/>
                <a:gd name="connsiteY15" fmla="*/ 536097 h 1803433"/>
                <a:gd name="connsiteX16" fmla="*/ 1289746 w 2019676"/>
                <a:gd name="connsiteY16" fmla="*/ 593247 h 1803433"/>
                <a:gd name="connsiteX17" fmla="*/ 1173065 w 2019676"/>
                <a:gd name="connsiteY17" fmla="*/ 695641 h 1803433"/>
                <a:gd name="connsiteX18" fmla="*/ 1127821 w 2019676"/>
                <a:gd name="connsiteY18" fmla="*/ 821847 h 1803433"/>
                <a:gd name="connsiteX19" fmla="*/ 1061146 w 2019676"/>
                <a:gd name="connsiteY19" fmla="*/ 959960 h 1803433"/>
                <a:gd name="connsiteX20" fmla="*/ 953990 w 2019676"/>
                <a:gd name="connsiteY20" fmla="*/ 1145697 h 1803433"/>
                <a:gd name="connsiteX21" fmla="*/ 903984 w 2019676"/>
                <a:gd name="connsiteY21" fmla="*/ 1357628 h 1803433"/>
                <a:gd name="connsiteX22" fmla="*/ 851596 w 2019676"/>
                <a:gd name="connsiteY22" fmla="*/ 1555272 h 1803433"/>
                <a:gd name="connsiteX23" fmla="*/ 761108 w 2019676"/>
                <a:gd name="connsiteY23" fmla="*/ 1802922 h 1803433"/>
                <a:gd name="connsiteX24" fmla="*/ 692052 w 2019676"/>
                <a:gd name="connsiteY24" fmla="*/ 1636235 h 1803433"/>
                <a:gd name="connsiteX25" fmla="*/ 787302 w 2019676"/>
                <a:gd name="connsiteY25" fmla="*/ 1529079 h 1803433"/>
                <a:gd name="connsiteX26" fmla="*/ 777778 w 2019676"/>
                <a:gd name="connsiteY26" fmla="*/ 1340960 h 1803433"/>
                <a:gd name="connsiteX27" fmla="*/ 813496 w 2019676"/>
                <a:gd name="connsiteY27" fmla="*/ 1155223 h 1803433"/>
                <a:gd name="connsiteX28" fmla="*/ 877790 w 2019676"/>
                <a:gd name="connsiteY28" fmla="*/ 1031398 h 1803433"/>
                <a:gd name="connsiteX29" fmla="*/ 946845 w 2019676"/>
                <a:gd name="connsiteY29" fmla="*/ 912335 h 1803433"/>
                <a:gd name="connsiteX30" fmla="*/ 975421 w 2019676"/>
                <a:gd name="connsiteY30" fmla="*/ 771842 h 1803433"/>
                <a:gd name="connsiteX31" fmla="*/ 1042096 w 2019676"/>
                <a:gd name="connsiteY31" fmla="*/ 707548 h 1803433"/>
                <a:gd name="connsiteX32" fmla="*/ 968277 w 2019676"/>
                <a:gd name="connsiteY32" fmla="*/ 555148 h 1803433"/>
                <a:gd name="connsiteX33" fmla="*/ 908746 w 2019676"/>
                <a:gd name="connsiteY33" fmla="*/ 455136 h 1803433"/>
                <a:gd name="connsiteX34" fmla="*/ 777777 w 2019676"/>
                <a:gd name="connsiteY34" fmla="*/ 340836 h 1803433"/>
                <a:gd name="connsiteX35" fmla="*/ 621119 w 2019676"/>
                <a:gd name="connsiteY35" fmla="*/ 882050 h 1803433"/>
                <a:gd name="connsiteX36" fmla="*/ 0 w 2019676"/>
                <a:gd name="connsiteY36" fmla="*/ 1487881 h 1803433"/>
                <a:gd name="connsiteX37" fmla="*/ 580133 w 2019676"/>
                <a:gd name="connsiteY37" fmla="*/ 757553 h 1803433"/>
                <a:gd name="connsiteX38" fmla="*/ 780158 w 2019676"/>
                <a:gd name="connsiteY38" fmla="*/ 262253 h 1803433"/>
                <a:gd name="connsiteX39" fmla="*/ 894458 w 2019676"/>
                <a:gd name="connsiteY39" fmla="*/ 81277 h 1803433"/>
                <a:gd name="connsiteX40" fmla="*/ 981969 w 2019676"/>
                <a:gd name="connsiteY40" fmla="*/ 17 h 1803433"/>
                <a:gd name="connsiteX0" fmla="*/ 981969 w 2019676"/>
                <a:gd name="connsiteY0" fmla="*/ 17 h 1803433"/>
                <a:gd name="connsiteX1" fmla="*/ 1065908 w 2019676"/>
                <a:gd name="connsiteY1" fmla="*/ 24127 h 1803433"/>
                <a:gd name="connsiteX2" fmla="*/ 1201639 w 2019676"/>
                <a:gd name="connsiteY2" fmla="*/ 181291 h 1803433"/>
                <a:gd name="connsiteX3" fmla="*/ 1301652 w 2019676"/>
                <a:gd name="connsiteY3" fmla="*/ 43179 h 1803433"/>
                <a:gd name="connsiteX4" fmla="*/ 1551683 w 2019676"/>
                <a:gd name="connsiteY4" fmla="*/ 443229 h 1803433"/>
                <a:gd name="connsiteX5" fmla="*/ 1653284 w 2019676"/>
                <a:gd name="connsiteY5" fmla="*/ 521810 h 1803433"/>
                <a:gd name="connsiteX6" fmla="*/ 1724720 w 2019676"/>
                <a:gd name="connsiteY6" fmla="*/ 769460 h 1803433"/>
                <a:gd name="connsiteX7" fmla="*/ 2015234 w 2019676"/>
                <a:gd name="connsiteY7" fmla="*/ 1279047 h 1803433"/>
                <a:gd name="connsiteX8" fmla="*/ 1896170 w 2019676"/>
                <a:gd name="connsiteY8" fmla="*/ 1183797 h 1803433"/>
                <a:gd name="connsiteX9" fmla="*/ 1834258 w 2019676"/>
                <a:gd name="connsiteY9" fmla="*/ 1017110 h 1803433"/>
                <a:gd name="connsiteX10" fmla="*/ 1719958 w 2019676"/>
                <a:gd name="connsiteY10" fmla="*/ 1017110 h 1803433"/>
                <a:gd name="connsiteX11" fmla="*/ 1634234 w 2019676"/>
                <a:gd name="connsiteY11" fmla="*/ 864710 h 1803433"/>
                <a:gd name="connsiteX12" fmla="*/ 1277046 w 2019676"/>
                <a:gd name="connsiteY12" fmla="*/ 1426685 h 1803433"/>
                <a:gd name="connsiteX13" fmla="*/ 1581846 w 2019676"/>
                <a:gd name="connsiteY13" fmla="*/ 740885 h 1803433"/>
                <a:gd name="connsiteX14" fmla="*/ 1486597 w 2019676"/>
                <a:gd name="connsiteY14" fmla="*/ 464660 h 1803433"/>
                <a:gd name="connsiteX15" fmla="*/ 1389759 w 2019676"/>
                <a:gd name="connsiteY15" fmla="*/ 536097 h 1803433"/>
                <a:gd name="connsiteX16" fmla="*/ 1289746 w 2019676"/>
                <a:gd name="connsiteY16" fmla="*/ 593247 h 1803433"/>
                <a:gd name="connsiteX17" fmla="*/ 1173065 w 2019676"/>
                <a:gd name="connsiteY17" fmla="*/ 695641 h 1803433"/>
                <a:gd name="connsiteX18" fmla="*/ 1127821 w 2019676"/>
                <a:gd name="connsiteY18" fmla="*/ 821847 h 1803433"/>
                <a:gd name="connsiteX19" fmla="*/ 1061146 w 2019676"/>
                <a:gd name="connsiteY19" fmla="*/ 959960 h 1803433"/>
                <a:gd name="connsiteX20" fmla="*/ 953990 w 2019676"/>
                <a:gd name="connsiteY20" fmla="*/ 1145697 h 1803433"/>
                <a:gd name="connsiteX21" fmla="*/ 903984 w 2019676"/>
                <a:gd name="connsiteY21" fmla="*/ 1357628 h 1803433"/>
                <a:gd name="connsiteX22" fmla="*/ 851596 w 2019676"/>
                <a:gd name="connsiteY22" fmla="*/ 1555272 h 1803433"/>
                <a:gd name="connsiteX23" fmla="*/ 761108 w 2019676"/>
                <a:gd name="connsiteY23" fmla="*/ 1802922 h 1803433"/>
                <a:gd name="connsiteX24" fmla="*/ 692052 w 2019676"/>
                <a:gd name="connsiteY24" fmla="*/ 1636235 h 1803433"/>
                <a:gd name="connsiteX25" fmla="*/ 787302 w 2019676"/>
                <a:gd name="connsiteY25" fmla="*/ 1529079 h 1803433"/>
                <a:gd name="connsiteX26" fmla="*/ 777778 w 2019676"/>
                <a:gd name="connsiteY26" fmla="*/ 1340960 h 1803433"/>
                <a:gd name="connsiteX27" fmla="*/ 813496 w 2019676"/>
                <a:gd name="connsiteY27" fmla="*/ 1155223 h 1803433"/>
                <a:gd name="connsiteX28" fmla="*/ 877790 w 2019676"/>
                <a:gd name="connsiteY28" fmla="*/ 1031398 h 1803433"/>
                <a:gd name="connsiteX29" fmla="*/ 946845 w 2019676"/>
                <a:gd name="connsiteY29" fmla="*/ 912335 h 1803433"/>
                <a:gd name="connsiteX30" fmla="*/ 975421 w 2019676"/>
                <a:gd name="connsiteY30" fmla="*/ 771842 h 1803433"/>
                <a:gd name="connsiteX31" fmla="*/ 1042096 w 2019676"/>
                <a:gd name="connsiteY31" fmla="*/ 707548 h 1803433"/>
                <a:gd name="connsiteX32" fmla="*/ 968277 w 2019676"/>
                <a:gd name="connsiteY32" fmla="*/ 555148 h 1803433"/>
                <a:gd name="connsiteX33" fmla="*/ 908746 w 2019676"/>
                <a:gd name="connsiteY33" fmla="*/ 455136 h 1803433"/>
                <a:gd name="connsiteX34" fmla="*/ 777777 w 2019676"/>
                <a:gd name="connsiteY34" fmla="*/ 340836 h 1803433"/>
                <a:gd name="connsiteX35" fmla="*/ 559206 w 2019676"/>
                <a:gd name="connsiteY35" fmla="*/ 886812 h 1803433"/>
                <a:gd name="connsiteX36" fmla="*/ 0 w 2019676"/>
                <a:gd name="connsiteY36" fmla="*/ 1487881 h 1803433"/>
                <a:gd name="connsiteX37" fmla="*/ 580133 w 2019676"/>
                <a:gd name="connsiteY37" fmla="*/ 757553 h 1803433"/>
                <a:gd name="connsiteX38" fmla="*/ 780158 w 2019676"/>
                <a:gd name="connsiteY38" fmla="*/ 262253 h 1803433"/>
                <a:gd name="connsiteX39" fmla="*/ 894458 w 2019676"/>
                <a:gd name="connsiteY39" fmla="*/ 81277 h 1803433"/>
                <a:gd name="connsiteX40" fmla="*/ 981969 w 2019676"/>
                <a:gd name="connsiteY40" fmla="*/ 17 h 1803433"/>
                <a:gd name="connsiteX0" fmla="*/ 791469 w 1829176"/>
                <a:gd name="connsiteY0" fmla="*/ 17 h 1803433"/>
                <a:gd name="connsiteX1" fmla="*/ 875408 w 1829176"/>
                <a:gd name="connsiteY1" fmla="*/ 24127 h 1803433"/>
                <a:gd name="connsiteX2" fmla="*/ 1011139 w 1829176"/>
                <a:gd name="connsiteY2" fmla="*/ 181291 h 1803433"/>
                <a:gd name="connsiteX3" fmla="*/ 1111152 w 1829176"/>
                <a:gd name="connsiteY3" fmla="*/ 43179 h 1803433"/>
                <a:gd name="connsiteX4" fmla="*/ 1361183 w 1829176"/>
                <a:gd name="connsiteY4" fmla="*/ 443229 h 1803433"/>
                <a:gd name="connsiteX5" fmla="*/ 1462784 w 1829176"/>
                <a:gd name="connsiteY5" fmla="*/ 521810 h 1803433"/>
                <a:gd name="connsiteX6" fmla="*/ 1534220 w 1829176"/>
                <a:gd name="connsiteY6" fmla="*/ 769460 h 1803433"/>
                <a:gd name="connsiteX7" fmla="*/ 1824734 w 1829176"/>
                <a:gd name="connsiteY7" fmla="*/ 1279047 h 1803433"/>
                <a:gd name="connsiteX8" fmla="*/ 1705670 w 1829176"/>
                <a:gd name="connsiteY8" fmla="*/ 1183797 h 1803433"/>
                <a:gd name="connsiteX9" fmla="*/ 1643758 w 1829176"/>
                <a:gd name="connsiteY9" fmla="*/ 1017110 h 1803433"/>
                <a:gd name="connsiteX10" fmla="*/ 1529458 w 1829176"/>
                <a:gd name="connsiteY10" fmla="*/ 1017110 h 1803433"/>
                <a:gd name="connsiteX11" fmla="*/ 1443734 w 1829176"/>
                <a:gd name="connsiteY11" fmla="*/ 864710 h 1803433"/>
                <a:gd name="connsiteX12" fmla="*/ 1086546 w 1829176"/>
                <a:gd name="connsiteY12" fmla="*/ 1426685 h 1803433"/>
                <a:gd name="connsiteX13" fmla="*/ 1391346 w 1829176"/>
                <a:gd name="connsiteY13" fmla="*/ 740885 h 1803433"/>
                <a:gd name="connsiteX14" fmla="*/ 1296097 w 1829176"/>
                <a:gd name="connsiteY14" fmla="*/ 464660 h 1803433"/>
                <a:gd name="connsiteX15" fmla="*/ 1199259 w 1829176"/>
                <a:gd name="connsiteY15" fmla="*/ 536097 h 1803433"/>
                <a:gd name="connsiteX16" fmla="*/ 1099246 w 1829176"/>
                <a:gd name="connsiteY16" fmla="*/ 593247 h 1803433"/>
                <a:gd name="connsiteX17" fmla="*/ 982565 w 1829176"/>
                <a:gd name="connsiteY17" fmla="*/ 695641 h 1803433"/>
                <a:gd name="connsiteX18" fmla="*/ 937321 w 1829176"/>
                <a:gd name="connsiteY18" fmla="*/ 821847 h 1803433"/>
                <a:gd name="connsiteX19" fmla="*/ 870646 w 1829176"/>
                <a:gd name="connsiteY19" fmla="*/ 959960 h 1803433"/>
                <a:gd name="connsiteX20" fmla="*/ 763490 w 1829176"/>
                <a:gd name="connsiteY20" fmla="*/ 1145697 h 1803433"/>
                <a:gd name="connsiteX21" fmla="*/ 713484 w 1829176"/>
                <a:gd name="connsiteY21" fmla="*/ 1357628 h 1803433"/>
                <a:gd name="connsiteX22" fmla="*/ 661096 w 1829176"/>
                <a:gd name="connsiteY22" fmla="*/ 1555272 h 1803433"/>
                <a:gd name="connsiteX23" fmla="*/ 570608 w 1829176"/>
                <a:gd name="connsiteY23" fmla="*/ 1802922 h 1803433"/>
                <a:gd name="connsiteX24" fmla="*/ 501552 w 1829176"/>
                <a:gd name="connsiteY24" fmla="*/ 1636235 h 1803433"/>
                <a:gd name="connsiteX25" fmla="*/ 596802 w 1829176"/>
                <a:gd name="connsiteY25" fmla="*/ 1529079 h 1803433"/>
                <a:gd name="connsiteX26" fmla="*/ 587278 w 1829176"/>
                <a:gd name="connsiteY26" fmla="*/ 1340960 h 1803433"/>
                <a:gd name="connsiteX27" fmla="*/ 622996 w 1829176"/>
                <a:gd name="connsiteY27" fmla="*/ 1155223 h 1803433"/>
                <a:gd name="connsiteX28" fmla="*/ 687290 w 1829176"/>
                <a:gd name="connsiteY28" fmla="*/ 1031398 h 1803433"/>
                <a:gd name="connsiteX29" fmla="*/ 756345 w 1829176"/>
                <a:gd name="connsiteY29" fmla="*/ 912335 h 1803433"/>
                <a:gd name="connsiteX30" fmla="*/ 784921 w 1829176"/>
                <a:gd name="connsiteY30" fmla="*/ 771842 h 1803433"/>
                <a:gd name="connsiteX31" fmla="*/ 851596 w 1829176"/>
                <a:gd name="connsiteY31" fmla="*/ 707548 h 1803433"/>
                <a:gd name="connsiteX32" fmla="*/ 777777 w 1829176"/>
                <a:gd name="connsiteY32" fmla="*/ 555148 h 1803433"/>
                <a:gd name="connsiteX33" fmla="*/ 718246 w 1829176"/>
                <a:gd name="connsiteY33" fmla="*/ 455136 h 1803433"/>
                <a:gd name="connsiteX34" fmla="*/ 587277 w 1829176"/>
                <a:gd name="connsiteY34" fmla="*/ 340836 h 1803433"/>
                <a:gd name="connsiteX35" fmla="*/ 368706 w 1829176"/>
                <a:gd name="connsiteY35" fmla="*/ 886812 h 1803433"/>
                <a:gd name="connsiteX36" fmla="*/ 0 w 1829176"/>
                <a:gd name="connsiteY36" fmla="*/ 1487881 h 1803433"/>
                <a:gd name="connsiteX37" fmla="*/ 389633 w 1829176"/>
                <a:gd name="connsiteY37" fmla="*/ 757553 h 1803433"/>
                <a:gd name="connsiteX38" fmla="*/ 589658 w 1829176"/>
                <a:gd name="connsiteY38" fmla="*/ 262253 h 1803433"/>
                <a:gd name="connsiteX39" fmla="*/ 703958 w 1829176"/>
                <a:gd name="connsiteY39" fmla="*/ 81277 h 1803433"/>
                <a:gd name="connsiteX40" fmla="*/ 791469 w 1829176"/>
                <a:gd name="connsiteY40" fmla="*/ 17 h 1803433"/>
                <a:gd name="connsiteX0" fmla="*/ 980140 w 2017847"/>
                <a:gd name="connsiteY0" fmla="*/ 17 h 1803433"/>
                <a:gd name="connsiteX1" fmla="*/ 1064079 w 2017847"/>
                <a:gd name="connsiteY1" fmla="*/ 24127 h 1803433"/>
                <a:gd name="connsiteX2" fmla="*/ 1199810 w 2017847"/>
                <a:gd name="connsiteY2" fmla="*/ 181291 h 1803433"/>
                <a:gd name="connsiteX3" fmla="*/ 1299823 w 2017847"/>
                <a:gd name="connsiteY3" fmla="*/ 43179 h 1803433"/>
                <a:gd name="connsiteX4" fmla="*/ 1549854 w 2017847"/>
                <a:gd name="connsiteY4" fmla="*/ 443229 h 1803433"/>
                <a:gd name="connsiteX5" fmla="*/ 1651455 w 2017847"/>
                <a:gd name="connsiteY5" fmla="*/ 521810 h 1803433"/>
                <a:gd name="connsiteX6" fmla="*/ 1722891 w 2017847"/>
                <a:gd name="connsiteY6" fmla="*/ 769460 h 1803433"/>
                <a:gd name="connsiteX7" fmla="*/ 2013405 w 2017847"/>
                <a:gd name="connsiteY7" fmla="*/ 1279047 h 1803433"/>
                <a:gd name="connsiteX8" fmla="*/ 1894341 w 2017847"/>
                <a:gd name="connsiteY8" fmla="*/ 1183797 h 1803433"/>
                <a:gd name="connsiteX9" fmla="*/ 1832429 w 2017847"/>
                <a:gd name="connsiteY9" fmla="*/ 1017110 h 1803433"/>
                <a:gd name="connsiteX10" fmla="*/ 1718129 w 2017847"/>
                <a:gd name="connsiteY10" fmla="*/ 1017110 h 1803433"/>
                <a:gd name="connsiteX11" fmla="*/ 1632405 w 2017847"/>
                <a:gd name="connsiteY11" fmla="*/ 864710 h 1803433"/>
                <a:gd name="connsiteX12" fmla="*/ 1275217 w 2017847"/>
                <a:gd name="connsiteY12" fmla="*/ 1426685 h 1803433"/>
                <a:gd name="connsiteX13" fmla="*/ 1580017 w 2017847"/>
                <a:gd name="connsiteY13" fmla="*/ 740885 h 1803433"/>
                <a:gd name="connsiteX14" fmla="*/ 1484768 w 2017847"/>
                <a:gd name="connsiteY14" fmla="*/ 464660 h 1803433"/>
                <a:gd name="connsiteX15" fmla="*/ 1387930 w 2017847"/>
                <a:gd name="connsiteY15" fmla="*/ 536097 h 1803433"/>
                <a:gd name="connsiteX16" fmla="*/ 1287917 w 2017847"/>
                <a:gd name="connsiteY16" fmla="*/ 593247 h 1803433"/>
                <a:gd name="connsiteX17" fmla="*/ 1171236 w 2017847"/>
                <a:gd name="connsiteY17" fmla="*/ 695641 h 1803433"/>
                <a:gd name="connsiteX18" fmla="*/ 1125992 w 2017847"/>
                <a:gd name="connsiteY18" fmla="*/ 821847 h 1803433"/>
                <a:gd name="connsiteX19" fmla="*/ 1059317 w 2017847"/>
                <a:gd name="connsiteY19" fmla="*/ 959960 h 1803433"/>
                <a:gd name="connsiteX20" fmla="*/ 952161 w 2017847"/>
                <a:gd name="connsiteY20" fmla="*/ 1145697 h 1803433"/>
                <a:gd name="connsiteX21" fmla="*/ 902155 w 2017847"/>
                <a:gd name="connsiteY21" fmla="*/ 1357628 h 1803433"/>
                <a:gd name="connsiteX22" fmla="*/ 849767 w 2017847"/>
                <a:gd name="connsiteY22" fmla="*/ 1555272 h 1803433"/>
                <a:gd name="connsiteX23" fmla="*/ 759279 w 2017847"/>
                <a:gd name="connsiteY23" fmla="*/ 1802922 h 1803433"/>
                <a:gd name="connsiteX24" fmla="*/ 690223 w 2017847"/>
                <a:gd name="connsiteY24" fmla="*/ 1636235 h 1803433"/>
                <a:gd name="connsiteX25" fmla="*/ 785473 w 2017847"/>
                <a:gd name="connsiteY25" fmla="*/ 1529079 h 1803433"/>
                <a:gd name="connsiteX26" fmla="*/ 775949 w 2017847"/>
                <a:gd name="connsiteY26" fmla="*/ 1340960 h 1803433"/>
                <a:gd name="connsiteX27" fmla="*/ 811667 w 2017847"/>
                <a:gd name="connsiteY27" fmla="*/ 1155223 h 1803433"/>
                <a:gd name="connsiteX28" fmla="*/ 875961 w 2017847"/>
                <a:gd name="connsiteY28" fmla="*/ 1031398 h 1803433"/>
                <a:gd name="connsiteX29" fmla="*/ 945016 w 2017847"/>
                <a:gd name="connsiteY29" fmla="*/ 912335 h 1803433"/>
                <a:gd name="connsiteX30" fmla="*/ 973592 w 2017847"/>
                <a:gd name="connsiteY30" fmla="*/ 771842 h 1803433"/>
                <a:gd name="connsiteX31" fmla="*/ 1040267 w 2017847"/>
                <a:gd name="connsiteY31" fmla="*/ 707548 h 1803433"/>
                <a:gd name="connsiteX32" fmla="*/ 966448 w 2017847"/>
                <a:gd name="connsiteY32" fmla="*/ 555148 h 1803433"/>
                <a:gd name="connsiteX33" fmla="*/ 906917 w 2017847"/>
                <a:gd name="connsiteY33" fmla="*/ 455136 h 1803433"/>
                <a:gd name="connsiteX34" fmla="*/ 775948 w 2017847"/>
                <a:gd name="connsiteY34" fmla="*/ 340836 h 1803433"/>
                <a:gd name="connsiteX35" fmla="*/ 557377 w 2017847"/>
                <a:gd name="connsiteY35" fmla="*/ 886812 h 1803433"/>
                <a:gd name="connsiteX36" fmla="*/ 188671 w 2017847"/>
                <a:gd name="connsiteY36" fmla="*/ 1487881 h 1803433"/>
                <a:gd name="connsiteX37" fmla="*/ 13154 w 2017847"/>
                <a:gd name="connsiteY37" fmla="*/ 1431447 h 1803433"/>
                <a:gd name="connsiteX38" fmla="*/ 578304 w 2017847"/>
                <a:gd name="connsiteY38" fmla="*/ 757553 h 1803433"/>
                <a:gd name="connsiteX39" fmla="*/ 778329 w 2017847"/>
                <a:gd name="connsiteY39" fmla="*/ 262253 h 1803433"/>
                <a:gd name="connsiteX40" fmla="*/ 892629 w 2017847"/>
                <a:gd name="connsiteY40" fmla="*/ 81277 h 1803433"/>
                <a:gd name="connsiteX41" fmla="*/ 980140 w 2017847"/>
                <a:gd name="connsiteY41" fmla="*/ 17 h 1803433"/>
                <a:gd name="connsiteX0" fmla="*/ 979446 w 2017153"/>
                <a:gd name="connsiteY0" fmla="*/ 17 h 1803433"/>
                <a:gd name="connsiteX1" fmla="*/ 1063385 w 2017153"/>
                <a:gd name="connsiteY1" fmla="*/ 24127 h 1803433"/>
                <a:gd name="connsiteX2" fmla="*/ 1199116 w 2017153"/>
                <a:gd name="connsiteY2" fmla="*/ 181291 h 1803433"/>
                <a:gd name="connsiteX3" fmla="*/ 1299129 w 2017153"/>
                <a:gd name="connsiteY3" fmla="*/ 43179 h 1803433"/>
                <a:gd name="connsiteX4" fmla="*/ 1549160 w 2017153"/>
                <a:gd name="connsiteY4" fmla="*/ 443229 h 1803433"/>
                <a:gd name="connsiteX5" fmla="*/ 1650761 w 2017153"/>
                <a:gd name="connsiteY5" fmla="*/ 521810 h 1803433"/>
                <a:gd name="connsiteX6" fmla="*/ 1722197 w 2017153"/>
                <a:gd name="connsiteY6" fmla="*/ 769460 h 1803433"/>
                <a:gd name="connsiteX7" fmla="*/ 2012711 w 2017153"/>
                <a:gd name="connsiteY7" fmla="*/ 1279047 h 1803433"/>
                <a:gd name="connsiteX8" fmla="*/ 1893647 w 2017153"/>
                <a:gd name="connsiteY8" fmla="*/ 1183797 h 1803433"/>
                <a:gd name="connsiteX9" fmla="*/ 1831735 w 2017153"/>
                <a:gd name="connsiteY9" fmla="*/ 1017110 h 1803433"/>
                <a:gd name="connsiteX10" fmla="*/ 1717435 w 2017153"/>
                <a:gd name="connsiteY10" fmla="*/ 1017110 h 1803433"/>
                <a:gd name="connsiteX11" fmla="*/ 1631711 w 2017153"/>
                <a:gd name="connsiteY11" fmla="*/ 864710 h 1803433"/>
                <a:gd name="connsiteX12" fmla="*/ 1274523 w 2017153"/>
                <a:gd name="connsiteY12" fmla="*/ 1426685 h 1803433"/>
                <a:gd name="connsiteX13" fmla="*/ 1579323 w 2017153"/>
                <a:gd name="connsiteY13" fmla="*/ 740885 h 1803433"/>
                <a:gd name="connsiteX14" fmla="*/ 1484074 w 2017153"/>
                <a:gd name="connsiteY14" fmla="*/ 464660 h 1803433"/>
                <a:gd name="connsiteX15" fmla="*/ 1387236 w 2017153"/>
                <a:gd name="connsiteY15" fmla="*/ 536097 h 1803433"/>
                <a:gd name="connsiteX16" fmla="*/ 1287223 w 2017153"/>
                <a:gd name="connsiteY16" fmla="*/ 593247 h 1803433"/>
                <a:gd name="connsiteX17" fmla="*/ 1170542 w 2017153"/>
                <a:gd name="connsiteY17" fmla="*/ 695641 h 1803433"/>
                <a:gd name="connsiteX18" fmla="*/ 1125298 w 2017153"/>
                <a:gd name="connsiteY18" fmla="*/ 821847 h 1803433"/>
                <a:gd name="connsiteX19" fmla="*/ 1058623 w 2017153"/>
                <a:gd name="connsiteY19" fmla="*/ 959960 h 1803433"/>
                <a:gd name="connsiteX20" fmla="*/ 951467 w 2017153"/>
                <a:gd name="connsiteY20" fmla="*/ 1145697 h 1803433"/>
                <a:gd name="connsiteX21" fmla="*/ 901461 w 2017153"/>
                <a:gd name="connsiteY21" fmla="*/ 1357628 h 1803433"/>
                <a:gd name="connsiteX22" fmla="*/ 849073 w 2017153"/>
                <a:gd name="connsiteY22" fmla="*/ 1555272 h 1803433"/>
                <a:gd name="connsiteX23" fmla="*/ 758585 w 2017153"/>
                <a:gd name="connsiteY23" fmla="*/ 1802922 h 1803433"/>
                <a:gd name="connsiteX24" fmla="*/ 689529 w 2017153"/>
                <a:gd name="connsiteY24" fmla="*/ 1636235 h 1803433"/>
                <a:gd name="connsiteX25" fmla="*/ 784779 w 2017153"/>
                <a:gd name="connsiteY25" fmla="*/ 1529079 h 1803433"/>
                <a:gd name="connsiteX26" fmla="*/ 775255 w 2017153"/>
                <a:gd name="connsiteY26" fmla="*/ 1340960 h 1803433"/>
                <a:gd name="connsiteX27" fmla="*/ 810973 w 2017153"/>
                <a:gd name="connsiteY27" fmla="*/ 1155223 h 1803433"/>
                <a:gd name="connsiteX28" fmla="*/ 875267 w 2017153"/>
                <a:gd name="connsiteY28" fmla="*/ 1031398 h 1803433"/>
                <a:gd name="connsiteX29" fmla="*/ 944322 w 2017153"/>
                <a:gd name="connsiteY29" fmla="*/ 912335 h 1803433"/>
                <a:gd name="connsiteX30" fmla="*/ 972898 w 2017153"/>
                <a:gd name="connsiteY30" fmla="*/ 771842 h 1803433"/>
                <a:gd name="connsiteX31" fmla="*/ 1039573 w 2017153"/>
                <a:gd name="connsiteY31" fmla="*/ 707548 h 1803433"/>
                <a:gd name="connsiteX32" fmla="*/ 965754 w 2017153"/>
                <a:gd name="connsiteY32" fmla="*/ 555148 h 1803433"/>
                <a:gd name="connsiteX33" fmla="*/ 906223 w 2017153"/>
                <a:gd name="connsiteY33" fmla="*/ 455136 h 1803433"/>
                <a:gd name="connsiteX34" fmla="*/ 775254 w 2017153"/>
                <a:gd name="connsiteY34" fmla="*/ 340836 h 1803433"/>
                <a:gd name="connsiteX35" fmla="*/ 556683 w 2017153"/>
                <a:gd name="connsiteY35" fmla="*/ 886812 h 1803433"/>
                <a:gd name="connsiteX36" fmla="*/ 187977 w 2017153"/>
                <a:gd name="connsiteY36" fmla="*/ 1487881 h 1803433"/>
                <a:gd name="connsiteX37" fmla="*/ 12460 w 2017153"/>
                <a:gd name="connsiteY37" fmla="*/ 1431447 h 1803433"/>
                <a:gd name="connsiteX38" fmla="*/ 577610 w 2017153"/>
                <a:gd name="connsiteY38" fmla="*/ 757553 h 1803433"/>
                <a:gd name="connsiteX39" fmla="*/ 777635 w 2017153"/>
                <a:gd name="connsiteY39" fmla="*/ 262253 h 1803433"/>
                <a:gd name="connsiteX40" fmla="*/ 891935 w 2017153"/>
                <a:gd name="connsiteY40" fmla="*/ 81277 h 1803433"/>
                <a:gd name="connsiteX41" fmla="*/ 979446 w 2017153"/>
                <a:gd name="connsiteY41" fmla="*/ 17 h 1803433"/>
                <a:gd name="connsiteX0" fmla="*/ 971815 w 2009522"/>
                <a:gd name="connsiteY0" fmla="*/ 17 h 1803433"/>
                <a:gd name="connsiteX1" fmla="*/ 1055754 w 2009522"/>
                <a:gd name="connsiteY1" fmla="*/ 24127 h 1803433"/>
                <a:gd name="connsiteX2" fmla="*/ 1191485 w 2009522"/>
                <a:gd name="connsiteY2" fmla="*/ 181291 h 1803433"/>
                <a:gd name="connsiteX3" fmla="*/ 1291498 w 2009522"/>
                <a:gd name="connsiteY3" fmla="*/ 43179 h 1803433"/>
                <a:gd name="connsiteX4" fmla="*/ 1541529 w 2009522"/>
                <a:gd name="connsiteY4" fmla="*/ 443229 h 1803433"/>
                <a:gd name="connsiteX5" fmla="*/ 1643130 w 2009522"/>
                <a:gd name="connsiteY5" fmla="*/ 521810 h 1803433"/>
                <a:gd name="connsiteX6" fmla="*/ 1714566 w 2009522"/>
                <a:gd name="connsiteY6" fmla="*/ 769460 h 1803433"/>
                <a:gd name="connsiteX7" fmla="*/ 2005080 w 2009522"/>
                <a:gd name="connsiteY7" fmla="*/ 1279047 h 1803433"/>
                <a:gd name="connsiteX8" fmla="*/ 1886016 w 2009522"/>
                <a:gd name="connsiteY8" fmla="*/ 1183797 h 1803433"/>
                <a:gd name="connsiteX9" fmla="*/ 1824104 w 2009522"/>
                <a:gd name="connsiteY9" fmla="*/ 1017110 h 1803433"/>
                <a:gd name="connsiteX10" fmla="*/ 1709804 w 2009522"/>
                <a:gd name="connsiteY10" fmla="*/ 1017110 h 1803433"/>
                <a:gd name="connsiteX11" fmla="*/ 1624080 w 2009522"/>
                <a:gd name="connsiteY11" fmla="*/ 864710 h 1803433"/>
                <a:gd name="connsiteX12" fmla="*/ 1266892 w 2009522"/>
                <a:gd name="connsiteY12" fmla="*/ 1426685 h 1803433"/>
                <a:gd name="connsiteX13" fmla="*/ 1571692 w 2009522"/>
                <a:gd name="connsiteY13" fmla="*/ 740885 h 1803433"/>
                <a:gd name="connsiteX14" fmla="*/ 1476443 w 2009522"/>
                <a:gd name="connsiteY14" fmla="*/ 464660 h 1803433"/>
                <a:gd name="connsiteX15" fmla="*/ 1379605 w 2009522"/>
                <a:gd name="connsiteY15" fmla="*/ 536097 h 1803433"/>
                <a:gd name="connsiteX16" fmla="*/ 1279592 w 2009522"/>
                <a:gd name="connsiteY16" fmla="*/ 593247 h 1803433"/>
                <a:gd name="connsiteX17" fmla="*/ 1162911 w 2009522"/>
                <a:gd name="connsiteY17" fmla="*/ 695641 h 1803433"/>
                <a:gd name="connsiteX18" fmla="*/ 1117667 w 2009522"/>
                <a:gd name="connsiteY18" fmla="*/ 821847 h 1803433"/>
                <a:gd name="connsiteX19" fmla="*/ 1050992 w 2009522"/>
                <a:gd name="connsiteY19" fmla="*/ 959960 h 1803433"/>
                <a:gd name="connsiteX20" fmla="*/ 943836 w 2009522"/>
                <a:gd name="connsiteY20" fmla="*/ 1145697 h 1803433"/>
                <a:gd name="connsiteX21" fmla="*/ 893830 w 2009522"/>
                <a:gd name="connsiteY21" fmla="*/ 1357628 h 1803433"/>
                <a:gd name="connsiteX22" fmla="*/ 841442 w 2009522"/>
                <a:gd name="connsiteY22" fmla="*/ 1555272 h 1803433"/>
                <a:gd name="connsiteX23" fmla="*/ 750954 w 2009522"/>
                <a:gd name="connsiteY23" fmla="*/ 1802922 h 1803433"/>
                <a:gd name="connsiteX24" fmla="*/ 681898 w 2009522"/>
                <a:gd name="connsiteY24" fmla="*/ 1636235 h 1803433"/>
                <a:gd name="connsiteX25" fmla="*/ 777148 w 2009522"/>
                <a:gd name="connsiteY25" fmla="*/ 1529079 h 1803433"/>
                <a:gd name="connsiteX26" fmla="*/ 767624 w 2009522"/>
                <a:gd name="connsiteY26" fmla="*/ 1340960 h 1803433"/>
                <a:gd name="connsiteX27" fmla="*/ 803342 w 2009522"/>
                <a:gd name="connsiteY27" fmla="*/ 1155223 h 1803433"/>
                <a:gd name="connsiteX28" fmla="*/ 867636 w 2009522"/>
                <a:gd name="connsiteY28" fmla="*/ 1031398 h 1803433"/>
                <a:gd name="connsiteX29" fmla="*/ 936691 w 2009522"/>
                <a:gd name="connsiteY29" fmla="*/ 912335 h 1803433"/>
                <a:gd name="connsiteX30" fmla="*/ 965267 w 2009522"/>
                <a:gd name="connsiteY30" fmla="*/ 771842 h 1803433"/>
                <a:gd name="connsiteX31" fmla="*/ 1031942 w 2009522"/>
                <a:gd name="connsiteY31" fmla="*/ 707548 h 1803433"/>
                <a:gd name="connsiteX32" fmla="*/ 958123 w 2009522"/>
                <a:gd name="connsiteY32" fmla="*/ 555148 h 1803433"/>
                <a:gd name="connsiteX33" fmla="*/ 898592 w 2009522"/>
                <a:gd name="connsiteY33" fmla="*/ 455136 h 1803433"/>
                <a:gd name="connsiteX34" fmla="*/ 767623 w 2009522"/>
                <a:gd name="connsiteY34" fmla="*/ 340836 h 1803433"/>
                <a:gd name="connsiteX35" fmla="*/ 549052 w 2009522"/>
                <a:gd name="connsiteY35" fmla="*/ 886812 h 1803433"/>
                <a:gd name="connsiteX36" fmla="*/ 180346 w 2009522"/>
                <a:gd name="connsiteY36" fmla="*/ 1487881 h 1803433"/>
                <a:gd name="connsiteX37" fmla="*/ 4829 w 2009522"/>
                <a:gd name="connsiteY37" fmla="*/ 1431447 h 1803433"/>
                <a:gd name="connsiteX38" fmla="*/ 569979 w 2009522"/>
                <a:gd name="connsiteY38" fmla="*/ 757553 h 1803433"/>
                <a:gd name="connsiteX39" fmla="*/ 770004 w 2009522"/>
                <a:gd name="connsiteY39" fmla="*/ 262253 h 1803433"/>
                <a:gd name="connsiteX40" fmla="*/ 884304 w 2009522"/>
                <a:gd name="connsiteY40" fmla="*/ 81277 h 1803433"/>
                <a:gd name="connsiteX41" fmla="*/ 971815 w 2009522"/>
                <a:gd name="connsiteY41" fmla="*/ 17 h 1803433"/>
                <a:gd name="connsiteX0" fmla="*/ 967166 w 2004873"/>
                <a:gd name="connsiteY0" fmla="*/ 17 h 1803433"/>
                <a:gd name="connsiteX1" fmla="*/ 1051105 w 2004873"/>
                <a:gd name="connsiteY1" fmla="*/ 24127 h 1803433"/>
                <a:gd name="connsiteX2" fmla="*/ 1186836 w 2004873"/>
                <a:gd name="connsiteY2" fmla="*/ 181291 h 1803433"/>
                <a:gd name="connsiteX3" fmla="*/ 1286849 w 2004873"/>
                <a:gd name="connsiteY3" fmla="*/ 43179 h 1803433"/>
                <a:gd name="connsiteX4" fmla="*/ 1536880 w 2004873"/>
                <a:gd name="connsiteY4" fmla="*/ 443229 h 1803433"/>
                <a:gd name="connsiteX5" fmla="*/ 1638481 w 2004873"/>
                <a:gd name="connsiteY5" fmla="*/ 521810 h 1803433"/>
                <a:gd name="connsiteX6" fmla="*/ 1709917 w 2004873"/>
                <a:gd name="connsiteY6" fmla="*/ 769460 h 1803433"/>
                <a:gd name="connsiteX7" fmla="*/ 2000431 w 2004873"/>
                <a:gd name="connsiteY7" fmla="*/ 1279047 h 1803433"/>
                <a:gd name="connsiteX8" fmla="*/ 1881367 w 2004873"/>
                <a:gd name="connsiteY8" fmla="*/ 1183797 h 1803433"/>
                <a:gd name="connsiteX9" fmla="*/ 1819455 w 2004873"/>
                <a:gd name="connsiteY9" fmla="*/ 1017110 h 1803433"/>
                <a:gd name="connsiteX10" fmla="*/ 1705155 w 2004873"/>
                <a:gd name="connsiteY10" fmla="*/ 1017110 h 1803433"/>
                <a:gd name="connsiteX11" fmla="*/ 1619431 w 2004873"/>
                <a:gd name="connsiteY11" fmla="*/ 864710 h 1803433"/>
                <a:gd name="connsiteX12" fmla="*/ 1262243 w 2004873"/>
                <a:gd name="connsiteY12" fmla="*/ 1426685 h 1803433"/>
                <a:gd name="connsiteX13" fmla="*/ 1567043 w 2004873"/>
                <a:gd name="connsiteY13" fmla="*/ 740885 h 1803433"/>
                <a:gd name="connsiteX14" fmla="*/ 1471794 w 2004873"/>
                <a:gd name="connsiteY14" fmla="*/ 464660 h 1803433"/>
                <a:gd name="connsiteX15" fmla="*/ 1374956 w 2004873"/>
                <a:gd name="connsiteY15" fmla="*/ 536097 h 1803433"/>
                <a:gd name="connsiteX16" fmla="*/ 1274943 w 2004873"/>
                <a:gd name="connsiteY16" fmla="*/ 593247 h 1803433"/>
                <a:gd name="connsiteX17" fmla="*/ 1158262 w 2004873"/>
                <a:gd name="connsiteY17" fmla="*/ 695641 h 1803433"/>
                <a:gd name="connsiteX18" fmla="*/ 1113018 w 2004873"/>
                <a:gd name="connsiteY18" fmla="*/ 821847 h 1803433"/>
                <a:gd name="connsiteX19" fmla="*/ 1046343 w 2004873"/>
                <a:gd name="connsiteY19" fmla="*/ 959960 h 1803433"/>
                <a:gd name="connsiteX20" fmla="*/ 939187 w 2004873"/>
                <a:gd name="connsiteY20" fmla="*/ 1145697 h 1803433"/>
                <a:gd name="connsiteX21" fmla="*/ 889181 w 2004873"/>
                <a:gd name="connsiteY21" fmla="*/ 1357628 h 1803433"/>
                <a:gd name="connsiteX22" fmla="*/ 836793 w 2004873"/>
                <a:gd name="connsiteY22" fmla="*/ 1555272 h 1803433"/>
                <a:gd name="connsiteX23" fmla="*/ 746305 w 2004873"/>
                <a:gd name="connsiteY23" fmla="*/ 1802922 h 1803433"/>
                <a:gd name="connsiteX24" fmla="*/ 677249 w 2004873"/>
                <a:gd name="connsiteY24" fmla="*/ 1636235 h 1803433"/>
                <a:gd name="connsiteX25" fmla="*/ 772499 w 2004873"/>
                <a:gd name="connsiteY25" fmla="*/ 1529079 h 1803433"/>
                <a:gd name="connsiteX26" fmla="*/ 762975 w 2004873"/>
                <a:gd name="connsiteY26" fmla="*/ 1340960 h 1803433"/>
                <a:gd name="connsiteX27" fmla="*/ 798693 w 2004873"/>
                <a:gd name="connsiteY27" fmla="*/ 1155223 h 1803433"/>
                <a:gd name="connsiteX28" fmla="*/ 862987 w 2004873"/>
                <a:gd name="connsiteY28" fmla="*/ 1031398 h 1803433"/>
                <a:gd name="connsiteX29" fmla="*/ 932042 w 2004873"/>
                <a:gd name="connsiteY29" fmla="*/ 912335 h 1803433"/>
                <a:gd name="connsiteX30" fmla="*/ 960618 w 2004873"/>
                <a:gd name="connsiteY30" fmla="*/ 771842 h 1803433"/>
                <a:gd name="connsiteX31" fmla="*/ 1027293 w 2004873"/>
                <a:gd name="connsiteY31" fmla="*/ 707548 h 1803433"/>
                <a:gd name="connsiteX32" fmla="*/ 953474 w 2004873"/>
                <a:gd name="connsiteY32" fmla="*/ 555148 h 1803433"/>
                <a:gd name="connsiteX33" fmla="*/ 893943 w 2004873"/>
                <a:gd name="connsiteY33" fmla="*/ 455136 h 1803433"/>
                <a:gd name="connsiteX34" fmla="*/ 762974 w 2004873"/>
                <a:gd name="connsiteY34" fmla="*/ 340836 h 1803433"/>
                <a:gd name="connsiteX35" fmla="*/ 544403 w 2004873"/>
                <a:gd name="connsiteY35" fmla="*/ 886812 h 1803433"/>
                <a:gd name="connsiteX36" fmla="*/ 175697 w 2004873"/>
                <a:gd name="connsiteY36" fmla="*/ 1487881 h 1803433"/>
                <a:gd name="connsiteX37" fmla="*/ 4943 w 2004873"/>
                <a:gd name="connsiteY37" fmla="*/ 1469547 h 1803433"/>
                <a:gd name="connsiteX38" fmla="*/ 565330 w 2004873"/>
                <a:gd name="connsiteY38" fmla="*/ 757553 h 1803433"/>
                <a:gd name="connsiteX39" fmla="*/ 765355 w 2004873"/>
                <a:gd name="connsiteY39" fmla="*/ 262253 h 1803433"/>
                <a:gd name="connsiteX40" fmla="*/ 879655 w 2004873"/>
                <a:gd name="connsiteY40" fmla="*/ 81277 h 1803433"/>
                <a:gd name="connsiteX41" fmla="*/ 967166 w 2004873"/>
                <a:gd name="connsiteY41" fmla="*/ 17 h 1803433"/>
                <a:gd name="connsiteX0" fmla="*/ 995127 w 2032834"/>
                <a:gd name="connsiteY0" fmla="*/ 17 h 1803433"/>
                <a:gd name="connsiteX1" fmla="*/ 1079066 w 2032834"/>
                <a:gd name="connsiteY1" fmla="*/ 24127 h 1803433"/>
                <a:gd name="connsiteX2" fmla="*/ 1214797 w 2032834"/>
                <a:gd name="connsiteY2" fmla="*/ 181291 h 1803433"/>
                <a:gd name="connsiteX3" fmla="*/ 1314810 w 2032834"/>
                <a:gd name="connsiteY3" fmla="*/ 43179 h 1803433"/>
                <a:gd name="connsiteX4" fmla="*/ 1564841 w 2032834"/>
                <a:gd name="connsiteY4" fmla="*/ 443229 h 1803433"/>
                <a:gd name="connsiteX5" fmla="*/ 1666442 w 2032834"/>
                <a:gd name="connsiteY5" fmla="*/ 521810 h 1803433"/>
                <a:gd name="connsiteX6" fmla="*/ 1737878 w 2032834"/>
                <a:gd name="connsiteY6" fmla="*/ 769460 h 1803433"/>
                <a:gd name="connsiteX7" fmla="*/ 2028392 w 2032834"/>
                <a:gd name="connsiteY7" fmla="*/ 1279047 h 1803433"/>
                <a:gd name="connsiteX8" fmla="*/ 1909328 w 2032834"/>
                <a:gd name="connsiteY8" fmla="*/ 1183797 h 1803433"/>
                <a:gd name="connsiteX9" fmla="*/ 1847416 w 2032834"/>
                <a:gd name="connsiteY9" fmla="*/ 1017110 h 1803433"/>
                <a:gd name="connsiteX10" fmla="*/ 1733116 w 2032834"/>
                <a:gd name="connsiteY10" fmla="*/ 1017110 h 1803433"/>
                <a:gd name="connsiteX11" fmla="*/ 1647392 w 2032834"/>
                <a:gd name="connsiteY11" fmla="*/ 864710 h 1803433"/>
                <a:gd name="connsiteX12" fmla="*/ 1290204 w 2032834"/>
                <a:gd name="connsiteY12" fmla="*/ 1426685 h 1803433"/>
                <a:gd name="connsiteX13" fmla="*/ 1595004 w 2032834"/>
                <a:gd name="connsiteY13" fmla="*/ 740885 h 1803433"/>
                <a:gd name="connsiteX14" fmla="*/ 1499755 w 2032834"/>
                <a:gd name="connsiteY14" fmla="*/ 464660 h 1803433"/>
                <a:gd name="connsiteX15" fmla="*/ 1402917 w 2032834"/>
                <a:gd name="connsiteY15" fmla="*/ 536097 h 1803433"/>
                <a:gd name="connsiteX16" fmla="*/ 1302904 w 2032834"/>
                <a:gd name="connsiteY16" fmla="*/ 593247 h 1803433"/>
                <a:gd name="connsiteX17" fmla="*/ 1186223 w 2032834"/>
                <a:gd name="connsiteY17" fmla="*/ 695641 h 1803433"/>
                <a:gd name="connsiteX18" fmla="*/ 1140979 w 2032834"/>
                <a:gd name="connsiteY18" fmla="*/ 821847 h 1803433"/>
                <a:gd name="connsiteX19" fmla="*/ 1074304 w 2032834"/>
                <a:gd name="connsiteY19" fmla="*/ 959960 h 1803433"/>
                <a:gd name="connsiteX20" fmla="*/ 967148 w 2032834"/>
                <a:gd name="connsiteY20" fmla="*/ 1145697 h 1803433"/>
                <a:gd name="connsiteX21" fmla="*/ 917142 w 2032834"/>
                <a:gd name="connsiteY21" fmla="*/ 1357628 h 1803433"/>
                <a:gd name="connsiteX22" fmla="*/ 864754 w 2032834"/>
                <a:gd name="connsiteY22" fmla="*/ 1555272 h 1803433"/>
                <a:gd name="connsiteX23" fmla="*/ 774266 w 2032834"/>
                <a:gd name="connsiteY23" fmla="*/ 1802922 h 1803433"/>
                <a:gd name="connsiteX24" fmla="*/ 705210 w 2032834"/>
                <a:gd name="connsiteY24" fmla="*/ 1636235 h 1803433"/>
                <a:gd name="connsiteX25" fmla="*/ 800460 w 2032834"/>
                <a:gd name="connsiteY25" fmla="*/ 1529079 h 1803433"/>
                <a:gd name="connsiteX26" fmla="*/ 790936 w 2032834"/>
                <a:gd name="connsiteY26" fmla="*/ 1340960 h 1803433"/>
                <a:gd name="connsiteX27" fmla="*/ 826654 w 2032834"/>
                <a:gd name="connsiteY27" fmla="*/ 1155223 h 1803433"/>
                <a:gd name="connsiteX28" fmla="*/ 890948 w 2032834"/>
                <a:gd name="connsiteY28" fmla="*/ 1031398 h 1803433"/>
                <a:gd name="connsiteX29" fmla="*/ 960003 w 2032834"/>
                <a:gd name="connsiteY29" fmla="*/ 912335 h 1803433"/>
                <a:gd name="connsiteX30" fmla="*/ 988579 w 2032834"/>
                <a:gd name="connsiteY30" fmla="*/ 771842 h 1803433"/>
                <a:gd name="connsiteX31" fmla="*/ 1055254 w 2032834"/>
                <a:gd name="connsiteY31" fmla="*/ 707548 h 1803433"/>
                <a:gd name="connsiteX32" fmla="*/ 981435 w 2032834"/>
                <a:gd name="connsiteY32" fmla="*/ 555148 h 1803433"/>
                <a:gd name="connsiteX33" fmla="*/ 921904 w 2032834"/>
                <a:gd name="connsiteY33" fmla="*/ 455136 h 1803433"/>
                <a:gd name="connsiteX34" fmla="*/ 790935 w 2032834"/>
                <a:gd name="connsiteY34" fmla="*/ 340836 h 1803433"/>
                <a:gd name="connsiteX35" fmla="*/ 572364 w 2032834"/>
                <a:gd name="connsiteY35" fmla="*/ 886812 h 1803433"/>
                <a:gd name="connsiteX36" fmla="*/ 203658 w 2032834"/>
                <a:gd name="connsiteY36" fmla="*/ 1487881 h 1803433"/>
                <a:gd name="connsiteX37" fmla="*/ 4329 w 2032834"/>
                <a:gd name="connsiteY37" fmla="*/ 1426684 h 1803433"/>
                <a:gd name="connsiteX38" fmla="*/ 593291 w 2032834"/>
                <a:gd name="connsiteY38" fmla="*/ 757553 h 1803433"/>
                <a:gd name="connsiteX39" fmla="*/ 793316 w 2032834"/>
                <a:gd name="connsiteY39" fmla="*/ 262253 h 1803433"/>
                <a:gd name="connsiteX40" fmla="*/ 907616 w 2032834"/>
                <a:gd name="connsiteY40" fmla="*/ 81277 h 1803433"/>
                <a:gd name="connsiteX41" fmla="*/ 995127 w 2032834"/>
                <a:gd name="connsiteY41" fmla="*/ 17 h 1803433"/>
                <a:gd name="connsiteX0" fmla="*/ 995127 w 2032834"/>
                <a:gd name="connsiteY0" fmla="*/ 17 h 1803433"/>
                <a:gd name="connsiteX1" fmla="*/ 1079066 w 2032834"/>
                <a:gd name="connsiteY1" fmla="*/ 24127 h 1803433"/>
                <a:gd name="connsiteX2" fmla="*/ 1214797 w 2032834"/>
                <a:gd name="connsiteY2" fmla="*/ 181291 h 1803433"/>
                <a:gd name="connsiteX3" fmla="*/ 1314810 w 2032834"/>
                <a:gd name="connsiteY3" fmla="*/ 43179 h 1803433"/>
                <a:gd name="connsiteX4" fmla="*/ 1564841 w 2032834"/>
                <a:gd name="connsiteY4" fmla="*/ 443229 h 1803433"/>
                <a:gd name="connsiteX5" fmla="*/ 1666442 w 2032834"/>
                <a:gd name="connsiteY5" fmla="*/ 521810 h 1803433"/>
                <a:gd name="connsiteX6" fmla="*/ 1737878 w 2032834"/>
                <a:gd name="connsiteY6" fmla="*/ 769460 h 1803433"/>
                <a:gd name="connsiteX7" fmla="*/ 2028392 w 2032834"/>
                <a:gd name="connsiteY7" fmla="*/ 1279047 h 1803433"/>
                <a:gd name="connsiteX8" fmla="*/ 1909328 w 2032834"/>
                <a:gd name="connsiteY8" fmla="*/ 1183797 h 1803433"/>
                <a:gd name="connsiteX9" fmla="*/ 1847416 w 2032834"/>
                <a:gd name="connsiteY9" fmla="*/ 1017110 h 1803433"/>
                <a:gd name="connsiteX10" fmla="*/ 1733116 w 2032834"/>
                <a:gd name="connsiteY10" fmla="*/ 1017110 h 1803433"/>
                <a:gd name="connsiteX11" fmla="*/ 1647392 w 2032834"/>
                <a:gd name="connsiteY11" fmla="*/ 864710 h 1803433"/>
                <a:gd name="connsiteX12" fmla="*/ 1290204 w 2032834"/>
                <a:gd name="connsiteY12" fmla="*/ 1426685 h 1803433"/>
                <a:gd name="connsiteX13" fmla="*/ 1595004 w 2032834"/>
                <a:gd name="connsiteY13" fmla="*/ 740885 h 1803433"/>
                <a:gd name="connsiteX14" fmla="*/ 1499755 w 2032834"/>
                <a:gd name="connsiteY14" fmla="*/ 464660 h 1803433"/>
                <a:gd name="connsiteX15" fmla="*/ 1402917 w 2032834"/>
                <a:gd name="connsiteY15" fmla="*/ 536097 h 1803433"/>
                <a:gd name="connsiteX16" fmla="*/ 1302904 w 2032834"/>
                <a:gd name="connsiteY16" fmla="*/ 593247 h 1803433"/>
                <a:gd name="connsiteX17" fmla="*/ 1186223 w 2032834"/>
                <a:gd name="connsiteY17" fmla="*/ 695641 h 1803433"/>
                <a:gd name="connsiteX18" fmla="*/ 1140979 w 2032834"/>
                <a:gd name="connsiteY18" fmla="*/ 821847 h 1803433"/>
                <a:gd name="connsiteX19" fmla="*/ 1074304 w 2032834"/>
                <a:gd name="connsiteY19" fmla="*/ 959960 h 1803433"/>
                <a:gd name="connsiteX20" fmla="*/ 967148 w 2032834"/>
                <a:gd name="connsiteY20" fmla="*/ 1145697 h 1803433"/>
                <a:gd name="connsiteX21" fmla="*/ 917142 w 2032834"/>
                <a:gd name="connsiteY21" fmla="*/ 1357628 h 1803433"/>
                <a:gd name="connsiteX22" fmla="*/ 864754 w 2032834"/>
                <a:gd name="connsiteY22" fmla="*/ 1555272 h 1803433"/>
                <a:gd name="connsiteX23" fmla="*/ 774266 w 2032834"/>
                <a:gd name="connsiteY23" fmla="*/ 1802922 h 1803433"/>
                <a:gd name="connsiteX24" fmla="*/ 705210 w 2032834"/>
                <a:gd name="connsiteY24" fmla="*/ 1636235 h 1803433"/>
                <a:gd name="connsiteX25" fmla="*/ 800460 w 2032834"/>
                <a:gd name="connsiteY25" fmla="*/ 1529079 h 1803433"/>
                <a:gd name="connsiteX26" fmla="*/ 790936 w 2032834"/>
                <a:gd name="connsiteY26" fmla="*/ 1340960 h 1803433"/>
                <a:gd name="connsiteX27" fmla="*/ 826654 w 2032834"/>
                <a:gd name="connsiteY27" fmla="*/ 1155223 h 1803433"/>
                <a:gd name="connsiteX28" fmla="*/ 890948 w 2032834"/>
                <a:gd name="connsiteY28" fmla="*/ 1031398 h 1803433"/>
                <a:gd name="connsiteX29" fmla="*/ 960003 w 2032834"/>
                <a:gd name="connsiteY29" fmla="*/ 912335 h 1803433"/>
                <a:gd name="connsiteX30" fmla="*/ 988579 w 2032834"/>
                <a:gd name="connsiteY30" fmla="*/ 771842 h 1803433"/>
                <a:gd name="connsiteX31" fmla="*/ 1055254 w 2032834"/>
                <a:gd name="connsiteY31" fmla="*/ 707548 h 1803433"/>
                <a:gd name="connsiteX32" fmla="*/ 981435 w 2032834"/>
                <a:gd name="connsiteY32" fmla="*/ 555148 h 1803433"/>
                <a:gd name="connsiteX33" fmla="*/ 921904 w 2032834"/>
                <a:gd name="connsiteY33" fmla="*/ 455136 h 1803433"/>
                <a:gd name="connsiteX34" fmla="*/ 790935 w 2032834"/>
                <a:gd name="connsiteY34" fmla="*/ 340836 h 1803433"/>
                <a:gd name="connsiteX35" fmla="*/ 572364 w 2032834"/>
                <a:gd name="connsiteY35" fmla="*/ 886812 h 1803433"/>
                <a:gd name="connsiteX36" fmla="*/ 203658 w 2032834"/>
                <a:gd name="connsiteY36" fmla="*/ 1487881 h 1803433"/>
                <a:gd name="connsiteX37" fmla="*/ 4329 w 2032834"/>
                <a:gd name="connsiteY37" fmla="*/ 1426684 h 1803433"/>
                <a:gd name="connsiteX38" fmla="*/ 185303 w 2032834"/>
                <a:gd name="connsiteY38" fmla="*/ 1407635 h 1803433"/>
                <a:gd name="connsiteX39" fmla="*/ 593291 w 2032834"/>
                <a:gd name="connsiteY39" fmla="*/ 757553 h 1803433"/>
                <a:gd name="connsiteX40" fmla="*/ 793316 w 2032834"/>
                <a:gd name="connsiteY40" fmla="*/ 262253 h 1803433"/>
                <a:gd name="connsiteX41" fmla="*/ 907616 w 2032834"/>
                <a:gd name="connsiteY41" fmla="*/ 81277 h 1803433"/>
                <a:gd name="connsiteX42" fmla="*/ 995127 w 2032834"/>
                <a:gd name="connsiteY42" fmla="*/ 17 h 1803433"/>
                <a:gd name="connsiteX0" fmla="*/ 995127 w 2032834"/>
                <a:gd name="connsiteY0" fmla="*/ 17 h 1803433"/>
                <a:gd name="connsiteX1" fmla="*/ 1079066 w 2032834"/>
                <a:gd name="connsiteY1" fmla="*/ 24127 h 1803433"/>
                <a:gd name="connsiteX2" fmla="*/ 1214797 w 2032834"/>
                <a:gd name="connsiteY2" fmla="*/ 181291 h 1803433"/>
                <a:gd name="connsiteX3" fmla="*/ 1314810 w 2032834"/>
                <a:gd name="connsiteY3" fmla="*/ 43179 h 1803433"/>
                <a:gd name="connsiteX4" fmla="*/ 1564841 w 2032834"/>
                <a:gd name="connsiteY4" fmla="*/ 443229 h 1803433"/>
                <a:gd name="connsiteX5" fmla="*/ 1666442 w 2032834"/>
                <a:gd name="connsiteY5" fmla="*/ 521810 h 1803433"/>
                <a:gd name="connsiteX6" fmla="*/ 1737878 w 2032834"/>
                <a:gd name="connsiteY6" fmla="*/ 769460 h 1803433"/>
                <a:gd name="connsiteX7" fmla="*/ 2028392 w 2032834"/>
                <a:gd name="connsiteY7" fmla="*/ 1279047 h 1803433"/>
                <a:gd name="connsiteX8" fmla="*/ 1909328 w 2032834"/>
                <a:gd name="connsiteY8" fmla="*/ 1183797 h 1803433"/>
                <a:gd name="connsiteX9" fmla="*/ 1847416 w 2032834"/>
                <a:gd name="connsiteY9" fmla="*/ 1017110 h 1803433"/>
                <a:gd name="connsiteX10" fmla="*/ 1733116 w 2032834"/>
                <a:gd name="connsiteY10" fmla="*/ 1017110 h 1803433"/>
                <a:gd name="connsiteX11" fmla="*/ 1647392 w 2032834"/>
                <a:gd name="connsiteY11" fmla="*/ 864710 h 1803433"/>
                <a:gd name="connsiteX12" fmla="*/ 1290204 w 2032834"/>
                <a:gd name="connsiteY12" fmla="*/ 1426685 h 1803433"/>
                <a:gd name="connsiteX13" fmla="*/ 1595004 w 2032834"/>
                <a:gd name="connsiteY13" fmla="*/ 740885 h 1803433"/>
                <a:gd name="connsiteX14" fmla="*/ 1499755 w 2032834"/>
                <a:gd name="connsiteY14" fmla="*/ 464660 h 1803433"/>
                <a:gd name="connsiteX15" fmla="*/ 1402917 w 2032834"/>
                <a:gd name="connsiteY15" fmla="*/ 536097 h 1803433"/>
                <a:gd name="connsiteX16" fmla="*/ 1302904 w 2032834"/>
                <a:gd name="connsiteY16" fmla="*/ 593247 h 1803433"/>
                <a:gd name="connsiteX17" fmla="*/ 1186223 w 2032834"/>
                <a:gd name="connsiteY17" fmla="*/ 695641 h 1803433"/>
                <a:gd name="connsiteX18" fmla="*/ 1140979 w 2032834"/>
                <a:gd name="connsiteY18" fmla="*/ 821847 h 1803433"/>
                <a:gd name="connsiteX19" fmla="*/ 1074304 w 2032834"/>
                <a:gd name="connsiteY19" fmla="*/ 959960 h 1803433"/>
                <a:gd name="connsiteX20" fmla="*/ 967148 w 2032834"/>
                <a:gd name="connsiteY20" fmla="*/ 1145697 h 1803433"/>
                <a:gd name="connsiteX21" fmla="*/ 917142 w 2032834"/>
                <a:gd name="connsiteY21" fmla="*/ 1357628 h 1803433"/>
                <a:gd name="connsiteX22" fmla="*/ 864754 w 2032834"/>
                <a:gd name="connsiteY22" fmla="*/ 1555272 h 1803433"/>
                <a:gd name="connsiteX23" fmla="*/ 774266 w 2032834"/>
                <a:gd name="connsiteY23" fmla="*/ 1802922 h 1803433"/>
                <a:gd name="connsiteX24" fmla="*/ 705210 w 2032834"/>
                <a:gd name="connsiteY24" fmla="*/ 1636235 h 1803433"/>
                <a:gd name="connsiteX25" fmla="*/ 800460 w 2032834"/>
                <a:gd name="connsiteY25" fmla="*/ 1529079 h 1803433"/>
                <a:gd name="connsiteX26" fmla="*/ 790936 w 2032834"/>
                <a:gd name="connsiteY26" fmla="*/ 1340960 h 1803433"/>
                <a:gd name="connsiteX27" fmla="*/ 826654 w 2032834"/>
                <a:gd name="connsiteY27" fmla="*/ 1155223 h 1803433"/>
                <a:gd name="connsiteX28" fmla="*/ 890948 w 2032834"/>
                <a:gd name="connsiteY28" fmla="*/ 1031398 h 1803433"/>
                <a:gd name="connsiteX29" fmla="*/ 960003 w 2032834"/>
                <a:gd name="connsiteY29" fmla="*/ 912335 h 1803433"/>
                <a:gd name="connsiteX30" fmla="*/ 988579 w 2032834"/>
                <a:gd name="connsiteY30" fmla="*/ 771842 h 1803433"/>
                <a:gd name="connsiteX31" fmla="*/ 1055254 w 2032834"/>
                <a:gd name="connsiteY31" fmla="*/ 707548 h 1803433"/>
                <a:gd name="connsiteX32" fmla="*/ 981435 w 2032834"/>
                <a:gd name="connsiteY32" fmla="*/ 555148 h 1803433"/>
                <a:gd name="connsiteX33" fmla="*/ 921904 w 2032834"/>
                <a:gd name="connsiteY33" fmla="*/ 455136 h 1803433"/>
                <a:gd name="connsiteX34" fmla="*/ 790935 w 2032834"/>
                <a:gd name="connsiteY34" fmla="*/ 340836 h 1803433"/>
                <a:gd name="connsiteX35" fmla="*/ 572364 w 2032834"/>
                <a:gd name="connsiteY35" fmla="*/ 886812 h 1803433"/>
                <a:gd name="connsiteX36" fmla="*/ 203658 w 2032834"/>
                <a:gd name="connsiteY36" fmla="*/ 1487881 h 1803433"/>
                <a:gd name="connsiteX37" fmla="*/ 4329 w 2032834"/>
                <a:gd name="connsiteY37" fmla="*/ 1426684 h 1803433"/>
                <a:gd name="connsiteX38" fmla="*/ 185303 w 2032834"/>
                <a:gd name="connsiteY38" fmla="*/ 1407635 h 1803433"/>
                <a:gd name="connsiteX39" fmla="*/ 461528 w 2032834"/>
                <a:gd name="connsiteY39" fmla="*/ 912335 h 1803433"/>
                <a:gd name="connsiteX40" fmla="*/ 593291 w 2032834"/>
                <a:gd name="connsiteY40" fmla="*/ 757553 h 1803433"/>
                <a:gd name="connsiteX41" fmla="*/ 793316 w 2032834"/>
                <a:gd name="connsiteY41" fmla="*/ 262253 h 1803433"/>
                <a:gd name="connsiteX42" fmla="*/ 907616 w 2032834"/>
                <a:gd name="connsiteY42" fmla="*/ 81277 h 1803433"/>
                <a:gd name="connsiteX43" fmla="*/ 995127 w 2032834"/>
                <a:gd name="connsiteY43" fmla="*/ 17 h 1803433"/>
                <a:gd name="connsiteX0" fmla="*/ 995127 w 2032834"/>
                <a:gd name="connsiteY0" fmla="*/ 17 h 1803433"/>
                <a:gd name="connsiteX1" fmla="*/ 1079066 w 2032834"/>
                <a:gd name="connsiteY1" fmla="*/ 24127 h 1803433"/>
                <a:gd name="connsiteX2" fmla="*/ 1214797 w 2032834"/>
                <a:gd name="connsiteY2" fmla="*/ 181291 h 1803433"/>
                <a:gd name="connsiteX3" fmla="*/ 1314810 w 2032834"/>
                <a:gd name="connsiteY3" fmla="*/ 43179 h 1803433"/>
                <a:gd name="connsiteX4" fmla="*/ 1564841 w 2032834"/>
                <a:gd name="connsiteY4" fmla="*/ 443229 h 1803433"/>
                <a:gd name="connsiteX5" fmla="*/ 1666442 w 2032834"/>
                <a:gd name="connsiteY5" fmla="*/ 521810 h 1803433"/>
                <a:gd name="connsiteX6" fmla="*/ 1737878 w 2032834"/>
                <a:gd name="connsiteY6" fmla="*/ 769460 h 1803433"/>
                <a:gd name="connsiteX7" fmla="*/ 2028392 w 2032834"/>
                <a:gd name="connsiteY7" fmla="*/ 1279047 h 1803433"/>
                <a:gd name="connsiteX8" fmla="*/ 1909328 w 2032834"/>
                <a:gd name="connsiteY8" fmla="*/ 1183797 h 1803433"/>
                <a:gd name="connsiteX9" fmla="*/ 1847416 w 2032834"/>
                <a:gd name="connsiteY9" fmla="*/ 1017110 h 1803433"/>
                <a:gd name="connsiteX10" fmla="*/ 1733116 w 2032834"/>
                <a:gd name="connsiteY10" fmla="*/ 1017110 h 1803433"/>
                <a:gd name="connsiteX11" fmla="*/ 1647392 w 2032834"/>
                <a:gd name="connsiteY11" fmla="*/ 864710 h 1803433"/>
                <a:gd name="connsiteX12" fmla="*/ 1290204 w 2032834"/>
                <a:gd name="connsiteY12" fmla="*/ 1426685 h 1803433"/>
                <a:gd name="connsiteX13" fmla="*/ 1595004 w 2032834"/>
                <a:gd name="connsiteY13" fmla="*/ 740885 h 1803433"/>
                <a:gd name="connsiteX14" fmla="*/ 1499755 w 2032834"/>
                <a:gd name="connsiteY14" fmla="*/ 464660 h 1803433"/>
                <a:gd name="connsiteX15" fmla="*/ 1402917 w 2032834"/>
                <a:gd name="connsiteY15" fmla="*/ 536097 h 1803433"/>
                <a:gd name="connsiteX16" fmla="*/ 1302904 w 2032834"/>
                <a:gd name="connsiteY16" fmla="*/ 593247 h 1803433"/>
                <a:gd name="connsiteX17" fmla="*/ 1186223 w 2032834"/>
                <a:gd name="connsiteY17" fmla="*/ 695641 h 1803433"/>
                <a:gd name="connsiteX18" fmla="*/ 1140979 w 2032834"/>
                <a:gd name="connsiteY18" fmla="*/ 821847 h 1803433"/>
                <a:gd name="connsiteX19" fmla="*/ 1074304 w 2032834"/>
                <a:gd name="connsiteY19" fmla="*/ 959960 h 1803433"/>
                <a:gd name="connsiteX20" fmla="*/ 967148 w 2032834"/>
                <a:gd name="connsiteY20" fmla="*/ 1145697 h 1803433"/>
                <a:gd name="connsiteX21" fmla="*/ 917142 w 2032834"/>
                <a:gd name="connsiteY21" fmla="*/ 1357628 h 1803433"/>
                <a:gd name="connsiteX22" fmla="*/ 864754 w 2032834"/>
                <a:gd name="connsiteY22" fmla="*/ 1555272 h 1803433"/>
                <a:gd name="connsiteX23" fmla="*/ 774266 w 2032834"/>
                <a:gd name="connsiteY23" fmla="*/ 1802922 h 1803433"/>
                <a:gd name="connsiteX24" fmla="*/ 705210 w 2032834"/>
                <a:gd name="connsiteY24" fmla="*/ 1636235 h 1803433"/>
                <a:gd name="connsiteX25" fmla="*/ 800460 w 2032834"/>
                <a:gd name="connsiteY25" fmla="*/ 1529079 h 1803433"/>
                <a:gd name="connsiteX26" fmla="*/ 790936 w 2032834"/>
                <a:gd name="connsiteY26" fmla="*/ 1340960 h 1803433"/>
                <a:gd name="connsiteX27" fmla="*/ 826654 w 2032834"/>
                <a:gd name="connsiteY27" fmla="*/ 1155223 h 1803433"/>
                <a:gd name="connsiteX28" fmla="*/ 890948 w 2032834"/>
                <a:gd name="connsiteY28" fmla="*/ 1031398 h 1803433"/>
                <a:gd name="connsiteX29" fmla="*/ 960003 w 2032834"/>
                <a:gd name="connsiteY29" fmla="*/ 912335 h 1803433"/>
                <a:gd name="connsiteX30" fmla="*/ 988579 w 2032834"/>
                <a:gd name="connsiteY30" fmla="*/ 771842 h 1803433"/>
                <a:gd name="connsiteX31" fmla="*/ 1055254 w 2032834"/>
                <a:gd name="connsiteY31" fmla="*/ 707548 h 1803433"/>
                <a:gd name="connsiteX32" fmla="*/ 981435 w 2032834"/>
                <a:gd name="connsiteY32" fmla="*/ 555148 h 1803433"/>
                <a:gd name="connsiteX33" fmla="*/ 921904 w 2032834"/>
                <a:gd name="connsiteY33" fmla="*/ 455136 h 1803433"/>
                <a:gd name="connsiteX34" fmla="*/ 790935 w 2032834"/>
                <a:gd name="connsiteY34" fmla="*/ 340836 h 1803433"/>
                <a:gd name="connsiteX35" fmla="*/ 572364 w 2032834"/>
                <a:gd name="connsiteY35" fmla="*/ 886812 h 1803433"/>
                <a:gd name="connsiteX36" fmla="*/ 203658 w 2032834"/>
                <a:gd name="connsiteY36" fmla="*/ 1487881 h 1803433"/>
                <a:gd name="connsiteX37" fmla="*/ 4329 w 2032834"/>
                <a:gd name="connsiteY37" fmla="*/ 1426684 h 1803433"/>
                <a:gd name="connsiteX38" fmla="*/ 185303 w 2032834"/>
                <a:gd name="connsiteY38" fmla="*/ 1407635 h 1803433"/>
                <a:gd name="connsiteX39" fmla="*/ 304366 w 2032834"/>
                <a:gd name="connsiteY39" fmla="*/ 1145697 h 1803433"/>
                <a:gd name="connsiteX40" fmla="*/ 461528 w 2032834"/>
                <a:gd name="connsiteY40" fmla="*/ 912335 h 1803433"/>
                <a:gd name="connsiteX41" fmla="*/ 593291 w 2032834"/>
                <a:gd name="connsiteY41" fmla="*/ 757553 h 1803433"/>
                <a:gd name="connsiteX42" fmla="*/ 793316 w 2032834"/>
                <a:gd name="connsiteY42" fmla="*/ 262253 h 1803433"/>
                <a:gd name="connsiteX43" fmla="*/ 907616 w 2032834"/>
                <a:gd name="connsiteY43" fmla="*/ 81277 h 1803433"/>
                <a:gd name="connsiteX44" fmla="*/ 995127 w 2032834"/>
                <a:gd name="connsiteY44" fmla="*/ 17 h 1803433"/>
                <a:gd name="connsiteX0" fmla="*/ 995127 w 2032834"/>
                <a:gd name="connsiteY0" fmla="*/ 17 h 1803433"/>
                <a:gd name="connsiteX1" fmla="*/ 1079066 w 2032834"/>
                <a:gd name="connsiteY1" fmla="*/ 24127 h 1803433"/>
                <a:gd name="connsiteX2" fmla="*/ 1214797 w 2032834"/>
                <a:gd name="connsiteY2" fmla="*/ 181291 h 1803433"/>
                <a:gd name="connsiteX3" fmla="*/ 1314810 w 2032834"/>
                <a:gd name="connsiteY3" fmla="*/ 43179 h 1803433"/>
                <a:gd name="connsiteX4" fmla="*/ 1564841 w 2032834"/>
                <a:gd name="connsiteY4" fmla="*/ 443229 h 1803433"/>
                <a:gd name="connsiteX5" fmla="*/ 1666442 w 2032834"/>
                <a:gd name="connsiteY5" fmla="*/ 521810 h 1803433"/>
                <a:gd name="connsiteX6" fmla="*/ 1737878 w 2032834"/>
                <a:gd name="connsiteY6" fmla="*/ 769460 h 1803433"/>
                <a:gd name="connsiteX7" fmla="*/ 2028392 w 2032834"/>
                <a:gd name="connsiteY7" fmla="*/ 1279047 h 1803433"/>
                <a:gd name="connsiteX8" fmla="*/ 1909328 w 2032834"/>
                <a:gd name="connsiteY8" fmla="*/ 1183797 h 1803433"/>
                <a:gd name="connsiteX9" fmla="*/ 1847416 w 2032834"/>
                <a:gd name="connsiteY9" fmla="*/ 1017110 h 1803433"/>
                <a:gd name="connsiteX10" fmla="*/ 1733116 w 2032834"/>
                <a:gd name="connsiteY10" fmla="*/ 1017110 h 1803433"/>
                <a:gd name="connsiteX11" fmla="*/ 1647392 w 2032834"/>
                <a:gd name="connsiteY11" fmla="*/ 864710 h 1803433"/>
                <a:gd name="connsiteX12" fmla="*/ 1290204 w 2032834"/>
                <a:gd name="connsiteY12" fmla="*/ 1426685 h 1803433"/>
                <a:gd name="connsiteX13" fmla="*/ 1595004 w 2032834"/>
                <a:gd name="connsiteY13" fmla="*/ 740885 h 1803433"/>
                <a:gd name="connsiteX14" fmla="*/ 1499755 w 2032834"/>
                <a:gd name="connsiteY14" fmla="*/ 464660 h 1803433"/>
                <a:gd name="connsiteX15" fmla="*/ 1402917 w 2032834"/>
                <a:gd name="connsiteY15" fmla="*/ 536097 h 1803433"/>
                <a:gd name="connsiteX16" fmla="*/ 1302904 w 2032834"/>
                <a:gd name="connsiteY16" fmla="*/ 593247 h 1803433"/>
                <a:gd name="connsiteX17" fmla="*/ 1186223 w 2032834"/>
                <a:gd name="connsiteY17" fmla="*/ 695641 h 1803433"/>
                <a:gd name="connsiteX18" fmla="*/ 1140979 w 2032834"/>
                <a:gd name="connsiteY18" fmla="*/ 821847 h 1803433"/>
                <a:gd name="connsiteX19" fmla="*/ 1074304 w 2032834"/>
                <a:gd name="connsiteY19" fmla="*/ 959960 h 1803433"/>
                <a:gd name="connsiteX20" fmla="*/ 967148 w 2032834"/>
                <a:gd name="connsiteY20" fmla="*/ 1145697 h 1803433"/>
                <a:gd name="connsiteX21" fmla="*/ 917142 w 2032834"/>
                <a:gd name="connsiteY21" fmla="*/ 1357628 h 1803433"/>
                <a:gd name="connsiteX22" fmla="*/ 864754 w 2032834"/>
                <a:gd name="connsiteY22" fmla="*/ 1555272 h 1803433"/>
                <a:gd name="connsiteX23" fmla="*/ 774266 w 2032834"/>
                <a:gd name="connsiteY23" fmla="*/ 1802922 h 1803433"/>
                <a:gd name="connsiteX24" fmla="*/ 705210 w 2032834"/>
                <a:gd name="connsiteY24" fmla="*/ 1636235 h 1803433"/>
                <a:gd name="connsiteX25" fmla="*/ 800460 w 2032834"/>
                <a:gd name="connsiteY25" fmla="*/ 1529079 h 1803433"/>
                <a:gd name="connsiteX26" fmla="*/ 790936 w 2032834"/>
                <a:gd name="connsiteY26" fmla="*/ 1340960 h 1803433"/>
                <a:gd name="connsiteX27" fmla="*/ 826654 w 2032834"/>
                <a:gd name="connsiteY27" fmla="*/ 1155223 h 1803433"/>
                <a:gd name="connsiteX28" fmla="*/ 890948 w 2032834"/>
                <a:gd name="connsiteY28" fmla="*/ 1031398 h 1803433"/>
                <a:gd name="connsiteX29" fmla="*/ 960003 w 2032834"/>
                <a:gd name="connsiteY29" fmla="*/ 912335 h 1803433"/>
                <a:gd name="connsiteX30" fmla="*/ 988579 w 2032834"/>
                <a:gd name="connsiteY30" fmla="*/ 771842 h 1803433"/>
                <a:gd name="connsiteX31" fmla="*/ 1055254 w 2032834"/>
                <a:gd name="connsiteY31" fmla="*/ 707548 h 1803433"/>
                <a:gd name="connsiteX32" fmla="*/ 981435 w 2032834"/>
                <a:gd name="connsiteY32" fmla="*/ 555148 h 1803433"/>
                <a:gd name="connsiteX33" fmla="*/ 921904 w 2032834"/>
                <a:gd name="connsiteY33" fmla="*/ 455136 h 1803433"/>
                <a:gd name="connsiteX34" fmla="*/ 790935 w 2032834"/>
                <a:gd name="connsiteY34" fmla="*/ 340836 h 1803433"/>
                <a:gd name="connsiteX35" fmla="*/ 572364 w 2032834"/>
                <a:gd name="connsiteY35" fmla="*/ 886812 h 1803433"/>
                <a:gd name="connsiteX36" fmla="*/ 504391 w 2032834"/>
                <a:gd name="connsiteY36" fmla="*/ 1026635 h 1803433"/>
                <a:gd name="connsiteX37" fmla="*/ 203658 w 2032834"/>
                <a:gd name="connsiteY37" fmla="*/ 1487881 h 1803433"/>
                <a:gd name="connsiteX38" fmla="*/ 4329 w 2032834"/>
                <a:gd name="connsiteY38" fmla="*/ 1426684 h 1803433"/>
                <a:gd name="connsiteX39" fmla="*/ 185303 w 2032834"/>
                <a:gd name="connsiteY39" fmla="*/ 1407635 h 1803433"/>
                <a:gd name="connsiteX40" fmla="*/ 304366 w 2032834"/>
                <a:gd name="connsiteY40" fmla="*/ 1145697 h 1803433"/>
                <a:gd name="connsiteX41" fmla="*/ 461528 w 2032834"/>
                <a:gd name="connsiteY41" fmla="*/ 912335 h 1803433"/>
                <a:gd name="connsiteX42" fmla="*/ 593291 w 2032834"/>
                <a:gd name="connsiteY42" fmla="*/ 757553 h 1803433"/>
                <a:gd name="connsiteX43" fmla="*/ 793316 w 2032834"/>
                <a:gd name="connsiteY43" fmla="*/ 262253 h 1803433"/>
                <a:gd name="connsiteX44" fmla="*/ 907616 w 2032834"/>
                <a:gd name="connsiteY44" fmla="*/ 81277 h 1803433"/>
                <a:gd name="connsiteX45" fmla="*/ 995127 w 2032834"/>
                <a:gd name="connsiteY45" fmla="*/ 17 h 1803433"/>
                <a:gd name="connsiteX0" fmla="*/ 995127 w 2032834"/>
                <a:gd name="connsiteY0" fmla="*/ 17 h 1803433"/>
                <a:gd name="connsiteX1" fmla="*/ 1079066 w 2032834"/>
                <a:gd name="connsiteY1" fmla="*/ 24127 h 1803433"/>
                <a:gd name="connsiteX2" fmla="*/ 1214797 w 2032834"/>
                <a:gd name="connsiteY2" fmla="*/ 181291 h 1803433"/>
                <a:gd name="connsiteX3" fmla="*/ 1314810 w 2032834"/>
                <a:gd name="connsiteY3" fmla="*/ 43179 h 1803433"/>
                <a:gd name="connsiteX4" fmla="*/ 1564841 w 2032834"/>
                <a:gd name="connsiteY4" fmla="*/ 443229 h 1803433"/>
                <a:gd name="connsiteX5" fmla="*/ 1666442 w 2032834"/>
                <a:gd name="connsiteY5" fmla="*/ 521810 h 1803433"/>
                <a:gd name="connsiteX6" fmla="*/ 1737878 w 2032834"/>
                <a:gd name="connsiteY6" fmla="*/ 769460 h 1803433"/>
                <a:gd name="connsiteX7" fmla="*/ 2028392 w 2032834"/>
                <a:gd name="connsiteY7" fmla="*/ 1279047 h 1803433"/>
                <a:gd name="connsiteX8" fmla="*/ 1909328 w 2032834"/>
                <a:gd name="connsiteY8" fmla="*/ 1183797 h 1803433"/>
                <a:gd name="connsiteX9" fmla="*/ 1847416 w 2032834"/>
                <a:gd name="connsiteY9" fmla="*/ 1017110 h 1803433"/>
                <a:gd name="connsiteX10" fmla="*/ 1733116 w 2032834"/>
                <a:gd name="connsiteY10" fmla="*/ 1017110 h 1803433"/>
                <a:gd name="connsiteX11" fmla="*/ 1647392 w 2032834"/>
                <a:gd name="connsiteY11" fmla="*/ 864710 h 1803433"/>
                <a:gd name="connsiteX12" fmla="*/ 1290204 w 2032834"/>
                <a:gd name="connsiteY12" fmla="*/ 1426685 h 1803433"/>
                <a:gd name="connsiteX13" fmla="*/ 1595004 w 2032834"/>
                <a:gd name="connsiteY13" fmla="*/ 740885 h 1803433"/>
                <a:gd name="connsiteX14" fmla="*/ 1499755 w 2032834"/>
                <a:gd name="connsiteY14" fmla="*/ 464660 h 1803433"/>
                <a:gd name="connsiteX15" fmla="*/ 1402917 w 2032834"/>
                <a:gd name="connsiteY15" fmla="*/ 536097 h 1803433"/>
                <a:gd name="connsiteX16" fmla="*/ 1302904 w 2032834"/>
                <a:gd name="connsiteY16" fmla="*/ 593247 h 1803433"/>
                <a:gd name="connsiteX17" fmla="*/ 1186223 w 2032834"/>
                <a:gd name="connsiteY17" fmla="*/ 695641 h 1803433"/>
                <a:gd name="connsiteX18" fmla="*/ 1140979 w 2032834"/>
                <a:gd name="connsiteY18" fmla="*/ 821847 h 1803433"/>
                <a:gd name="connsiteX19" fmla="*/ 1074304 w 2032834"/>
                <a:gd name="connsiteY19" fmla="*/ 959960 h 1803433"/>
                <a:gd name="connsiteX20" fmla="*/ 967148 w 2032834"/>
                <a:gd name="connsiteY20" fmla="*/ 1145697 h 1803433"/>
                <a:gd name="connsiteX21" fmla="*/ 917142 w 2032834"/>
                <a:gd name="connsiteY21" fmla="*/ 1357628 h 1803433"/>
                <a:gd name="connsiteX22" fmla="*/ 864754 w 2032834"/>
                <a:gd name="connsiteY22" fmla="*/ 1555272 h 1803433"/>
                <a:gd name="connsiteX23" fmla="*/ 774266 w 2032834"/>
                <a:gd name="connsiteY23" fmla="*/ 1802922 h 1803433"/>
                <a:gd name="connsiteX24" fmla="*/ 705210 w 2032834"/>
                <a:gd name="connsiteY24" fmla="*/ 1636235 h 1803433"/>
                <a:gd name="connsiteX25" fmla="*/ 800460 w 2032834"/>
                <a:gd name="connsiteY25" fmla="*/ 1529079 h 1803433"/>
                <a:gd name="connsiteX26" fmla="*/ 790936 w 2032834"/>
                <a:gd name="connsiteY26" fmla="*/ 1340960 h 1803433"/>
                <a:gd name="connsiteX27" fmla="*/ 826654 w 2032834"/>
                <a:gd name="connsiteY27" fmla="*/ 1155223 h 1803433"/>
                <a:gd name="connsiteX28" fmla="*/ 890948 w 2032834"/>
                <a:gd name="connsiteY28" fmla="*/ 1031398 h 1803433"/>
                <a:gd name="connsiteX29" fmla="*/ 960003 w 2032834"/>
                <a:gd name="connsiteY29" fmla="*/ 912335 h 1803433"/>
                <a:gd name="connsiteX30" fmla="*/ 988579 w 2032834"/>
                <a:gd name="connsiteY30" fmla="*/ 771842 h 1803433"/>
                <a:gd name="connsiteX31" fmla="*/ 1055254 w 2032834"/>
                <a:gd name="connsiteY31" fmla="*/ 707548 h 1803433"/>
                <a:gd name="connsiteX32" fmla="*/ 981435 w 2032834"/>
                <a:gd name="connsiteY32" fmla="*/ 555148 h 1803433"/>
                <a:gd name="connsiteX33" fmla="*/ 921904 w 2032834"/>
                <a:gd name="connsiteY33" fmla="*/ 455136 h 1803433"/>
                <a:gd name="connsiteX34" fmla="*/ 790935 w 2032834"/>
                <a:gd name="connsiteY34" fmla="*/ 340836 h 1803433"/>
                <a:gd name="connsiteX35" fmla="*/ 572364 w 2032834"/>
                <a:gd name="connsiteY35" fmla="*/ 886812 h 1803433"/>
                <a:gd name="connsiteX36" fmla="*/ 504391 w 2032834"/>
                <a:gd name="connsiteY36" fmla="*/ 1026635 h 1803433"/>
                <a:gd name="connsiteX37" fmla="*/ 356753 w 2032834"/>
                <a:gd name="connsiteY37" fmla="*/ 1269522 h 1803433"/>
                <a:gd name="connsiteX38" fmla="*/ 203658 w 2032834"/>
                <a:gd name="connsiteY38" fmla="*/ 1487881 h 1803433"/>
                <a:gd name="connsiteX39" fmla="*/ 4329 w 2032834"/>
                <a:gd name="connsiteY39" fmla="*/ 1426684 h 1803433"/>
                <a:gd name="connsiteX40" fmla="*/ 185303 w 2032834"/>
                <a:gd name="connsiteY40" fmla="*/ 1407635 h 1803433"/>
                <a:gd name="connsiteX41" fmla="*/ 304366 w 2032834"/>
                <a:gd name="connsiteY41" fmla="*/ 1145697 h 1803433"/>
                <a:gd name="connsiteX42" fmla="*/ 461528 w 2032834"/>
                <a:gd name="connsiteY42" fmla="*/ 912335 h 1803433"/>
                <a:gd name="connsiteX43" fmla="*/ 593291 w 2032834"/>
                <a:gd name="connsiteY43" fmla="*/ 757553 h 1803433"/>
                <a:gd name="connsiteX44" fmla="*/ 793316 w 2032834"/>
                <a:gd name="connsiteY44" fmla="*/ 262253 h 1803433"/>
                <a:gd name="connsiteX45" fmla="*/ 907616 w 2032834"/>
                <a:gd name="connsiteY45" fmla="*/ 81277 h 1803433"/>
                <a:gd name="connsiteX46" fmla="*/ 995127 w 2032834"/>
                <a:gd name="connsiteY46" fmla="*/ 17 h 1803433"/>
                <a:gd name="connsiteX0" fmla="*/ 995127 w 2032834"/>
                <a:gd name="connsiteY0" fmla="*/ 17 h 1803433"/>
                <a:gd name="connsiteX1" fmla="*/ 1079066 w 2032834"/>
                <a:gd name="connsiteY1" fmla="*/ 24127 h 1803433"/>
                <a:gd name="connsiteX2" fmla="*/ 1214797 w 2032834"/>
                <a:gd name="connsiteY2" fmla="*/ 181291 h 1803433"/>
                <a:gd name="connsiteX3" fmla="*/ 1314810 w 2032834"/>
                <a:gd name="connsiteY3" fmla="*/ 43179 h 1803433"/>
                <a:gd name="connsiteX4" fmla="*/ 1564841 w 2032834"/>
                <a:gd name="connsiteY4" fmla="*/ 443229 h 1803433"/>
                <a:gd name="connsiteX5" fmla="*/ 1666442 w 2032834"/>
                <a:gd name="connsiteY5" fmla="*/ 521810 h 1803433"/>
                <a:gd name="connsiteX6" fmla="*/ 1737878 w 2032834"/>
                <a:gd name="connsiteY6" fmla="*/ 769460 h 1803433"/>
                <a:gd name="connsiteX7" fmla="*/ 2028392 w 2032834"/>
                <a:gd name="connsiteY7" fmla="*/ 1279047 h 1803433"/>
                <a:gd name="connsiteX8" fmla="*/ 1909328 w 2032834"/>
                <a:gd name="connsiteY8" fmla="*/ 1183797 h 1803433"/>
                <a:gd name="connsiteX9" fmla="*/ 1847416 w 2032834"/>
                <a:gd name="connsiteY9" fmla="*/ 1017110 h 1803433"/>
                <a:gd name="connsiteX10" fmla="*/ 1733116 w 2032834"/>
                <a:gd name="connsiteY10" fmla="*/ 1017110 h 1803433"/>
                <a:gd name="connsiteX11" fmla="*/ 1647392 w 2032834"/>
                <a:gd name="connsiteY11" fmla="*/ 864710 h 1803433"/>
                <a:gd name="connsiteX12" fmla="*/ 1290204 w 2032834"/>
                <a:gd name="connsiteY12" fmla="*/ 1426685 h 1803433"/>
                <a:gd name="connsiteX13" fmla="*/ 1595004 w 2032834"/>
                <a:gd name="connsiteY13" fmla="*/ 740885 h 1803433"/>
                <a:gd name="connsiteX14" fmla="*/ 1499755 w 2032834"/>
                <a:gd name="connsiteY14" fmla="*/ 464660 h 1803433"/>
                <a:gd name="connsiteX15" fmla="*/ 1402917 w 2032834"/>
                <a:gd name="connsiteY15" fmla="*/ 536097 h 1803433"/>
                <a:gd name="connsiteX16" fmla="*/ 1302904 w 2032834"/>
                <a:gd name="connsiteY16" fmla="*/ 593247 h 1803433"/>
                <a:gd name="connsiteX17" fmla="*/ 1186223 w 2032834"/>
                <a:gd name="connsiteY17" fmla="*/ 695641 h 1803433"/>
                <a:gd name="connsiteX18" fmla="*/ 1140979 w 2032834"/>
                <a:gd name="connsiteY18" fmla="*/ 821847 h 1803433"/>
                <a:gd name="connsiteX19" fmla="*/ 1074304 w 2032834"/>
                <a:gd name="connsiteY19" fmla="*/ 959960 h 1803433"/>
                <a:gd name="connsiteX20" fmla="*/ 967148 w 2032834"/>
                <a:gd name="connsiteY20" fmla="*/ 1145697 h 1803433"/>
                <a:gd name="connsiteX21" fmla="*/ 917142 w 2032834"/>
                <a:gd name="connsiteY21" fmla="*/ 1357628 h 1803433"/>
                <a:gd name="connsiteX22" fmla="*/ 864754 w 2032834"/>
                <a:gd name="connsiteY22" fmla="*/ 1555272 h 1803433"/>
                <a:gd name="connsiteX23" fmla="*/ 774266 w 2032834"/>
                <a:gd name="connsiteY23" fmla="*/ 1802922 h 1803433"/>
                <a:gd name="connsiteX24" fmla="*/ 705210 w 2032834"/>
                <a:gd name="connsiteY24" fmla="*/ 1636235 h 1803433"/>
                <a:gd name="connsiteX25" fmla="*/ 800460 w 2032834"/>
                <a:gd name="connsiteY25" fmla="*/ 1529079 h 1803433"/>
                <a:gd name="connsiteX26" fmla="*/ 790936 w 2032834"/>
                <a:gd name="connsiteY26" fmla="*/ 1340960 h 1803433"/>
                <a:gd name="connsiteX27" fmla="*/ 826654 w 2032834"/>
                <a:gd name="connsiteY27" fmla="*/ 1155223 h 1803433"/>
                <a:gd name="connsiteX28" fmla="*/ 890948 w 2032834"/>
                <a:gd name="connsiteY28" fmla="*/ 1031398 h 1803433"/>
                <a:gd name="connsiteX29" fmla="*/ 960003 w 2032834"/>
                <a:gd name="connsiteY29" fmla="*/ 912335 h 1803433"/>
                <a:gd name="connsiteX30" fmla="*/ 988579 w 2032834"/>
                <a:gd name="connsiteY30" fmla="*/ 771842 h 1803433"/>
                <a:gd name="connsiteX31" fmla="*/ 1055254 w 2032834"/>
                <a:gd name="connsiteY31" fmla="*/ 707548 h 1803433"/>
                <a:gd name="connsiteX32" fmla="*/ 981435 w 2032834"/>
                <a:gd name="connsiteY32" fmla="*/ 555148 h 1803433"/>
                <a:gd name="connsiteX33" fmla="*/ 921904 w 2032834"/>
                <a:gd name="connsiteY33" fmla="*/ 455136 h 1803433"/>
                <a:gd name="connsiteX34" fmla="*/ 790935 w 2032834"/>
                <a:gd name="connsiteY34" fmla="*/ 340836 h 1803433"/>
                <a:gd name="connsiteX35" fmla="*/ 572364 w 2032834"/>
                <a:gd name="connsiteY35" fmla="*/ 886812 h 1803433"/>
                <a:gd name="connsiteX36" fmla="*/ 504391 w 2032834"/>
                <a:gd name="connsiteY36" fmla="*/ 1026635 h 1803433"/>
                <a:gd name="connsiteX37" fmla="*/ 356753 w 2032834"/>
                <a:gd name="connsiteY37" fmla="*/ 1269522 h 1803433"/>
                <a:gd name="connsiteX38" fmla="*/ 203658 w 2032834"/>
                <a:gd name="connsiteY38" fmla="*/ 1487881 h 1803433"/>
                <a:gd name="connsiteX39" fmla="*/ 4329 w 2032834"/>
                <a:gd name="connsiteY39" fmla="*/ 1426684 h 1803433"/>
                <a:gd name="connsiteX40" fmla="*/ 185303 w 2032834"/>
                <a:gd name="connsiteY40" fmla="*/ 1407635 h 1803433"/>
                <a:gd name="connsiteX41" fmla="*/ 304366 w 2032834"/>
                <a:gd name="connsiteY41" fmla="*/ 1145697 h 1803433"/>
                <a:gd name="connsiteX42" fmla="*/ 461528 w 2032834"/>
                <a:gd name="connsiteY42" fmla="*/ 912335 h 1803433"/>
                <a:gd name="connsiteX43" fmla="*/ 593291 w 2032834"/>
                <a:gd name="connsiteY43" fmla="*/ 757553 h 1803433"/>
                <a:gd name="connsiteX44" fmla="*/ 793316 w 2032834"/>
                <a:gd name="connsiteY44" fmla="*/ 262253 h 1803433"/>
                <a:gd name="connsiteX45" fmla="*/ 907616 w 2032834"/>
                <a:gd name="connsiteY45" fmla="*/ 81277 h 1803433"/>
                <a:gd name="connsiteX46" fmla="*/ 995127 w 2032834"/>
                <a:gd name="connsiteY46" fmla="*/ 17 h 1803433"/>
                <a:gd name="connsiteX0" fmla="*/ 995127 w 2032834"/>
                <a:gd name="connsiteY0" fmla="*/ 17 h 1803433"/>
                <a:gd name="connsiteX1" fmla="*/ 1079066 w 2032834"/>
                <a:gd name="connsiteY1" fmla="*/ 24127 h 1803433"/>
                <a:gd name="connsiteX2" fmla="*/ 1214797 w 2032834"/>
                <a:gd name="connsiteY2" fmla="*/ 181291 h 1803433"/>
                <a:gd name="connsiteX3" fmla="*/ 1314810 w 2032834"/>
                <a:gd name="connsiteY3" fmla="*/ 43179 h 1803433"/>
                <a:gd name="connsiteX4" fmla="*/ 1564841 w 2032834"/>
                <a:gd name="connsiteY4" fmla="*/ 443229 h 1803433"/>
                <a:gd name="connsiteX5" fmla="*/ 1666442 w 2032834"/>
                <a:gd name="connsiteY5" fmla="*/ 521810 h 1803433"/>
                <a:gd name="connsiteX6" fmla="*/ 1737878 w 2032834"/>
                <a:gd name="connsiteY6" fmla="*/ 769460 h 1803433"/>
                <a:gd name="connsiteX7" fmla="*/ 2028392 w 2032834"/>
                <a:gd name="connsiteY7" fmla="*/ 1279047 h 1803433"/>
                <a:gd name="connsiteX8" fmla="*/ 1909328 w 2032834"/>
                <a:gd name="connsiteY8" fmla="*/ 1183797 h 1803433"/>
                <a:gd name="connsiteX9" fmla="*/ 1847416 w 2032834"/>
                <a:gd name="connsiteY9" fmla="*/ 1017110 h 1803433"/>
                <a:gd name="connsiteX10" fmla="*/ 1733116 w 2032834"/>
                <a:gd name="connsiteY10" fmla="*/ 1017110 h 1803433"/>
                <a:gd name="connsiteX11" fmla="*/ 1647392 w 2032834"/>
                <a:gd name="connsiteY11" fmla="*/ 864710 h 1803433"/>
                <a:gd name="connsiteX12" fmla="*/ 1290204 w 2032834"/>
                <a:gd name="connsiteY12" fmla="*/ 1426685 h 1803433"/>
                <a:gd name="connsiteX13" fmla="*/ 1595004 w 2032834"/>
                <a:gd name="connsiteY13" fmla="*/ 740885 h 1803433"/>
                <a:gd name="connsiteX14" fmla="*/ 1499755 w 2032834"/>
                <a:gd name="connsiteY14" fmla="*/ 464660 h 1803433"/>
                <a:gd name="connsiteX15" fmla="*/ 1402917 w 2032834"/>
                <a:gd name="connsiteY15" fmla="*/ 536097 h 1803433"/>
                <a:gd name="connsiteX16" fmla="*/ 1302904 w 2032834"/>
                <a:gd name="connsiteY16" fmla="*/ 593247 h 1803433"/>
                <a:gd name="connsiteX17" fmla="*/ 1186223 w 2032834"/>
                <a:gd name="connsiteY17" fmla="*/ 695641 h 1803433"/>
                <a:gd name="connsiteX18" fmla="*/ 1140979 w 2032834"/>
                <a:gd name="connsiteY18" fmla="*/ 821847 h 1803433"/>
                <a:gd name="connsiteX19" fmla="*/ 1074304 w 2032834"/>
                <a:gd name="connsiteY19" fmla="*/ 959960 h 1803433"/>
                <a:gd name="connsiteX20" fmla="*/ 967148 w 2032834"/>
                <a:gd name="connsiteY20" fmla="*/ 1145697 h 1803433"/>
                <a:gd name="connsiteX21" fmla="*/ 917142 w 2032834"/>
                <a:gd name="connsiteY21" fmla="*/ 1357628 h 1803433"/>
                <a:gd name="connsiteX22" fmla="*/ 864754 w 2032834"/>
                <a:gd name="connsiteY22" fmla="*/ 1555272 h 1803433"/>
                <a:gd name="connsiteX23" fmla="*/ 774266 w 2032834"/>
                <a:gd name="connsiteY23" fmla="*/ 1802922 h 1803433"/>
                <a:gd name="connsiteX24" fmla="*/ 705210 w 2032834"/>
                <a:gd name="connsiteY24" fmla="*/ 1636235 h 1803433"/>
                <a:gd name="connsiteX25" fmla="*/ 800460 w 2032834"/>
                <a:gd name="connsiteY25" fmla="*/ 1529079 h 1803433"/>
                <a:gd name="connsiteX26" fmla="*/ 790936 w 2032834"/>
                <a:gd name="connsiteY26" fmla="*/ 1340960 h 1803433"/>
                <a:gd name="connsiteX27" fmla="*/ 826654 w 2032834"/>
                <a:gd name="connsiteY27" fmla="*/ 1155223 h 1803433"/>
                <a:gd name="connsiteX28" fmla="*/ 890948 w 2032834"/>
                <a:gd name="connsiteY28" fmla="*/ 1031398 h 1803433"/>
                <a:gd name="connsiteX29" fmla="*/ 960003 w 2032834"/>
                <a:gd name="connsiteY29" fmla="*/ 912335 h 1803433"/>
                <a:gd name="connsiteX30" fmla="*/ 988579 w 2032834"/>
                <a:gd name="connsiteY30" fmla="*/ 771842 h 1803433"/>
                <a:gd name="connsiteX31" fmla="*/ 1055254 w 2032834"/>
                <a:gd name="connsiteY31" fmla="*/ 707548 h 1803433"/>
                <a:gd name="connsiteX32" fmla="*/ 981435 w 2032834"/>
                <a:gd name="connsiteY32" fmla="*/ 555148 h 1803433"/>
                <a:gd name="connsiteX33" fmla="*/ 921904 w 2032834"/>
                <a:gd name="connsiteY33" fmla="*/ 455136 h 1803433"/>
                <a:gd name="connsiteX34" fmla="*/ 790935 w 2032834"/>
                <a:gd name="connsiteY34" fmla="*/ 340836 h 1803433"/>
                <a:gd name="connsiteX35" fmla="*/ 572364 w 2032834"/>
                <a:gd name="connsiteY35" fmla="*/ 886812 h 1803433"/>
                <a:gd name="connsiteX36" fmla="*/ 504391 w 2032834"/>
                <a:gd name="connsiteY36" fmla="*/ 1026635 h 1803433"/>
                <a:gd name="connsiteX37" fmla="*/ 356753 w 2032834"/>
                <a:gd name="connsiteY37" fmla="*/ 1269522 h 1803433"/>
                <a:gd name="connsiteX38" fmla="*/ 203658 w 2032834"/>
                <a:gd name="connsiteY38" fmla="*/ 1487881 h 1803433"/>
                <a:gd name="connsiteX39" fmla="*/ 4329 w 2032834"/>
                <a:gd name="connsiteY39" fmla="*/ 1426684 h 1803433"/>
                <a:gd name="connsiteX40" fmla="*/ 185303 w 2032834"/>
                <a:gd name="connsiteY40" fmla="*/ 1407635 h 1803433"/>
                <a:gd name="connsiteX41" fmla="*/ 304366 w 2032834"/>
                <a:gd name="connsiteY41" fmla="*/ 1145697 h 1803433"/>
                <a:gd name="connsiteX42" fmla="*/ 461528 w 2032834"/>
                <a:gd name="connsiteY42" fmla="*/ 912335 h 1803433"/>
                <a:gd name="connsiteX43" fmla="*/ 593291 w 2032834"/>
                <a:gd name="connsiteY43" fmla="*/ 757553 h 1803433"/>
                <a:gd name="connsiteX44" fmla="*/ 793316 w 2032834"/>
                <a:gd name="connsiteY44" fmla="*/ 262253 h 1803433"/>
                <a:gd name="connsiteX45" fmla="*/ 907616 w 2032834"/>
                <a:gd name="connsiteY45" fmla="*/ 81277 h 1803433"/>
                <a:gd name="connsiteX46" fmla="*/ 995127 w 2032834"/>
                <a:gd name="connsiteY46" fmla="*/ 17 h 1803433"/>
                <a:gd name="connsiteX0" fmla="*/ 995127 w 2032834"/>
                <a:gd name="connsiteY0" fmla="*/ 17 h 1803433"/>
                <a:gd name="connsiteX1" fmla="*/ 1079066 w 2032834"/>
                <a:gd name="connsiteY1" fmla="*/ 24127 h 1803433"/>
                <a:gd name="connsiteX2" fmla="*/ 1214797 w 2032834"/>
                <a:gd name="connsiteY2" fmla="*/ 181291 h 1803433"/>
                <a:gd name="connsiteX3" fmla="*/ 1314810 w 2032834"/>
                <a:gd name="connsiteY3" fmla="*/ 43179 h 1803433"/>
                <a:gd name="connsiteX4" fmla="*/ 1564841 w 2032834"/>
                <a:gd name="connsiteY4" fmla="*/ 443229 h 1803433"/>
                <a:gd name="connsiteX5" fmla="*/ 1666442 w 2032834"/>
                <a:gd name="connsiteY5" fmla="*/ 521810 h 1803433"/>
                <a:gd name="connsiteX6" fmla="*/ 1737878 w 2032834"/>
                <a:gd name="connsiteY6" fmla="*/ 769460 h 1803433"/>
                <a:gd name="connsiteX7" fmla="*/ 2028392 w 2032834"/>
                <a:gd name="connsiteY7" fmla="*/ 1279047 h 1803433"/>
                <a:gd name="connsiteX8" fmla="*/ 1909328 w 2032834"/>
                <a:gd name="connsiteY8" fmla="*/ 1183797 h 1803433"/>
                <a:gd name="connsiteX9" fmla="*/ 1847416 w 2032834"/>
                <a:gd name="connsiteY9" fmla="*/ 1017110 h 1803433"/>
                <a:gd name="connsiteX10" fmla="*/ 1733116 w 2032834"/>
                <a:gd name="connsiteY10" fmla="*/ 1017110 h 1803433"/>
                <a:gd name="connsiteX11" fmla="*/ 1647392 w 2032834"/>
                <a:gd name="connsiteY11" fmla="*/ 864710 h 1803433"/>
                <a:gd name="connsiteX12" fmla="*/ 1290204 w 2032834"/>
                <a:gd name="connsiteY12" fmla="*/ 1426685 h 1803433"/>
                <a:gd name="connsiteX13" fmla="*/ 1595004 w 2032834"/>
                <a:gd name="connsiteY13" fmla="*/ 740885 h 1803433"/>
                <a:gd name="connsiteX14" fmla="*/ 1499755 w 2032834"/>
                <a:gd name="connsiteY14" fmla="*/ 464660 h 1803433"/>
                <a:gd name="connsiteX15" fmla="*/ 1402917 w 2032834"/>
                <a:gd name="connsiteY15" fmla="*/ 536097 h 1803433"/>
                <a:gd name="connsiteX16" fmla="*/ 1302904 w 2032834"/>
                <a:gd name="connsiteY16" fmla="*/ 593247 h 1803433"/>
                <a:gd name="connsiteX17" fmla="*/ 1186223 w 2032834"/>
                <a:gd name="connsiteY17" fmla="*/ 695641 h 1803433"/>
                <a:gd name="connsiteX18" fmla="*/ 1140979 w 2032834"/>
                <a:gd name="connsiteY18" fmla="*/ 821847 h 1803433"/>
                <a:gd name="connsiteX19" fmla="*/ 1074304 w 2032834"/>
                <a:gd name="connsiteY19" fmla="*/ 959960 h 1803433"/>
                <a:gd name="connsiteX20" fmla="*/ 967148 w 2032834"/>
                <a:gd name="connsiteY20" fmla="*/ 1145697 h 1803433"/>
                <a:gd name="connsiteX21" fmla="*/ 917142 w 2032834"/>
                <a:gd name="connsiteY21" fmla="*/ 1357628 h 1803433"/>
                <a:gd name="connsiteX22" fmla="*/ 864754 w 2032834"/>
                <a:gd name="connsiteY22" fmla="*/ 1555272 h 1803433"/>
                <a:gd name="connsiteX23" fmla="*/ 774266 w 2032834"/>
                <a:gd name="connsiteY23" fmla="*/ 1802922 h 1803433"/>
                <a:gd name="connsiteX24" fmla="*/ 705210 w 2032834"/>
                <a:gd name="connsiteY24" fmla="*/ 1636235 h 1803433"/>
                <a:gd name="connsiteX25" fmla="*/ 800460 w 2032834"/>
                <a:gd name="connsiteY25" fmla="*/ 1529079 h 1803433"/>
                <a:gd name="connsiteX26" fmla="*/ 790936 w 2032834"/>
                <a:gd name="connsiteY26" fmla="*/ 1340960 h 1803433"/>
                <a:gd name="connsiteX27" fmla="*/ 826654 w 2032834"/>
                <a:gd name="connsiteY27" fmla="*/ 1155223 h 1803433"/>
                <a:gd name="connsiteX28" fmla="*/ 890948 w 2032834"/>
                <a:gd name="connsiteY28" fmla="*/ 1031398 h 1803433"/>
                <a:gd name="connsiteX29" fmla="*/ 960003 w 2032834"/>
                <a:gd name="connsiteY29" fmla="*/ 912335 h 1803433"/>
                <a:gd name="connsiteX30" fmla="*/ 988579 w 2032834"/>
                <a:gd name="connsiteY30" fmla="*/ 771842 h 1803433"/>
                <a:gd name="connsiteX31" fmla="*/ 1055254 w 2032834"/>
                <a:gd name="connsiteY31" fmla="*/ 707548 h 1803433"/>
                <a:gd name="connsiteX32" fmla="*/ 981435 w 2032834"/>
                <a:gd name="connsiteY32" fmla="*/ 555148 h 1803433"/>
                <a:gd name="connsiteX33" fmla="*/ 921904 w 2032834"/>
                <a:gd name="connsiteY33" fmla="*/ 455136 h 1803433"/>
                <a:gd name="connsiteX34" fmla="*/ 790935 w 2032834"/>
                <a:gd name="connsiteY34" fmla="*/ 340836 h 1803433"/>
                <a:gd name="connsiteX35" fmla="*/ 572364 w 2032834"/>
                <a:gd name="connsiteY35" fmla="*/ 886812 h 1803433"/>
                <a:gd name="connsiteX36" fmla="*/ 504391 w 2032834"/>
                <a:gd name="connsiteY36" fmla="*/ 1026635 h 1803433"/>
                <a:gd name="connsiteX37" fmla="*/ 356753 w 2032834"/>
                <a:gd name="connsiteY37" fmla="*/ 1269522 h 1803433"/>
                <a:gd name="connsiteX38" fmla="*/ 203658 w 2032834"/>
                <a:gd name="connsiteY38" fmla="*/ 1487881 h 1803433"/>
                <a:gd name="connsiteX39" fmla="*/ 4329 w 2032834"/>
                <a:gd name="connsiteY39" fmla="*/ 1426684 h 1803433"/>
                <a:gd name="connsiteX40" fmla="*/ 185303 w 2032834"/>
                <a:gd name="connsiteY40" fmla="*/ 1407635 h 1803433"/>
                <a:gd name="connsiteX41" fmla="*/ 304366 w 2032834"/>
                <a:gd name="connsiteY41" fmla="*/ 1145697 h 1803433"/>
                <a:gd name="connsiteX42" fmla="*/ 461528 w 2032834"/>
                <a:gd name="connsiteY42" fmla="*/ 912335 h 1803433"/>
                <a:gd name="connsiteX43" fmla="*/ 593291 w 2032834"/>
                <a:gd name="connsiteY43" fmla="*/ 757553 h 1803433"/>
                <a:gd name="connsiteX44" fmla="*/ 793316 w 2032834"/>
                <a:gd name="connsiteY44" fmla="*/ 262253 h 1803433"/>
                <a:gd name="connsiteX45" fmla="*/ 907616 w 2032834"/>
                <a:gd name="connsiteY45" fmla="*/ 81277 h 1803433"/>
                <a:gd name="connsiteX46" fmla="*/ 995127 w 2032834"/>
                <a:gd name="connsiteY46" fmla="*/ 17 h 1803433"/>
                <a:gd name="connsiteX0" fmla="*/ 995127 w 2032834"/>
                <a:gd name="connsiteY0" fmla="*/ 17 h 1803433"/>
                <a:gd name="connsiteX1" fmla="*/ 1079066 w 2032834"/>
                <a:gd name="connsiteY1" fmla="*/ 24127 h 1803433"/>
                <a:gd name="connsiteX2" fmla="*/ 1214797 w 2032834"/>
                <a:gd name="connsiteY2" fmla="*/ 181291 h 1803433"/>
                <a:gd name="connsiteX3" fmla="*/ 1314810 w 2032834"/>
                <a:gd name="connsiteY3" fmla="*/ 43179 h 1803433"/>
                <a:gd name="connsiteX4" fmla="*/ 1564841 w 2032834"/>
                <a:gd name="connsiteY4" fmla="*/ 443229 h 1803433"/>
                <a:gd name="connsiteX5" fmla="*/ 1666442 w 2032834"/>
                <a:gd name="connsiteY5" fmla="*/ 521810 h 1803433"/>
                <a:gd name="connsiteX6" fmla="*/ 1737878 w 2032834"/>
                <a:gd name="connsiteY6" fmla="*/ 769460 h 1803433"/>
                <a:gd name="connsiteX7" fmla="*/ 2028392 w 2032834"/>
                <a:gd name="connsiteY7" fmla="*/ 1279047 h 1803433"/>
                <a:gd name="connsiteX8" fmla="*/ 1909328 w 2032834"/>
                <a:gd name="connsiteY8" fmla="*/ 1183797 h 1803433"/>
                <a:gd name="connsiteX9" fmla="*/ 1847416 w 2032834"/>
                <a:gd name="connsiteY9" fmla="*/ 1017110 h 1803433"/>
                <a:gd name="connsiteX10" fmla="*/ 1733116 w 2032834"/>
                <a:gd name="connsiteY10" fmla="*/ 1017110 h 1803433"/>
                <a:gd name="connsiteX11" fmla="*/ 1647392 w 2032834"/>
                <a:gd name="connsiteY11" fmla="*/ 864710 h 1803433"/>
                <a:gd name="connsiteX12" fmla="*/ 1290204 w 2032834"/>
                <a:gd name="connsiteY12" fmla="*/ 1426685 h 1803433"/>
                <a:gd name="connsiteX13" fmla="*/ 1595004 w 2032834"/>
                <a:gd name="connsiteY13" fmla="*/ 740885 h 1803433"/>
                <a:gd name="connsiteX14" fmla="*/ 1499755 w 2032834"/>
                <a:gd name="connsiteY14" fmla="*/ 464660 h 1803433"/>
                <a:gd name="connsiteX15" fmla="*/ 1402917 w 2032834"/>
                <a:gd name="connsiteY15" fmla="*/ 536097 h 1803433"/>
                <a:gd name="connsiteX16" fmla="*/ 1302904 w 2032834"/>
                <a:gd name="connsiteY16" fmla="*/ 593247 h 1803433"/>
                <a:gd name="connsiteX17" fmla="*/ 1186223 w 2032834"/>
                <a:gd name="connsiteY17" fmla="*/ 695641 h 1803433"/>
                <a:gd name="connsiteX18" fmla="*/ 1140979 w 2032834"/>
                <a:gd name="connsiteY18" fmla="*/ 821847 h 1803433"/>
                <a:gd name="connsiteX19" fmla="*/ 1074304 w 2032834"/>
                <a:gd name="connsiteY19" fmla="*/ 959960 h 1803433"/>
                <a:gd name="connsiteX20" fmla="*/ 967148 w 2032834"/>
                <a:gd name="connsiteY20" fmla="*/ 1145697 h 1803433"/>
                <a:gd name="connsiteX21" fmla="*/ 917142 w 2032834"/>
                <a:gd name="connsiteY21" fmla="*/ 1357628 h 1803433"/>
                <a:gd name="connsiteX22" fmla="*/ 864754 w 2032834"/>
                <a:gd name="connsiteY22" fmla="*/ 1555272 h 1803433"/>
                <a:gd name="connsiteX23" fmla="*/ 774266 w 2032834"/>
                <a:gd name="connsiteY23" fmla="*/ 1802922 h 1803433"/>
                <a:gd name="connsiteX24" fmla="*/ 705210 w 2032834"/>
                <a:gd name="connsiteY24" fmla="*/ 1636235 h 1803433"/>
                <a:gd name="connsiteX25" fmla="*/ 800460 w 2032834"/>
                <a:gd name="connsiteY25" fmla="*/ 1529079 h 1803433"/>
                <a:gd name="connsiteX26" fmla="*/ 790936 w 2032834"/>
                <a:gd name="connsiteY26" fmla="*/ 1340960 h 1803433"/>
                <a:gd name="connsiteX27" fmla="*/ 826654 w 2032834"/>
                <a:gd name="connsiteY27" fmla="*/ 1155223 h 1803433"/>
                <a:gd name="connsiteX28" fmla="*/ 890948 w 2032834"/>
                <a:gd name="connsiteY28" fmla="*/ 1031398 h 1803433"/>
                <a:gd name="connsiteX29" fmla="*/ 960003 w 2032834"/>
                <a:gd name="connsiteY29" fmla="*/ 912335 h 1803433"/>
                <a:gd name="connsiteX30" fmla="*/ 988579 w 2032834"/>
                <a:gd name="connsiteY30" fmla="*/ 771842 h 1803433"/>
                <a:gd name="connsiteX31" fmla="*/ 1055254 w 2032834"/>
                <a:gd name="connsiteY31" fmla="*/ 707548 h 1803433"/>
                <a:gd name="connsiteX32" fmla="*/ 981435 w 2032834"/>
                <a:gd name="connsiteY32" fmla="*/ 555148 h 1803433"/>
                <a:gd name="connsiteX33" fmla="*/ 921904 w 2032834"/>
                <a:gd name="connsiteY33" fmla="*/ 455136 h 1803433"/>
                <a:gd name="connsiteX34" fmla="*/ 790935 w 2032834"/>
                <a:gd name="connsiteY34" fmla="*/ 340836 h 1803433"/>
                <a:gd name="connsiteX35" fmla="*/ 572364 w 2032834"/>
                <a:gd name="connsiteY35" fmla="*/ 886812 h 1803433"/>
                <a:gd name="connsiteX36" fmla="*/ 504391 w 2032834"/>
                <a:gd name="connsiteY36" fmla="*/ 1026635 h 1803433"/>
                <a:gd name="connsiteX37" fmla="*/ 356753 w 2032834"/>
                <a:gd name="connsiteY37" fmla="*/ 1269522 h 1803433"/>
                <a:gd name="connsiteX38" fmla="*/ 203658 w 2032834"/>
                <a:gd name="connsiteY38" fmla="*/ 1487881 h 1803433"/>
                <a:gd name="connsiteX39" fmla="*/ 4329 w 2032834"/>
                <a:gd name="connsiteY39" fmla="*/ 1426684 h 1803433"/>
                <a:gd name="connsiteX40" fmla="*/ 185303 w 2032834"/>
                <a:gd name="connsiteY40" fmla="*/ 1407635 h 1803433"/>
                <a:gd name="connsiteX41" fmla="*/ 304366 w 2032834"/>
                <a:gd name="connsiteY41" fmla="*/ 1145697 h 1803433"/>
                <a:gd name="connsiteX42" fmla="*/ 461528 w 2032834"/>
                <a:gd name="connsiteY42" fmla="*/ 912335 h 1803433"/>
                <a:gd name="connsiteX43" fmla="*/ 593291 w 2032834"/>
                <a:gd name="connsiteY43" fmla="*/ 757553 h 1803433"/>
                <a:gd name="connsiteX44" fmla="*/ 793316 w 2032834"/>
                <a:gd name="connsiteY44" fmla="*/ 262253 h 1803433"/>
                <a:gd name="connsiteX45" fmla="*/ 907616 w 2032834"/>
                <a:gd name="connsiteY45" fmla="*/ 81277 h 1803433"/>
                <a:gd name="connsiteX46" fmla="*/ 995127 w 2032834"/>
                <a:gd name="connsiteY46" fmla="*/ 17 h 1803433"/>
                <a:gd name="connsiteX0" fmla="*/ 995127 w 2032834"/>
                <a:gd name="connsiteY0" fmla="*/ 17 h 1803433"/>
                <a:gd name="connsiteX1" fmla="*/ 1079066 w 2032834"/>
                <a:gd name="connsiteY1" fmla="*/ 24127 h 1803433"/>
                <a:gd name="connsiteX2" fmla="*/ 1214797 w 2032834"/>
                <a:gd name="connsiteY2" fmla="*/ 181291 h 1803433"/>
                <a:gd name="connsiteX3" fmla="*/ 1314810 w 2032834"/>
                <a:gd name="connsiteY3" fmla="*/ 43179 h 1803433"/>
                <a:gd name="connsiteX4" fmla="*/ 1564841 w 2032834"/>
                <a:gd name="connsiteY4" fmla="*/ 443229 h 1803433"/>
                <a:gd name="connsiteX5" fmla="*/ 1666442 w 2032834"/>
                <a:gd name="connsiteY5" fmla="*/ 521810 h 1803433"/>
                <a:gd name="connsiteX6" fmla="*/ 1737878 w 2032834"/>
                <a:gd name="connsiteY6" fmla="*/ 769460 h 1803433"/>
                <a:gd name="connsiteX7" fmla="*/ 2028392 w 2032834"/>
                <a:gd name="connsiteY7" fmla="*/ 1279047 h 1803433"/>
                <a:gd name="connsiteX8" fmla="*/ 1909328 w 2032834"/>
                <a:gd name="connsiteY8" fmla="*/ 1183797 h 1803433"/>
                <a:gd name="connsiteX9" fmla="*/ 1847416 w 2032834"/>
                <a:gd name="connsiteY9" fmla="*/ 1017110 h 1803433"/>
                <a:gd name="connsiteX10" fmla="*/ 1733116 w 2032834"/>
                <a:gd name="connsiteY10" fmla="*/ 1017110 h 1803433"/>
                <a:gd name="connsiteX11" fmla="*/ 1647392 w 2032834"/>
                <a:gd name="connsiteY11" fmla="*/ 864710 h 1803433"/>
                <a:gd name="connsiteX12" fmla="*/ 1290204 w 2032834"/>
                <a:gd name="connsiteY12" fmla="*/ 1426685 h 1803433"/>
                <a:gd name="connsiteX13" fmla="*/ 1595004 w 2032834"/>
                <a:gd name="connsiteY13" fmla="*/ 740885 h 1803433"/>
                <a:gd name="connsiteX14" fmla="*/ 1499755 w 2032834"/>
                <a:gd name="connsiteY14" fmla="*/ 464660 h 1803433"/>
                <a:gd name="connsiteX15" fmla="*/ 1402917 w 2032834"/>
                <a:gd name="connsiteY15" fmla="*/ 536097 h 1803433"/>
                <a:gd name="connsiteX16" fmla="*/ 1302904 w 2032834"/>
                <a:gd name="connsiteY16" fmla="*/ 593247 h 1803433"/>
                <a:gd name="connsiteX17" fmla="*/ 1186223 w 2032834"/>
                <a:gd name="connsiteY17" fmla="*/ 695641 h 1803433"/>
                <a:gd name="connsiteX18" fmla="*/ 1140979 w 2032834"/>
                <a:gd name="connsiteY18" fmla="*/ 821847 h 1803433"/>
                <a:gd name="connsiteX19" fmla="*/ 1074304 w 2032834"/>
                <a:gd name="connsiteY19" fmla="*/ 959960 h 1803433"/>
                <a:gd name="connsiteX20" fmla="*/ 967148 w 2032834"/>
                <a:gd name="connsiteY20" fmla="*/ 1145697 h 1803433"/>
                <a:gd name="connsiteX21" fmla="*/ 917142 w 2032834"/>
                <a:gd name="connsiteY21" fmla="*/ 1357628 h 1803433"/>
                <a:gd name="connsiteX22" fmla="*/ 864754 w 2032834"/>
                <a:gd name="connsiteY22" fmla="*/ 1555272 h 1803433"/>
                <a:gd name="connsiteX23" fmla="*/ 774266 w 2032834"/>
                <a:gd name="connsiteY23" fmla="*/ 1802922 h 1803433"/>
                <a:gd name="connsiteX24" fmla="*/ 705210 w 2032834"/>
                <a:gd name="connsiteY24" fmla="*/ 1636235 h 1803433"/>
                <a:gd name="connsiteX25" fmla="*/ 800460 w 2032834"/>
                <a:gd name="connsiteY25" fmla="*/ 1529079 h 1803433"/>
                <a:gd name="connsiteX26" fmla="*/ 790936 w 2032834"/>
                <a:gd name="connsiteY26" fmla="*/ 1340960 h 1803433"/>
                <a:gd name="connsiteX27" fmla="*/ 826654 w 2032834"/>
                <a:gd name="connsiteY27" fmla="*/ 1155223 h 1803433"/>
                <a:gd name="connsiteX28" fmla="*/ 890948 w 2032834"/>
                <a:gd name="connsiteY28" fmla="*/ 1031398 h 1803433"/>
                <a:gd name="connsiteX29" fmla="*/ 960003 w 2032834"/>
                <a:gd name="connsiteY29" fmla="*/ 912335 h 1803433"/>
                <a:gd name="connsiteX30" fmla="*/ 988579 w 2032834"/>
                <a:gd name="connsiteY30" fmla="*/ 771842 h 1803433"/>
                <a:gd name="connsiteX31" fmla="*/ 1055254 w 2032834"/>
                <a:gd name="connsiteY31" fmla="*/ 707548 h 1803433"/>
                <a:gd name="connsiteX32" fmla="*/ 981435 w 2032834"/>
                <a:gd name="connsiteY32" fmla="*/ 555148 h 1803433"/>
                <a:gd name="connsiteX33" fmla="*/ 921904 w 2032834"/>
                <a:gd name="connsiteY33" fmla="*/ 455136 h 1803433"/>
                <a:gd name="connsiteX34" fmla="*/ 790935 w 2032834"/>
                <a:gd name="connsiteY34" fmla="*/ 340836 h 1803433"/>
                <a:gd name="connsiteX35" fmla="*/ 572364 w 2032834"/>
                <a:gd name="connsiteY35" fmla="*/ 886812 h 1803433"/>
                <a:gd name="connsiteX36" fmla="*/ 504391 w 2032834"/>
                <a:gd name="connsiteY36" fmla="*/ 1026635 h 1803433"/>
                <a:gd name="connsiteX37" fmla="*/ 356753 w 2032834"/>
                <a:gd name="connsiteY37" fmla="*/ 1269522 h 1803433"/>
                <a:gd name="connsiteX38" fmla="*/ 203658 w 2032834"/>
                <a:gd name="connsiteY38" fmla="*/ 1487881 h 1803433"/>
                <a:gd name="connsiteX39" fmla="*/ 4329 w 2032834"/>
                <a:gd name="connsiteY39" fmla="*/ 1426684 h 1803433"/>
                <a:gd name="connsiteX40" fmla="*/ 185303 w 2032834"/>
                <a:gd name="connsiteY40" fmla="*/ 1407635 h 1803433"/>
                <a:gd name="connsiteX41" fmla="*/ 304366 w 2032834"/>
                <a:gd name="connsiteY41" fmla="*/ 1145697 h 1803433"/>
                <a:gd name="connsiteX42" fmla="*/ 461528 w 2032834"/>
                <a:gd name="connsiteY42" fmla="*/ 912335 h 1803433"/>
                <a:gd name="connsiteX43" fmla="*/ 593291 w 2032834"/>
                <a:gd name="connsiteY43" fmla="*/ 757553 h 1803433"/>
                <a:gd name="connsiteX44" fmla="*/ 793316 w 2032834"/>
                <a:gd name="connsiteY44" fmla="*/ 262253 h 1803433"/>
                <a:gd name="connsiteX45" fmla="*/ 907616 w 2032834"/>
                <a:gd name="connsiteY45" fmla="*/ 81277 h 1803433"/>
                <a:gd name="connsiteX46" fmla="*/ 995127 w 2032834"/>
                <a:gd name="connsiteY46" fmla="*/ 17 h 1803433"/>
                <a:gd name="connsiteX0" fmla="*/ 995127 w 2032834"/>
                <a:gd name="connsiteY0" fmla="*/ 17 h 1803433"/>
                <a:gd name="connsiteX1" fmla="*/ 1079066 w 2032834"/>
                <a:gd name="connsiteY1" fmla="*/ 24127 h 1803433"/>
                <a:gd name="connsiteX2" fmla="*/ 1214797 w 2032834"/>
                <a:gd name="connsiteY2" fmla="*/ 181291 h 1803433"/>
                <a:gd name="connsiteX3" fmla="*/ 1314810 w 2032834"/>
                <a:gd name="connsiteY3" fmla="*/ 43179 h 1803433"/>
                <a:gd name="connsiteX4" fmla="*/ 1564841 w 2032834"/>
                <a:gd name="connsiteY4" fmla="*/ 443229 h 1803433"/>
                <a:gd name="connsiteX5" fmla="*/ 1666442 w 2032834"/>
                <a:gd name="connsiteY5" fmla="*/ 521810 h 1803433"/>
                <a:gd name="connsiteX6" fmla="*/ 1737878 w 2032834"/>
                <a:gd name="connsiteY6" fmla="*/ 769460 h 1803433"/>
                <a:gd name="connsiteX7" fmla="*/ 2028392 w 2032834"/>
                <a:gd name="connsiteY7" fmla="*/ 1279047 h 1803433"/>
                <a:gd name="connsiteX8" fmla="*/ 1909328 w 2032834"/>
                <a:gd name="connsiteY8" fmla="*/ 1183797 h 1803433"/>
                <a:gd name="connsiteX9" fmla="*/ 1847416 w 2032834"/>
                <a:gd name="connsiteY9" fmla="*/ 1017110 h 1803433"/>
                <a:gd name="connsiteX10" fmla="*/ 1733116 w 2032834"/>
                <a:gd name="connsiteY10" fmla="*/ 1017110 h 1803433"/>
                <a:gd name="connsiteX11" fmla="*/ 1647392 w 2032834"/>
                <a:gd name="connsiteY11" fmla="*/ 864710 h 1803433"/>
                <a:gd name="connsiteX12" fmla="*/ 1290204 w 2032834"/>
                <a:gd name="connsiteY12" fmla="*/ 1426685 h 1803433"/>
                <a:gd name="connsiteX13" fmla="*/ 1595004 w 2032834"/>
                <a:gd name="connsiteY13" fmla="*/ 740885 h 1803433"/>
                <a:gd name="connsiteX14" fmla="*/ 1499755 w 2032834"/>
                <a:gd name="connsiteY14" fmla="*/ 464660 h 1803433"/>
                <a:gd name="connsiteX15" fmla="*/ 1402917 w 2032834"/>
                <a:gd name="connsiteY15" fmla="*/ 536097 h 1803433"/>
                <a:gd name="connsiteX16" fmla="*/ 1302904 w 2032834"/>
                <a:gd name="connsiteY16" fmla="*/ 593247 h 1803433"/>
                <a:gd name="connsiteX17" fmla="*/ 1186223 w 2032834"/>
                <a:gd name="connsiteY17" fmla="*/ 695641 h 1803433"/>
                <a:gd name="connsiteX18" fmla="*/ 1140979 w 2032834"/>
                <a:gd name="connsiteY18" fmla="*/ 821847 h 1803433"/>
                <a:gd name="connsiteX19" fmla="*/ 1074304 w 2032834"/>
                <a:gd name="connsiteY19" fmla="*/ 959960 h 1803433"/>
                <a:gd name="connsiteX20" fmla="*/ 967148 w 2032834"/>
                <a:gd name="connsiteY20" fmla="*/ 1145697 h 1803433"/>
                <a:gd name="connsiteX21" fmla="*/ 917142 w 2032834"/>
                <a:gd name="connsiteY21" fmla="*/ 1357628 h 1803433"/>
                <a:gd name="connsiteX22" fmla="*/ 864754 w 2032834"/>
                <a:gd name="connsiteY22" fmla="*/ 1555272 h 1803433"/>
                <a:gd name="connsiteX23" fmla="*/ 774266 w 2032834"/>
                <a:gd name="connsiteY23" fmla="*/ 1802922 h 1803433"/>
                <a:gd name="connsiteX24" fmla="*/ 705210 w 2032834"/>
                <a:gd name="connsiteY24" fmla="*/ 1636235 h 1803433"/>
                <a:gd name="connsiteX25" fmla="*/ 800460 w 2032834"/>
                <a:gd name="connsiteY25" fmla="*/ 1529079 h 1803433"/>
                <a:gd name="connsiteX26" fmla="*/ 790936 w 2032834"/>
                <a:gd name="connsiteY26" fmla="*/ 1340960 h 1803433"/>
                <a:gd name="connsiteX27" fmla="*/ 826654 w 2032834"/>
                <a:gd name="connsiteY27" fmla="*/ 1155223 h 1803433"/>
                <a:gd name="connsiteX28" fmla="*/ 890948 w 2032834"/>
                <a:gd name="connsiteY28" fmla="*/ 1031398 h 1803433"/>
                <a:gd name="connsiteX29" fmla="*/ 960003 w 2032834"/>
                <a:gd name="connsiteY29" fmla="*/ 912335 h 1803433"/>
                <a:gd name="connsiteX30" fmla="*/ 988579 w 2032834"/>
                <a:gd name="connsiteY30" fmla="*/ 771842 h 1803433"/>
                <a:gd name="connsiteX31" fmla="*/ 1055254 w 2032834"/>
                <a:gd name="connsiteY31" fmla="*/ 707548 h 1803433"/>
                <a:gd name="connsiteX32" fmla="*/ 981435 w 2032834"/>
                <a:gd name="connsiteY32" fmla="*/ 555148 h 1803433"/>
                <a:gd name="connsiteX33" fmla="*/ 921904 w 2032834"/>
                <a:gd name="connsiteY33" fmla="*/ 455136 h 1803433"/>
                <a:gd name="connsiteX34" fmla="*/ 790935 w 2032834"/>
                <a:gd name="connsiteY34" fmla="*/ 340836 h 1803433"/>
                <a:gd name="connsiteX35" fmla="*/ 572364 w 2032834"/>
                <a:gd name="connsiteY35" fmla="*/ 886812 h 1803433"/>
                <a:gd name="connsiteX36" fmla="*/ 504391 w 2032834"/>
                <a:gd name="connsiteY36" fmla="*/ 1026635 h 1803433"/>
                <a:gd name="connsiteX37" fmla="*/ 356753 w 2032834"/>
                <a:gd name="connsiteY37" fmla="*/ 1269522 h 1803433"/>
                <a:gd name="connsiteX38" fmla="*/ 203658 w 2032834"/>
                <a:gd name="connsiteY38" fmla="*/ 1487881 h 1803433"/>
                <a:gd name="connsiteX39" fmla="*/ 4329 w 2032834"/>
                <a:gd name="connsiteY39" fmla="*/ 1426684 h 1803433"/>
                <a:gd name="connsiteX40" fmla="*/ 185303 w 2032834"/>
                <a:gd name="connsiteY40" fmla="*/ 1407635 h 1803433"/>
                <a:gd name="connsiteX41" fmla="*/ 304366 w 2032834"/>
                <a:gd name="connsiteY41" fmla="*/ 1145697 h 1803433"/>
                <a:gd name="connsiteX42" fmla="*/ 461528 w 2032834"/>
                <a:gd name="connsiteY42" fmla="*/ 912335 h 1803433"/>
                <a:gd name="connsiteX43" fmla="*/ 593291 w 2032834"/>
                <a:gd name="connsiteY43" fmla="*/ 757553 h 1803433"/>
                <a:gd name="connsiteX44" fmla="*/ 793316 w 2032834"/>
                <a:gd name="connsiteY44" fmla="*/ 262253 h 1803433"/>
                <a:gd name="connsiteX45" fmla="*/ 907616 w 2032834"/>
                <a:gd name="connsiteY45" fmla="*/ 81277 h 1803433"/>
                <a:gd name="connsiteX46" fmla="*/ 995127 w 2032834"/>
                <a:gd name="connsiteY46" fmla="*/ 17 h 1803433"/>
                <a:gd name="connsiteX0" fmla="*/ 995127 w 2032834"/>
                <a:gd name="connsiteY0" fmla="*/ 17 h 1803433"/>
                <a:gd name="connsiteX1" fmla="*/ 1079066 w 2032834"/>
                <a:gd name="connsiteY1" fmla="*/ 24127 h 1803433"/>
                <a:gd name="connsiteX2" fmla="*/ 1214797 w 2032834"/>
                <a:gd name="connsiteY2" fmla="*/ 181291 h 1803433"/>
                <a:gd name="connsiteX3" fmla="*/ 1314810 w 2032834"/>
                <a:gd name="connsiteY3" fmla="*/ 43179 h 1803433"/>
                <a:gd name="connsiteX4" fmla="*/ 1564841 w 2032834"/>
                <a:gd name="connsiteY4" fmla="*/ 443229 h 1803433"/>
                <a:gd name="connsiteX5" fmla="*/ 1666442 w 2032834"/>
                <a:gd name="connsiteY5" fmla="*/ 521810 h 1803433"/>
                <a:gd name="connsiteX6" fmla="*/ 1737878 w 2032834"/>
                <a:gd name="connsiteY6" fmla="*/ 769460 h 1803433"/>
                <a:gd name="connsiteX7" fmla="*/ 2028392 w 2032834"/>
                <a:gd name="connsiteY7" fmla="*/ 1279047 h 1803433"/>
                <a:gd name="connsiteX8" fmla="*/ 1909328 w 2032834"/>
                <a:gd name="connsiteY8" fmla="*/ 1183797 h 1803433"/>
                <a:gd name="connsiteX9" fmla="*/ 1847416 w 2032834"/>
                <a:gd name="connsiteY9" fmla="*/ 1017110 h 1803433"/>
                <a:gd name="connsiteX10" fmla="*/ 1733116 w 2032834"/>
                <a:gd name="connsiteY10" fmla="*/ 1017110 h 1803433"/>
                <a:gd name="connsiteX11" fmla="*/ 1647392 w 2032834"/>
                <a:gd name="connsiteY11" fmla="*/ 864710 h 1803433"/>
                <a:gd name="connsiteX12" fmla="*/ 1290204 w 2032834"/>
                <a:gd name="connsiteY12" fmla="*/ 1426685 h 1803433"/>
                <a:gd name="connsiteX13" fmla="*/ 1595004 w 2032834"/>
                <a:gd name="connsiteY13" fmla="*/ 740885 h 1803433"/>
                <a:gd name="connsiteX14" fmla="*/ 1499755 w 2032834"/>
                <a:gd name="connsiteY14" fmla="*/ 464660 h 1803433"/>
                <a:gd name="connsiteX15" fmla="*/ 1402917 w 2032834"/>
                <a:gd name="connsiteY15" fmla="*/ 536097 h 1803433"/>
                <a:gd name="connsiteX16" fmla="*/ 1302904 w 2032834"/>
                <a:gd name="connsiteY16" fmla="*/ 593247 h 1803433"/>
                <a:gd name="connsiteX17" fmla="*/ 1186223 w 2032834"/>
                <a:gd name="connsiteY17" fmla="*/ 695641 h 1803433"/>
                <a:gd name="connsiteX18" fmla="*/ 1140979 w 2032834"/>
                <a:gd name="connsiteY18" fmla="*/ 821847 h 1803433"/>
                <a:gd name="connsiteX19" fmla="*/ 1074304 w 2032834"/>
                <a:gd name="connsiteY19" fmla="*/ 959960 h 1803433"/>
                <a:gd name="connsiteX20" fmla="*/ 967148 w 2032834"/>
                <a:gd name="connsiteY20" fmla="*/ 1145697 h 1803433"/>
                <a:gd name="connsiteX21" fmla="*/ 917142 w 2032834"/>
                <a:gd name="connsiteY21" fmla="*/ 1357628 h 1803433"/>
                <a:gd name="connsiteX22" fmla="*/ 864754 w 2032834"/>
                <a:gd name="connsiteY22" fmla="*/ 1555272 h 1803433"/>
                <a:gd name="connsiteX23" fmla="*/ 774266 w 2032834"/>
                <a:gd name="connsiteY23" fmla="*/ 1802922 h 1803433"/>
                <a:gd name="connsiteX24" fmla="*/ 705210 w 2032834"/>
                <a:gd name="connsiteY24" fmla="*/ 1636235 h 1803433"/>
                <a:gd name="connsiteX25" fmla="*/ 800460 w 2032834"/>
                <a:gd name="connsiteY25" fmla="*/ 1529079 h 1803433"/>
                <a:gd name="connsiteX26" fmla="*/ 790936 w 2032834"/>
                <a:gd name="connsiteY26" fmla="*/ 1340960 h 1803433"/>
                <a:gd name="connsiteX27" fmla="*/ 826654 w 2032834"/>
                <a:gd name="connsiteY27" fmla="*/ 1155223 h 1803433"/>
                <a:gd name="connsiteX28" fmla="*/ 890948 w 2032834"/>
                <a:gd name="connsiteY28" fmla="*/ 1031398 h 1803433"/>
                <a:gd name="connsiteX29" fmla="*/ 960003 w 2032834"/>
                <a:gd name="connsiteY29" fmla="*/ 912335 h 1803433"/>
                <a:gd name="connsiteX30" fmla="*/ 988579 w 2032834"/>
                <a:gd name="connsiteY30" fmla="*/ 771842 h 1803433"/>
                <a:gd name="connsiteX31" fmla="*/ 1055254 w 2032834"/>
                <a:gd name="connsiteY31" fmla="*/ 707548 h 1803433"/>
                <a:gd name="connsiteX32" fmla="*/ 981435 w 2032834"/>
                <a:gd name="connsiteY32" fmla="*/ 555148 h 1803433"/>
                <a:gd name="connsiteX33" fmla="*/ 921904 w 2032834"/>
                <a:gd name="connsiteY33" fmla="*/ 455136 h 1803433"/>
                <a:gd name="connsiteX34" fmla="*/ 790935 w 2032834"/>
                <a:gd name="connsiteY34" fmla="*/ 340836 h 1803433"/>
                <a:gd name="connsiteX35" fmla="*/ 572364 w 2032834"/>
                <a:gd name="connsiteY35" fmla="*/ 886812 h 1803433"/>
                <a:gd name="connsiteX36" fmla="*/ 504391 w 2032834"/>
                <a:gd name="connsiteY36" fmla="*/ 1026635 h 1803433"/>
                <a:gd name="connsiteX37" fmla="*/ 356753 w 2032834"/>
                <a:gd name="connsiteY37" fmla="*/ 1269522 h 1803433"/>
                <a:gd name="connsiteX38" fmla="*/ 203658 w 2032834"/>
                <a:gd name="connsiteY38" fmla="*/ 1487881 h 1803433"/>
                <a:gd name="connsiteX39" fmla="*/ 4329 w 2032834"/>
                <a:gd name="connsiteY39" fmla="*/ 1426684 h 1803433"/>
                <a:gd name="connsiteX40" fmla="*/ 185303 w 2032834"/>
                <a:gd name="connsiteY40" fmla="*/ 1407635 h 1803433"/>
                <a:gd name="connsiteX41" fmla="*/ 304366 w 2032834"/>
                <a:gd name="connsiteY41" fmla="*/ 1145697 h 1803433"/>
                <a:gd name="connsiteX42" fmla="*/ 461528 w 2032834"/>
                <a:gd name="connsiteY42" fmla="*/ 912335 h 1803433"/>
                <a:gd name="connsiteX43" fmla="*/ 593291 w 2032834"/>
                <a:gd name="connsiteY43" fmla="*/ 757553 h 1803433"/>
                <a:gd name="connsiteX44" fmla="*/ 793316 w 2032834"/>
                <a:gd name="connsiteY44" fmla="*/ 262253 h 1803433"/>
                <a:gd name="connsiteX45" fmla="*/ 907616 w 2032834"/>
                <a:gd name="connsiteY45" fmla="*/ 81277 h 1803433"/>
                <a:gd name="connsiteX46" fmla="*/ 995127 w 2032834"/>
                <a:gd name="connsiteY46" fmla="*/ 17 h 1803433"/>
                <a:gd name="connsiteX0" fmla="*/ 996339 w 2034046"/>
                <a:gd name="connsiteY0" fmla="*/ 17 h 1803433"/>
                <a:gd name="connsiteX1" fmla="*/ 1080278 w 2034046"/>
                <a:gd name="connsiteY1" fmla="*/ 24127 h 1803433"/>
                <a:gd name="connsiteX2" fmla="*/ 1216009 w 2034046"/>
                <a:gd name="connsiteY2" fmla="*/ 181291 h 1803433"/>
                <a:gd name="connsiteX3" fmla="*/ 1316022 w 2034046"/>
                <a:gd name="connsiteY3" fmla="*/ 43179 h 1803433"/>
                <a:gd name="connsiteX4" fmla="*/ 1566053 w 2034046"/>
                <a:gd name="connsiteY4" fmla="*/ 443229 h 1803433"/>
                <a:gd name="connsiteX5" fmla="*/ 1667654 w 2034046"/>
                <a:gd name="connsiteY5" fmla="*/ 521810 h 1803433"/>
                <a:gd name="connsiteX6" fmla="*/ 1739090 w 2034046"/>
                <a:gd name="connsiteY6" fmla="*/ 769460 h 1803433"/>
                <a:gd name="connsiteX7" fmla="*/ 2029604 w 2034046"/>
                <a:gd name="connsiteY7" fmla="*/ 1279047 h 1803433"/>
                <a:gd name="connsiteX8" fmla="*/ 1910540 w 2034046"/>
                <a:gd name="connsiteY8" fmla="*/ 1183797 h 1803433"/>
                <a:gd name="connsiteX9" fmla="*/ 1848628 w 2034046"/>
                <a:gd name="connsiteY9" fmla="*/ 1017110 h 1803433"/>
                <a:gd name="connsiteX10" fmla="*/ 1734328 w 2034046"/>
                <a:gd name="connsiteY10" fmla="*/ 1017110 h 1803433"/>
                <a:gd name="connsiteX11" fmla="*/ 1648604 w 2034046"/>
                <a:gd name="connsiteY11" fmla="*/ 864710 h 1803433"/>
                <a:gd name="connsiteX12" fmla="*/ 1291416 w 2034046"/>
                <a:gd name="connsiteY12" fmla="*/ 1426685 h 1803433"/>
                <a:gd name="connsiteX13" fmla="*/ 1596216 w 2034046"/>
                <a:gd name="connsiteY13" fmla="*/ 740885 h 1803433"/>
                <a:gd name="connsiteX14" fmla="*/ 1500967 w 2034046"/>
                <a:gd name="connsiteY14" fmla="*/ 464660 h 1803433"/>
                <a:gd name="connsiteX15" fmla="*/ 1404129 w 2034046"/>
                <a:gd name="connsiteY15" fmla="*/ 536097 h 1803433"/>
                <a:gd name="connsiteX16" fmla="*/ 1304116 w 2034046"/>
                <a:gd name="connsiteY16" fmla="*/ 593247 h 1803433"/>
                <a:gd name="connsiteX17" fmla="*/ 1187435 w 2034046"/>
                <a:gd name="connsiteY17" fmla="*/ 695641 h 1803433"/>
                <a:gd name="connsiteX18" fmla="*/ 1142191 w 2034046"/>
                <a:gd name="connsiteY18" fmla="*/ 821847 h 1803433"/>
                <a:gd name="connsiteX19" fmla="*/ 1075516 w 2034046"/>
                <a:gd name="connsiteY19" fmla="*/ 959960 h 1803433"/>
                <a:gd name="connsiteX20" fmla="*/ 968360 w 2034046"/>
                <a:gd name="connsiteY20" fmla="*/ 1145697 h 1803433"/>
                <a:gd name="connsiteX21" fmla="*/ 918354 w 2034046"/>
                <a:gd name="connsiteY21" fmla="*/ 1357628 h 1803433"/>
                <a:gd name="connsiteX22" fmla="*/ 865966 w 2034046"/>
                <a:gd name="connsiteY22" fmla="*/ 1555272 h 1803433"/>
                <a:gd name="connsiteX23" fmla="*/ 775478 w 2034046"/>
                <a:gd name="connsiteY23" fmla="*/ 1802922 h 1803433"/>
                <a:gd name="connsiteX24" fmla="*/ 706422 w 2034046"/>
                <a:gd name="connsiteY24" fmla="*/ 1636235 h 1803433"/>
                <a:gd name="connsiteX25" fmla="*/ 801672 w 2034046"/>
                <a:gd name="connsiteY25" fmla="*/ 1529079 h 1803433"/>
                <a:gd name="connsiteX26" fmla="*/ 792148 w 2034046"/>
                <a:gd name="connsiteY26" fmla="*/ 1340960 h 1803433"/>
                <a:gd name="connsiteX27" fmla="*/ 827866 w 2034046"/>
                <a:gd name="connsiteY27" fmla="*/ 1155223 h 1803433"/>
                <a:gd name="connsiteX28" fmla="*/ 892160 w 2034046"/>
                <a:gd name="connsiteY28" fmla="*/ 1031398 h 1803433"/>
                <a:gd name="connsiteX29" fmla="*/ 961215 w 2034046"/>
                <a:gd name="connsiteY29" fmla="*/ 912335 h 1803433"/>
                <a:gd name="connsiteX30" fmla="*/ 989791 w 2034046"/>
                <a:gd name="connsiteY30" fmla="*/ 771842 h 1803433"/>
                <a:gd name="connsiteX31" fmla="*/ 1056466 w 2034046"/>
                <a:gd name="connsiteY31" fmla="*/ 707548 h 1803433"/>
                <a:gd name="connsiteX32" fmla="*/ 982647 w 2034046"/>
                <a:gd name="connsiteY32" fmla="*/ 555148 h 1803433"/>
                <a:gd name="connsiteX33" fmla="*/ 923116 w 2034046"/>
                <a:gd name="connsiteY33" fmla="*/ 455136 h 1803433"/>
                <a:gd name="connsiteX34" fmla="*/ 792147 w 2034046"/>
                <a:gd name="connsiteY34" fmla="*/ 340836 h 1803433"/>
                <a:gd name="connsiteX35" fmla="*/ 573576 w 2034046"/>
                <a:gd name="connsiteY35" fmla="*/ 886812 h 1803433"/>
                <a:gd name="connsiteX36" fmla="*/ 505603 w 2034046"/>
                <a:gd name="connsiteY36" fmla="*/ 1026635 h 1803433"/>
                <a:gd name="connsiteX37" fmla="*/ 357965 w 2034046"/>
                <a:gd name="connsiteY37" fmla="*/ 1269522 h 1803433"/>
                <a:gd name="connsiteX38" fmla="*/ 204870 w 2034046"/>
                <a:gd name="connsiteY38" fmla="*/ 1487881 h 1803433"/>
                <a:gd name="connsiteX39" fmla="*/ 5541 w 2034046"/>
                <a:gd name="connsiteY39" fmla="*/ 1426684 h 1803433"/>
                <a:gd name="connsiteX40" fmla="*/ 186515 w 2034046"/>
                <a:gd name="connsiteY40" fmla="*/ 1407635 h 1803433"/>
                <a:gd name="connsiteX41" fmla="*/ 305578 w 2034046"/>
                <a:gd name="connsiteY41" fmla="*/ 1145697 h 1803433"/>
                <a:gd name="connsiteX42" fmla="*/ 462740 w 2034046"/>
                <a:gd name="connsiteY42" fmla="*/ 912335 h 1803433"/>
                <a:gd name="connsiteX43" fmla="*/ 594503 w 2034046"/>
                <a:gd name="connsiteY43" fmla="*/ 757553 h 1803433"/>
                <a:gd name="connsiteX44" fmla="*/ 794528 w 2034046"/>
                <a:gd name="connsiteY44" fmla="*/ 262253 h 1803433"/>
                <a:gd name="connsiteX45" fmla="*/ 908828 w 2034046"/>
                <a:gd name="connsiteY45" fmla="*/ 81277 h 1803433"/>
                <a:gd name="connsiteX46" fmla="*/ 996339 w 2034046"/>
                <a:gd name="connsiteY46" fmla="*/ 17 h 1803433"/>
                <a:gd name="connsiteX0" fmla="*/ 992309 w 2030016"/>
                <a:gd name="connsiteY0" fmla="*/ 17 h 1803433"/>
                <a:gd name="connsiteX1" fmla="*/ 1076248 w 2030016"/>
                <a:gd name="connsiteY1" fmla="*/ 24127 h 1803433"/>
                <a:gd name="connsiteX2" fmla="*/ 1211979 w 2030016"/>
                <a:gd name="connsiteY2" fmla="*/ 181291 h 1803433"/>
                <a:gd name="connsiteX3" fmla="*/ 1311992 w 2030016"/>
                <a:gd name="connsiteY3" fmla="*/ 43179 h 1803433"/>
                <a:gd name="connsiteX4" fmla="*/ 1562023 w 2030016"/>
                <a:gd name="connsiteY4" fmla="*/ 443229 h 1803433"/>
                <a:gd name="connsiteX5" fmla="*/ 1663624 w 2030016"/>
                <a:gd name="connsiteY5" fmla="*/ 521810 h 1803433"/>
                <a:gd name="connsiteX6" fmla="*/ 1735060 w 2030016"/>
                <a:gd name="connsiteY6" fmla="*/ 769460 h 1803433"/>
                <a:gd name="connsiteX7" fmla="*/ 2025574 w 2030016"/>
                <a:gd name="connsiteY7" fmla="*/ 1279047 h 1803433"/>
                <a:gd name="connsiteX8" fmla="*/ 1906510 w 2030016"/>
                <a:gd name="connsiteY8" fmla="*/ 1183797 h 1803433"/>
                <a:gd name="connsiteX9" fmla="*/ 1844598 w 2030016"/>
                <a:gd name="connsiteY9" fmla="*/ 1017110 h 1803433"/>
                <a:gd name="connsiteX10" fmla="*/ 1730298 w 2030016"/>
                <a:gd name="connsiteY10" fmla="*/ 1017110 h 1803433"/>
                <a:gd name="connsiteX11" fmla="*/ 1644574 w 2030016"/>
                <a:gd name="connsiteY11" fmla="*/ 864710 h 1803433"/>
                <a:gd name="connsiteX12" fmla="*/ 1287386 w 2030016"/>
                <a:gd name="connsiteY12" fmla="*/ 1426685 h 1803433"/>
                <a:gd name="connsiteX13" fmla="*/ 1592186 w 2030016"/>
                <a:gd name="connsiteY13" fmla="*/ 740885 h 1803433"/>
                <a:gd name="connsiteX14" fmla="*/ 1496937 w 2030016"/>
                <a:gd name="connsiteY14" fmla="*/ 464660 h 1803433"/>
                <a:gd name="connsiteX15" fmla="*/ 1400099 w 2030016"/>
                <a:gd name="connsiteY15" fmla="*/ 536097 h 1803433"/>
                <a:gd name="connsiteX16" fmla="*/ 1300086 w 2030016"/>
                <a:gd name="connsiteY16" fmla="*/ 593247 h 1803433"/>
                <a:gd name="connsiteX17" fmla="*/ 1183405 w 2030016"/>
                <a:gd name="connsiteY17" fmla="*/ 695641 h 1803433"/>
                <a:gd name="connsiteX18" fmla="*/ 1138161 w 2030016"/>
                <a:gd name="connsiteY18" fmla="*/ 821847 h 1803433"/>
                <a:gd name="connsiteX19" fmla="*/ 1071486 w 2030016"/>
                <a:gd name="connsiteY19" fmla="*/ 959960 h 1803433"/>
                <a:gd name="connsiteX20" fmla="*/ 964330 w 2030016"/>
                <a:gd name="connsiteY20" fmla="*/ 1145697 h 1803433"/>
                <a:gd name="connsiteX21" fmla="*/ 914324 w 2030016"/>
                <a:gd name="connsiteY21" fmla="*/ 1357628 h 1803433"/>
                <a:gd name="connsiteX22" fmla="*/ 861936 w 2030016"/>
                <a:gd name="connsiteY22" fmla="*/ 1555272 h 1803433"/>
                <a:gd name="connsiteX23" fmla="*/ 771448 w 2030016"/>
                <a:gd name="connsiteY23" fmla="*/ 1802922 h 1803433"/>
                <a:gd name="connsiteX24" fmla="*/ 702392 w 2030016"/>
                <a:gd name="connsiteY24" fmla="*/ 1636235 h 1803433"/>
                <a:gd name="connsiteX25" fmla="*/ 797642 w 2030016"/>
                <a:gd name="connsiteY25" fmla="*/ 1529079 h 1803433"/>
                <a:gd name="connsiteX26" fmla="*/ 788118 w 2030016"/>
                <a:gd name="connsiteY26" fmla="*/ 1340960 h 1803433"/>
                <a:gd name="connsiteX27" fmla="*/ 823836 w 2030016"/>
                <a:gd name="connsiteY27" fmla="*/ 1155223 h 1803433"/>
                <a:gd name="connsiteX28" fmla="*/ 888130 w 2030016"/>
                <a:gd name="connsiteY28" fmla="*/ 1031398 h 1803433"/>
                <a:gd name="connsiteX29" fmla="*/ 957185 w 2030016"/>
                <a:gd name="connsiteY29" fmla="*/ 912335 h 1803433"/>
                <a:gd name="connsiteX30" fmla="*/ 985761 w 2030016"/>
                <a:gd name="connsiteY30" fmla="*/ 771842 h 1803433"/>
                <a:gd name="connsiteX31" fmla="*/ 1052436 w 2030016"/>
                <a:gd name="connsiteY31" fmla="*/ 707548 h 1803433"/>
                <a:gd name="connsiteX32" fmla="*/ 978617 w 2030016"/>
                <a:gd name="connsiteY32" fmla="*/ 555148 h 1803433"/>
                <a:gd name="connsiteX33" fmla="*/ 919086 w 2030016"/>
                <a:gd name="connsiteY33" fmla="*/ 455136 h 1803433"/>
                <a:gd name="connsiteX34" fmla="*/ 788117 w 2030016"/>
                <a:gd name="connsiteY34" fmla="*/ 340836 h 1803433"/>
                <a:gd name="connsiteX35" fmla="*/ 569546 w 2030016"/>
                <a:gd name="connsiteY35" fmla="*/ 886812 h 1803433"/>
                <a:gd name="connsiteX36" fmla="*/ 501573 w 2030016"/>
                <a:gd name="connsiteY36" fmla="*/ 1026635 h 1803433"/>
                <a:gd name="connsiteX37" fmla="*/ 353935 w 2030016"/>
                <a:gd name="connsiteY37" fmla="*/ 1269522 h 1803433"/>
                <a:gd name="connsiteX38" fmla="*/ 200840 w 2030016"/>
                <a:gd name="connsiteY38" fmla="*/ 1487881 h 1803433"/>
                <a:gd name="connsiteX39" fmla="*/ 1511 w 2030016"/>
                <a:gd name="connsiteY39" fmla="*/ 1426684 h 1803433"/>
                <a:gd name="connsiteX40" fmla="*/ 182485 w 2030016"/>
                <a:gd name="connsiteY40" fmla="*/ 1407635 h 1803433"/>
                <a:gd name="connsiteX41" fmla="*/ 301548 w 2030016"/>
                <a:gd name="connsiteY41" fmla="*/ 1145697 h 1803433"/>
                <a:gd name="connsiteX42" fmla="*/ 458710 w 2030016"/>
                <a:gd name="connsiteY42" fmla="*/ 912335 h 1803433"/>
                <a:gd name="connsiteX43" fmla="*/ 590473 w 2030016"/>
                <a:gd name="connsiteY43" fmla="*/ 757553 h 1803433"/>
                <a:gd name="connsiteX44" fmla="*/ 790498 w 2030016"/>
                <a:gd name="connsiteY44" fmla="*/ 262253 h 1803433"/>
                <a:gd name="connsiteX45" fmla="*/ 904798 w 2030016"/>
                <a:gd name="connsiteY45" fmla="*/ 81277 h 1803433"/>
                <a:gd name="connsiteX46" fmla="*/ 992309 w 2030016"/>
                <a:gd name="connsiteY46" fmla="*/ 17 h 1803433"/>
                <a:gd name="connsiteX0" fmla="*/ 1025274 w 2062981"/>
                <a:gd name="connsiteY0" fmla="*/ 17 h 1803433"/>
                <a:gd name="connsiteX1" fmla="*/ 1109213 w 2062981"/>
                <a:gd name="connsiteY1" fmla="*/ 24127 h 1803433"/>
                <a:gd name="connsiteX2" fmla="*/ 1244944 w 2062981"/>
                <a:gd name="connsiteY2" fmla="*/ 181291 h 1803433"/>
                <a:gd name="connsiteX3" fmla="*/ 1344957 w 2062981"/>
                <a:gd name="connsiteY3" fmla="*/ 43179 h 1803433"/>
                <a:gd name="connsiteX4" fmla="*/ 1594988 w 2062981"/>
                <a:gd name="connsiteY4" fmla="*/ 443229 h 1803433"/>
                <a:gd name="connsiteX5" fmla="*/ 1696589 w 2062981"/>
                <a:gd name="connsiteY5" fmla="*/ 521810 h 1803433"/>
                <a:gd name="connsiteX6" fmla="*/ 1768025 w 2062981"/>
                <a:gd name="connsiteY6" fmla="*/ 769460 h 1803433"/>
                <a:gd name="connsiteX7" fmla="*/ 2058539 w 2062981"/>
                <a:gd name="connsiteY7" fmla="*/ 1279047 h 1803433"/>
                <a:gd name="connsiteX8" fmla="*/ 1939475 w 2062981"/>
                <a:gd name="connsiteY8" fmla="*/ 1183797 h 1803433"/>
                <a:gd name="connsiteX9" fmla="*/ 1877563 w 2062981"/>
                <a:gd name="connsiteY9" fmla="*/ 1017110 h 1803433"/>
                <a:gd name="connsiteX10" fmla="*/ 1763263 w 2062981"/>
                <a:gd name="connsiteY10" fmla="*/ 1017110 h 1803433"/>
                <a:gd name="connsiteX11" fmla="*/ 1677539 w 2062981"/>
                <a:gd name="connsiteY11" fmla="*/ 864710 h 1803433"/>
                <a:gd name="connsiteX12" fmla="*/ 1320351 w 2062981"/>
                <a:gd name="connsiteY12" fmla="*/ 1426685 h 1803433"/>
                <a:gd name="connsiteX13" fmla="*/ 1625151 w 2062981"/>
                <a:gd name="connsiteY13" fmla="*/ 740885 h 1803433"/>
                <a:gd name="connsiteX14" fmla="*/ 1529902 w 2062981"/>
                <a:gd name="connsiteY14" fmla="*/ 464660 h 1803433"/>
                <a:gd name="connsiteX15" fmla="*/ 1433064 w 2062981"/>
                <a:gd name="connsiteY15" fmla="*/ 536097 h 1803433"/>
                <a:gd name="connsiteX16" fmla="*/ 1333051 w 2062981"/>
                <a:gd name="connsiteY16" fmla="*/ 593247 h 1803433"/>
                <a:gd name="connsiteX17" fmla="*/ 1216370 w 2062981"/>
                <a:gd name="connsiteY17" fmla="*/ 695641 h 1803433"/>
                <a:gd name="connsiteX18" fmla="*/ 1171126 w 2062981"/>
                <a:gd name="connsiteY18" fmla="*/ 821847 h 1803433"/>
                <a:gd name="connsiteX19" fmla="*/ 1104451 w 2062981"/>
                <a:gd name="connsiteY19" fmla="*/ 959960 h 1803433"/>
                <a:gd name="connsiteX20" fmla="*/ 997295 w 2062981"/>
                <a:gd name="connsiteY20" fmla="*/ 1145697 h 1803433"/>
                <a:gd name="connsiteX21" fmla="*/ 947289 w 2062981"/>
                <a:gd name="connsiteY21" fmla="*/ 1357628 h 1803433"/>
                <a:gd name="connsiteX22" fmla="*/ 894901 w 2062981"/>
                <a:gd name="connsiteY22" fmla="*/ 1555272 h 1803433"/>
                <a:gd name="connsiteX23" fmla="*/ 804413 w 2062981"/>
                <a:gd name="connsiteY23" fmla="*/ 1802922 h 1803433"/>
                <a:gd name="connsiteX24" fmla="*/ 735357 w 2062981"/>
                <a:gd name="connsiteY24" fmla="*/ 1636235 h 1803433"/>
                <a:gd name="connsiteX25" fmla="*/ 830607 w 2062981"/>
                <a:gd name="connsiteY25" fmla="*/ 1529079 h 1803433"/>
                <a:gd name="connsiteX26" fmla="*/ 821083 w 2062981"/>
                <a:gd name="connsiteY26" fmla="*/ 1340960 h 1803433"/>
                <a:gd name="connsiteX27" fmla="*/ 856801 w 2062981"/>
                <a:gd name="connsiteY27" fmla="*/ 1155223 h 1803433"/>
                <a:gd name="connsiteX28" fmla="*/ 921095 w 2062981"/>
                <a:gd name="connsiteY28" fmla="*/ 1031398 h 1803433"/>
                <a:gd name="connsiteX29" fmla="*/ 990150 w 2062981"/>
                <a:gd name="connsiteY29" fmla="*/ 912335 h 1803433"/>
                <a:gd name="connsiteX30" fmla="*/ 1018726 w 2062981"/>
                <a:gd name="connsiteY30" fmla="*/ 771842 h 1803433"/>
                <a:gd name="connsiteX31" fmla="*/ 1085401 w 2062981"/>
                <a:gd name="connsiteY31" fmla="*/ 707548 h 1803433"/>
                <a:gd name="connsiteX32" fmla="*/ 1011582 w 2062981"/>
                <a:gd name="connsiteY32" fmla="*/ 555148 h 1803433"/>
                <a:gd name="connsiteX33" fmla="*/ 952051 w 2062981"/>
                <a:gd name="connsiteY33" fmla="*/ 455136 h 1803433"/>
                <a:gd name="connsiteX34" fmla="*/ 821082 w 2062981"/>
                <a:gd name="connsiteY34" fmla="*/ 340836 h 1803433"/>
                <a:gd name="connsiteX35" fmla="*/ 602511 w 2062981"/>
                <a:gd name="connsiteY35" fmla="*/ 886812 h 1803433"/>
                <a:gd name="connsiteX36" fmla="*/ 534538 w 2062981"/>
                <a:gd name="connsiteY36" fmla="*/ 1026635 h 1803433"/>
                <a:gd name="connsiteX37" fmla="*/ 386900 w 2062981"/>
                <a:gd name="connsiteY37" fmla="*/ 1269522 h 1803433"/>
                <a:gd name="connsiteX38" fmla="*/ 233805 w 2062981"/>
                <a:gd name="connsiteY38" fmla="*/ 1487881 h 1803433"/>
                <a:gd name="connsiteX39" fmla="*/ 1138 w 2062981"/>
                <a:gd name="connsiteY39" fmla="*/ 1398109 h 1803433"/>
                <a:gd name="connsiteX40" fmla="*/ 215450 w 2062981"/>
                <a:gd name="connsiteY40" fmla="*/ 1407635 h 1803433"/>
                <a:gd name="connsiteX41" fmla="*/ 334513 w 2062981"/>
                <a:gd name="connsiteY41" fmla="*/ 1145697 h 1803433"/>
                <a:gd name="connsiteX42" fmla="*/ 491675 w 2062981"/>
                <a:gd name="connsiteY42" fmla="*/ 912335 h 1803433"/>
                <a:gd name="connsiteX43" fmla="*/ 623438 w 2062981"/>
                <a:gd name="connsiteY43" fmla="*/ 757553 h 1803433"/>
                <a:gd name="connsiteX44" fmla="*/ 823463 w 2062981"/>
                <a:gd name="connsiteY44" fmla="*/ 262253 h 1803433"/>
                <a:gd name="connsiteX45" fmla="*/ 937763 w 2062981"/>
                <a:gd name="connsiteY45" fmla="*/ 81277 h 1803433"/>
                <a:gd name="connsiteX46" fmla="*/ 1025274 w 2062981"/>
                <a:gd name="connsiteY46" fmla="*/ 17 h 1803433"/>
                <a:gd name="connsiteX0" fmla="*/ 1025409 w 2063116"/>
                <a:gd name="connsiteY0" fmla="*/ 17 h 1803433"/>
                <a:gd name="connsiteX1" fmla="*/ 1109348 w 2063116"/>
                <a:gd name="connsiteY1" fmla="*/ 24127 h 1803433"/>
                <a:gd name="connsiteX2" fmla="*/ 1245079 w 2063116"/>
                <a:gd name="connsiteY2" fmla="*/ 181291 h 1803433"/>
                <a:gd name="connsiteX3" fmla="*/ 1345092 w 2063116"/>
                <a:gd name="connsiteY3" fmla="*/ 43179 h 1803433"/>
                <a:gd name="connsiteX4" fmla="*/ 1595123 w 2063116"/>
                <a:gd name="connsiteY4" fmla="*/ 443229 h 1803433"/>
                <a:gd name="connsiteX5" fmla="*/ 1696724 w 2063116"/>
                <a:gd name="connsiteY5" fmla="*/ 521810 h 1803433"/>
                <a:gd name="connsiteX6" fmla="*/ 1768160 w 2063116"/>
                <a:gd name="connsiteY6" fmla="*/ 769460 h 1803433"/>
                <a:gd name="connsiteX7" fmla="*/ 2058674 w 2063116"/>
                <a:gd name="connsiteY7" fmla="*/ 1279047 h 1803433"/>
                <a:gd name="connsiteX8" fmla="*/ 1939610 w 2063116"/>
                <a:gd name="connsiteY8" fmla="*/ 1183797 h 1803433"/>
                <a:gd name="connsiteX9" fmla="*/ 1877698 w 2063116"/>
                <a:gd name="connsiteY9" fmla="*/ 1017110 h 1803433"/>
                <a:gd name="connsiteX10" fmla="*/ 1763398 w 2063116"/>
                <a:gd name="connsiteY10" fmla="*/ 1017110 h 1803433"/>
                <a:gd name="connsiteX11" fmla="*/ 1677674 w 2063116"/>
                <a:gd name="connsiteY11" fmla="*/ 864710 h 1803433"/>
                <a:gd name="connsiteX12" fmla="*/ 1320486 w 2063116"/>
                <a:gd name="connsiteY12" fmla="*/ 1426685 h 1803433"/>
                <a:gd name="connsiteX13" fmla="*/ 1625286 w 2063116"/>
                <a:gd name="connsiteY13" fmla="*/ 740885 h 1803433"/>
                <a:gd name="connsiteX14" fmla="*/ 1530037 w 2063116"/>
                <a:gd name="connsiteY14" fmla="*/ 464660 h 1803433"/>
                <a:gd name="connsiteX15" fmla="*/ 1433199 w 2063116"/>
                <a:gd name="connsiteY15" fmla="*/ 536097 h 1803433"/>
                <a:gd name="connsiteX16" fmla="*/ 1333186 w 2063116"/>
                <a:gd name="connsiteY16" fmla="*/ 593247 h 1803433"/>
                <a:gd name="connsiteX17" fmla="*/ 1216505 w 2063116"/>
                <a:gd name="connsiteY17" fmla="*/ 695641 h 1803433"/>
                <a:gd name="connsiteX18" fmla="*/ 1171261 w 2063116"/>
                <a:gd name="connsiteY18" fmla="*/ 821847 h 1803433"/>
                <a:gd name="connsiteX19" fmla="*/ 1104586 w 2063116"/>
                <a:gd name="connsiteY19" fmla="*/ 959960 h 1803433"/>
                <a:gd name="connsiteX20" fmla="*/ 997430 w 2063116"/>
                <a:gd name="connsiteY20" fmla="*/ 1145697 h 1803433"/>
                <a:gd name="connsiteX21" fmla="*/ 947424 w 2063116"/>
                <a:gd name="connsiteY21" fmla="*/ 1357628 h 1803433"/>
                <a:gd name="connsiteX22" fmla="*/ 895036 w 2063116"/>
                <a:gd name="connsiteY22" fmla="*/ 1555272 h 1803433"/>
                <a:gd name="connsiteX23" fmla="*/ 804548 w 2063116"/>
                <a:gd name="connsiteY23" fmla="*/ 1802922 h 1803433"/>
                <a:gd name="connsiteX24" fmla="*/ 735492 w 2063116"/>
                <a:gd name="connsiteY24" fmla="*/ 1636235 h 1803433"/>
                <a:gd name="connsiteX25" fmla="*/ 830742 w 2063116"/>
                <a:gd name="connsiteY25" fmla="*/ 1529079 h 1803433"/>
                <a:gd name="connsiteX26" fmla="*/ 821218 w 2063116"/>
                <a:gd name="connsiteY26" fmla="*/ 1340960 h 1803433"/>
                <a:gd name="connsiteX27" fmla="*/ 856936 w 2063116"/>
                <a:gd name="connsiteY27" fmla="*/ 1155223 h 1803433"/>
                <a:gd name="connsiteX28" fmla="*/ 921230 w 2063116"/>
                <a:gd name="connsiteY28" fmla="*/ 1031398 h 1803433"/>
                <a:gd name="connsiteX29" fmla="*/ 990285 w 2063116"/>
                <a:gd name="connsiteY29" fmla="*/ 912335 h 1803433"/>
                <a:gd name="connsiteX30" fmla="*/ 1018861 w 2063116"/>
                <a:gd name="connsiteY30" fmla="*/ 771842 h 1803433"/>
                <a:gd name="connsiteX31" fmla="*/ 1085536 w 2063116"/>
                <a:gd name="connsiteY31" fmla="*/ 707548 h 1803433"/>
                <a:gd name="connsiteX32" fmla="*/ 1011717 w 2063116"/>
                <a:gd name="connsiteY32" fmla="*/ 555148 h 1803433"/>
                <a:gd name="connsiteX33" fmla="*/ 952186 w 2063116"/>
                <a:gd name="connsiteY33" fmla="*/ 455136 h 1803433"/>
                <a:gd name="connsiteX34" fmla="*/ 821217 w 2063116"/>
                <a:gd name="connsiteY34" fmla="*/ 340836 h 1803433"/>
                <a:gd name="connsiteX35" fmla="*/ 602646 w 2063116"/>
                <a:gd name="connsiteY35" fmla="*/ 886812 h 1803433"/>
                <a:gd name="connsiteX36" fmla="*/ 534673 w 2063116"/>
                <a:gd name="connsiteY36" fmla="*/ 1026635 h 1803433"/>
                <a:gd name="connsiteX37" fmla="*/ 387035 w 2063116"/>
                <a:gd name="connsiteY37" fmla="*/ 1269522 h 1803433"/>
                <a:gd name="connsiteX38" fmla="*/ 233940 w 2063116"/>
                <a:gd name="connsiteY38" fmla="*/ 1487881 h 1803433"/>
                <a:gd name="connsiteX39" fmla="*/ 1273 w 2063116"/>
                <a:gd name="connsiteY39" fmla="*/ 1398109 h 1803433"/>
                <a:gd name="connsiteX40" fmla="*/ 201297 w 2063116"/>
                <a:gd name="connsiteY40" fmla="*/ 1412397 h 1803433"/>
                <a:gd name="connsiteX41" fmla="*/ 334648 w 2063116"/>
                <a:gd name="connsiteY41" fmla="*/ 1145697 h 1803433"/>
                <a:gd name="connsiteX42" fmla="*/ 491810 w 2063116"/>
                <a:gd name="connsiteY42" fmla="*/ 912335 h 1803433"/>
                <a:gd name="connsiteX43" fmla="*/ 623573 w 2063116"/>
                <a:gd name="connsiteY43" fmla="*/ 757553 h 1803433"/>
                <a:gd name="connsiteX44" fmla="*/ 823598 w 2063116"/>
                <a:gd name="connsiteY44" fmla="*/ 262253 h 1803433"/>
                <a:gd name="connsiteX45" fmla="*/ 937898 w 2063116"/>
                <a:gd name="connsiteY45" fmla="*/ 81277 h 1803433"/>
                <a:gd name="connsiteX46" fmla="*/ 1025409 w 2063116"/>
                <a:gd name="connsiteY46" fmla="*/ 17 h 1803433"/>
                <a:gd name="connsiteX0" fmla="*/ 1025409 w 2063116"/>
                <a:gd name="connsiteY0" fmla="*/ 17 h 1803433"/>
                <a:gd name="connsiteX1" fmla="*/ 1109348 w 2063116"/>
                <a:gd name="connsiteY1" fmla="*/ 24127 h 1803433"/>
                <a:gd name="connsiteX2" fmla="*/ 1245079 w 2063116"/>
                <a:gd name="connsiteY2" fmla="*/ 181291 h 1803433"/>
                <a:gd name="connsiteX3" fmla="*/ 1345092 w 2063116"/>
                <a:gd name="connsiteY3" fmla="*/ 43179 h 1803433"/>
                <a:gd name="connsiteX4" fmla="*/ 1595123 w 2063116"/>
                <a:gd name="connsiteY4" fmla="*/ 443229 h 1803433"/>
                <a:gd name="connsiteX5" fmla="*/ 1696724 w 2063116"/>
                <a:gd name="connsiteY5" fmla="*/ 521810 h 1803433"/>
                <a:gd name="connsiteX6" fmla="*/ 1768160 w 2063116"/>
                <a:gd name="connsiteY6" fmla="*/ 769460 h 1803433"/>
                <a:gd name="connsiteX7" fmla="*/ 2058674 w 2063116"/>
                <a:gd name="connsiteY7" fmla="*/ 1279047 h 1803433"/>
                <a:gd name="connsiteX8" fmla="*/ 1939610 w 2063116"/>
                <a:gd name="connsiteY8" fmla="*/ 1183797 h 1803433"/>
                <a:gd name="connsiteX9" fmla="*/ 1877698 w 2063116"/>
                <a:gd name="connsiteY9" fmla="*/ 1017110 h 1803433"/>
                <a:gd name="connsiteX10" fmla="*/ 1763398 w 2063116"/>
                <a:gd name="connsiteY10" fmla="*/ 1017110 h 1803433"/>
                <a:gd name="connsiteX11" fmla="*/ 1677674 w 2063116"/>
                <a:gd name="connsiteY11" fmla="*/ 864710 h 1803433"/>
                <a:gd name="connsiteX12" fmla="*/ 1320486 w 2063116"/>
                <a:gd name="connsiteY12" fmla="*/ 1426685 h 1803433"/>
                <a:gd name="connsiteX13" fmla="*/ 1625286 w 2063116"/>
                <a:gd name="connsiteY13" fmla="*/ 740885 h 1803433"/>
                <a:gd name="connsiteX14" fmla="*/ 1530037 w 2063116"/>
                <a:gd name="connsiteY14" fmla="*/ 464660 h 1803433"/>
                <a:gd name="connsiteX15" fmla="*/ 1433199 w 2063116"/>
                <a:gd name="connsiteY15" fmla="*/ 536097 h 1803433"/>
                <a:gd name="connsiteX16" fmla="*/ 1333186 w 2063116"/>
                <a:gd name="connsiteY16" fmla="*/ 593247 h 1803433"/>
                <a:gd name="connsiteX17" fmla="*/ 1216505 w 2063116"/>
                <a:gd name="connsiteY17" fmla="*/ 695641 h 1803433"/>
                <a:gd name="connsiteX18" fmla="*/ 1171261 w 2063116"/>
                <a:gd name="connsiteY18" fmla="*/ 821847 h 1803433"/>
                <a:gd name="connsiteX19" fmla="*/ 1104586 w 2063116"/>
                <a:gd name="connsiteY19" fmla="*/ 959960 h 1803433"/>
                <a:gd name="connsiteX20" fmla="*/ 997430 w 2063116"/>
                <a:gd name="connsiteY20" fmla="*/ 1145697 h 1803433"/>
                <a:gd name="connsiteX21" fmla="*/ 947424 w 2063116"/>
                <a:gd name="connsiteY21" fmla="*/ 1357628 h 1803433"/>
                <a:gd name="connsiteX22" fmla="*/ 895036 w 2063116"/>
                <a:gd name="connsiteY22" fmla="*/ 1555272 h 1803433"/>
                <a:gd name="connsiteX23" fmla="*/ 804548 w 2063116"/>
                <a:gd name="connsiteY23" fmla="*/ 1802922 h 1803433"/>
                <a:gd name="connsiteX24" fmla="*/ 735492 w 2063116"/>
                <a:gd name="connsiteY24" fmla="*/ 1636235 h 1803433"/>
                <a:gd name="connsiteX25" fmla="*/ 830742 w 2063116"/>
                <a:gd name="connsiteY25" fmla="*/ 1529079 h 1803433"/>
                <a:gd name="connsiteX26" fmla="*/ 821218 w 2063116"/>
                <a:gd name="connsiteY26" fmla="*/ 1340960 h 1803433"/>
                <a:gd name="connsiteX27" fmla="*/ 856936 w 2063116"/>
                <a:gd name="connsiteY27" fmla="*/ 1155223 h 1803433"/>
                <a:gd name="connsiteX28" fmla="*/ 921230 w 2063116"/>
                <a:gd name="connsiteY28" fmla="*/ 1031398 h 1803433"/>
                <a:gd name="connsiteX29" fmla="*/ 990285 w 2063116"/>
                <a:gd name="connsiteY29" fmla="*/ 912335 h 1803433"/>
                <a:gd name="connsiteX30" fmla="*/ 1018861 w 2063116"/>
                <a:gd name="connsiteY30" fmla="*/ 771842 h 1803433"/>
                <a:gd name="connsiteX31" fmla="*/ 1085536 w 2063116"/>
                <a:gd name="connsiteY31" fmla="*/ 707548 h 1803433"/>
                <a:gd name="connsiteX32" fmla="*/ 1011717 w 2063116"/>
                <a:gd name="connsiteY32" fmla="*/ 555148 h 1803433"/>
                <a:gd name="connsiteX33" fmla="*/ 952186 w 2063116"/>
                <a:gd name="connsiteY33" fmla="*/ 455136 h 1803433"/>
                <a:gd name="connsiteX34" fmla="*/ 821217 w 2063116"/>
                <a:gd name="connsiteY34" fmla="*/ 340836 h 1803433"/>
                <a:gd name="connsiteX35" fmla="*/ 602646 w 2063116"/>
                <a:gd name="connsiteY35" fmla="*/ 886812 h 1803433"/>
                <a:gd name="connsiteX36" fmla="*/ 534673 w 2063116"/>
                <a:gd name="connsiteY36" fmla="*/ 1026635 h 1803433"/>
                <a:gd name="connsiteX37" fmla="*/ 387035 w 2063116"/>
                <a:gd name="connsiteY37" fmla="*/ 1269522 h 1803433"/>
                <a:gd name="connsiteX38" fmla="*/ 233940 w 2063116"/>
                <a:gd name="connsiteY38" fmla="*/ 1487881 h 1803433"/>
                <a:gd name="connsiteX39" fmla="*/ 1273 w 2063116"/>
                <a:gd name="connsiteY39" fmla="*/ 1398109 h 1803433"/>
                <a:gd name="connsiteX40" fmla="*/ 201297 w 2063116"/>
                <a:gd name="connsiteY40" fmla="*/ 1412397 h 1803433"/>
                <a:gd name="connsiteX41" fmla="*/ 334648 w 2063116"/>
                <a:gd name="connsiteY41" fmla="*/ 1145697 h 1803433"/>
                <a:gd name="connsiteX42" fmla="*/ 491810 w 2063116"/>
                <a:gd name="connsiteY42" fmla="*/ 912335 h 1803433"/>
                <a:gd name="connsiteX43" fmla="*/ 623573 w 2063116"/>
                <a:gd name="connsiteY43" fmla="*/ 757553 h 1803433"/>
                <a:gd name="connsiteX44" fmla="*/ 823598 w 2063116"/>
                <a:gd name="connsiteY44" fmla="*/ 262253 h 1803433"/>
                <a:gd name="connsiteX45" fmla="*/ 937898 w 2063116"/>
                <a:gd name="connsiteY45" fmla="*/ 81277 h 1803433"/>
                <a:gd name="connsiteX46" fmla="*/ 1025409 w 2063116"/>
                <a:gd name="connsiteY46" fmla="*/ 17 h 1803433"/>
                <a:gd name="connsiteX0" fmla="*/ 1025409 w 2063116"/>
                <a:gd name="connsiteY0" fmla="*/ 17 h 1803433"/>
                <a:gd name="connsiteX1" fmla="*/ 1109348 w 2063116"/>
                <a:gd name="connsiteY1" fmla="*/ 24127 h 1803433"/>
                <a:gd name="connsiteX2" fmla="*/ 1245079 w 2063116"/>
                <a:gd name="connsiteY2" fmla="*/ 181291 h 1803433"/>
                <a:gd name="connsiteX3" fmla="*/ 1345092 w 2063116"/>
                <a:gd name="connsiteY3" fmla="*/ 43179 h 1803433"/>
                <a:gd name="connsiteX4" fmla="*/ 1595123 w 2063116"/>
                <a:gd name="connsiteY4" fmla="*/ 443229 h 1803433"/>
                <a:gd name="connsiteX5" fmla="*/ 1696724 w 2063116"/>
                <a:gd name="connsiteY5" fmla="*/ 521810 h 1803433"/>
                <a:gd name="connsiteX6" fmla="*/ 1768160 w 2063116"/>
                <a:gd name="connsiteY6" fmla="*/ 769460 h 1803433"/>
                <a:gd name="connsiteX7" fmla="*/ 2058674 w 2063116"/>
                <a:gd name="connsiteY7" fmla="*/ 1279047 h 1803433"/>
                <a:gd name="connsiteX8" fmla="*/ 1939610 w 2063116"/>
                <a:gd name="connsiteY8" fmla="*/ 1183797 h 1803433"/>
                <a:gd name="connsiteX9" fmla="*/ 1877698 w 2063116"/>
                <a:gd name="connsiteY9" fmla="*/ 1017110 h 1803433"/>
                <a:gd name="connsiteX10" fmla="*/ 1763398 w 2063116"/>
                <a:gd name="connsiteY10" fmla="*/ 1017110 h 1803433"/>
                <a:gd name="connsiteX11" fmla="*/ 1677674 w 2063116"/>
                <a:gd name="connsiteY11" fmla="*/ 864710 h 1803433"/>
                <a:gd name="connsiteX12" fmla="*/ 1320486 w 2063116"/>
                <a:gd name="connsiteY12" fmla="*/ 1426685 h 1803433"/>
                <a:gd name="connsiteX13" fmla="*/ 1625286 w 2063116"/>
                <a:gd name="connsiteY13" fmla="*/ 740885 h 1803433"/>
                <a:gd name="connsiteX14" fmla="*/ 1530037 w 2063116"/>
                <a:gd name="connsiteY14" fmla="*/ 464660 h 1803433"/>
                <a:gd name="connsiteX15" fmla="*/ 1433199 w 2063116"/>
                <a:gd name="connsiteY15" fmla="*/ 536097 h 1803433"/>
                <a:gd name="connsiteX16" fmla="*/ 1333186 w 2063116"/>
                <a:gd name="connsiteY16" fmla="*/ 593247 h 1803433"/>
                <a:gd name="connsiteX17" fmla="*/ 1216505 w 2063116"/>
                <a:gd name="connsiteY17" fmla="*/ 695641 h 1803433"/>
                <a:gd name="connsiteX18" fmla="*/ 1171261 w 2063116"/>
                <a:gd name="connsiteY18" fmla="*/ 821847 h 1803433"/>
                <a:gd name="connsiteX19" fmla="*/ 1104586 w 2063116"/>
                <a:gd name="connsiteY19" fmla="*/ 959960 h 1803433"/>
                <a:gd name="connsiteX20" fmla="*/ 997430 w 2063116"/>
                <a:gd name="connsiteY20" fmla="*/ 1145697 h 1803433"/>
                <a:gd name="connsiteX21" fmla="*/ 947424 w 2063116"/>
                <a:gd name="connsiteY21" fmla="*/ 1357628 h 1803433"/>
                <a:gd name="connsiteX22" fmla="*/ 895036 w 2063116"/>
                <a:gd name="connsiteY22" fmla="*/ 1555272 h 1803433"/>
                <a:gd name="connsiteX23" fmla="*/ 804548 w 2063116"/>
                <a:gd name="connsiteY23" fmla="*/ 1802922 h 1803433"/>
                <a:gd name="connsiteX24" fmla="*/ 735492 w 2063116"/>
                <a:gd name="connsiteY24" fmla="*/ 1636235 h 1803433"/>
                <a:gd name="connsiteX25" fmla="*/ 830742 w 2063116"/>
                <a:gd name="connsiteY25" fmla="*/ 1529079 h 1803433"/>
                <a:gd name="connsiteX26" fmla="*/ 821218 w 2063116"/>
                <a:gd name="connsiteY26" fmla="*/ 1340960 h 1803433"/>
                <a:gd name="connsiteX27" fmla="*/ 856936 w 2063116"/>
                <a:gd name="connsiteY27" fmla="*/ 1155223 h 1803433"/>
                <a:gd name="connsiteX28" fmla="*/ 921230 w 2063116"/>
                <a:gd name="connsiteY28" fmla="*/ 1031398 h 1803433"/>
                <a:gd name="connsiteX29" fmla="*/ 990285 w 2063116"/>
                <a:gd name="connsiteY29" fmla="*/ 912335 h 1803433"/>
                <a:gd name="connsiteX30" fmla="*/ 1018861 w 2063116"/>
                <a:gd name="connsiteY30" fmla="*/ 771842 h 1803433"/>
                <a:gd name="connsiteX31" fmla="*/ 1085536 w 2063116"/>
                <a:gd name="connsiteY31" fmla="*/ 707548 h 1803433"/>
                <a:gd name="connsiteX32" fmla="*/ 1011717 w 2063116"/>
                <a:gd name="connsiteY32" fmla="*/ 555148 h 1803433"/>
                <a:gd name="connsiteX33" fmla="*/ 952186 w 2063116"/>
                <a:gd name="connsiteY33" fmla="*/ 455136 h 1803433"/>
                <a:gd name="connsiteX34" fmla="*/ 821217 w 2063116"/>
                <a:gd name="connsiteY34" fmla="*/ 340836 h 1803433"/>
                <a:gd name="connsiteX35" fmla="*/ 602646 w 2063116"/>
                <a:gd name="connsiteY35" fmla="*/ 886812 h 1803433"/>
                <a:gd name="connsiteX36" fmla="*/ 534673 w 2063116"/>
                <a:gd name="connsiteY36" fmla="*/ 1026635 h 1803433"/>
                <a:gd name="connsiteX37" fmla="*/ 387035 w 2063116"/>
                <a:gd name="connsiteY37" fmla="*/ 1269522 h 1803433"/>
                <a:gd name="connsiteX38" fmla="*/ 233940 w 2063116"/>
                <a:gd name="connsiteY38" fmla="*/ 1487881 h 1803433"/>
                <a:gd name="connsiteX39" fmla="*/ 1273 w 2063116"/>
                <a:gd name="connsiteY39" fmla="*/ 1398109 h 1803433"/>
                <a:gd name="connsiteX40" fmla="*/ 201297 w 2063116"/>
                <a:gd name="connsiteY40" fmla="*/ 1412397 h 1803433"/>
                <a:gd name="connsiteX41" fmla="*/ 334648 w 2063116"/>
                <a:gd name="connsiteY41" fmla="*/ 1145697 h 1803433"/>
                <a:gd name="connsiteX42" fmla="*/ 491810 w 2063116"/>
                <a:gd name="connsiteY42" fmla="*/ 912335 h 1803433"/>
                <a:gd name="connsiteX43" fmla="*/ 623573 w 2063116"/>
                <a:gd name="connsiteY43" fmla="*/ 757553 h 1803433"/>
                <a:gd name="connsiteX44" fmla="*/ 823598 w 2063116"/>
                <a:gd name="connsiteY44" fmla="*/ 262253 h 1803433"/>
                <a:gd name="connsiteX45" fmla="*/ 937898 w 2063116"/>
                <a:gd name="connsiteY45" fmla="*/ 81277 h 1803433"/>
                <a:gd name="connsiteX46" fmla="*/ 1025409 w 2063116"/>
                <a:gd name="connsiteY46" fmla="*/ 17 h 1803433"/>
                <a:gd name="connsiteX0" fmla="*/ 1025409 w 2063116"/>
                <a:gd name="connsiteY0" fmla="*/ 17 h 1803433"/>
                <a:gd name="connsiteX1" fmla="*/ 1109348 w 2063116"/>
                <a:gd name="connsiteY1" fmla="*/ 24127 h 1803433"/>
                <a:gd name="connsiteX2" fmla="*/ 1245079 w 2063116"/>
                <a:gd name="connsiteY2" fmla="*/ 181291 h 1803433"/>
                <a:gd name="connsiteX3" fmla="*/ 1345092 w 2063116"/>
                <a:gd name="connsiteY3" fmla="*/ 43179 h 1803433"/>
                <a:gd name="connsiteX4" fmla="*/ 1595123 w 2063116"/>
                <a:gd name="connsiteY4" fmla="*/ 443229 h 1803433"/>
                <a:gd name="connsiteX5" fmla="*/ 1696724 w 2063116"/>
                <a:gd name="connsiteY5" fmla="*/ 521810 h 1803433"/>
                <a:gd name="connsiteX6" fmla="*/ 1768160 w 2063116"/>
                <a:gd name="connsiteY6" fmla="*/ 769460 h 1803433"/>
                <a:gd name="connsiteX7" fmla="*/ 2058674 w 2063116"/>
                <a:gd name="connsiteY7" fmla="*/ 1279047 h 1803433"/>
                <a:gd name="connsiteX8" fmla="*/ 1939610 w 2063116"/>
                <a:gd name="connsiteY8" fmla="*/ 1183797 h 1803433"/>
                <a:gd name="connsiteX9" fmla="*/ 1877698 w 2063116"/>
                <a:gd name="connsiteY9" fmla="*/ 1017110 h 1803433"/>
                <a:gd name="connsiteX10" fmla="*/ 1763398 w 2063116"/>
                <a:gd name="connsiteY10" fmla="*/ 1017110 h 1803433"/>
                <a:gd name="connsiteX11" fmla="*/ 1677674 w 2063116"/>
                <a:gd name="connsiteY11" fmla="*/ 864710 h 1803433"/>
                <a:gd name="connsiteX12" fmla="*/ 1320486 w 2063116"/>
                <a:gd name="connsiteY12" fmla="*/ 1426685 h 1803433"/>
                <a:gd name="connsiteX13" fmla="*/ 1625286 w 2063116"/>
                <a:gd name="connsiteY13" fmla="*/ 740885 h 1803433"/>
                <a:gd name="connsiteX14" fmla="*/ 1530037 w 2063116"/>
                <a:gd name="connsiteY14" fmla="*/ 464660 h 1803433"/>
                <a:gd name="connsiteX15" fmla="*/ 1433199 w 2063116"/>
                <a:gd name="connsiteY15" fmla="*/ 536097 h 1803433"/>
                <a:gd name="connsiteX16" fmla="*/ 1333186 w 2063116"/>
                <a:gd name="connsiteY16" fmla="*/ 593247 h 1803433"/>
                <a:gd name="connsiteX17" fmla="*/ 1216505 w 2063116"/>
                <a:gd name="connsiteY17" fmla="*/ 695641 h 1803433"/>
                <a:gd name="connsiteX18" fmla="*/ 1171261 w 2063116"/>
                <a:gd name="connsiteY18" fmla="*/ 821847 h 1803433"/>
                <a:gd name="connsiteX19" fmla="*/ 1104586 w 2063116"/>
                <a:gd name="connsiteY19" fmla="*/ 959960 h 1803433"/>
                <a:gd name="connsiteX20" fmla="*/ 997430 w 2063116"/>
                <a:gd name="connsiteY20" fmla="*/ 1145697 h 1803433"/>
                <a:gd name="connsiteX21" fmla="*/ 947424 w 2063116"/>
                <a:gd name="connsiteY21" fmla="*/ 1357628 h 1803433"/>
                <a:gd name="connsiteX22" fmla="*/ 895036 w 2063116"/>
                <a:gd name="connsiteY22" fmla="*/ 1555272 h 1803433"/>
                <a:gd name="connsiteX23" fmla="*/ 804548 w 2063116"/>
                <a:gd name="connsiteY23" fmla="*/ 1802922 h 1803433"/>
                <a:gd name="connsiteX24" fmla="*/ 735492 w 2063116"/>
                <a:gd name="connsiteY24" fmla="*/ 1636235 h 1803433"/>
                <a:gd name="connsiteX25" fmla="*/ 830742 w 2063116"/>
                <a:gd name="connsiteY25" fmla="*/ 1529079 h 1803433"/>
                <a:gd name="connsiteX26" fmla="*/ 821218 w 2063116"/>
                <a:gd name="connsiteY26" fmla="*/ 1340960 h 1803433"/>
                <a:gd name="connsiteX27" fmla="*/ 856936 w 2063116"/>
                <a:gd name="connsiteY27" fmla="*/ 1155223 h 1803433"/>
                <a:gd name="connsiteX28" fmla="*/ 921230 w 2063116"/>
                <a:gd name="connsiteY28" fmla="*/ 1031398 h 1803433"/>
                <a:gd name="connsiteX29" fmla="*/ 990285 w 2063116"/>
                <a:gd name="connsiteY29" fmla="*/ 912335 h 1803433"/>
                <a:gd name="connsiteX30" fmla="*/ 1018861 w 2063116"/>
                <a:gd name="connsiteY30" fmla="*/ 771842 h 1803433"/>
                <a:gd name="connsiteX31" fmla="*/ 1085536 w 2063116"/>
                <a:gd name="connsiteY31" fmla="*/ 707548 h 1803433"/>
                <a:gd name="connsiteX32" fmla="*/ 1011717 w 2063116"/>
                <a:gd name="connsiteY32" fmla="*/ 555148 h 1803433"/>
                <a:gd name="connsiteX33" fmla="*/ 952186 w 2063116"/>
                <a:gd name="connsiteY33" fmla="*/ 455136 h 1803433"/>
                <a:gd name="connsiteX34" fmla="*/ 821217 w 2063116"/>
                <a:gd name="connsiteY34" fmla="*/ 340836 h 1803433"/>
                <a:gd name="connsiteX35" fmla="*/ 602646 w 2063116"/>
                <a:gd name="connsiteY35" fmla="*/ 886812 h 1803433"/>
                <a:gd name="connsiteX36" fmla="*/ 534673 w 2063116"/>
                <a:gd name="connsiteY36" fmla="*/ 1026635 h 1803433"/>
                <a:gd name="connsiteX37" fmla="*/ 387035 w 2063116"/>
                <a:gd name="connsiteY37" fmla="*/ 1269522 h 1803433"/>
                <a:gd name="connsiteX38" fmla="*/ 233940 w 2063116"/>
                <a:gd name="connsiteY38" fmla="*/ 1487881 h 1803433"/>
                <a:gd name="connsiteX39" fmla="*/ 1273 w 2063116"/>
                <a:gd name="connsiteY39" fmla="*/ 1398109 h 1803433"/>
                <a:gd name="connsiteX40" fmla="*/ 201297 w 2063116"/>
                <a:gd name="connsiteY40" fmla="*/ 1412397 h 1803433"/>
                <a:gd name="connsiteX41" fmla="*/ 334648 w 2063116"/>
                <a:gd name="connsiteY41" fmla="*/ 1145697 h 1803433"/>
                <a:gd name="connsiteX42" fmla="*/ 491810 w 2063116"/>
                <a:gd name="connsiteY42" fmla="*/ 912335 h 1803433"/>
                <a:gd name="connsiteX43" fmla="*/ 623573 w 2063116"/>
                <a:gd name="connsiteY43" fmla="*/ 757553 h 1803433"/>
                <a:gd name="connsiteX44" fmla="*/ 823598 w 2063116"/>
                <a:gd name="connsiteY44" fmla="*/ 262253 h 1803433"/>
                <a:gd name="connsiteX45" fmla="*/ 937898 w 2063116"/>
                <a:gd name="connsiteY45" fmla="*/ 81277 h 1803433"/>
                <a:gd name="connsiteX46" fmla="*/ 1025409 w 2063116"/>
                <a:gd name="connsiteY46" fmla="*/ 17 h 1803433"/>
                <a:gd name="connsiteX0" fmla="*/ 1025409 w 2063116"/>
                <a:gd name="connsiteY0" fmla="*/ 17 h 1803433"/>
                <a:gd name="connsiteX1" fmla="*/ 1109348 w 2063116"/>
                <a:gd name="connsiteY1" fmla="*/ 24127 h 1803433"/>
                <a:gd name="connsiteX2" fmla="*/ 1245079 w 2063116"/>
                <a:gd name="connsiteY2" fmla="*/ 181291 h 1803433"/>
                <a:gd name="connsiteX3" fmla="*/ 1345092 w 2063116"/>
                <a:gd name="connsiteY3" fmla="*/ 43179 h 1803433"/>
                <a:gd name="connsiteX4" fmla="*/ 1595123 w 2063116"/>
                <a:gd name="connsiteY4" fmla="*/ 443229 h 1803433"/>
                <a:gd name="connsiteX5" fmla="*/ 1696724 w 2063116"/>
                <a:gd name="connsiteY5" fmla="*/ 521810 h 1803433"/>
                <a:gd name="connsiteX6" fmla="*/ 1768160 w 2063116"/>
                <a:gd name="connsiteY6" fmla="*/ 769460 h 1803433"/>
                <a:gd name="connsiteX7" fmla="*/ 2058674 w 2063116"/>
                <a:gd name="connsiteY7" fmla="*/ 1279047 h 1803433"/>
                <a:gd name="connsiteX8" fmla="*/ 1939610 w 2063116"/>
                <a:gd name="connsiteY8" fmla="*/ 1183797 h 1803433"/>
                <a:gd name="connsiteX9" fmla="*/ 1877698 w 2063116"/>
                <a:gd name="connsiteY9" fmla="*/ 1017110 h 1803433"/>
                <a:gd name="connsiteX10" fmla="*/ 1763398 w 2063116"/>
                <a:gd name="connsiteY10" fmla="*/ 1017110 h 1803433"/>
                <a:gd name="connsiteX11" fmla="*/ 1677674 w 2063116"/>
                <a:gd name="connsiteY11" fmla="*/ 864710 h 1803433"/>
                <a:gd name="connsiteX12" fmla="*/ 1320486 w 2063116"/>
                <a:gd name="connsiteY12" fmla="*/ 1426685 h 1803433"/>
                <a:gd name="connsiteX13" fmla="*/ 1625286 w 2063116"/>
                <a:gd name="connsiteY13" fmla="*/ 740885 h 1803433"/>
                <a:gd name="connsiteX14" fmla="*/ 1530037 w 2063116"/>
                <a:gd name="connsiteY14" fmla="*/ 464660 h 1803433"/>
                <a:gd name="connsiteX15" fmla="*/ 1433199 w 2063116"/>
                <a:gd name="connsiteY15" fmla="*/ 536097 h 1803433"/>
                <a:gd name="connsiteX16" fmla="*/ 1333186 w 2063116"/>
                <a:gd name="connsiteY16" fmla="*/ 593247 h 1803433"/>
                <a:gd name="connsiteX17" fmla="*/ 1216505 w 2063116"/>
                <a:gd name="connsiteY17" fmla="*/ 695641 h 1803433"/>
                <a:gd name="connsiteX18" fmla="*/ 1171261 w 2063116"/>
                <a:gd name="connsiteY18" fmla="*/ 821847 h 1803433"/>
                <a:gd name="connsiteX19" fmla="*/ 1104586 w 2063116"/>
                <a:gd name="connsiteY19" fmla="*/ 959960 h 1803433"/>
                <a:gd name="connsiteX20" fmla="*/ 997430 w 2063116"/>
                <a:gd name="connsiteY20" fmla="*/ 1145697 h 1803433"/>
                <a:gd name="connsiteX21" fmla="*/ 947424 w 2063116"/>
                <a:gd name="connsiteY21" fmla="*/ 1357628 h 1803433"/>
                <a:gd name="connsiteX22" fmla="*/ 895036 w 2063116"/>
                <a:gd name="connsiteY22" fmla="*/ 1555272 h 1803433"/>
                <a:gd name="connsiteX23" fmla="*/ 804548 w 2063116"/>
                <a:gd name="connsiteY23" fmla="*/ 1802922 h 1803433"/>
                <a:gd name="connsiteX24" fmla="*/ 735492 w 2063116"/>
                <a:gd name="connsiteY24" fmla="*/ 1636235 h 1803433"/>
                <a:gd name="connsiteX25" fmla="*/ 830742 w 2063116"/>
                <a:gd name="connsiteY25" fmla="*/ 1529079 h 1803433"/>
                <a:gd name="connsiteX26" fmla="*/ 821218 w 2063116"/>
                <a:gd name="connsiteY26" fmla="*/ 1340960 h 1803433"/>
                <a:gd name="connsiteX27" fmla="*/ 856936 w 2063116"/>
                <a:gd name="connsiteY27" fmla="*/ 1155223 h 1803433"/>
                <a:gd name="connsiteX28" fmla="*/ 921230 w 2063116"/>
                <a:gd name="connsiteY28" fmla="*/ 1031398 h 1803433"/>
                <a:gd name="connsiteX29" fmla="*/ 990285 w 2063116"/>
                <a:gd name="connsiteY29" fmla="*/ 912335 h 1803433"/>
                <a:gd name="connsiteX30" fmla="*/ 1018861 w 2063116"/>
                <a:gd name="connsiteY30" fmla="*/ 771842 h 1803433"/>
                <a:gd name="connsiteX31" fmla="*/ 1085536 w 2063116"/>
                <a:gd name="connsiteY31" fmla="*/ 707548 h 1803433"/>
                <a:gd name="connsiteX32" fmla="*/ 1011717 w 2063116"/>
                <a:gd name="connsiteY32" fmla="*/ 555148 h 1803433"/>
                <a:gd name="connsiteX33" fmla="*/ 952186 w 2063116"/>
                <a:gd name="connsiteY33" fmla="*/ 455136 h 1803433"/>
                <a:gd name="connsiteX34" fmla="*/ 821217 w 2063116"/>
                <a:gd name="connsiteY34" fmla="*/ 340836 h 1803433"/>
                <a:gd name="connsiteX35" fmla="*/ 602646 w 2063116"/>
                <a:gd name="connsiteY35" fmla="*/ 886812 h 1803433"/>
                <a:gd name="connsiteX36" fmla="*/ 534673 w 2063116"/>
                <a:gd name="connsiteY36" fmla="*/ 1026635 h 1803433"/>
                <a:gd name="connsiteX37" fmla="*/ 387035 w 2063116"/>
                <a:gd name="connsiteY37" fmla="*/ 1269522 h 1803433"/>
                <a:gd name="connsiteX38" fmla="*/ 233940 w 2063116"/>
                <a:gd name="connsiteY38" fmla="*/ 1487881 h 1803433"/>
                <a:gd name="connsiteX39" fmla="*/ 1273 w 2063116"/>
                <a:gd name="connsiteY39" fmla="*/ 1398109 h 1803433"/>
                <a:gd name="connsiteX40" fmla="*/ 201297 w 2063116"/>
                <a:gd name="connsiteY40" fmla="*/ 1412397 h 1803433"/>
                <a:gd name="connsiteX41" fmla="*/ 334648 w 2063116"/>
                <a:gd name="connsiteY41" fmla="*/ 1145697 h 1803433"/>
                <a:gd name="connsiteX42" fmla="*/ 491810 w 2063116"/>
                <a:gd name="connsiteY42" fmla="*/ 912335 h 1803433"/>
                <a:gd name="connsiteX43" fmla="*/ 623573 w 2063116"/>
                <a:gd name="connsiteY43" fmla="*/ 757553 h 1803433"/>
                <a:gd name="connsiteX44" fmla="*/ 823598 w 2063116"/>
                <a:gd name="connsiteY44" fmla="*/ 262253 h 1803433"/>
                <a:gd name="connsiteX45" fmla="*/ 937898 w 2063116"/>
                <a:gd name="connsiteY45" fmla="*/ 81277 h 1803433"/>
                <a:gd name="connsiteX46" fmla="*/ 1025409 w 2063116"/>
                <a:gd name="connsiteY46" fmla="*/ 17 h 1803433"/>
                <a:gd name="connsiteX0" fmla="*/ 1025409 w 2063116"/>
                <a:gd name="connsiteY0" fmla="*/ 17 h 1803433"/>
                <a:gd name="connsiteX1" fmla="*/ 1109348 w 2063116"/>
                <a:gd name="connsiteY1" fmla="*/ 24127 h 1803433"/>
                <a:gd name="connsiteX2" fmla="*/ 1245079 w 2063116"/>
                <a:gd name="connsiteY2" fmla="*/ 181291 h 1803433"/>
                <a:gd name="connsiteX3" fmla="*/ 1345092 w 2063116"/>
                <a:gd name="connsiteY3" fmla="*/ 43179 h 1803433"/>
                <a:gd name="connsiteX4" fmla="*/ 1595123 w 2063116"/>
                <a:gd name="connsiteY4" fmla="*/ 443229 h 1803433"/>
                <a:gd name="connsiteX5" fmla="*/ 1696724 w 2063116"/>
                <a:gd name="connsiteY5" fmla="*/ 521810 h 1803433"/>
                <a:gd name="connsiteX6" fmla="*/ 1768160 w 2063116"/>
                <a:gd name="connsiteY6" fmla="*/ 769460 h 1803433"/>
                <a:gd name="connsiteX7" fmla="*/ 2058674 w 2063116"/>
                <a:gd name="connsiteY7" fmla="*/ 1279047 h 1803433"/>
                <a:gd name="connsiteX8" fmla="*/ 1939610 w 2063116"/>
                <a:gd name="connsiteY8" fmla="*/ 1183797 h 1803433"/>
                <a:gd name="connsiteX9" fmla="*/ 1877698 w 2063116"/>
                <a:gd name="connsiteY9" fmla="*/ 1017110 h 1803433"/>
                <a:gd name="connsiteX10" fmla="*/ 1763398 w 2063116"/>
                <a:gd name="connsiteY10" fmla="*/ 1017110 h 1803433"/>
                <a:gd name="connsiteX11" fmla="*/ 1677674 w 2063116"/>
                <a:gd name="connsiteY11" fmla="*/ 864710 h 1803433"/>
                <a:gd name="connsiteX12" fmla="*/ 1320486 w 2063116"/>
                <a:gd name="connsiteY12" fmla="*/ 1426685 h 1803433"/>
                <a:gd name="connsiteX13" fmla="*/ 1625286 w 2063116"/>
                <a:gd name="connsiteY13" fmla="*/ 740885 h 1803433"/>
                <a:gd name="connsiteX14" fmla="*/ 1530037 w 2063116"/>
                <a:gd name="connsiteY14" fmla="*/ 464660 h 1803433"/>
                <a:gd name="connsiteX15" fmla="*/ 1433199 w 2063116"/>
                <a:gd name="connsiteY15" fmla="*/ 536097 h 1803433"/>
                <a:gd name="connsiteX16" fmla="*/ 1333186 w 2063116"/>
                <a:gd name="connsiteY16" fmla="*/ 593247 h 1803433"/>
                <a:gd name="connsiteX17" fmla="*/ 1216505 w 2063116"/>
                <a:gd name="connsiteY17" fmla="*/ 695641 h 1803433"/>
                <a:gd name="connsiteX18" fmla="*/ 1171261 w 2063116"/>
                <a:gd name="connsiteY18" fmla="*/ 821847 h 1803433"/>
                <a:gd name="connsiteX19" fmla="*/ 1104586 w 2063116"/>
                <a:gd name="connsiteY19" fmla="*/ 959960 h 1803433"/>
                <a:gd name="connsiteX20" fmla="*/ 997430 w 2063116"/>
                <a:gd name="connsiteY20" fmla="*/ 1145697 h 1803433"/>
                <a:gd name="connsiteX21" fmla="*/ 947424 w 2063116"/>
                <a:gd name="connsiteY21" fmla="*/ 1357628 h 1803433"/>
                <a:gd name="connsiteX22" fmla="*/ 895036 w 2063116"/>
                <a:gd name="connsiteY22" fmla="*/ 1555272 h 1803433"/>
                <a:gd name="connsiteX23" fmla="*/ 804548 w 2063116"/>
                <a:gd name="connsiteY23" fmla="*/ 1802922 h 1803433"/>
                <a:gd name="connsiteX24" fmla="*/ 735492 w 2063116"/>
                <a:gd name="connsiteY24" fmla="*/ 1636235 h 1803433"/>
                <a:gd name="connsiteX25" fmla="*/ 830742 w 2063116"/>
                <a:gd name="connsiteY25" fmla="*/ 1529079 h 1803433"/>
                <a:gd name="connsiteX26" fmla="*/ 821218 w 2063116"/>
                <a:gd name="connsiteY26" fmla="*/ 1340960 h 1803433"/>
                <a:gd name="connsiteX27" fmla="*/ 856936 w 2063116"/>
                <a:gd name="connsiteY27" fmla="*/ 1155223 h 1803433"/>
                <a:gd name="connsiteX28" fmla="*/ 921230 w 2063116"/>
                <a:gd name="connsiteY28" fmla="*/ 1031398 h 1803433"/>
                <a:gd name="connsiteX29" fmla="*/ 990285 w 2063116"/>
                <a:gd name="connsiteY29" fmla="*/ 912335 h 1803433"/>
                <a:gd name="connsiteX30" fmla="*/ 1018861 w 2063116"/>
                <a:gd name="connsiteY30" fmla="*/ 771842 h 1803433"/>
                <a:gd name="connsiteX31" fmla="*/ 1085536 w 2063116"/>
                <a:gd name="connsiteY31" fmla="*/ 707548 h 1803433"/>
                <a:gd name="connsiteX32" fmla="*/ 1011717 w 2063116"/>
                <a:gd name="connsiteY32" fmla="*/ 555148 h 1803433"/>
                <a:gd name="connsiteX33" fmla="*/ 952186 w 2063116"/>
                <a:gd name="connsiteY33" fmla="*/ 455136 h 1803433"/>
                <a:gd name="connsiteX34" fmla="*/ 821217 w 2063116"/>
                <a:gd name="connsiteY34" fmla="*/ 340836 h 1803433"/>
                <a:gd name="connsiteX35" fmla="*/ 602646 w 2063116"/>
                <a:gd name="connsiteY35" fmla="*/ 886812 h 1803433"/>
                <a:gd name="connsiteX36" fmla="*/ 534673 w 2063116"/>
                <a:gd name="connsiteY36" fmla="*/ 1026635 h 1803433"/>
                <a:gd name="connsiteX37" fmla="*/ 387035 w 2063116"/>
                <a:gd name="connsiteY37" fmla="*/ 1269522 h 1803433"/>
                <a:gd name="connsiteX38" fmla="*/ 233940 w 2063116"/>
                <a:gd name="connsiteY38" fmla="*/ 1487881 h 1803433"/>
                <a:gd name="connsiteX39" fmla="*/ 1273 w 2063116"/>
                <a:gd name="connsiteY39" fmla="*/ 1398109 h 1803433"/>
                <a:gd name="connsiteX40" fmla="*/ 201297 w 2063116"/>
                <a:gd name="connsiteY40" fmla="*/ 1412397 h 1803433"/>
                <a:gd name="connsiteX41" fmla="*/ 334648 w 2063116"/>
                <a:gd name="connsiteY41" fmla="*/ 1145697 h 1803433"/>
                <a:gd name="connsiteX42" fmla="*/ 491810 w 2063116"/>
                <a:gd name="connsiteY42" fmla="*/ 912335 h 1803433"/>
                <a:gd name="connsiteX43" fmla="*/ 623573 w 2063116"/>
                <a:gd name="connsiteY43" fmla="*/ 757553 h 1803433"/>
                <a:gd name="connsiteX44" fmla="*/ 823598 w 2063116"/>
                <a:gd name="connsiteY44" fmla="*/ 262253 h 1803433"/>
                <a:gd name="connsiteX45" fmla="*/ 937898 w 2063116"/>
                <a:gd name="connsiteY45" fmla="*/ 81277 h 1803433"/>
                <a:gd name="connsiteX46" fmla="*/ 1025409 w 2063116"/>
                <a:gd name="connsiteY46" fmla="*/ 17 h 1803433"/>
                <a:gd name="connsiteX0" fmla="*/ 1025409 w 2063116"/>
                <a:gd name="connsiteY0" fmla="*/ 17 h 1803433"/>
                <a:gd name="connsiteX1" fmla="*/ 1109348 w 2063116"/>
                <a:gd name="connsiteY1" fmla="*/ 24127 h 1803433"/>
                <a:gd name="connsiteX2" fmla="*/ 1245079 w 2063116"/>
                <a:gd name="connsiteY2" fmla="*/ 181291 h 1803433"/>
                <a:gd name="connsiteX3" fmla="*/ 1345092 w 2063116"/>
                <a:gd name="connsiteY3" fmla="*/ 43179 h 1803433"/>
                <a:gd name="connsiteX4" fmla="*/ 1595123 w 2063116"/>
                <a:gd name="connsiteY4" fmla="*/ 443229 h 1803433"/>
                <a:gd name="connsiteX5" fmla="*/ 1696724 w 2063116"/>
                <a:gd name="connsiteY5" fmla="*/ 521810 h 1803433"/>
                <a:gd name="connsiteX6" fmla="*/ 1768160 w 2063116"/>
                <a:gd name="connsiteY6" fmla="*/ 769460 h 1803433"/>
                <a:gd name="connsiteX7" fmla="*/ 2058674 w 2063116"/>
                <a:gd name="connsiteY7" fmla="*/ 1279047 h 1803433"/>
                <a:gd name="connsiteX8" fmla="*/ 1939610 w 2063116"/>
                <a:gd name="connsiteY8" fmla="*/ 1183797 h 1803433"/>
                <a:gd name="connsiteX9" fmla="*/ 1877698 w 2063116"/>
                <a:gd name="connsiteY9" fmla="*/ 1017110 h 1803433"/>
                <a:gd name="connsiteX10" fmla="*/ 1763398 w 2063116"/>
                <a:gd name="connsiteY10" fmla="*/ 1017110 h 1803433"/>
                <a:gd name="connsiteX11" fmla="*/ 1677674 w 2063116"/>
                <a:gd name="connsiteY11" fmla="*/ 864710 h 1803433"/>
                <a:gd name="connsiteX12" fmla="*/ 1320486 w 2063116"/>
                <a:gd name="connsiteY12" fmla="*/ 1426685 h 1803433"/>
                <a:gd name="connsiteX13" fmla="*/ 1625286 w 2063116"/>
                <a:gd name="connsiteY13" fmla="*/ 740885 h 1803433"/>
                <a:gd name="connsiteX14" fmla="*/ 1530037 w 2063116"/>
                <a:gd name="connsiteY14" fmla="*/ 464660 h 1803433"/>
                <a:gd name="connsiteX15" fmla="*/ 1433199 w 2063116"/>
                <a:gd name="connsiteY15" fmla="*/ 536097 h 1803433"/>
                <a:gd name="connsiteX16" fmla="*/ 1333186 w 2063116"/>
                <a:gd name="connsiteY16" fmla="*/ 593247 h 1803433"/>
                <a:gd name="connsiteX17" fmla="*/ 1216505 w 2063116"/>
                <a:gd name="connsiteY17" fmla="*/ 695641 h 1803433"/>
                <a:gd name="connsiteX18" fmla="*/ 1171261 w 2063116"/>
                <a:gd name="connsiteY18" fmla="*/ 821847 h 1803433"/>
                <a:gd name="connsiteX19" fmla="*/ 1104586 w 2063116"/>
                <a:gd name="connsiteY19" fmla="*/ 959960 h 1803433"/>
                <a:gd name="connsiteX20" fmla="*/ 997430 w 2063116"/>
                <a:gd name="connsiteY20" fmla="*/ 1145697 h 1803433"/>
                <a:gd name="connsiteX21" fmla="*/ 947424 w 2063116"/>
                <a:gd name="connsiteY21" fmla="*/ 1357628 h 1803433"/>
                <a:gd name="connsiteX22" fmla="*/ 895036 w 2063116"/>
                <a:gd name="connsiteY22" fmla="*/ 1555272 h 1803433"/>
                <a:gd name="connsiteX23" fmla="*/ 804548 w 2063116"/>
                <a:gd name="connsiteY23" fmla="*/ 1802922 h 1803433"/>
                <a:gd name="connsiteX24" fmla="*/ 735492 w 2063116"/>
                <a:gd name="connsiteY24" fmla="*/ 1636235 h 1803433"/>
                <a:gd name="connsiteX25" fmla="*/ 830742 w 2063116"/>
                <a:gd name="connsiteY25" fmla="*/ 1529079 h 1803433"/>
                <a:gd name="connsiteX26" fmla="*/ 821218 w 2063116"/>
                <a:gd name="connsiteY26" fmla="*/ 1340960 h 1803433"/>
                <a:gd name="connsiteX27" fmla="*/ 856936 w 2063116"/>
                <a:gd name="connsiteY27" fmla="*/ 1155223 h 1803433"/>
                <a:gd name="connsiteX28" fmla="*/ 921230 w 2063116"/>
                <a:gd name="connsiteY28" fmla="*/ 1031398 h 1803433"/>
                <a:gd name="connsiteX29" fmla="*/ 990285 w 2063116"/>
                <a:gd name="connsiteY29" fmla="*/ 912335 h 1803433"/>
                <a:gd name="connsiteX30" fmla="*/ 1018861 w 2063116"/>
                <a:gd name="connsiteY30" fmla="*/ 771842 h 1803433"/>
                <a:gd name="connsiteX31" fmla="*/ 1085536 w 2063116"/>
                <a:gd name="connsiteY31" fmla="*/ 707548 h 1803433"/>
                <a:gd name="connsiteX32" fmla="*/ 1011717 w 2063116"/>
                <a:gd name="connsiteY32" fmla="*/ 555148 h 1803433"/>
                <a:gd name="connsiteX33" fmla="*/ 952186 w 2063116"/>
                <a:gd name="connsiteY33" fmla="*/ 455136 h 1803433"/>
                <a:gd name="connsiteX34" fmla="*/ 821217 w 2063116"/>
                <a:gd name="connsiteY34" fmla="*/ 340836 h 1803433"/>
                <a:gd name="connsiteX35" fmla="*/ 602646 w 2063116"/>
                <a:gd name="connsiteY35" fmla="*/ 886812 h 1803433"/>
                <a:gd name="connsiteX36" fmla="*/ 534673 w 2063116"/>
                <a:gd name="connsiteY36" fmla="*/ 1026635 h 1803433"/>
                <a:gd name="connsiteX37" fmla="*/ 387035 w 2063116"/>
                <a:gd name="connsiteY37" fmla="*/ 1269522 h 1803433"/>
                <a:gd name="connsiteX38" fmla="*/ 233940 w 2063116"/>
                <a:gd name="connsiteY38" fmla="*/ 1487881 h 1803433"/>
                <a:gd name="connsiteX39" fmla="*/ 1273 w 2063116"/>
                <a:gd name="connsiteY39" fmla="*/ 1398109 h 1803433"/>
                <a:gd name="connsiteX40" fmla="*/ 201297 w 2063116"/>
                <a:gd name="connsiteY40" fmla="*/ 1412397 h 1803433"/>
                <a:gd name="connsiteX41" fmla="*/ 334648 w 2063116"/>
                <a:gd name="connsiteY41" fmla="*/ 1145697 h 1803433"/>
                <a:gd name="connsiteX42" fmla="*/ 496573 w 2063116"/>
                <a:gd name="connsiteY42" fmla="*/ 924242 h 1803433"/>
                <a:gd name="connsiteX43" fmla="*/ 623573 w 2063116"/>
                <a:gd name="connsiteY43" fmla="*/ 757553 h 1803433"/>
                <a:gd name="connsiteX44" fmla="*/ 823598 w 2063116"/>
                <a:gd name="connsiteY44" fmla="*/ 262253 h 1803433"/>
                <a:gd name="connsiteX45" fmla="*/ 937898 w 2063116"/>
                <a:gd name="connsiteY45" fmla="*/ 81277 h 1803433"/>
                <a:gd name="connsiteX46" fmla="*/ 1025409 w 2063116"/>
                <a:gd name="connsiteY46" fmla="*/ 17 h 1803433"/>
                <a:gd name="connsiteX0" fmla="*/ 1025409 w 2063116"/>
                <a:gd name="connsiteY0" fmla="*/ 17 h 1803433"/>
                <a:gd name="connsiteX1" fmla="*/ 1109348 w 2063116"/>
                <a:gd name="connsiteY1" fmla="*/ 24127 h 1803433"/>
                <a:gd name="connsiteX2" fmla="*/ 1245079 w 2063116"/>
                <a:gd name="connsiteY2" fmla="*/ 181291 h 1803433"/>
                <a:gd name="connsiteX3" fmla="*/ 1345092 w 2063116"/>
                <a:gd name="connsiteY3" fmla="*/ 43179 h 1803433"/>
                <a:gd name="connsiteX4" fmla="*/ 1595123 w 2063116"/>
                <a:gd name="connsiteY4" fmla="*/ 443229 h 1803433"/>
                <a:gd name="connsiteX5" fmla="*/ 1696724 w 2063116"/>
                <a:gd name="connsiteY5" fmla="*/ 521810 h 1803433"/>
                <a:gd name="connsiteX6" fmla="*/ 1768160 w 2063116"/>
                <a:gd name="connsiteY6" fmla="*/ 769460 h 1803433"/>
                <a:gd name="connsiteX7" fmla="*/ 2058674 w 2063116"/>
                <a:gd name="connsiteY7" fmla="*/ 1279047 h 1803433"/>
                <a:gd name="connsiteX8" fmla="*/ 1939610 w 2063116"/>
                <a:gd name="connsiteY8" fmla="*/ 1183797 h 1803433"/>
                <a:gd name="connsiteX9" fmla="*/ 1877698 w 2063116"/>
                <a:gd name="connsiteY9" fmla="*/ 1017110 h 1803433"/>
                <a:gd name="connsiteX10" fmla="*/ 1763398 w 2063116"/>
                <a:gd name="connsiteY10" fmla="*/ 1017110 h 1803433"/>
                <a:gd name="connsiteX11" fmla="*/ 1677674 w 2063116"/>
                <a:gd name="connsiteY11" fmla="*/ 864710 h 1803433"/>
                <a:gd name="connsiteX12" fmla="*/ 1320486 w 2063116"/>
                <a:gd name="connsiteY12" fmla="*/ 1426685 h 1803433"/>
                <a:gd name="connsiteX13" fmla="*/ 1625286 w 2063116"/>
                <a:gd name="connsiteY13" fmla="*/ 740885 h 1803433"/>
                <a:gd name="connsiteX14" fmla="*/ 1530037 w 2063116"/>
                <a:gd name="connsiteY14" fmla="*/ 464660 h 1803433"/>
                <a:gd name="connsiteX15" fmla="*/ 1433199 w 2063116"/>
                <a:gd name="connsiteY15" fmla="*/ 536097 h 1803433"/>
                <a:gd name="connsiteX16" fmla="*/ 1333186 w 2063116"/>
                <a:gd name="connsiteY16" fmla="*/ 593247 h 1803433"/>
                <a:gd name="connsiteX17" fmla="*/ 1216505 w 2063116"/>
                <a:gd name="connsiteY17" fmla="*/ 695641 h 1803433"/>
                <a:gd name="connsiteX18" fmla="*/ 1171261 w 2063116"/>
                <a:gd name="connsiteY18" fmla="*/ 821847 h 1803433"/>
                <a:gd name="connsiteX19" fmla="*/ 1104586 w 2063116"/>
                <a:gd name="connsiteY19" fmla="*/ 959960 h 1803433"/>
                <a:gd name="connsiteX20" fmla="*/ 997430 w 2063116"/>
                <a:gd name="connsiteY20" fmla="*/ 1145697 h 1803433"/>
                <a:gd name="connsiteX21" fmla="*/ 947424 w 2063116"/>
                <a:gd name="connsiteY21" fmla="*/ 1357628 h 1803433"/>
                <a:gd name="connsiteX22" fmla="*/ 895036 w 2063116"/>
                <a:gd name="connsiteY22" fmla="*/ 1555272 h 1803433"/>
                <a:gd name="connsiteX23" fmla="*/ 804548 w 2063116"/>
                <a:gd name="connsiteY23" fmla="*/ 1802922 h 1803433"/>
                <a:gd name="connsiteX24" fmla="*/ 735492 w 2063116"/>
                <a:gd name="connsiteY24" fmla="*/ 1636235 h 1803433"/>
                <a:gd name="connsiteX25" fmla="*/ 830742 w 2063116"/>
                <a:gd name="connsiteY25" fmla="*/ 1529079 h 1803433"/>
                <a:gd name="connsiteX26" fmla="*/ 821218 w 2063116"/>
                <a:gd name="connsiteY26" fmla="*/ 1340960 h 1803433"/>
                <a:gd name="connsiteX27" fmla="*/ 856936 w 2063116"/>
                <a:gd name="connsiteY27" fmla="*/ 1155223 h 1803433"/>
                <a:gd name="connsiteX28" fmla="*/ 921230 w 2063116"/>
                <a:gd name="connsiteY28" fmla="*/ 1031398 h 1803433"/>
                <a:gd name="connsiteX29" fmla="*/ 990285 w 2063116"/>
                <a:gd name="connsiteY29" fmla="*/ 912335 h 1803433"/>
                <a:gd name="connsiteX30" fmla="*/ 1018861 w 2063116"/>
                <a:gd name="connsiteY30" fmla="*/ 771842 h 1803433"/>
                <a:gd name="connsiteX31" fmla="*/ 1085536 w 2063116"/>
                <a:gd name="connsiteY31" fmla="*/ 707548 h 1803433"/>
                <a:gd name="connsiteX32" fmla="*/ 1011717 w 2063116"/>
                <a:gd name="connsiteY32" fmla="*/ 555148 h 1803433"/>
                <a:gd name="connsiteX33" fmla="*/ 952186 w 2063116"/>
                <a:gd name="connsiteY33" fmla="*/ 455136 h 1803433"/>
                <a:gd name="connsiteX34" fmla="*/ 821217 w 2063116"/>
                <a:gd name="connsiteY34" fmla="*/ 340836 h 1803433"/>
                <a:gd name="connsiteX35" fmla="*/ 602646 w 2063116"/>
                <a:gd name="connsiteY35" fmla="*/ 886812 h 1803433"/>
                <a:gd name="connsiteX36" fmla="*/ 534673 w 2063116"/>
                <a:gd name="connsiteY36" fmla="*/ 1026635 h 1803433"/>
                <a:gd name="connsiteX37" fmla="*/ 387035 w 2063116"/>
                <a:gd name="connsiteY37" fmla="*/ 1269522 h 1803433"/>
                <a:gd name="connsiteX38" fmla="*/ 233940 w 2063116"/>
                <a:gd name="connsiteY38" fmla="*/ 1487881 h 1803433"/>
                <a:gd name="connsiteX39" fmla="*/ 1273 w 2063116"/>
                <a:gd name="connsiteY39" fmla="*/ 1398109 h 1803433"/>
                <a:gd name="connsiteX40" fmla="*/ 201297 w 2063116"/>
                <a:gd name="connsiteY40" fmla="*/ 1412397 h 1803433"/>
                <a:gd name="connsiteX41" fmla="*/ 334648 w 2063116"/>
                <a:gd name="connsiteY41" fmla="*/ 1145697 h 1803433"/>
                <a:gd name="connsiteX42" fmla="*/ 496573 w 2063116"/>
                <a:gd name="connsiteY42" fmla="*/ 924242 h 1803433"/>
                <a:gd name="connsiteX43" fmla="*/ 623573 w 2063116"/>
                <a:gd name="connsiteY43" fmla="*/ 757553 h 1803433"/>
                <a:gd name="connsiteX44" fmla="*/ 823598 w 2063116"/>
                <a:gd name="connsiteY44" fmla="*/ 262253 h 1803433"/>
                <a:gd name="connsiteX45" fmla="*/ 937898 w 2063116"/>
                <a:gd name="connsiteY45" fmla="*/ 81277 h 1803433"/>
                <a:gd name="connsiteX46" fmla="*/ 1025409 w 2063116"/>
                <a:gd name="connsiteY46" fmla="*/ 17 h 180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063116" h="1803433">
                  <a:moveTo>
                    <a:pt x="1025409" y="17"/>
                  </a:moveTo>
                  <a:cubicBezTo>
                    <a:pt x="1044062" y="-380"/>
                    <a:pt x="1070454" y="6268"/>
                    <a:pt x="1109348" y="24127"/>
                  </a:cubicBezTo>
                  <a:cubicBezTo>
                    <a:pt x="1164910" y="86040"/>
                    <a:pt x="977585" y="78898"/>
                    <a:pt x="1245079" y="181291"/>
                  </a:cubicBezTo>
                  <a:cubicBezTo>
                    <a:pt x="1268892" y="215820"/>
                    <a:pt x="1282386" y="4682"/>
                    <a:pt x="1345092" y="43179"/>
                  </a:cubicBezTo>
                  <a:cubicBezTo>
                    <a:pt x="1407798" y="81676"/>
                    <a:pt x="1540487" y="351551"/>
                    <a:pt x="1595123" y="443229"/>
                  </a:cubicBezTo>
                  <a:cubicBezTo>
                    <a:pt x="1649759" y="534907"/>
                    <a:pt x="1662328" y="472994"/>
                    <a:pt x="1696724" y="521810"/>
                  </a:cubicBezTo>
                  <a:cubicBezTo>
                    <a:pt x="1731120" y="570626"/>
                    <a:pt x="1707835" y="643254"/>
                    <a:pt x="1768160" y="769460"/>
                  </a:cubicBezTo>
                  <a:cubicBezTo>
                    <a:pt x="1871348" y="886141"/>
                    <a:pt x="2045974" y="1232216"/>
                    <a:pt x="2058674" y="1279047"/>
                  </a:cubicBezTo>
                  <a:cubicBezTo>
                    <a:pt x="2087249" y="1348103"/>
                    <a:pt x="1969773" y="1227453"/>
                    <a:pt x="1939610" y="1183797"/>
                  </a:cubicBezTo>
                  <a:cubicBezTo>
                    <a:pt x="1909447" y="1140141"/>
                    <a:pt x="1907067" y="1044891"/>
                    <a:pt x="1877698" y="1017110"/>
                  </a:cubicBezTo>
                  <a:cubicBezTo>
                    <a:pt x="1828485" y="973454"/>
                    <a:pt x="1792766" y="1057591"/>
                    <a:pt x="1763398" y="1017110"/>
                  </a:cubicBezTo>
                  <a:cubicBezTo>
                    <a:pt x="1734030" y="976629"/>
                    <a:pt x="1754668" y="778191"/>
                    <a:pt x="1677674" y="864710"/>
                  </a:cubicBezTo>
                  <a:cubicBezTo>
                    <a:pt x="1600680" y="951229"/>
                    <a:pt x="1338742" y="1452879"/>
                    <a:pt x="1320486" y="1426685"/>
                  </a:cubicBezTo>
                  <a:cubicBezTo>
                    <a:pt x="1297468" y="1348104"/>
                    <a:pt x="1590361" y="901222"/>
                    <a:pt x="1625286" y="740885"/>
                  </a:cubicBezTo>
                  <a:cubicBezTo>
                    <a:pt x="1660211" y="580548"/>
                    <a:pt x="1552527" y="493235"/>
                    <a:pt x="1530037" y="464660"/>
                  </a:cubicBezTo>
                  <a:cubicBezTo>
                    <a:pt x="1510723" y="387666"/>
                    <a:pt x="1447751" y="553560"/>
                    <a:pt x="1433199" y="536097"/>
                  </a:cubicBezTo>
                  <a:cubicBezTo>
                    <a:pt x="1383589" y="627775"/>
                    <a:pt x="1368905" y="560703"/>
                    <a:pt x="1333186" y="593247"/>
                  </a:cubicBezTo>
                  <a:cubicBezTo>
                    <a:pt x="1305008" y="626188"/>
                    <a:pt x="1345092" y="679767"/>
                    <a:pt x="1216505" y="695641"/>
                  </a:cubicBezTo>
                  <a:cubicBezTo>
                    <a:pt x="1180786" y="731757"/>
                    <a:pt x="1195470" y="784144"/>
                    <a:pt x="1171261" y="821847"/>
                  </a:cubicBezTo>
                  <a:cubicBezTo>
                    <a:pt x="1147052" y="859550"/>
                    <a:pt x="1133558" y="903207"/>
                    <a:pt x="1104586" y="959960"/>
                  </a:cubicBezTo>
                  <a:cubicBezTo>
                    <a:pt x="1087521" y="1061956"/>
                    <a:pt x="1025608" y="1079816"/>
                    <a:pt x="997430" y="1145697"/>
                  </a:cubicBezTo>
                  <a:cubicBezTo>
                    <a:pt x="969252" y="1211578"/>
                    <a:pt x="978778" y="1344135"/>
                    <a:pt x="947424" y="1357628"/>
                  </a:cubicBezTo>
                  <a:cubicBezTo>
                    <a:pt x="930358" y="1425890"/>
                    <a:pt x="925993" y="1523919"/>
                    <a:pt x="895036" y="1555272"/>
                  </a:cubicBezTo>
                  <a:cubicBezTo>
                    <a:pt x="871223" y="1629488"/>
                    <a:pt x="831139" y="1789428"/>
                    <a:pt x="804548" y="1802922"/>
                  </a:cubicBezTo>
                  <a:cubicBezTo>
                    <a:pt x="736012" y="1813526"/>
                    <a:pt x="732317" y="1656079"/>
                    <a:pt x="735492" y="1636235"/>
                  </a:cubicBezTo>
                  <a:cubicBezTo>
                    <a:pt x="740651" y="1589801"/>
                    <a:pt x="828361" y="1575910"/>
                    <a:pt x="830742" y="1529079"/>
                  </a:cubicBezTo>
                  <a:cubicBezTo>
                    <a:pt x="771729" y="1468245"/>
                    <a:pt x="839871" y="1365963"/>
                    <a:pt x="821218" y="1340960"/>
                  </a:cubicBezTo>
                  <a:cubicBezTo>
                    <a:pt x="802565" y="1315957"/>
                    <a:pt x="823598" y="1198879"/>
                    <a:pt x="856936" y="1155223"/>
                  </a:cubicBezTo>
                  <a:cubicBezTo>
                    <a:pt x="864080" y="1109186"/>
                    <a:pt x="906546" y="1080214"/>
                    <a:pt x="921230" y="1031398"/>
                  </a:cubicBezTo>
                  <a:cubicBezTo>
                    <a:pt x="935914" y="982582"/>
                    <a:pt x="980363" y="959166"/>
                    <a:pt x="990285" y="912335"/>
                  </a:cubicBezTo>
                  <a:cubicBezTo>
                    <a:pt x="972152" y="855867"/>
                    <a:pt x="1009733" y="803592"/>
                    <a:pt x="1018861" y="771842"/>
                  </a:cubicBezTo>
                  <a:cubicBezTo>
                    <a:pt x="1027989" y="740092"/>
                    <a:pt x="1089902" y="746839"/>
                    <a:pt x="1085536" y="707548"/>
                  </a:cubicBezTo>
                  <a:cubicBezTo>
                    <a:pt x="1108281" y="647508"/>
                    <a:pt x="1046245" y="580548"/>
                    <a:pt x="1011717" y="555148"/>
                  </a:cubicBezTo>
                  <a:cubicBezTo>
                    <a:pt x="924527" y="509396"/>
                    <a:pt x="982746" y="478155"/>
                    <a:pt x="952186" y="455136"/>
                  </a:cubicBezTo>
                  <a:cubicBezTo>
                    <a:pt x="921626" y="432117"/>
                    <a:pt x="896539" y="350250"/>
                    <a:pt x="821217" y="340836"/>
                  </a:cubicBezTo>
                  <a:lnTo>
                    <a:pt x="602646" y="886812"/>
                  </a:lnTo>
                  <a:cubicBezTo>
                    <a:pt x="578401" y="927070"/>
                    <a:pt x="558918" y="986377"/>
                    <a:pt x="534673" y="1026635"/>
                  </a:cubicBezTo>
                  <a:cubicBezTo>
                    <a:pt x="483873" y="1101247"/>
                    <a:pt x="414022" y="1156810"/>
                    <a:pt x="387035" y="1269522"/>
                  </a:cubicBezTo>
                  <a:lnTo>
                    <a:pt x="233940" y="1487881"/>
                  </a:lnTo>
                  <a:cubicBezTo>
                    <a:pt x="149585" y="1471498"/>
                    <a:pt x="26821" y="1476967"/>
                    <a:pt x="1273" y="1398109"/>
                  </a:cubicBezTo>
                  <a:cubicBezTo>
                    <a:pt x="-12899" y="1365685"/>
                    <a:pt x="93612" y="1452482"/>
                    <a:pt x="201297" y="1412397"/>
                  </a:cubicBezTo>
                  <a:cubicBezTo>
                    <a:pt x="253684" y="1370328"/>
                    <a:pt x="302898" y="1237772"/>
                    <a:pt x="334648" y="1145697"/>
                  </a:cubicBezTo>
                  <a:cubicBezTo>
                    <a:pt x="380686" y="1063147"/>
                    <a:pt x="481755" y="1022270"/>
                    <a:pt x="496573" y="924242"/>
                  </a:cubicBezTo>
                  <a:cubicBezTo>
                    <a:pt x="542346" y="854789"/>
                    <a:pt x="578594" y="794462"/>
                    <a:pt x="623573" y="757553"/>
                  </a:cubicBezTo>
                  <a:cubicBezTo>
                    <a:pt x="583886" y="623410"/>
                    <a:pt x="627541" y="274953"/>
                    <a:pt x="823598" y="262253"/>
                  </a:cubicBezTo>
                  <a:cubicBezTo>
                    <a:pt x="718823" y="55084"/>
                    <a:pt x="944248" y="135252"/>
                    <a:pt x="937898" y="81277"/>
                  </a:cubicBezTo>
                  <a:cubicBezTo>
                    <a:pt x="983142" y="65799"/>
                    <a:pt x="969450" y="1208"/>
                    <a:pt x="1025409" y="17"/>
                  </a:cubicBezTo>
                  <a:close/>
                </a:path>
              </a:pathLst>
            </a:custGeom>
            <a:solidFill>
              <a:schemeClr val="tx1">
                <a:lumMod val="75000"/>
                <a:lumOff val="2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sz="1350" dirty="0">
                <a:solidFill>
                  <a:prstClr val="white"/>
                </a:solidFill>
              </a:endParaRPr>
            </a:p>
          </p:txBody>
        </p:sp>
      </p:grpSp>
      <p:grpSp>
        <p:nvGrpSpPr>
          <p:cNvPr id="8199" name="Group 14"/>
          <p:cNvGrpSpPr>
            <a:grpSpLocks/>
          </p:cNvGrpSpPr>
          <p:nvPr/>
        </p:nvGrpSpPr>
        <p:grpSpPr bwMode="auto">
          <a:xfrm rot="198536">
            <a:off x="4562475" y="1522413"/>
            <a:ext cx="765175" cy="701675"/>
            <a:chOff x="2212975" y="613361"/>
            <a:chExt cx="5295452" cy="6271036"/>
          </a:xfrm>
        </p:grpSpPr>
        <p:sp>
          <p:nvSpPr>
            <p:cNvPr id="16" name="Rectangle 6"/>
            <p:cNvSpPr/>
            <p:nvPr/>
          </p:nvSpPr>
          <p:spPr>
            <a:xfrm>
              <a:off x="2184815" y="755470"/>
              <a:ext cx="5295452" cy="3745596"/>
            </a:xfrm>
            <a:custGeom>
              <a:avLst/>
              <a:gdLst>
                <a:gd name="connsiteX0" fmla="*/ 0 w 5457371"/>
                <a:gd name="connsiteY0" fmla="*/ 0 h 3672115"/>
                <a:gd name="connsiteX1" fmla="*/ 5457371 w 5457371"/>
                <a:gd name="connsiteY1" fmla="*/ 0 h 3672115"/>
                <a:gd name="connsiteX2" fmla="*/ 5457371 w 5457371"/>
                <a:gd name="connsiteY2" fmla="*/ 3672115 h 3672115"/>
                <a:gd name="connsiteX3" fmla="*/ 0 w 5457371"/>
                <a:gd name="connsiteY3" fmla="*/ 3672115 h 3672115"/>
                <a:gd name="connsiteX4" fmla="*/ 0 w 5457371"/>
                <a:gd name="connsiteY4" fmla="*/ 0 h 3672115"/>
                <a:gd name="connsiteX0" fmla="*/ 0 w 5457371"/>
                <a:gd name="connsiteY0" fmla="*/ 14514 h 3686629"/>
                <a:gd name="connsiteX1" fmla="*/ 740228 w 5457371"/>
                <a:gd name="connsiteY1" fmla="*/ 0 h 3686629"/>
                <a:gd name="connsiteX2" fmla="*/ 5457371 w 5457371"/>
                <a:gd name="connsiteY2" fmla="*/ 14514 h 3686629"/>
                <a:gd name="connsiteX3" fmla="*/ 5457371 w 5457371"/>
                <a:gd name="connsiteY3" fmla="*/ 3686629 h 3686629"/>
                <a:gd name="connsiteX4" fmla="*/ 0 w 5457371"/>
                <a:gd name="connsiteY4" fmla="*/ 3686629 h 3686629"/>
                <a:gd name="connsiteX5" fmla="*/ 0 w 5457371"/>
                <a:gd name="connsiteY5" fmla="*/ 14514 h 3686629"/>
                <a:gd name="connsiteX0" fmla="*/ 0 w 5457371"/>
                <a:gd name="connsiteY0" fmla="*/ 29028 h 3701143"/>
                <a:gd name="connsiteX1" fmla="*/ 740228 w 5457371"/>
                <a:gd name="connsiteY1" fmla="*/ 14514 h 3701143"/>
                <a:gd name="connsiteX2" fmla="*/ 2583542 w 5457371"/>
                <a:gd name="connsiteY2" fmla="*/ 0 h 3701143"/>
                <a:gd name="connsiteX3" fmla="*/ 5457371 w 5457371"/>
                <a:gd name="connsiteY3" fmla="*/ 29028 h 3701143"/>
                <a:gd name="connsiteX4" fmla="*/ 5457371 w 5457371"/>
                <a:gd name="connsiteY4" fmla="*/ 3701143 h 3701143"/>
                <a:gd name="connsiteX5" fmla="*/ 0 w 5457371"/>
                <a:gd name="connsiteY5" fmla="*/ 3701143 h 3701143"/>
                <a:gd name="connsiteX6" fmla="*/ 0 w 5457371"/>
                <a:gd name="connsiteY6" fmla="*/ 29028 h 3701143"/>
                <a:gd name="connsiteX0" fmla="*/ 0 w 5457371"/>
                <a:gd name="connsiteY0" fmla="*/ 14514 h 3686629"/>
                <a:gd name="connsiteX1" fmla="*/ 740228 w 5457371"/>
                <a:gd name="connsiteY1" fmla="*/ 0 h 3686629"/>
                <a:gd name="connsiteX2" fmla="*/ 2264228 w 5457371"/>
                <a:gd name="connsiteY2" fmla="*/ 783771 h 3686629"/>
                <a:gd name="connsiteX3" fmla="*/ 5457371 w 5457371"/>
                <a:gd name="connsiteY3" fmla="*/ 14514 h 3686629"/>
                <a:gd name="connsiteX4" fmla="*/ 5457371 w 5457371"/>
                <a:gd name="connsiteY4" fmla="*/ 3686629 h 3686629"/>
                <a:gd name="connsiteX5" fmla="*/ 0 w 5457371"/>
                <a:gd name="connsiteY5" fmla="*/ 3686629 h 3686629"/>
                <a:gd name="connsiteX6" fmla="*/ 0 w 5457371"/>
                <a:gd name="connsiteY6" fmla="*/ 14514 h 3686629"/>
                <a:gd name="connsiteX0" fmla="*/ 0 w 5457371"/>
                <a:gd name="connsiteY0" fmla="*/ 14514 h 3686629"/>
                <a:gd name="connsiteX1" fmla="*/ 740228 w 5457371"/>
                <a:gd name="connsiteY1" fmla="*/ 0 h 3686629"/>
                <a:gd name="connsiteX2" fmla="*/ 2264228 w 5457371"/>
                <a:gd name="connsiteY2" fmla="*/ 783771 h 3686629"/>
                <a:gd name="connsiteX3" fmla="*/ 3788228 w 5457371"/>
                <a:gd name="connsiteY3" fmla="*/ 406400 h 3686629"/>
                <a:gd name="connsiteX4" fmla="*/ 5457371 w 5457371"/>
                <a:gd name="connsiteY4" fmla="*/ 14514 h 3686629"/>
                <a:gd name="connsiteX5" fmla="*/ 5457371 w 5457371"/>
                <a:gd name="connsiteY5" fmla="*/ 3686629 h 3686629"/>
                <a:gd name="connsiteX6" fmla="*/ 0 w 5457371"/>
                <a:gd name="connsiteY6" fmla="*/ 3686629 h 3686629"/>
                <a:gd name="connsiteX7" fmla="*/ 0 w 5457371"/>
                <a:gd name="connsiteY7" fmla="*/ 14514 h 3686629"/>
                <a:gd name="connsiteX0" fmla="*/ 0 w 5457371"/>
                <a:gd name="connsiteY0" fmla="*/ 14514 h 3686629"/>
                <a:gd name="connsiteX1" fmla="*/ 740228 w 5457371"/>
                <a:gd name="connsiteY1" fmla="*/ 0 h 3686629"/>
                <a:gd name="connsiteX2" fmla="*/ 2264228 w 5457371"/>
                <a:gd name="connsiteY2" fmla="*/ 783771 h 3686629"/>
                <a:gd name="connsiteX3" fmla="*/ 3352799 w 5457371"/>
                <a:gd name="connsiteY3" fmla="*/ 740229 h 3686629"/>
                <a:gd name="connsiteX4" fmla="*/ 5457371 w 5457371"/>
                <a:gd name="connsiteY4" fmla="*/ 14514 h 3686629"/>
                <a:gd name="connsiteX5" fmla="*/ 5457371 w 5457371"/>
                <a:gd name="connsiteY5" fmla="*/ 3686629 h 3686629"/>
                <a:gd name="connsiteX6" fmla="*/ 0 w 5457371"/>
                <a:gd name="connsiteY6" fmla="*/ 3686629 h 3686629"/>
                <a:gd name="connsiteX7" fmla="*/ 0 w 5457371"/>
                <a:gd name="connsiteY7" fmla="*/ 14514 h 3686629"/>
                <a:gd name="connsiteX0" fmla="*/ 0 w 5457371"/>
                <a:gd name="connsiteY0" fmla="*/ 14514 h 3686629"/>
                <a:gd name="connsiteX1" fmla="*/ 740228 w 5457371"/>
                <a:gd name="connsiteY1" fmla="*/ 0 h 3686629"/>
                <a:gd name="connsiteX2" fmla="*/ 2264228 w 5457371"/>
                <a:gd name="connsiteY2" fmla="*/ 783771 h 3686629"/>
                <a:gd name="connsiteX3" fmla="*/ 3352799 w 5457371"/>
                <a:gd name="connsiteY3" fmla="*/ 740229 h 3686629"/>
                <a:gd name="connsiteX4" fmla="*/ 4354285 w 5457371"/>
                <a:gd name="connsiteY4" fmla="*/ 377372 h 3686629"/>
                <a:gd name="connsiteX5" fmla="*/ 5457371 w 5457371"/>
                <a:gd name="connsiteY5" fmla="*/ 14514 h 3686629"/>
                <a:gd name="connsiteX6" fmla="*/ 5457371 w 5457371"/>
                <a:gd name="connsiteY6" fmla="*/ 3686629 h 3686629"/>
                <a:gd name="connsiteX7" fmla="*/ 0 w 5457371"/>
                <a:gd name="connsiteY7" fmla="*/ 3686629 h 3686629"/>
                <a:gd name="connsiteX8" fmla="*/ 0 w 5457371"/>
                <a:gd name="connsiteY8" fmla="*/ 14514 h 3686629"/>
                <a:gd name="connsiteX0" fmla="*/ 0 w 5457371"/>
                <a:gd name="connsiteY0" fmla="*/ 14514 h 3686629"/>
                <a:gd name="connsiteX1" fmla="*/ 740228 w 5457371"/>
                <a:gd name="connsiteY1" fmla="*/ 0 h 3686629"/>
                <a:gd name="connsiteX2" fmla="*/ 2264228 w 5457371"/>
                <a:gd name="connsiteY2" fmla="*/ 783771 h 3686629"/>
                <a:gd name="connsiteX3" fmla="*/ 3352799 w 5457371"/>
                <a:gd name="connsiteY3" fmla="*/ 740229 h 3686629"/>
                <a:gd name="connsiteX4" fmla="*/ 4470399 w 5457371"/>
                <a:gd name="connsiteY4" fmla="*/ 1320800 h 3686629"/>
                <a:gd name="connsiteX5" fmla="*/ 5457371 w 5457371"/>
                <a:gd name="connsiteY5" fmla="*/ 14514 h 3686629"/>
                <a:gd name="connsiteX6" fmla="*/ 5457371 w 5457371"/>
                <a:gd name="connsiteY6" fmla="*/ 3686629 h 3686629"/>
                <a:gd name="connsiteX7" fmla="*/ 0 w 5457371"/>
                <a:gd name="connsiteY7" fmla="*/ 3686629 h 3686629"/>
                <a:gd name="connsiteX8" fmla="*/ 0 w 5457371"/>
                <a:gd name="connsiteY8" fmla="*/ 14514 h 3686629"/>
                <a:gd name="connsiteX0" fmla="*/ 0 w 5457371"/>
                <a:gd name="connsiteY0" fmla="*/ 14514 h 3686629"/>
                <a:gd name="connsiteX1" fmla="*/ 740228 w 5457371"/>
                <a:gd name="connsiteY1" fmla="*/ 0 h 3686629"/>
                <a:gd name="connsiteX2" fmla="*/ 2264228 w 5457371"/>
                <a:gd name="connsiteY2" fmla="*/ 783771 h 3686629"/>
                <a:gd name="connsiteX3" fmla="*/ 3352799 w 5457371"/>
                <a:gd name="connsiteY3" fmla="*/ 740229 h 3686629"/>
                <a:gd name="connsiteX4" fmla="*/ 4470399 w 5457371"/>
                <a:gd name="connsiteY4" fmla="*/ 1320800 h 3686629"/>
                <a:gd name="connsiteX5" fmla="*/ 5457371 w 5457371"/>
                <a:gd name="connsiteY5" fmla="*/ 14514 h 3686629"/>
                <a:gd name="connsiteX6" fmla="*/ 5457371 w 5457371"/>
                <a:gd name="connsiteY6" fmla="*/ 1190172 h 3686629"/>
                <a:gd name="connsiteX7" fmla="*/ 5457371 w 5457371"/>
                <a:gd name="connsiteY7" fmla="*/ 3686629 h 3686629"/>
                <a:gd name="connsiteX8" fmla="*/ 0 w 5457371"/>
                <a:gd name="connsiteY8" fmla="*/ 3686629 h 3686629"/>
                <a:gd name="connsiteX9" fmla="*/ 0 w 5457371"/>
                <a:gd name="connsiteY9" fmla="*/ 14514 h 3686629"/>
                <a:gd name="connsiteX0" fmla="*/ 0 w 5457371"/>
                <a:gd name="connsiteY0" fmla="*/ 14514 h 3686629"/>
                <a:gd name="connsiteX1" fmla="*/ 740228 w 5457371"/>
                <a:gd name="connsiteY1" fmla="*/ 0 h 3686629"/>
                <a:gd name="connsiteX2" fmla="*/ 2264228 w 5457371"/>
                <a:gd name="connsiteY2" fmla="*/ 783771 h 3686629"/>
                <a:gd name="connsiteX3" fmla="*/ 3352799 w 5457371"/>
                <a:gd name="connsiteY3" fmla="*/ 740229 h 3686629"/>
                <a:gd name="connsiteX4" fmla="*/ 4470399 w 5457371"/>
                <a:gd name="connsiteY4" fmla="*/ 1320800 h 3686629"/>
                <a:gd name="connsiteX5" fmla="*/ 5457371 w 5457371"/>
                <a:gd name="connsiteY5" fmla="*/ 14514 h 3686629"/>
                <a:gd name="connsiteX6" fmla="*/ 5181599 w 5457371"/>
                <a:gd name="connsiteY6" fmla="*/ 1277258 h 3686629"/>
                <a:gd name="connsiteX7" fmla="*/ 5457371 w 5457371"/>
                <a:gd name="connsiteY7" fmla="*/ 3686629 h 3686629"/>
                <a:gd name="connsiteX8" fmla="*/ 0 w 5457371"/>
                <a:gd name="connsiteY8" fmla="*/ 3686629 h 3686629"/>
                <a:gd name="connsiteX9" fmla="*/ 0 w 5457371"/>
                <a:gd name="connsiteY9" fmla="*/ 14514 h 3686629"/>
                <a:gd name="connsiteX0" fmla="*/ 0 w 5457371"/>
                <a:gd name="connsiteY0" fmla="*/ 14514 h 3686629"/>
                <a:gd name="connsiteX1" fmla="*/ 740228 w 5457371"/>
                <a:gd name="connsiteY1" fmla="*/ 0 h 3686629"/>
                <a:gd name="connsiteX2" fmla="*/ 2264228 w 5457371"/>
                <a:gd name="connsiteY2" fmla="*/ 783771 h 3686629"/>
                <a:gd name="connsiteX3" fmla="*/ 3352799 w 5457371"/>
                <a:gd name="connsiteY3" fmla="*/ 740229 h 3686629"/>
                <a:gd name="connsiteX4" fmla="*/ 4470399 w 5457371"/>
                <a:gd name="connsiteY4" fmla="*/ 1320800 h 3686629"/>
                <a:gd name="connsiteX5" fmla="*/ 5181599 w 5457371"/>
                <a:gd name="connsiteY5" fmla="*/ 1277258 h 3686629"/>
                <a:gd name="connsiteX6" fmla="*/ 5457371 w 5457371"/>
                <a:gd name="connsiteY6" fmla="*/ 3686629 h 3686629"/>
                <a:gd name="connsiteX7" fmla="*/ 0 w 5457371"/>
                <a:gd name="connsiteY7" fmla="*/ 3686629 h 3686629"/>
                <a:gd name="connsiteX8" fmla="*/ 0 w 5457371"/>
                <a:gd name="connsiteY8" fmla="*/ 14514 h 3686629"/>
                <a:gd name="connsiteX0" fmla="*/ 0 w 5457371"/>
                <a:gd name="connsiteY0" fmla="*/ 14514 h 3686629"/>
                <a:gd name="connsiteX1" fmla="*/ 740228 w 5457371"/>
                <a:gd name="connsiteY1" fmla="*/ 0 h 3686629"/>
                <a:gd name="connsiteX2" fmla="*/ 2264228 w 5457371"/>
                <a:gd name="connsiteY2" fmla="*/ 783771 h 3686629"/>
                <a:gd name="connsiteX3" fmla="*/ 3352799 w 5457371"/>
                <a:gd name="connsiteY3" fmla="*/ 740229 h 3686629"/>
                <a:gd name="connsiteX4" fmla="*/ 4470399 w 5457371"/>
                <a:gd name="connsiteY4" fmla="*/ 1320800 h 3686629"/>
                <a:gd name="connsiteX5" fmla="*/ 5181599 w 5457371"/>
                <a:gd name="connsiteY5" fmla="*/ 1277258 h 3686629"/>
                <a:gd name="connsiteX6" fmla="*/ 5283199 w 5457371"/>
                <a:gd name="connsiteY6" fmla="*/ 2148115 h 3686629"/>
                <a:gd name="connsiteX7" fmla="*/ 5457371 w 5457371"/>
                <a:gd name="connsiteY7" fmla="*/ 3686629 h 3686629"/>
                <a:gd name="connsiteX8" fmla="*/ 0 w 5457371"/>
                <a:gd name="connsiteY8" fmla="*/ 3686629 h 3686629"/>
                <a:gd name="connsiteX9" fmla="*/ 0 w 5457371"/>
                <a:gd name="connsiteY9" fmla="*/ 14514 h 3686629"/>
                <a:gd name="connsiteX0" fmla="*/ 0 w 5457371"/>
                <a:gd name="connsiteY0" fmla="*/ 14514 h 3686629"/>
                <a:gd name="connsiteX1" fmla="*/ 740228 w 5457371"/>
                <a:gd name="connsiteY1" fmla="*/ 0 h 3686629"/>
                <a:gd name="connsiteX2" fmla="*/ 2264228 w 5457371"/>
                <a:gd name="connsiteY2" fmla="*/ 783771 h 3686629"/>
                <a:gd name="connsiteX3" fmla="*/ 3352799 w 5457371"/>
                <a:gd name="connsiteY3" fmla="*/ 740229 h 3686629"/>
                <a:gd name="connsiteX4" fmla="*/ 4470399 w 5457371"/>
                <a:gd name="connsiteY4" fmla="*/ 1320800 h 3686629"/>
                <a:gd name="connsiteX5" fmla="*/ 5181599 w 5457371"/>
                <a:gd name="connsiteY5" fmla="*/ 1277258 h 3686629"/>
                <a:gd name="connsiteX6" fmla="*/ 4644571 w 5457371"/>
                <a:gd name="connsiteY6" fmla="*/ 1857829 h 3686629"/>
                <a:gd name="connsiteX7" fmla="*/ 5457371 w 5457371"/>
                <a:gd name="connsiteY7" fmla="*/ 3686629 h 3686629"/>
                <a:gd name="connsiteX8" fmla="*/ 0 w 5457371"/>
                <a:gd name="connsiteY8" fmla="*/ 3686629 h 3686629"/>
                <a:gd name="connsiteX9" fmla="*/ 0 w 5457371"/>
                <a:gd name="connsiteY9" fmla="*/ 14514 h 3686629"/>
                <a:gd name="connsiteX0" fmla="*/ 0 w 5457371"/>
                <a:gd name="connsiteY0" fmla="*/ 14514 h 3686629"/>
                <a:gd name="connsiteX1" fmla="*/ 740228 w 5457371"/>
                <a:gd name="connsiteY1" fmla="*/ 0 h 3686629"/>
                <a:gd name="connsiteX2" fmla="*/ 2264228 w 5457371"/>
                <a:gd name="connsiteY2" fmla="*/ 783771 h 3686629"/>
                <a:gd name="connsiteX3" fmla="*/ 3352799 w 5457371"/>
                <a:gd name="connsiteY3" fmla="*/ 740229 h 3686629"/>
                <a:gd name="connsiteX4" fmla="*/ 4470399 w 5457371"/>
                <a:gd name="connsiteY4" fmla="*/ 1320800 h 3686629"/>
                <a:gd name="connsiteX5" fmla="*/ 5181599 w 5457371"/>
                <a:gd name="connsiteY5" fmla="*/ 1277258 h 3686629"/>
                <a:gd name="connsiteX6" fmla="*/ 4644571 w 5457371"/>
                <a:gd name="connsiteY6" fmla="*/ 1857829 h 3686629"/>
                <a:gd name="connsiteX7" fmla="*/ 5457371 w 5457371"/>
                <a:gd name="connsiteY7" fmla="*/ 3686629 h 3686629"/>
                <a:gd name="connsiteX8" fmla="*/ 4383314 w 5457371"/>
                <a:gd name="connsiteY8" fmla="*/ 3672115 h 3686629"/>
                <a:gd name="connsiteX9" fmla="*/ 0 w 5457371"/>
                <a:gd name="connsiteY9" fmla="*/ 3686629 h 3686629"/>
                <a:gd name="connsiteX10" fmla="*/ 0 w 5457371"/>
                <a:gd name="connsiteY10" fmla="*/ 14514 h 3686629"/>
                <a:gd name="connsiteX0" fmla="*/ 0 w 5457371"/>
                <a:gd name="connsiteY0" fmla="*/ 14514 h 3686629"/>
                <a:gd name="connsiteX1" fmla="*/ 740228 w 5457371"/>
                <a:gd name="connsiteY1" fmla="*/ 0 h 3686629"/>
                <a:gd name="connsiteX2" fmla="*/ 2264228 w 5457371"/>
                <a:gd name="connsiteY2" fmla="*/ 783771 h 3686629"/>
                <a:gd name="connsiteX3" fmla="*/ 3352799 w 5457371"/>
                <a:gd name="connsiteY3" fmla="*/ 740229 h 3686629"/>
                <a:gd name="connsiteX4" fmla="*/ 4470399 w 5457371"/>
                <a:gd name="connsiteY4" fmla="*/ 1320800 h 3686629"/>
                <a:gd name="connsiteX5" fmla="*/ 5181599 w 5457371"/>
                <a:gd name="connsiteY5" fmla="*/ 1277258 h 3686629"/>
                <a:gd name="connsiteX6" fmla="*/ 4644571 w 5457371"/>
                <a:gd name="connsiteY6" fmla="*/ 1857829 h 3686629"/>
                <a:gd name="connsiteX7" fmla="*/ 5457371 w 5457371"/>
                <a:gd name="connsiteY7" fmla="*/ 3686629 h 3686629"/>
                <a:gd name="connsiteX8" fmla="*/ 3759200 w 5457371"/>
                <a:gd name="connsiteY8" fmla="*/ 2002972 h 3686629"/>
                <a:gd name="connsiteX9" fmla="*/ 0 w 5457371"/>
                <a:gd name="connsiteY9" fmla="*/ 3686629 h 3686629"/>
                <a:gd name="connsiteX10" fmla="*/ 0 w 5457371"/>
                <a:gd name="connsiteY10" fmla="*/ 14514 h 3686629"/>
                <a:gd name="connsiteX0" fmla="*/ 0 w 5457371"/>
                <a:gd name="connsiteY0" fmla="*/ 14514 h 3686629"/>
                <a:gd name="connsiteX1" fmla="*/ 740228 w 5457371"/>
                <a:gd name="connsiteY1" fmla="*/ 0 h 3686629"/>
                <a:gd name="connsiteX2" fmla="*/ 2264228 w 5457371"/>
                <a:gd name="connsiteY2" fmla="*/ 783771 h 3686629"/>
                <a:gd name="connsiteX3" fmla="*/ 3352799 w 5457371"/>
                <a:gd name="connsiteY3" fmla="*/ 740229 h 3686629"/>
                <a:gd name="connsiteX4" fmla="*/ 4470399 w 5457371"/>
                <a:gd name="connsiteY4" fmla="*/ 1320800 h 3686629"/>
                <a:gd name="connsiteX5" fmla="*/ 5181599 w 5457371"/>
                <a:gd name="connsiteY5" fmla="*/ 1277258 h 3686629"/>
                <a:gd name="connsiteX6" fmla="*/ 4644571 w 5457371"/>
                <a:gd name="connsiteY6" fmla="*/ 1857829 h 3686629"/>
                <a:gd name="connsiteX7" fmla="*/ 5457371 w 5457371"/>
                <a:gd name="connsiteY7" fmla="*/ 3686629 h 3686629"/>
                <a:gd name="connsiteX8" fmla="*/ 3759200 w 5457371"/>
                <a:gd name="connsiteY8" fmla="*/ 2002972 h 3686629"/>
                <a:gd name="connsiteX9" fmla="*/ 1930399 w 5457371"/>
                <a:gd name="connsiteY9" fmla="*/ 2815772 h 3686629"/>
                <a:gd name="connsiteX10" fmla="*/ 0 w 5457371"/>
                <a:gd name="connsiteY10" fmla="*/ 3686629 h 3686629"/>
                <a:gd name="connsiteX11" fmla="*/ 0 w 5457371"/>
                <a:gd name="connsiteY11" fmla="*/ 14514 h 3686629"/>
                <a:gd name="connsiteX0" fmla="*/ 0 w 5457371"/>
                <a:gd name="connsiteY0" fmla="*/ 14514 h 3686629"/>
                <a:gd name="connsiteX1" fmla="*/ 740228 w 5457371"/>
                <a:gd name="connsiteY1" fmla="*/ 0 h 3686629"/>
                <a:gd name="connsiteX2" fmla="*/ 2264228 w 5457371"/>
                <a:gd name="connsiteY2" fmla="*/ 783771 h 3686629"/>
                <a:gd name="connsiteX3" fmla="*/ 3352799 w 5457371"/>
                <a:gd name="connsiteY3" fmla="*/ 740229 h 3686629"/>
                <a:gd name="connsiteX4" fmla="*/ 4470399 w 5457371"/>
                <a:gd name="connsiteY4" fmla="*/ 1320800 h 3686629"/>
                <a:gd name="connsiteX5" fmla="*/ 5181599 w 5457371"/>
                <a:gd name="connsiteY5" fmla="*/ 1277258 h 3686629"/>
                <a:gd name="connsiteX6" fmla="*/ 4644571 w 5457371"/>
                <a:gd name="connsiteY6" fmla="*/ 1857829 h 3686629"/>
                <a:gd name="connsiteX7" fmla="*/ 5457371 w 5457371"/>
                <a:gd name="connsiteY7" fmla="*/ 3686629 h 3686629"/>
                <a:gd name="connsiteX8" fmla="*/ 3759200 w 5457371"/>
                <a:gd name="connsiteY8" fmla="*/ 2002972 h 3686629"/>
                <a:gd name="connsiteX9" fmla="*/ 2351314 w 5457371"/>
                <a:gd name="connsiteY9" fmla="*/ 2989943 h 3686629"/>
                <a:gd name="connsiteX10" fmla="*/ 0 w 5457371"/>
                <a:gd name="connsiteY10" fmla="*/ 3686629 h 3686629"/>
                <a:gd name="connsiteX11" fmla="*/ 0 w 5457371"/>
                <a:gd name="connsiteY11" fmla="*/ 14514 h 3686629"/>
                <a:gd name="connsiteX0" fmla="*/ 0 w 5457371"/>
                <a:gd name="connsiteY0" fmla="*/ 14514 h 3686629"/>
                <a:gd name="connsiteX1" fmla="*/ 740228 w 5457371"/>
                <a:gd name="connsiteY1" fmla="*/ 0 h 3686629"/>
                <a:gd name="connsiteX2" fmla="*/ 2264228 w 5457371"/>
                <a:gd name="connsiteY2" fmla="*/ 783771 h 3686629"/>
                <a:gd name="connsiteX3" fmla="*/ 3352799 w 5457371"/>
                <a:gd name="connsiteY3" fmla="*/ 740229 h 3686629"/>
                <a:gd name="connsiteX4" fmla="*/ 4470399 w 5457371"/>
                <a:gd name="connsiteY4" fmla="*/ 1320800 h 3686629"/>
                <a:gd name="connsiteX5" fmla="*/ 5181599 w 5457371"/>
                <a:gd name="connsiteY5" fmla="*/ 1277258 h 3686629"/>
                <a:gd name="connsiteX6" fmla="*/ 4644571 w 5457371"/>
                <a:gd name="connsiteY6" fmla="*/ 1857829 h 3686629"/>
                <a:gd name="connsiteX7" fmla="*/ 5457371 w 5457371"/>
                <a:gd name="connsiteY7" fmla="*/ 3686629 h 3686629"/>
                <a:gd name="connsiteX8" fmla="*/ 3759200 w 5457371"/>
                <a:gd name="connsiteY8" fmla="*/ 2002972 h 3686629"/>
                <a:gd name="connsiteX9" fmla="*/ 2351314 w 5457371"/>
                <a:gd name="connsiteY9" fmla="*/ 2989943 h 3686629"/>
                <a:gd name="connsiteX10" fmla="*/ 1248228 w 5457371"/>
                <a:gd name="connsiteY10" fmla="*/ 3309258 h 3686629"/>
                <a:gd name="connsiteX11" fmla="*/ 0 w 5457371"/>
                <a:gd name="connsiteY11" fmla="*/ 3686629 h 3686629"/>
                <a:gd name="connsiteX12" fmla="*/ 0 w 5457371"/>
                <a:gd name="connsiteY12" fmla="*/ 14514 h 3686629"/>
                <a:gd name="connsiteX0" fmla="*/ 0 w 5457371"/>
                <a:gd name="connsiteY0" fmla="*/ 14514 h 3686629"/>
                <a:gd name="connsiteX1" fmla="*/ 740228 w 5457371"/>
                <a:gd name="connsiteY1" fmla="*/ 0 h 3686629"/>
                <a:gd name="connsiteX2" fmla="*/ 2264228 w 5457371"/>
                <a:gd name="connsiteY2" fmla="*/ 783771 h 3686629"/>
                <a:gd name="connsiteX3" fmla="*/ 3352799 w 5457371"/>
                <a:gd name="connsiteY3" fmla="*/ 740229 h 3686629"/>
                <a:gd name="connsiteX4" fmla="*/ 4470399 w 5457371"/>
                <a:gd name="connsiteY4" fmla="*/ 1320800 h 3686629"/>
                <a:gd name="connsiteX5" fmla="*/ 5181599 w 5457371"/>
                <a:gd name="connsiteY5" fmla="*/ 1277258 h 3686629"/>
                <a:gd name="connsiteX6" fmla="*/ 4644571 w 5457371"/>
                <a:gd name="connsiteY6" fmla="*/ 1857829 h 3686629"/>
                <a:gd name="connsiteX7" fmla="*/ 5457371 w 5457371"/>
                <a:gd name="connsiteY7" fmla="*/ 3686629 h 3686629"/>
                <a:gd name="connsiteX8" fmla="*/ 3759200 w 5457371"/>
                <a:gd name="connsiteY8" fmla="*/ 2002972 h 3686629"/>
                <a:gd name="connsiteX9" fmla="*/ 2351314 w 5457371"/>
                <a:gd name="connsiteY9" fmla="*/ 2989943 h 3686629"/>
                <a:gd name="connsiteX10" fmla="*/ 1132113 w 5457371"/>
                <a:gd name="connsiteY10" fmla="*/ 3077029 h 3686629"/>
                <a:gd name="connsiteX11" fmla="*/ 0 w 5457371"/>
                <a:gd name="connsiteY11" fmla="*/ 3686629 h 3686629"/>
                <a:gd name="connsiteX12" fmla="*/ 0 w 5457371"/>
                <a:gd name="connsiteY12" fmla="*/ 14514 h 3686629"/>
                <a:gd name="connsiteX0" fmla="*/ 0 w 5181599"/>
                <a:gd name="connsiteY0" fmla="*/ 14514 h 3686629"/>
                <a:gd name="connsiteX1" fmla="*/ 740228 w 5181599"/>
                <a:gd name="connsiteY1" fmla="*/ 0 h 3686629"/>
                <a:gd name="connsiteX2" fmla="*/ 2264228 w 5181599"/>
                <a:gd name="connsiteY2" fmla="*/ 783771 h 3686629"/>
                <a:gd name="connsiteX3" fmla="*/ 3352799 w 5181599"/>
                <a:gd name="connsiteY3" fmla="*/ 740229 h 3686629"/>
                <a:gd name="connsiteX4" fmla="*/ 4470399 w 5181599"/>
                <a:gd name="connsiteY4" fmla="*/ 1320800 h 3686629"/>
                <a:gd name="connsiteX5" fmla="*/ 5181599 w 5181599"/>
                <a:gd name="connsiteY5" fmla="*/ 1277258 h 3686629"/>
                <a:gd name="connsiteX6" fmla="*/ 4644571 w 5181599"/>
                <a:gd name="connsiteY6" fmla="*/ 1857829 h 3686629"/>
                <a:gd name="connsiteX7" fmla="*/ 3759200 w 5181599"/>
                <a:gd name="connsiteY7" fmla="*/ 2002972 h 3686629"/>
                <a:gd name="connsiteX8" fmla="*/ 2351314 w 5181599"/>
                <a:gd name="connsiteY8" fmla="*/ 2989943 h 3686629"/>
                <a:gd name="connsiteX9" fmla="*/ 1132113 w 5181599"/>
                <a:gd name="connsiteY9" fmla="*/ 3077029 h 3686629"/>
                <a:gd name="connsiteX10" fmla="*/ 0 w 5181599"/>
                <a:gd name="connsiteY10" fmla="*/ 3686629 h 3686629"/>
                <a:gd name="connsiteX11" fmla="*/ 0 w 5181599"/>
                <a:gd name="connsiteY11" fmla="*/ 14514 h 3686629"/>
                <a:gd name="connsiteX0" fmla="*/ 0 w 5181599"/>
                <a:gd name="connsiteY0" fmla="*/ 42164 h 3714279"/>
                <a:gd name="connsiteX1" fmla="*/ 740228 w 5181599"/>
                <a:gd name="connsiteY1" fmla="*/ 27650 h 3714279"/>
                <a:gd name="connsiteX2" fmla="*/ 2264228 w 5181599"/>
                <a:gd name="connsiteY2" fmla="*/ 811421 h 3714279"/>
                <a:gd name="connsiteX3" fmla="*/ 3352799 w 5181599"/>
                <a:gd name="connsiteY3" fmla="*/ 767879 h 3714279"/>
                <a:gd name="connsiteX4" fmla="*/ 4470399 w 5181599"/>
                <a:gd name="connsiteY4" fmla="*/ 1348450 h 3714279"/>
                <a:gd name="connsiteX5" fmla="*/ 5181599 w 5181599"/>
                <a:gd name="connsiteY5" fmla="*/ 1304908 h 3714279"/>
                <a:gd name="connsiteX6" fmla="*/ 4644571 w 5181599"/>
                <a:gd name="connsiteY6" fmla="*/ 1885479 h 3714279"/>
                <a:gd name="connsiteX7" fmla="*/ 3759200 w 5181599"/>
                <a:gd name="connsiteY7" fmla="*/ 2030622 h 3714279"/>
                <a:gd name="connsiteX8" fmla="*/ 2351314 w 5181599"/>
                <a:gd name="connsiteY8" fmla="*/ 3017593 h 3714279"/>
                <a:gd name="connsiteX9" fmla="*/ 1132113 w 5181599"/>
                <a:gd name="connsiteY9" fmla="*/ 3104679 h 3714279"/>
                <a:gd name="connsiteX10" fmla="*/ 0 w 5181599"/>
                <a:gd name="connsiteY10" fmla="*/ 3714279 h 3714279"/>
                <a:gd name="connsiteX11" fmla="*/ 0 w 5181599"/>
                <a:gd name="connsiteY11" fmla="*/ 42164 h 3714279"/>
                <a:gd name="connsiteX0" fmla="*/ 0 w 5181599"/>
                <a:gd name="connsiteY0" fmla="*/ 42164 h 3714279"/>
                <a:gd name="connsiteX1" fmla="*/ 740228 w 5181599"/>
                <a:gd name="connsiteY1" fmla="*/ 27650 h 3714279"/>
                <a:gd name="connsiteX2" fmla="*/ 2264228 w 5181599"/>
                <a:gd name="connsiteY2" fmla="*/ 811421 h 3714279"/>
                <a:gd name="connsiteX3" fmla="*/ 3352799 w 5181599"/>
                <a:gd name="connsiteY3" fmla="*/ 767879 h 3714279"/>
                <a:gd name="connsiteX4" fmla="*/ 4470399 w 5181599"/>
                <a:gd name="connsiteY4" fmla="*/ 1348450 h 3714279"/>
                <a:gd name="connsiteX5" fmla="*/ 5181599 w 5181599"/>
                <a:gd name="connsiteY5" fmla="*/ 1304908 h 3714279"/>
                <a:gd name="connsiteX6" fmla="*/ 4644571 w 5181599"/>
                <a:gd name="connsiteY6" fmla="*/ 1885479 h 3714279"/>
                <a:gd name="connsiteX7" fmla="*/ 3759200 w 5181599"/>
                <a:gd name="connsiteY7" fmla="*/ 2030622 h 3714279"/>
                <a:gd name="connsiteX8" fmla="*/ 2351314 w 5181599"/>
                <a:gd name="connsiteY8" fmla="*/ 3017593 h 3714279"/>
                <a:gd name="connsiteX9" fmla="*/ 1132113 w 5181599"/>
                <a:gd name="connsiteY9" fmla="*/ 3104679 h 3714279"/>
                <a:gd name="connsiteX10" fmla="*/ 0 w 5181599"/>
                <a:gd name="connsiteY10" fmla="*/ 3714279 h 3714279"/>
                <a:gd name="connsiteX11" fmla="*/ 0 w 5181599"/>
                <a:gd name="connsiteY11" fmla="*/ 42164 h 3714279"/>
                <a:gd name="connsiteX0" fmla="*/ 0 w 5181599"/>
                <a:gd name="connsiteY0" fmla="*/ 48577 h 3720692"/>
                <a:gd name="connsiteX1" fmla="*/ 740228 w 5181599"/>
                <a:gd name="connsiteY1" fmla="*/ 34063 h 3720692"/>
                <a:gd name="connsiteX2" fmla="*/ 2264228 w 5181599"/>
                <a:gd name="connsiteY2" fmla="*/ 817834 h 3720692"/>
                <a:gd name="connsiteX3" fmla="*/ 3352799 w 5181599"/>
                <a:gd name="connsiteY3" fmla="*/ 774292 h 3720692"/>
                <a:gd name="connsiteX4" fmla="*/ 4470399 w 5181599"/>
                <a:gd name="connsiteY4" fmla="*/ 1354863 h 3720692"/>
                <a:gd name="connsiteX5" fmla="*/ 5181599 w 5181599"/>
                <a:gd name="connsiteY5" fmla="*/ 1311321 h 3720692"/>
                <a:gd name="connsiteX6" fmla="*/ 4644571 w 5181599"/>
                <a:gd name="connsiteY6" fmla="*/ 1891892 h 3720692"/>
                <a:gd name="connsiteX7" fmla="*/ 3759200 w 5181599"/>
                <a:gd name="connsiteY7" fmla="*/ 2037035 h 3720692"/>
                <a:gd name="connsiteX8" fmla="*/ 2351314 w 5181599"/>
                <a:gd name="connsiteY8" fmla="*/ 3024006 h 3720692"/>
                <a:gd name="connsiteX9" fmla="*/ 1132113 w 5181599"/>
                <a:gd name="connsiteY9" fmla="*/ 3111092 h 3720692"/>
                <a:gd name="connsiteX10" fmla="*/ 0 w 5181599"/>
                <a:gd name="connsiteY10" fmla="*/ 3720692 h 3720692"/>
                <a:gd name="connsiteX11" fmla="*/ 0 w 5181599"/>
                <a:gd name="connsiteY11" fmla="*/ 48577 h 3720692"/>
                <a:gd name="connsiteX0" fmla="*/ 0 w 5181599"/>
                <a:gd name="connsiteY0" fmla="*/ 45209 h 3717324"/>
                <a:gd name="connsiteX1" fmla="*/ 740228 w 5181599"/>
                <a:gd name="connsiteY1" fmla="*/ 30695 h 3717324"/>
                <a:gd name="connsiteX2" fmla="*/ 2264228 w 5181599"/>
                <a:gd name="connsiteY2" fmla="*/ 814466 h 3717324"/>
                <a:gd name="connsiteX3" fmla="*/ 3352799 w 5181599"/>
                <a:gd name="connsiteY3" fmla="*/ 770924 h 3717324"/>
                <a:gd name="connsiteX4" fmla="*/ 4470399 w 5181599"/>
                <a:gd name="connsiteY4" fmla="*/ 1351495 h 3717324"/>
                <a:gd name="connsiteX5" fmla="*/ 5181599 w 5181599"/>
                <a:gd name="connsiteY5" fmla="*/ 1307953 h 3717324"/>
                <a:gd name="connsiteX6" fmla="*/ 4644571 w 5181599"/>
                <a:gd name="connsiteY6" fmla="*/ 1888524 h 3717324"/>
                <a:gd name="connsiteX7" fmla="*/ 3759200 w 5181599"/>
                <a:gd name="connsiteY7" fmla="*/ 2033667 h 3717324"/>
                <a:gd name="connsiteX8" fmla="*/ 2351314 w 5181599"/>
                <a:gd name="connsiteY8" fmla="*/ 3020638 h 3717324"/>
                <a:gd name="connsiteX9" fmla="*/ 1132113 w 5181599"/>
                <a:gd name="connsiteY9" fmla="*/ 3107724 h 3717324"/>
                <a:gd name="connsiteX10" fmla="*/ 0 w 5181599"/>
                <a:gd name="connsiteY10" fmla="*/ 3717324 h 3717324"/>
                <a:gd name="connsiteX11" fmla="*/ 0 w 5181599"/>
                <a:gd name="connsiteY11" fmla="*/ 45209 h 3717324"/>
                <a:gd name="connsiteX0" fmla="*/ 0 w 5181599"/>
                <a:gd name="connsiteY0" fmla="*/ 28368 h 3700483"/>
                <a:gd name="connsiteX1" fmla="*/ 740228 w 5181599"/>
                <a:gd name="connsiteY1" fmla="*/ 36714 h 3700483"/>
                <a:gd name="connsiteX2" fmla="*/ 2264228 w 5181599"/>
                <a:gd name="connsiteY2" fmla="*/ 797625 h 3700483"/>
                <a:gd name="connsiteX3" fmla="*/ 3352799 w 5181599"/>
                <a:gd name="connsiteY3" fmla="*/ 754083 h 3700483"/>
                <a:gd name="connsiteX4" fmla="*/ 4470399 w 5181599"/>
                <a:gd name="connsiteY4" fmla="*/ 1334654 h 3700483"/>
                <a:gd name="connsiteX5" fmla="*/ 5181599 w 5181599"/>
                <a:gd name="connsiteY5" fmla="*/ 1291112 h 3700483"/>
                <a:gd name="connsiteX6" fmla="*/ 4644571 w 5181599"/>
                <a:gd name="connsiteY6" fmla="*/ 1871683 h 3700483"/>
                <a:gd name="connsiteX7" fmla="*/ 3759200 w 5181599"/>
                <a:gd name="connsiteY7" fmla="*/ 2016826 h 3700483"/>
                <a:gd name="connsiteX8" fmla="*/ 2351314 w 5181599"/>
                <a:gd name="connsiteY8" fmla="*/ 3003797 h 3700483"/>
                <a:gd name="connsiteX9" fmla="*/ 1132113 w 5181599"/>
                <a:gd name="connsiteY9" fmla="*/ 3090883 h 3700483"/>
                <a:gd name="connsiteX10" fmla="*/ 0 w 5181599"/>
                <a:gd name="connsiteY10" fmla="*/ 3700483 h 3700483"/>
                <a:gd name="connsiteX11" fmla="*/ 0 w 5181599"/>
                <a:gd name="connsiteY11" fmla="*/ 28368 h 3700483"/>
                <a:gd name="connsiteX0" fmla="*/ 0 w 5181599"/>
                <a:gd name="connsiteY0" fmla="*/ 28368 h 3700483"/>
                <a:gd name="connsiteX1" fmla="*/ 740228 w 5181599"/>
                <a:gd name="connsiteY1" fmla="*/ 36714 h 3700483"/>
                <a:gd name="connsiteX2" fmla="*/ 2264228 w 5181599"/>
                <a:gd name="connsiteY2" fmla="*/ 797625 h 3700483"/>
                <a:gd name="connsiteX3" fmla="*/ 3352799 w 5181599"/>
                <a:gd name="connsiteY3" fmla="*/ 754083 h 3700483"/>
                <a:gd name="connsiteX4" fmla="*/ 4470399 w 5181599"/>
                <a:gd name="connsiteY4" fmla="*/ 1334654 h 3700483"/>
                <a:gd name="connsiteX5" fmla="*/ 5181599 w 5181599"/>
                <a:gd name="connsiteY5" fmla="*/ 1291112 h 3700483"/>
                <a:gd name="connsiteX6" fmla="*/ 4644571 w 5181599"/>
                <a:gd name="connsiteY6" fmla="*/ 1871683 h 3700483"/>
                <a:gd name="connsiteX7" fmla="*/ 3759200 w 5181599"/>
                <a:gd name="connsiteY7" fmla="*/ 2016826 h 3700483"/>
                <a:gd name="connsiteX8" fmla="*/ 2351314 w 5181599"/>
                <a:gd name="connsiteY8" fmla="*/ 3003797 h 3700483"/>
                <a:gd name="connsiteX9" fmla="*/ 1132113 w 5181599"/>
                <a:gd name="connsiteY9" fmla="*/ 3090883 h 3700483"/>
                <a:gd name="connsiteX10" fmla="*/ 0 w 5181599"/>
                <a:gd name="connsiteY10" fmla="*/ 3700483 h 3700483"/>
                <a:gd name="connsiteX11" fmla="*/ 0 w 5181599"/>
                <a:gd name="connsiteY11" fmla="*/ 28368 h 3700483"/>
                <a:gd name="connsiteX0" fmla="*/ 0 w 5181599"/>
                <a:gd name="connsiteY0" fmla="*/ 28368 h 3700483"/>
                <a:gd name="connsiteX1" fmla="*/ 740228 w 5181599"/>
                <a:gd name="connsiteY1" fmla="*/ 36714 h 3700483"/>
                <a:gd name="connsiteX2" fmla="*/ 2264228 w 5181599"/>
                <a:gd name="connsiteY2" fmla="*/ 797625 h 3700483"/>
                <a:gd name="connsiteX3" fmla="*/ 3352799 w 5181599"/>
                <a:gd name="connsiteY3" fmla="*/ 754083 h 3700483"/>
                <a:gd name="connsiteX4" fmla="*/ 4470399 w 5181599"/>
                <a:gd name="connsiteY4" fmla="*/ 1334654 h 3700483"/>
                <a:gd name="connsiteX5" fmla="*/ 5181599 w 5181599"/>
                <a:gd name="connsiteY5" fmla="*/ 1291112 h 3700483"/>
                <a:gd name="connsiteX6" fmla="*/ 4644571 w 5181599"/>
                <a:gd name="connsiteY6" fmla="*/ 1871683 h 3700483"/>
                <a:gd name="connsiteX7" fmla="*/ 3759200 w 5181599"/>
                <a:gd name="connsiteY7" fmla="*/ 2016826 h 3700483"/>
                <a:gd name="connsiteX8" fmla="*/ 2351314 w 5181599"/>
                <a:gd name="connsiteY8" fmla="*/ 3003797 h 3700483"/>
                <a:gd name="connsiteX9" fmla="*/ 1132113 w 5181599"/>
                <a:gd name="connsiteY9" fmla="*/ 3090883 h 3700483"/>
                <a:gd name="connsiteX10" fmla="*/ 0 w 5181599"/>
                <a:gd name="connsiteY10" fmla="*/ 3700483 h 3700483"/>
                <a:gd name="connsiteX11" fmla="*/ 0 w 5181599"/>
                <a:gd name="connsiteY11" fmla="*/ 28368 h 3700483"/>
                <a:gd name="connsiteX0" fmla="*/ 0 w 5181599"/>
                <a:gd name="connsiteY0" fmla="*/ 28368 h 3700483"/>
                <a:gd name="connsiteX1" fmla="*/ 740228 w 5181599"/>
                <a:gd name="connsiteY1" fmla="*/ 36714 h 3700483"/>
                <a:gd name="connsiteX2" fmla="*/ 2264228 w 5181599"/>
                <a:gd name="connsiteY2" fmla="*/ 797625 h 3700483"/>
                <a:gd name="connsiteX3" fmla="*/ 3352799 w 5181599"/>
                <a:gd name="connsiteY3" fmla="*/ 754083 h 3700483"/>
                <a:gd name="connsiteX4" fmla="*/ 4470399 w 5181599"/>
                <a:gd name="connsiteY4" fmla="*/ 1334654 h 3700483"/>
                <a:gd name="connsiteX5" fmla="*/ 5181599 w 5181599"/>
                <a:gd name="connsiteY5" fmla="*/ 1291112 h 3700483"/>
                <a:gd name="connsiteX6" fmla="*/ 4644571 w 5181599"/>
                <a:gd name="connsiteY6" fmla="*/ 1871683 h 3700483"/>
                <a:gd name="connsiteX7" fmla="*/ 3759200 w 5181599"/>
                <a:gd name="connsiteY7" fmla="*/ 2016826 h 3700483"/>
                <a:gd name="connsiteX8" fmla="*/ 2351314 w 5181599"/>
                <a:gd name="connsiteY8" fmla="*/ 3003797 h 3700483"/>
                <a:gd name="connsiteX9" fmla="*/ 1132113 w 5181599"/>
                <a:gd name="connsiteY9" fmla="*/ 3090883 h 3700483"/>
                <a:gd name="connsiteX10" fmla="*/ 0 w 5181599"/>
                <a:gd name="connsiteY10" fmla="*/ 3700483 h 3700483"/>
                <a:gd name="connsiteX11" fmla="*/ 0 w 5181599"/>
                <a:gd name="connsiteY11" fmla="*/ 28368 h 3700483"/>
                <a:gd name="connsiteX0" fmla="*/ 0 w 5181599"/>
                <a:gd name="connsiteY0" fmla="*/ 28368 h 3700483"/>
                <a:gd name="connsiteX1" fmla="*/ 740228 w 5181599"/>
                <a:gd name="connsiteY1" fmla="*/ 36714 h 3700483"/>
                <a:gd name="connsiteX2" fmla="*/ 2454728 w 5181599"/>
                <a:gd name="connsiteY2" fmla="*/ 782385 h 3700483"/>
                <a:gd name="connsiteX3" fmla="*/ 3352799 w 5181599"/>
                <a:gd name="connsiteY3" fmla="*/ 754083 h 3700483"/>
                <a:gd name="connsiteX4" fmla="*/ 4470399 w 5181599"/>
                <a:gd name="connsiteY4" fmla="*/ 1334654 h 3700483"/>
                <a:gd name="connsiteX5" fmla="*/ 5181599 w 5181599"/>
                <a:gd name="connsiteY5" fmla="*/ 1291112 h 3700483"/>
                <a:gd name="connsiteX6" fmla="*/ 4644571 w 5181599"/>
                <a:gd name="connsiteY6" fmla="*/ 1871683 h 3700483"/>
                <a:gd name="connsiteX7" fmla="*/ 3759200 w 5181599"/>
                <a:gd name="connsiteY7" fmla="*/ 2016826 h 3700483"/>
                <a:gd name="connsiteX8" fmla="*/ 2351314 w 5181599"/>
                <a:gd name="connsiteY8" fmla="*/ 3003797 h 3700483"/>
                <a:gd name="connsiteX9" fmla="*/ 1132113 w 5181599"/>
                <a:gd name="connsiteY9" fmla="*/ 3090883 h 3700483"/>
                <a:gd name="connsiteX10" fmla="*/ 0 w 5181599"/>
                <a:gd name="connsiteY10" fmla="*/ 3700483 h 3700483"/>
                <a:gd name="connsiteX11" fmla="*/ 0 w 5181599"/>
                <a:gd name="connsiteY11" fmla="*/ 28368 h 3700483"/>
                <a:gd name="connsiteX0" fmla="*/ 0 w 5181599"/>
                <a:gd name="connsiteY0" fmla="*/ 28368 h 3700483"/>
                <a:gd name="connsiteX1" fmla="*/ 740228 w 5181599"/>
                <a:gd name="connsiteY1" fmla="*/ 36714 h 3700483"/>
                <a:gd name="connsiteX2" fmla="*/ 2424248 w 5181599"/>
                <a:gd name="connsiteY2" fmla="*/ 828105 h 3700483"/>
                <a:gd name="connsiteX3" fmla="*/ 3352799 w 5181599"/>
                <a:gd name="connsiteY3" fmla="*/ 754083 h 3700483"/>
                <a:gd name="connsiteX4" fmla="*/ 4470399 w 5181599"/>
                <a:gd name="connsiteY4" fmla="*/ 1334654 h 3700483"/>
                <a:gd name="connsiteX5" fmla="*/ 5181599 w 5181599"/>
                <a:gd name="connsiteY5" fmla="*/ 1291112 h 3700483"/>
                <a:gd name="connsiteX6" fmla="*/ 4644571 w 5181599"/>
                <a:gd name="connsiteY6" fmla="*/ 1871683 h 3700483"/>
                <a:gd name="connsiteX7" fmla="*/ 3759200 w 5181599"/>
                <a:gd name="connsiteY7" fmla="*/ 2016826 h 3700483"/>
                <a:gd name="connsiteX8" fmla="*/ 2351314 w 5181599"/>
                <a:gd name="connsiteY8" fmla="*/ 3003797 h 3700483"/>
                <a:gd name="connsiteX9" fmla="*/ 1132113 w 5181599"/>
                <a:gd name="connsiteY9" fmla="*/ 3090883 h 3700483"/>
                <a:gd name="connsiteX10" fmla="*/ 0 w 5181599"/>
                <a:gd name="connsiteY10" fmla="*/ 3700483 h 3700483"/>
                <a:gd name="connsiteX11" fmla="*/ 0 w 5181599"/>
                <a:gd name="connsiteY11" fmla="*/ 28368 h 3700483"/>
                <a:gd name="connsiteX0" fmla="*/ 0 w 5181599"/>
                <a:gd name="connsiteY0" fmla="*/ 28368 h 3700483"/>
                <a:gd name="connsiteX1" fmla="*/ 740228 w 5181599"/>
                <a:gd name="connsiteY1" fmla="*/ 36714 h 3700483"/>
                <a:gd name="connsiteX2" fmla="*/ 2424248 w 5181599"/>
                <a:gd name="connsiteY2" fmla="*/ 828105 h 3700483"/>
                <a:gd name="connsiteX3" fmla="*/ 3352799 w 5181599"/>
                <a:gd name="connsiteY3" fmla="*/ 754083 h 3700483"/>
                <a:gd name="connsiteX4" fmla="*/ 4470399 w 5181599"/>
                <a:gd name="connsiteY4" fmla="*/ 1334654 h 3700483"/>
                <a:gd name="connsiteX5" fmla="*/ 5181599 w 5181599"/>
                <a:gd name="connsiteY5" fmla="*/ 1291112 h 3700483"/>
                <a:gd name="connsiteX6" fmla="*/ 4644571 w 5181599"/>
                <a:gd name="connsiteY6" fmla="*/ 1871683 h 3700483"/>
                <a:gd name="connsiteX7" fmla="*/ 3759200 w 5181599"/>
                <a:gd name="connsiteY7" fmla="*/ 2016826 h 3700483"/>
                <a:gd name="connsiteX8" fmla="*/ 2351314 w 5181599"/>
                <a:gd name="connsiteY8" fmla="*/ 3003797 h 3700483"/>
                <a:gd name="connsiteX9" fmla="*/ 1132113 w 5181599"/>
                <a:gd name="connsiteY9" fmla="*/ 3090883 h 3700483"/>
                <a:gd name="connsiteX10" fmla="*/ 0 w 5181599"/>
                <a:gd name="connsiteY10" fmla="*/ 3700483 h 3700483"/>
                <a:gd name="connsiteX11" fmla="*/ 0 w 5181599"/>
                <a:gd name="connsiteY11" fmla="*/ 28368 h 3700483"/>
                <a:gd name="connsiteX0" fmla="*/ 0 w 5181599"/>
                <a:gd name="connsiteY0" fmla="*/ 28368 h 3700483"/>
                <a:gd name="connsiteX1" fmla="*/ 740228 w 5181599"/>
                <a:gd name="connsiteY1" fmla="*/ 36714 h 3700483"/>
                <a:gd name="connsiteX2" fmla="*/ 2424248 w 5181599"/>
                <a:gd name="connsiteY2" fmla="*/ 828105 h 3700483"/>
                <a:gd name="connsiteX3" fmla="*/ 3352799 w 5181599"/>
                <a:gd name="connsiteY3" fmla="*/ 754083 h 3700483"/>
                <a:gd name="connsiteX4" fmla="*/ 4470399 w 5181599"/>
                <a:gd name="connsiteY4" fmla="*/ 1334654 h 3700483"/>
                <a:gd name="connsiteX5" fmla="*/ 5181599 w 5181599"/>
                <a:gd name="connsiteY5" fmla="*/ 1291112 h 3700483"/>
                <a:gd name="connsiteX6" fmla="*/ 4644571 w 5181599"/>
                <a:gd name="connsiteY6" fmla="*/ 1871683 h 3700483"/>
                <a:gd name="connsiteX7" fmla="*/ 3759200 w 5181599"/>
                <a:gd name="connsiteY7" fmla="*/ 2016826 h 3700483"/>
                <a:gd name="connsiteX8" fmla="*/ 2351314 w 5181599"/>
                <a:gd name="connsiteY8" fmla="*/ 3003797 h 3700483"/>
                <a:gd name="connsiteX9" fmla="*/ 1132113 w 5181599"/>
                <a:gd name="connsiteY9" fmla="*/ 3090883 h 3700483"/>
                <a:gd name="connsiteX10" fmla="*/ 0 w 5181599"/>
                <a:gd name="connsiteY10" fmla="*/ 3700483 h 3700483"/>
                <a:gd name="connsiteX11" fmla="*/ 0 w 5181599"/>
                <a:gd name="connsiteY11" fmla="*/ 28368 h 3700483"/>
                <a:gd name="connsiteX0" fmla="*/ 0 w 5181599"/>
                <a:gd name="connsiteY0" fmla="*/ 28368 h 3700483"/>
                <a:gd name="connsiteX1" fmla="*/ 740228 w 5181599"/>
                <a:gd name="connsiteY1" fmla="*/ 36714 h 3700483"/>
                <a:gd name="connsiteX2" fmla="*/ 2424248 w 5181599"/>
                <a:gd name="connsiteY2" fmla="*/ 828105 h 3700483"/>
                <a:gd name="connsiteX3" fmla="*/ 3436619 w 5181599"/>
                <a:gd name="connsiteY3" fmla="*/ 754083 h 3700483"/>
                <a:gd name="connsiteX4" fmla="*/ 4470399 w 5181599"/>
                <a:gd name="connsiteY4" fmla="*/ 1334654 h 3700483"/>
                <a:gd name="connsiteX5" fmla="*/ 5181599 w 5181599"/>
                <a:gd name="connsiteY5" fmla="*/ 1291112 h 3700483"/>
                <a:gd name="connsiteX6" fmla="*/ 4644571 w 5181599"/>
                <a:gd name="connsiteY6" fmla="*/ 1871683 h 3700483"/>
                <a:gd name="connsiteX7" fmla="*/ 3759200 w 5181599"/>
                <a:gd name="connsiteY7" fmla="*/ 2016826 h 3700483"/>
                <a:gd name="connsiteX8" fmla="*/ 2351314 w 5181599"/>
                <a:gd name="connsiteY8" fmla="*/ 3003797 h 3700483"/>
                <a:gd name="connsiteX9" fmla="*/ 1132113 w 5181599"/>
                <a:gd name="connsiteY9" fmla="*/ 3090883 h 3700483"/>
                <a:gd name="connsiteX10" fmla="*/ 0 w 5181599"/>
                <a:gd name="connsiteY10" fmla="*/ 3700483 h 3700483"/>
                <a:gd name="connsiteX11" fmla="*/ 0 w 5181599"/>
                <a:gd name="connsiteY11" fmla="*/ 28368 h 3700483"/>
                <a:gd name="connsiteX0" fmla="*/ 0 w 5181599"/>
                <a:gd name="connsiteY0" fmla="*/ 28368 h 3700483"/>
                <a:gd name="connsiteX1" fmla="*/ 740228 w 5181599"/>
                <a:gd name="connsiteY1" fmla="*/ 36714 h 3700483"/>
                <a:gd name="connsiteX2" fmla="*/ 2424248 w 5181599"/>
                <a:gd name="connsiteY2" fmla="*/ 828105 h 3700483"/>
                <a:gd name="connsiteX3" fmla="*/ 3436619 w 5181599"/>
                <a:gd name="connsiteY3" fmla="*/ 754083 h 3700483"/>
                <a:gd name="connsiteX4" fmla="*/ 4470399 w 5181599"/>
                <a:gd name="connsiteY4" fmla="*/ 1334654 h 3700483"/>
                <a:gd name="connsiteX5" fmla="*/ 5181599 w 5181599"/>
                <a:gd name="connsiteY5" fmla="*/ 1291112 h 3700483"/>
                <a:gd name="connsiteX6" fmla="*/ 4644571 w 5181599"/>
                <a:gd name="connsiteY6" fmla="*/ 1871683 h 3700483"/>
                <a:gd name="connsiteX7" fmla="*/ 3759200 w 5181599"/>
                <a:gd name="connsiteY7" fmla="*/ 2016826 h 3700483"/>
                <a:gd name="connsiteX8" fmla="*/ 2351314 w 5181599"/>
                <a:gd name="connsiteY8" fmla="*/ 3003797 h 3700483"/>
                <a:gd name="connsiteX9" fmla="*/ 1132113 w 5181599"/>
                <a:gd name="connsiteY9" fmla="*/ 3090883 h 3700483"/>
                <a:gd name="connsiteX10" fmla="*/ 0 w 5181599"/>
                <a:gd name="connsiteY10" fmla="*/ 3700483 h 3700483"/>
                <a:gd name="connsiteX11" fmla="*/ 0 w 5181599"/>
                <a:gd name="connsiteY11" fmla="*/ 28368 h 3700483"/>
                <a:gd name="connsiteX0" fmla="*/ 0 w 5181599"/>
                <a:gd name="connsiteY0" fmla="*/ 28368 h 3700483"/>
                <a:gd name="connsiteX1" fmla="*/ 740228 w 5181599"/>
                <a:gd name="connsiteY1" fmla="*/ 36714 h 3700483"/>
                <a:gd name="connsiteX2" fmla="*/ 2424248 w 5181599"/>
                <a:gd name="connsiteY2" fmla="*/ 828105 h 3700483"/>
                <a:gd name="connsiteX3" fmla="*/ 3436619 w 5181599"/>
                <a:gd name="connsiteY3" fmla="*/ 754083 h 3700483"/>
                <a:gd name="connsiteX4" fmla="*/ 4470399 w 5181599"/>
                <a:gd name="connsiteY4" fmla="*/ 1334654 h 3700483"/>
                <a:gd name="connsiteX5" fmla="*/ 5181599 w 5181599"/>
                <a:gd name="connsiteY5" fmla="*/ 1291112 h 3700483"/>
                <a:gd name="connsiteX6" fmla="*/ 4644571 w 5181599"/>
                <a:gd name="connsiteY6" fmla="*/ 1871683 h 3700483"/>
                <a:gd name="connsiteX7" fmla="*/ 3759200 w 5181599"/>
                <a:gd name="connsiteY7" fmla="*/ 2016826 h 3700483"/>
                <a:gd name="connsiteX8" fmla="*/ 2351314 w 5181599"/>
                <a:gd name="connsiteY8" fmla="*/ 3003797 h 3700483"/>
                <a:gd name="connsiteX9" fmla="*/ 1132113 w 5181599"/>
                <a:gd name="connsiteY9" fmla="*/ 3090883 h 3700483"/>
                <a:gd name="connsiteX10" fmla="*/ 0 w 5181599"/>
                <a:gd name="connsiteY10" fmla="*/ 3700483 h 3700483"/>
                <a:gd name="connsiteX11" fmla="*/ 0 w 5181599"/>
                <a:gd name="connsiteY11" fmla="*/ 28368 h 3700483"/>
                <a:gd name="connsiteX0" fmla="*/ 0 w 5181599"/>
                <a:gd name="connsiteY0" fmla="*/ 28368 h 3700483"/>
                <a:gd name="connsiteX1" fmla="*/ 740228 w 5181599"/>
                <a:gd name="connsiteY1" fmla="*/ 36714 h 3700483"/>
                <a:gd name="connsiteX2" fmla="*/ 2424248 w 5181599"/>
                <a:gd name="connsiteY2" fmla="*/ 828105 h 3700483"/>
                <a:gd name="connsiteX3" fmla="*/ 3436619 w 5181599"/>
                <a:gd name="connsiteY3" fmla="*/ 754083 h 3700483"/>
                <a:gd name="connsiteX4" fmla="*/ 4470399 w 5181599"/>
                <a:gd name="connsiteY4" fmla="*/ 1334654 h 3700483"/>
                <a:gd name="connsiteX5" fmla="*/ 5181599 w 5181599"/>
                <a:gd name="connsiteY5" fmla="*/ 1291112 h 3700483"/>
                <a:gd name="connsiteX6" fmla="*/ 4644571 w 5181599"/>
                <a:gd name="connsiteY6" fmla="*/ 1871683 h 3700483"/>
                <a:gd name="connsiteX7" fmla="*/ 3759200 w 5181599"/>
                <a:gd name="connsiteY7" fmla="*/ 2016826 h 3700483"/>
                <a:gd name="connsiteX8" fmla="*/ 2351314 w 5181599"/>
                <a:gd name="connsiteY8" fmla="*/ 3003797 h 3700483"/>
                <a:gd name="connsiteX9" fmla="*/ 1132113 w 5181599"/>
                <a:gd name="connsiteY9" fmla="*/ 3090883 h 3700483"/>
                <a:gd name="connsiteX10" fmla="*/ 0 w 5181599"/>
                <a:gd name="connsiteY10" fmla="*/ 3700483 h 3700483"/>
                <a:gd name="connsiteX11" fmla="*/ 0 w 5181599"/>
                <a:gd name="connsiteY11" fmla="*/ 28368 h 3700483"/>
                <a:gd name="connsiteX0" fmla="*/ 0 w 5181599"/>
                <a:gd name="connsiteY0" fmla="*/ 28368 h 3700483"/>
                <a:gd name="connsiteX1" fmla="*/ 740228 w 5181599"/>
                <a:gd name="connsiteY1" fmla="*/ 36714 h 3700483"/>
                <a:gd name="connsiteX2" fmla="*/ 2424248 w 5181599"/>
                <a:gd name="connsiteY2" fmla="*/ 828105 h 3700483"/>
                <a:gd name="connsiteX3" fmla="*/ 3436619 w 5181599"/>
                <a:gd name="connsiteY3" fmla="*/ 754083 h 3700483"/>
                <a:gd name="connsiteX4" fmla="*/ 4470399 w 5181599"/>
                <a:gd name="connsiteY4" fmla="*/ 1334654 h 3700483"/>
                <a:gd name="connsiteX5" fmla="*/ 5181599 w 5181599"/>
                <a:gd name="connsiteY5" fmla="*/ 1291112 h 3700483"/>
                <a:gd name="connsiteX6" fmla="*/ 4644571 w 5181599"/>
                <a:gd name="connsiteY6" fmla="*/ 1871683 h 3700483"/>
                <a:gd name="connsiteX7" fmla="*/ 3759200 w 5181599"/>
                <a:gd name="connsiteY7" fmla="*/ 2016826 h 3700483"/>
                <a:gd name="connsiteX8" fmla="*/ 2351314 w 5181599"/>
                <a:gd name="connsiteY8" fmla="*/ 3003797 h 3700483"/>
                <a:gd name="connsiteX9" fmla="*/ 1132113 w 5181599"/>
                <a:gd name="connsiteY9" fmla="*/ 3090883 h 3700483"/>
                <a:gd name="connsiteX10" fmla="*/ 0 w 5181599"/>
                <a:gd name="connsiteY10" fmla="*/ 3700483 h 3700483"/>
                <a:gd name="connsiteX11" fmla="*/ 0 w 5181599"/>
                <a:gd name="connsiteY11" fmla="*/ 28368 h 3700483"/>
                <a:gd name="connsiteX0" fmla="*/ 0 w 5181599"/>
                <a:gd name="connsiteY0" fmla="*/ 28368 h 3700483"/>
                <a:gd name="connsiteX1" fmla="*/ 740228 w 5181599"/>
                <a:gd name="connsiteY1" fmla="*/ 36714 h 3700483"/>
                <a:gd name="connsiteX2" fmla="*/ 2424248 w 5181599"/>
                <a:gd name="connsiteY2" fmla="*/ 828105 h 3700483"/>
                <a:gd name="connsiteX3" fmla="*/ 3436619 w 5181599"/>
                <a:gd name="connsiteY3" fmla="*/ 754083 h 3700483"/>
                <a:gd name="connsiteX4" fmla="*/ 4470399 w 5181599"/>
                <a:gd name="connsiteY4" fmla="*/ 1334654 h 3700483"/>
                <a:gd name="connsiteX5" fmla="*/ 5181599 w 5181599"/>
                <a:gd name="connsiteY5" fmla="*/ 1291112 h 3700483"/>
                <a:gd name="connsiteX6" fmla="*/ 4644571 w 5181599"/>
                <a:gd name="connsiteY6" fmla="*/ 1871683 h 3700483"/>
                <a:gd name="connsiteX7" fmla="*/ 3759200 w 5181599"/>
                <a:gd name="connsiteY7" fmla="*/ 2016826 h 3700483"/>
                <a:gd name="connsiteX8" fmla="*/ 2351314 w 5181599"/>
                <a:gd name="connsiteY8" fmla="*/ 3003797 h 3700483"/>
                <a:gd name="connsiteX9" fmla="*/ 1132113 w 5181599"/>
                <a:gd name="connsiteY9" fmla="*/ 3090883 h 3700483"/>
                <a:gd name="connsiteX10" fmla="*/ 0 w 5181599"/>
                <a:gd name="connsiteY10" fmla="*/ 3700483 h 3700483"/>
                <a:gd name="connsiteX11" fmla="*/ 0 w 5181599"/>
                <a:gd name="connsiteY11" fmla="*/ 28368 h 3700483"/>
                <a:gd name="connsiteX0" fmla="*/ 0 w 5181599"/>
                <a:gd name="connsiteY0" fmla="*/ 28368 h 3700483"/>
                <a:gd name="connsiteX1" fmla="*/ 740228 w 5181599"/>
                <a:gd name="connsiteY1" fmla="*/ 36714 h 3700483"/>
                <a:gd name="connsiteX2" fmla="*/ 2424248 w 5181599"/>
                <a:gd name="connsiteY2" fmla="*/ 828105 h 3700483"/>
                <a:gd name="connsiteX3" fmla="*/ 3436619 w 5181599"/>
                <a:gd name="connsiteY3" fmla="*/ 754083 h 3700483"/>
                <a:gd name="connsiteX4" fmla="*/ 4470399 w 5181599"/>
                <a:gd name="connsiteY4" fmla="*/ 1334654 h 3700483"/>
                <a:gd name="connsiteX5" fmla="*/ 5181599 w 5181599"/>
                <a:gd name="connsiteY5" fmla="*/ 1291112 h 3700483"/>
                <a:gd name="connsiteX6" fmla="*/ 4644571 w 5181599"/>
                <a:gd name="connsiteY6" fmla="*/ 1871683 h 3700483"/>
                <a:gd name="connsiteX7" fmla="*/ 3759200 w 5181599"/>
                <a:gd name="connsiteY7" fmla="*/ 2016826 h 3700483"/>
                <a:gd name="connsiteX8" fmla="*/ 2351314 w 5181599"/>
                <a:gd name="connsiteY8" fmla="*/ 3003797 h 3700483"/>
                <a:gd name="connsiteX9" fmla="*/ 1132113 w 5181599"/>
                <a:gd name="connsiteY9" fmla="*/ 3090883 h 3700483"/>
                <a:gd name="connsiteX10" fmla="*/ 0 w 5181599"/>
                <a:gd name="connsiteY10" fmla="*/ 3700483 h 3700483"/>
                <a:gd name="connsiteX11" fmla="*/ 0 w 5181599"/>
                <a:gd name="connsiteY11" fmla="*/ 28368 h 3700483"/>
                <a:gd name="connsiteX0" fmla="*/ 0 w 5181599"/>
                <a:gd name="connsiteY0" fmla="*/ 28368 h 3700483"/>
                <a:gd name="connsiteX1" fmla="*/ 740228 w 5181599"/>
                <a:gd name="connsiteY1" fmla="*/ 36714 h 3700483"/>
                <a:gd name="connsiteX2" fmla="*/ 2424248 w 5181599"/>
                <a:gd name="connsiteY2" fmla="*/ 828105 h 3700483"/>
                <a:gd name="connsiteX3" fmla="*/ 3436619 w 5181599"/>
                <a:gd name="connsiteY3" fmla="*/ 754083 h 3700483"/>
                <a:gd name="connsiteX4" fmla="*/ 4470399 w 5181599"/>
                <a:gd name="connsiteY4" fmla="*/ 1334654 h 3700483"/>
                <a:gd name="connsiteX5" fmla="*/ 5181599 w 5181599"/>
                <a:gd name="connsiteY5" fmla="*/ 1291112 h 3700483"/>
                <a:gd name="connsiteX6" fmla="*/ 4644571 w 5181599"/>
                <a:gd name="connsiteY6" fmla="*/ 1871683 h 3700483"/>
                <a:gd name="connsiteX7" fmla="*/ 3759200 w 5181599"/>
                <a:gd name="connsiteY7" fmla="*/ 2016826 h 3700483"/>
                <a:gd name="connsiteX8" fmla="*/ 2351314 w 5181599"/>
                <a:gd name="connsiteY8" fmla="*/ 3003797 h 3700483"/>
                <a:gd name="connsiteX9" fmla="*/ 1132113 w 5181599"/>
                <a:gd name="connsiteY9" fmla="*/ 3090883 h 3700483"/>
                <a:gd name="connsiteX10" fmla="*/ 0 w 5181599"/>
                <a:gd name="connsiteY10" fmla="*/ 3700483 h 3700483"/>
                <a:gd name="connsiteX11" fmla="*/ 0 w 5181599"/>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644571 w 5210174"/>
                <a:gd name="connsiteY6" fmla="*/ 1871683 h 3700483"/>
                <a:gd name="connsiteX7" fmla="*/ 3759200 w 5210174"/>
                <a:gd name="connsiteY7" fmla="*/ 2016826 h 3700483"/>
                <a:gd name="connsiteX8" fmla="*/ 2351314 w 5210174"/>
                <a:gd name="connsiteY8" fmla="*/ 3003797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644571 w 5210174"/>
                <a:gd name="connsiteY6" fmla="*/ 1871683 h 3700483"/>
                <a:gd name="connsiteX7" fmla="*/ 3759200 w 5210174"/>
                <a:gd name="connsiteY7" fmla="*/ 2016826 h 3700483"/>
                <a:gd name="connsiteX8" fmla="*/ 2351314 w 5210174"/>
                <a:gd name="connsiteY8" fmla="*/ 3003797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644571 w 5210174"/>
                <a:gd name="connsiteY6" fmla="*/ 1871683 h 3700483"/>
                <a:gd name="connsiteX7" fmla="*/ 3759200 w 5210174"/>
                <a:gd name="connsiteY7" fmla="*/ 2016826 h 3700483"/>
                <a:gd name="connsiteX8" fmla="*/ 2351314 w 5210174"/>
                <a:gd name="connsiteY8" fmla="*/ 3003797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644571 w 5210174"/>
                <a:gd name="connsiteY6" fmla="*/ 1871683 h 3700483"/>
                <a:gd name="connsiteX7" fmla="*/ 3759200 w 5210174"/>
                <a:gd name="connsiteY7" fmla="*/ 2016826 h 3700483"/>
                <a:gd name="connsiteX8" fmla="*/ 2351314 w 5210174"/>
                <a:gd name="connsiteY8" fmla="*/ 3003797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644571 w 5210174"/>
                <a:gd name="connsiteY6" fmla="*/ 1871683 h 3700483"/>
                <a:gd name="connsiteX7" fmla="*/ 3759200 w 5210174"/>
                <a:gd name="connsiteY7" fmla="*/ 2016826 h 3700483"/>
                <a:gd name="connsiteX8" fmla="*/ 2351314 w 5210174"/>
                <a:gd name="connsiteY8" fmla="*/ 3003797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644571 w 5210174"/>
                <a:gd name="connsiteY6" fmla="*/ 1871683 h 3700483"/>
                <a:gd name="connsiteX7" fmla="*/ 3759200 w 5210174"/>
                <a:gd name="connsiteY7" fmla="*/ 2016826 h 3700483"/>
                <a:gd name="connsiteX8" fmla="*/ 2351314 w 5210174"/>
                <a:gd name="connsiteY8" fmla="*/ 3003797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644571 w 5210174"/>
                <a:gd name="connsiteY6" fmla="*/ 1871683 h 3700483"/>
                <a:gd name="connsiteX7" fmla="*/ 3759200 w 5210174"/>
                <a:gd name="connsiteY7" fmla="*/ 2016826 h 3700483"/>
                <a:gd name="connsiteX8" fmla="*/ 2351314 w 5210174"/>
                <a:gd name="connsiteY8" fmla="*/ 3003797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759200 w 5210174"/>
                <a:gd name="connsiteY7" fmla="*/ 2016826 h 3700483"/>
                <a:gd name="connsiteX8" fmla="*/ 2351314 w 5210174"/>
                <a:gd name="connsiteY8" fmla="*/ 3003797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759200 w 5210174"/>
                <a:gd name="connsiteY7" fmla="*/ 2016826 h 3700483"/>
                <a:gd name="connsiteX8" fmla="*/ 2351314 w 5210174"/>
                <a:gd name="connsiteY8" fmla="*/ 3003797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759200 w 5210174"/>
                <a:gd name="connsiteY7" fmla="*/ 2016826 h 3700483"/>
                <a:gd name="connsiteX8" fmla="*/ 2351314 w 5210174"/>
                <a:gd name="connsiteY8" fmla="*/ 3003797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759200 w 5210174"/>
                <a:gd name="connsiteY7" fmla="*/ 2016826 h 3700483"/>
                <a:gd name="connsiteX8" fmla="*/ 2351314 w 5210174"/>
                <a:gd name="connsiteY8" fmla="*/ 3003797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351314 w 5210174"/>
                <a:gd name="connsiteY8" fmla="*/ 3003797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351314 w 5210174"/>
                <a:gd name="connsiteY8" fmla="*/ 3003797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351314 w 5210174"/>
                <a:gd name="connsiteY8" fmla="*/ 3003797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351314 w 5210174"/>
                <a:gd name="connsiteY8" fmla="*/ 3003797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351314 w 5210174"/>
                <a:gd name="connsiteY8" fmla="*/ 3003797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351314 w 5210174"/>
                <a:gd name="connsiteY8" fmla="*/ 3003797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351314 w 5210174"/>
                <a:gd name="connsiteY8" fmla="*/ 3003797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351314 w 5210174"/>
                <a:gd name="connsiteY8" fmla="*/ 3003797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551339 w 5210174"/>
                <a:gd name="connsiteY8" fmla="*/ 2846634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551339 w 5210174"/>
                <a:gd name="connsiteY8" fmla="*/ 2846634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551339 w 5210174"/>
                <a:gd name="connsiteY8" fmla="*/ 2846634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537052 w 5210174"/>
                <a:gd name="connsiteY8" fmla="*/ 2837109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537052 w 5210174"/>
                <a:gd name="connsiteY8" fmla="*/ 2837109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537052 w 5210174"/>
                <a:gd name="connsiteY8" fmla="*/ 2837109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537052 w 5210174"/>
                <a:gd name="connsiteY8" fmla="*/ 2837109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537052 w 5210174"/>
                <a:gd name="connsiteY8" fmla="*/ 2837109 h 3700483"/>
                <a:gd name="connsiteX9" fmla="*/ 1132113 w 5210174"/>
                <a:gd name="connsiteY9" fmla="*/ 3090883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537052 w 5210174"/>
                <a:gd name="connsiteY8" fmla="*/ 2837109 h 3700483"/>
                <a:gd name="connsiteX9" fmla="*/ 1132113 w 5210174"/>
                <a:gd name="connsiteY9" fmla="*/ 3119458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537052 w 5210174"/>
                <a:gd name="connsiteY8" fmla="*/ 2837109 h 3700483"/>
                <a:gd name="connsiteX9" fmla="*/ 1132113 w 5210174"/>
                <a:gd name="connsiteY9" fmla="*/ 3119458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537052 w 5210174"/>
                <a:gd name="connsiteY8" fmla="*/ 2837109 h 3700483"/>
                <a:gd name="connsiteX9" fmla="*/ 1298800 w 5210174"/>
                <a:gd name="connsiteY9" fmla="*/ 3076595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537052 w 5210174"/>
                <a:gd name="connsiteY8" fmla="*/ 2837109 h 3700483"/>
                <a:gd name="connsiteX9" fmla="*/ 1298800 w 5210174"/>
                <a:gd name="connsiteY9" fmla="*/ 3076595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537052 w 5210174"/>
                <a:gd name="connsiteY8" fmla="*/ 2837109 h 3700483"/>
                <a:gd name="connsiteX9" fmla="*/ 1298800 w 5210174"/>
                <a:gd name="connsiteY9" fmla="*/ 3076595 h 3700483"/>
                <a:gd name="connsiteX10" fmla="*/ 0 w 5210174"/>
                <a:gd name="connsiteY10" fmla="*/ 3700483 h 3700483"/>
                <a:gd name="connsiteX11" fmla="*/ 0 w 5210174"/>
                <a:gd name="connsiteY11" fmla="*/ 28368 h 3700483"/>
                <a:gd name="connsiteX0" fmla="*/ 0 w 5210174"/>
                <a:gd name="connsiteY0" fmla="*/ 28368 h 3700483"/>
                <a:gd name="connsiteX1" fmla="*/ 740228 w 5210174"/>
                <a:gd name="connsiteY1" fmla="*/ 36714 h 3700483"/>
                <a:gd name="connsiteX2" fmla="*/ 2424248 w 5210174"/>
                <a:gd name="connsiteY2" fmla="*/ 828105 h 3700483"/>
                <a:gd name="connsiteX3" fmla="*/ 3436619 w 5210174"/>
                <a:gd name="connsiteY3" fmla="*/ 754083 h 3700483"/>
                <a:gd name="connsiteX4" fmla="*/ 4470399 w 5210174"/>
                <a:gd name="connsiteY4" fmla="*/ 1334654 h 3700483"/>
                <a:gd name="connsiteX5" fmla="*/ 5210174 w 5210174"/>
                <a:gd name="connsiteY5" fmla="*/ 1272062 h 3700483"/>
                <a:gd name="connsiteX6" fmla="*/ 4392159 w 5210174"/>
                <a:gd name="connsiteY6" fmla="*/ 1952646 h 3700483"/>
                <a:gd name="connsiteX7" fmla="*/ 3482975 w 5210174"/>
                <a:gd name="connsiteY7" fmla="*/ 2073976 h 3700483"/>
                <a:gd name="connsiteX8" fmla="*/ 2537052 w 5210174"/>
                <a:gd name="connsiteY8" fmla="*/ 2837109 h 3700483"/>
                <a:gd name="connsiteX9" fmla="*/ 1298800 w 5210174"/>
                <a:gd name="connsiteY9" fmla="*/ 3076595 h 3700483"/>
                <a:gd name="connsiteX10" fmla="*/ 0 w 5210174"/>
                <a:gd name="connsiteY10" fmla="*/ 3700483 h 3700483"/>
                <a:gd name="connsiteX11" fmla="*/ 0 w 5210174"/>
                <a:gd name="connsiteY11" fmla="*/ 28368 h 3700483"/>
                <a:gd name="connsiteX0" fmla="*/ 0 w 5210174"/>
                <a:gd name="connsiteY0" fmla="*/ 28368 h 3947971"/>
                <a:gd name="connsiteX1" fmla="*/ 740228 w 5210174"/>
                <a:gd name="connsiteY1" fmla="*/ 36714 h 3947971"/>
                <a:gd name="connsiteX2" fmla="*/ 2424248 w 5210174"/>
                <a:gd name="connsiteY2" fmla="*/ 828105 h 3947971"/>
                <a:gd name="connsiteX3" fmla="*/ 3436619 w 5210174"/>
                <a:gd name="connsiteY3" fmla="*/ 754083 h 3947971"/>
                <a:gd name="connsiteX4" fmla="*/ 4470399 w 5210174"/>
                <a:gd name="connsiteY4" fmla="*/ 1334654 h 3947971"/>
                <a:gd name="connsiteX5" fmla="*/ 5210174 w 5210174"/>
                <a:gd name="connsiteY5" fmla="*/ 1272062 h 3947971"/>
                <a:gd name="connsiteX6" fmla="*/ 4392159 w 5210174"/>
                <a:gd name="connsiteY6" fmla="*/ 1952646 h 3947971"/>
                <a:gd name="connsiteX7" fmla="*/ 3482975 w 5210174"/>
                <a:gd name="connsiteY7" fmla="*/ 2073976 h 3947971"/>
                <a:gd name="connsiteX8" fmla="*/ 2537052 w 5210174"/>
                <a:gd name="connsiteY8" fmla="*/ 2837109 h 3947971"/>
                <a:gd name="connsiteX9" fmla="*/ 1298800 w 5210174"/>
                <a:gd name="connsiteY9" fmla="*/ 3076595 h 3947971"/>
                <a:gd name="connsiteX10" fmla="*/ 273502 w 5210174"/>
                <a:gd name="connsiteY10" fmla="*/ 3554433 h 3947971"/>
                <a:gd name="connsiteX11" fmla="*/ 0 w 5210174"/>
                <a:gd name="connsiteY11" fmla="*/ 3700483 h 3947971"/>
                <a:gd name="connsiteX12" fmla="*/ 0 w 5210174"/>
                <a:gd name="connsiteY12" fmla="*/ 28368 h 3947971"/>
                <a:gd name="connsiteX0" fmla="*/ 0 w 5210174"/>
                <a:gd name="connsiteY0" fmla="*/ 28368 h 3975743"/>
                <a:gd name="connsiteX1" fmla="*/ 740228 w 5210174"/>
                <a:gd name="connsiteY1" fmla="*/ 36714 h 3975743"/>
                <a:gd name="connsiteX2" fmla="*/ 2424248 w 5210174"/>
                <a:gd name="connsiteY2" fmla="*/ 828105 h 3975743"/>
                <a:gd name="connsiteX3" fmla="*/ 3436619 w 5210174"/>
                <a:gd name="connsiteY3" fmla="*/ 754083 h 3975743"/>
                <a:gd name="connsiteX4" fmla="*/ 4470399 w 5210174"/>
                <a:gd name="connsiteY4" fmla="*/ 1334654 h 3975743"/>
                <a:gd name="connsiteX5" fmla="*/ 5210174 w 5210174"/>
                <a:gd name="connsiteY5" fmla="*/ 1272062 h 3975743"/>
                <a:gd name="connsiteX6" fmla="*/ 4392159 w 5210174"/>
                <a:gd name="connsiteY6" fmla="*/ 1952646 h 3975743"/>
                <a:gd name="connsiteX7" fmla="*/ 3482975 w 5210174"/>
                <a:gd name="connsiteY7" fmla="*/ 2073976 h 3975743"/>
                <a:gd name="connsiteX8" fmla="*/ 2537052 w 5210174"/>
                <a:gd name="connsiteY8" fmla="*/ 2837109 h 3975743"/>
                <a:gd name="connsiteX9" fmla="*/ 1298800 w 5210174"/>
                <a:gd name="connsiteY9" fmla="*/ 3076595 h 3975743"/>
                <a:gd name="connsiteX10" fmla="*/ 349702 w 5210174"/>
                <a:gd name="connsiteY10" fmla="*/ 3663970 h 3975743"/>
                <a:gd name="connsiteX11" fmla="*/ 0 w 5210174"/>
                <a:gd name="connsiteY11" fmla="*/ 3700483 h 3975743"/>
                <a:gd name="connsiteX12" fmla="*/ 0 w 5210174"/>
                <a:gd name="connsiteY12" fmla="*/ 28368 h 3975743"/>
                <a:gd name="connsiteX0" fmla="*/ 0 w 5210174"/>
                <a:gd name="connsiteY0" fmla="*/ 28368 h 3975743"/>
                <a:gd name="connsiteX1" fmla="*/ 740228 w 5210174"/>
                <a:gd name="connsiteY1" fmla="*/ 36714 h 3975743"/>
                <a:gd name="connsiteX2" fmla="*/ 2424248 w 5210174"/>
                <a:gd name="connsiteY2" fmla="*/ 828105 h 3975743"/>
                <a:gd name="connsiteX3" fmla="*/ 3436619 w 5210174"/>
                <a:gd name="connsiteY3" fmla="*/ 754083 h 3975743"/>
                <a:gd name="connsiteX4" fmla="*/ 4470399 w 5210174"/>
                <a:gd name="connsiteY4" fmla="*/ 1334654 h 3975743"/>
                <a:gd name="connsiteX5" fmla="*/ 5210174 w 5210174"/>
                <a:gd name="connsiteY5" fmla="*/ 1272062 h 3975743"/>
                <a:gd name="connsiteX6" fmla="*/ 4392159 w 5210174"/>
                <a:gd name="connsiteY6" fmla="*/ 1952646 h 3975743"/>
                <a:gd name="connsiteX7" fmla="*/ 3482975 w 5210174"/>
                <a:gd name="connsiteY7" fmla="*/ 2073976 h 3975743"/>
                <a:gd name="connsiteX8" fmla="*/ 2537052 w 5210174"/>
                <a:gd name="connsiteY8" fmla="*/ 2837109 h 3975743"/>
                <a:gd name="connsiteX9" fmla="*/ 1298800 w 5210174"/>
                <a:gd name="connsiteY9" fmla="*/ 3076595 h 3975743"/>
                <a:gd name="connsiteX10" fmla="*/ 349702 w 5210174"/>
                <a:gd name="connsiteY10" fmla="*/ 3663970 h 3975743"/>
                <a:gd name="connsiteX11" fmla="*/ 0 w 5210174"/>
                <a:gd name="connsiteY11" fmla="*/ 3700483 h 3975743"/>
                <a:gd name="connsiteX12" fmla="*/ 0 w 5210174"/>
                <a:gd name="connsiteY12" fmla="*/ 28368 h 3975743"/>
                <a:gd name="connsiteX0" fmla="*/ 12570 w 5222744"/>
                <a:gd name="connsiteY0" fmla="*/ 28368 h 3663970"/>
                <a:gd name="connsiteX1" fmla="*/ 752798 w 5222744"/>
                <a:gd name="connsiteY1" fmla="*/ 36714 h 3663970"/>
                <a:gd name="connsiteX2" fmla="*/ 2436818 w 5222744"/>
                <a:gd name="connsiteY2" fmla="*/ 828105 h 3663970"/>
                <a:gd name="connsiteX3" fmla="*/ 3449189 w 5222744"/>
                <a:gd name="connsiteY3" fmla="*/ 754083 h 3663970"/>
                <a:gd name="connsiteX4" fmla="*/ 4482969 w 5222744"/>
                <a:gd name="connsiteY4" fmla="*/ 1334654 h 3663970"/>
                <a:gd name="connsiteX5" fmla="*/ 5222744 w 5222744"/>
                <a:gd name="connsiteY5" fmla="*/ 1272062 h 3663970"/>
                <a:gd name="connsiteX6" fmla="*/ 4404729 w 5222744"/>
                <a:gd name="connsiteY6" fmla="*/ 1952646 h 3663970"/>
                <a:gd name="connsiteX7" fmla="*/ 3495545 w 5222744"/>
                <a:gd name="connsiteY7" fmla="*/ 2073976 h 3663970"/>
                <a:gd name="connsiteX8" fmla="*/ 2549622 w 5222744"/>
                <a:gd name="connsiteY8" fmla="*/ 2837109 h 3663970"/>
                <a:gd name="connsiteX9" fmla="*/ 1311370 w 5222744"/>
                <a:gd name="connsiteY9" fmla="*/ 3076595 h 3663970"/>
                <a:gd name="connsiteX10" fmla="*/ 362272 w 5222744"/>
                <a:gd name="connsiteY10" fmla="*/ 3663970 h 3663970"/>
                <a:gd name="connsiteX11" fmla="*/ 12570 w 5222744"/>
                <a:gd name="connsiteY11" fmla="*/ 28368 h 3663970"/>
                <a:gd name="connsiteX0" fmla="*/ 7895 w 5218069"/>
                <a:gd name="connsiteY0" fmla="*/ 28368 h 3663970"/>
                <a:gd name="connsiteX1" fmla="*/ 748123 w 5218069"/>
                <a:gd name="connsiteY1" fmla="*/ 36714 h 3663970"/>
                <a:gd name="connsiteX2" fmla="*/ 2432143 w 5218069"/>
                <a:gd name="connsiteY2" fmla="*/ 828105 h 3663970"/>
                <a:gd name="connsiteX3" fmla="*/ 3444514 w 5218069"/>
                <a:gd name="connsiteY3" fmla="*/ 754083 h 3663970"/>
                <a:gd name="connsiteX4" fmla="*/ 4478294 w 5218069"/>
                <a:gd name="connsiteY4" fmla="*/ 1334654 h 3663970"/>
                <a:gd name="connsiteX5" fmla="*/ 5218069 w 5218069"/>
                <a:gd name="connsiteY5" fmla="*/ 1272062 h 3663970"/>
                <a:gd name="connsiteX6" fmla="*/ 4400054 w 5218069"/>
                <a:gd name="connsiteY6" fmla="*/ 1952646 h 3663970"/>
                <a:gd name="connsiteX7" fmla="*/ 3490870 w 5218069"/>
                <a:gd name="connsiteY7" fmla="*/ 2073976 h 3663970"/>
                <a:gd name="connsiteX8" fmla="*/ 2544947 w 5218069"/>
                <a:gd name="connsiteY8" fmla="*/ 2837109 h 3663970"/>
                <a:gd name="connsiteX9" fmla="*/ 1306695 w 5218069"/>
                <a:gd name="connsiteY9" fmla="*/ 3076595 h 3663970"/>
                <a:gd name="connsiteX10" fmla="*/ 357597 w 5218069"/>
                <a:gd name="connsiteY10" fmla="*/ 3663970 h 3663970"/>
                <a:gd name="connsiteX11" fmla="*/ 7895 w 5218069"/>
                <a:gd name="connsiteY11" fmla="*/ 28368 h 3663970"/>
                <a:gd name="connsiteX0" fmla="*/ 0 w 5210174"/>
                <a:gd name="connsiteY0" fmla="*/ 28368 h 3663970"/>
                <a:gd name="connsiteX1" fmla="*/ 740228 w 5210174"/>
                <a:gd name="connsiteY1" fmla="*/ 36714 h 3663970"/>
                <a:gd name="connsiteX2" fmla="*/ 2424248 w 5210174"/>
                <a:gd name="connsiteY2" fmla="*/ 828105 h 3663970"/>
                <a:gd name="connsiteX3" fmla="*/ 3436619 w 5210174"/>
                <a:gd name="connsiteY3" fmla="*/ 754083 h 3663970"/>
                <a:gd name="connsiteX4" fmla="*/ 4470399 w 5210174"/>
                <a:gd name="connsiteY4" fmla="*/ 1334654 h 3663970"/>
                <a:gd name="connsiteX5" fmla="*/ 5210174 w 5210174"/>
                <a:gd name="connsiteY5" fmla="*/ 1272062 h 3663970"/>
                <a:gd name="connsiteX6" fmla="*/ 4392159 w 5210174"/>
                <a:gd name="connsiteY6" fmla="*/ 1952646 h 3663970"/>
                <a:gd name="connsiteX7" fmla="*/ 3482975 w 5210174"/>
                <a:gd name="connsiteY7" fmla="*/ 2073976 h 3663970"/>
                <a:gd name="connsiteX8" fmla="*/ 2537052 w 5210174"/>
                <a:gd name="connsiteY8" fmla="*/ 2837109 h 3663970"/>
                <a:gd name="connsiteX9" fmla="*/ 1298800 w 5210174"/>
                <a:gd name="connsiteY9" fmla="*/ 3076595 h 3663970"/>
                <a:gd name="connsiteX10" fmla="*/ 349702 w 5210174"/>
                <a:gd name="connsiteY10" fmla="*/ 3663970 h 3663970"/>
                <a:gd name="connsiteX11" fmla="*/ 0 w 5210174"/>
                <a:gd name="connsiteY11" fmla="*/ 28368 h 3663970"/>
                <a:gd name="connsiteX0" fmla="*/ 0 w 5210174"/>
                <a:gd name="connsiteY0" fmla="*/ 28368 h 3663970"/>
                <a:gd name="connsiteX1" fmla="*/ 740228 w 5210174"/>
                <a:gd name="connsiteY1" fmla="*/ 36714 h 3663970"/>
                <a:gd name="connsiteX2" fmla="*/ 2424248 w 5210174"/>
                <a:gd name="connsiteY2" fmla="*/ 828105 h 3663970"/>
                <a:gd name="connsiteX3" fmla="*/ 3436619 w 5210174"/>
                <a:gd name="connsiteY3" fmla="*/ 754083 h 3663970"/>
                <a:gd name="connsiteX4" fmla="*/ 4470399 w 5210174"/>
                <a:gd name="connsiteY4" fmla="*/ 1334654 h 3663970"/>
                <a:gd name="connsiteX5" fmla="*/ 5210174 w 5210174"/>
                <a:gd name="connsiteY5" fmla="*/ 1272062 h 3663970"/>
                <a:gd name="connsiteX6" fmla="*/ 4392159 w 5210174"/>
                <a:gd name="connsiteY6" fmla="*/ 1952646 h 3663970"/>
                <a:gd name="connsiteX7" fmla="*/ 3482975 w 5210174"/>
                <a:gd name="connsiteY7" fmla="*/ 2073976 h 3663970"/>
                <a:gd name="connsiteX8" fmla="*/ 2537052 w 5210174"/>
                <a:gd name="connsiteY8" fmla="*/ 2837109 h 3663970"/>
                <a:gd name="connsiteX9" fmla="*/ 1298800 w 5210174"/>
                <a:gd name="connsiteY9" fmla="*/ 3076595 h 3663970"/>
                <a:gd name="connsiteX10" fmla="*/ 349702 w 5210174"/>
                <a:gd name="connsiteY10" fmla="*/ 3663970 h 3663970"/>
                <a:gd name="connsiteX11" fmla="*/ 0 w 5210174"/>
                <a:gd name="connsiteY11" fmla="*/ 28368 h 3663970"/>
                <a:gd name="connsiteX0" fmla="*/ 0 w 5210174"/>
                <a:gd name="connsiteY0" fmla="*/ 28368 h 3733820"/>
                <a:gd name="connsiteX1" fmla="*/ 740228 w 5210174"/>
                <a:gd name="connsiteY1" fmla="*/ 36714 h 3733820"/>
                <a:gd name="connsiteX2" fmla="*/ 2424248 w 5210174"/>
                <a:gd name="connsiteY2" fmla="*/ 828105 h 3733820"/>
                <a:gd name="connsiteX3" fmla="*/ 3436619 w 5210174"/>
                <a:gd name="connsiteY3" fmla="*/ 754083 h 3733820"/>
                <a:gd name="connsiteX4" fmla="*/ 4470399 w 5210174"/>
                <a:gd name="connsiteY4" fmla="*/ 1334654 h 3733820"/>
                <a:gd name="connsiteX5" fmla="*/ 5210174 w 5210174"/>
                <a:gd name="connsiteY5" fmla="*/ 1272062 h 3733820"/>
                <a:gd name="connsiteX6" fmla="*/ 4392159 w 5210174"/>
                <a:gd name="connsiteY6" fmla="*/ 1952646 h 3733820"/>
                <a:gd name="connsiteX7" fmla="*/ 3482975 w 5210174"/>
                <a:gd name="connsiteY7" fmla="*/ 2073976 h 3733820"/>
                <a:gd name="connsiteX8" fmla="*/ 2537052 w 5210174"/>
                <a:gd name="connsiteY8" fmla="*/ 2837109 h 3733820"/>
                <a:gd name="connsiteX9" fmla="*/ 1298800 w 5210174"/>
                <a:gd name="connsiteY9" fmla="*/ 3076595 h 3733820"/>
                <a:gd name="connsiteX10" fmla="*/ 362198 w 5210174"/>
                <a:gd name="connsiteY10" fmla="*/ 3733820 h 3733820"/>
                <a:gd name="connsiteX11" fmla="*/ 0 w 5210174"/>
                <a:gd name="connsiteY11" fmla="*/ 28368 h 3733820"/>
                <a:gd name="connsiteX0" fmla="*/ 0 w 5210174"/>
                <a:gd name="connsiteY0" fmla="*/ 28368 h 3733820"/>
                <a:gd name="connsiteX1" fmla="*/ 740228 w 5210174"/>
                <a:gd name="connsiteY1" fmla="*/ 36714 h 3733820"/>
                <a:gd name="connsiteX2" fmla="*/ 2424248 w 5210174"/>
                <a:gd name="connsiteY2" fmla="*/ 828105 h 3733820"/>
                <a:gd name="connsiteX3" fmla="*/ 3436619 w 5210174"/>
                <a:gd name="connsiteY3" fmla="*/ 754083 h 3733820"/>
                <a:gd name="connsiteX4" fmla="*/ 4470399 w 5210174"/>
                <a:gd name="connsiteY4" fmla="*/ 1334654 h 3733820"/>
                <a:gd name="connsiteX5" fmla="*/ 5210174 w 5210174"/>
                <a:gd name="connsiteY5" fmla="*/ 1272062 h 3733820"/>
                <a:gd name="connsiteX6" fmla="*/ 4392159 w 5210174"/>
                <a:gd name="connsiteY6" fmla="*/ 1952646 h 3733820"/>
                <a:gd name="connsiteX7" fmla="*/ 3482975 w 5210174"/>
                <a:gd name="connsiteY7" fmla="*/ 2073976 h 3733820"/>
                <a:gd name="connsiteX8" fmla="*/ 2562043 w 5210174"/>
                <a:gd name="connsiteY8" fmla="*/ 2843459 h 3733820"/>
                <a:gd name="connsiteX9" fmla="*/ 1298800 w 5210174"/>
                <a:gd name="connsiteY9" fmla="*/ 3076595 h 3733820"/>
                <a:gd name="connsiteX10" fmla="*/ 362198 w 5210174"/>
                <a:gd name="connsiteY10" fmla="*/ 3733820 h 3733820"/>
                <a:gd name="connsiteX11" fmla="*/ 0 w 5210174"/>
                <a:gd name="connsiteY11" fmla="*/ 28368 h 3733820"/>
                <a:gd name="connsiteX0" fmla="*/ 0 w 5210174"/>
                <a:gd name="connsiteY0" fmla="*/ 28368 h 3733820"/>
                <a:gd name="connsiteX1" fmla="*/ 740228 w 5210174"/>
                <a:gd name="connsiteY1" fmla="*/ 36714 h 3733820"/>
                <a:gd name="connsiteX2" fmla="*/ 2424248 w 5210174"/>
                <a:gd name="connsiteY2" fmla="*/ 828105 h 3733820"/>
                <a:gd name="connsiteX3" fmla="*/ 3436619 w 5210174"/>
                <a:gd name="connsiteY3" fmla="*/ 754083 h 3733820"/>
                <a:gd name="connsiteX4" fmla="*/ 4470399 w 5210174"/>
                <a:gd name="connsiteY4" fmla="*/ 1334654 h 3733820"/>
                <a:gd name="connsiteX5" fmla="*/ 5210174 w 5210174"/>
                <a:gd name="connsiteY5" fmla="*/ 1272062 h 3733820"/>
                <a:gd name="connsiteX6" fmla="*/ 4392159 w 5210174"/>
                <a:gd name="connsiteY6" fmla="*/ 1952646 h 3733820"/>
                <a:gd name="connsiteX7" fmla="*/ 3482975 w 5210174"/>
                <a:gd name="connsiteY7" fmla="*/ 2073976 h 3733820"/>
                <a:gd name="connsiteX8" fmla="*/ 2562043 w 5210174"/>
                <a:gd name="connsiteY8" fmla="*/ 2843459 h 3733820"/>
                <a:gd name="connsiteX9" fmla="*/ 1298800 w 5210174"/>
                <a:gd name="connsiteY9" fmla="*/ 3076595 h 3733820"/>
                <a:gd name="connsiteX10" fmla="*/ 362198 w 5210174"/>
                <a:gd name="connsiteY10" fmla="*/ 3733820 h 3733820"/>
                <a:gd name="connsiteX11" fmla="*/ 0 w 5210174"/>
                <a:gd name="connsiteY11" fmla="*/ 28368 h 3733820"/>
                <a:gd name="connsiteX0" fmla="*/ 0 w 5210174"/>
                <a:gd name="connsiteY0" fmla="*/ 28368 h 3733820"/>
                <a:gd name="connsiteX1" fmla="*/ 740228 w 5210174"/>
                <a:gd name="connsiteY1" fmla="*/ 36714 h 3733820"/>
                <a:gd name="connsiteX2" fmla="*/ 2424248 w 5210174"/>
                <a:gd name="connsiteY2" fmla="*/ 828105 h 3733820"/>
                <a:gd name="connsiteX3" fmla="*/ 3436619 w 5210174"/>
                <a:gd name="connsiteY3" fmla="*/ 754083 h 3733820"/>
                <a:gd name="connsiteX4" fmla="*/ 4470399 w 5210174"/>
                <a:gd name="connsiteY4" fmla="*/ 1334654 h 3733820"/>
                <a:gd name="connsiteX5" fmla="*/ 5210174 w 5210174"/>
                <a:gd name="connsiteY5" fmla="*/ 1272062 h 3733820"/>
                <a:gd name="connsiteX6" fmla="*/ 4392159 w 5210174"/>
                <a:gd name="connsiteY6" fmla="*/ 1952646 h 3733820"/>
                <a:gd name="connsiteX7" fmla="*/ 3482975 w 5210174"/>
                <a:gd name="connsiteY7" fmla="*/ 2073976 h 3733820"/>
                <a:gd name="connsiteX8" fmla="*/ 2562043 w 5210174"/>
                <a:gd name="connsiteY8" fmla="*/ 2843459 h 3733820"/>
                <a:gd name="connsiteX9" fmla="*/ 1298800 w 5210174"/>
                <a:gd name="connsiteY9" fmla="*/ 3076595 h 3733820"/>
                <a:gd name="connsiteX10" fmla="*/ 362198 w 5210174"/>
                <a:gd name="connsiteY10" fmla="*/ 3733820 h 3733820"/>
                <a:gd name="connsiteX11" fmla="*/ 0 w 5210174"/>
                <a:gd name="connsiteY11" fmla="*/ 28368 h 3733820"/>
                <a:gd name="connsiteX0" fmla="*/ 0 w 5210174"/>
                <a:gd name="connsiteY0" fmla="*/ 28368 h 3733820"/>
                <a:gd name="connsiteX1" fmla="*/ 740228 w 5210174"/>
                <a:gd name="connsiteY1" fmla="*/ 36714 h 3733820"/>
                <a:gd name="connsiteX2" fmla="*/ 2424248 w 5210174"/>
                <a:gd name="connsiteY2" fmla="*/ 828105 h 3733820"/>
                <a:gd name="connsiteX3" fmla="*/ 3436619 w 5210174"/>
                <a:gd name="connsiteY3" fmla="*/ 754083 h 3733820"/>
                <a:gd name="connsiteX4" fmla="*/ 4470399 w 5210174"/>
                <a:gd name="connsiteY4" fmla="*/ 1334654 h 3733820"/>
                <a:gd name="connsiteX5" fmla="*/ 5210174 w 5210174"/>
                <a:gd name="connsiteY5" fmla="*/ 1272062 h 3733820"/>
                <a:gd name="connsiteX6" fmla="*/ 4392159 w 5210174"/>
                <a:gd name="connsiteY6" fmla="*/ 1952646 h 3733820"/>
                <a:gd name="connsiteX7" fmla="*/ 3482975 w 5210174"/>
                <a:gd name="connsiteY7" fmla="*/ 2073976 h 3733820"/>
                <a:gd name="connsiteX8" fmla="*/ 2562043 w 5210174"/>
                <a:gd name="connsiteY8" fmla="*/ 2843459 h 3733820"/>
                <a:gd name="connsiteX9" fmla="*/ 1298800 w 5210174"/>
                <a:gd name="connsiteY9" fmla="*/ 3076595 h 3733820"/>
                <a:gd name="connsiteX10" fmla="*/ 362198 w 5210174"/>
                <a:gd name="connsiteY10" fmla="*/ 3733820 h 3733820"/>
                <a:gd name="connsiteX11" fmla="*/ 0 w 5210174"/>
                <a:gd name="connsiteY11" fmla="*/ 28368 h 3733820"/>
                <a:gd name="connsiteX0" fmla="*/ 0 w 5210174"/>
                <a:gd name="connsiteY0" fmla="*/ 28368 h 3733820"/>
                <a:gd name="connsiteX1" fmla="*/ 740228 w 5210174"/>
                <a:gd name="connsiteY1" fmla="*/ 36714 h 3733820"/>
                <a:gd name="connsiteX2" fmla="*/ 2424248 w 5210174"/>
                <a:gd name="connsiteY2" fmla="*/ 828105 h 3733820"/>
                <a:gd name="connsiteX3" fmla="*/ 3436619 w 5210174"/>
                <a:gd name="connsiteY3" fmla="*/ 754083 h 3733820"/>
                <a:gd name="connsiteX4" fmla="*/ 4470399 w 5210174"/>
                <a:gd name="connsiteY4" fmla="*/ 1334654 h 3733820"/>
                <a:gd name="connsiteX5" fmla="*/ 5210174 w 5210174"/>
                <a:gd name="connsiteY5" fmla="*/ 1272062 h 3733820"/>
                <a:gd name="connsiteX6" fmla="*/ 4392159 w 5210174"/>
                <a:gd name="connsiteY6" fmla="*/ 1952646 h 3733820"/>
                <a:gd name="connsiteX7" fmla="*/ 3482975 w 5210174"/>
                <a:gd name="connsiteY7" fmla="*/ 2073976 h 3733820"/>
                <a:gd name="connsiteX8" fmla="*/ 2562043 w 5210174"/>
                <a:gd name="connsiteY8" fmla="*/ 2843459 h 3733820"/>
                <a:gd name="connsiteX9" fmla="*/ 1292552 w 5210174"/>
                <a:gd name="connsiteY9" fmla="*/ 3063895 h 3733820"/>
                <a:gd name="connsiteX10" fmla="*/ 362198 w 5210174"/>
                <a:gd name="connsiteY10" fmla="*/ 3733820 h 3733820"/>
                <a:gd name="connsiteX11" fmla="*/ 0 w 5210174"/>
                <a:gd name="connsiteY11" fmla="*/ 28368 h 3733820"/>
                <a:gd name="connsiteX0" fmla="*/ 0 w 5210174"/>
                <a:gd name="connsiteY0" fmla="*/ 28368 h 3733820"/>
                <a:gd name="connsiteX1" fmla="*/ 740228 w 5210174"/>
                <a:gd name="connsiteY1" fmla="*/ 36714 h 3733820"/>
                <a:gd name="connsiteX2" fmla="*/ 2424248 w 5210174"/>
                <a:gd name="connsiteY2" fmla="*/ 828105 h 3733820"/>
                <a:gd name="connsiteX3" fmla="*/ 3436619 w 5210174"/>
                <a:gd name="connsiteY3" fmla="*/ 754083 h 3733820"/>
                <a:gd name="connsiteX4" fmla="*/ 4470399 w 5210174"/>
                <a:gd name="connsiteY4" fmla="*/ 1334654 h 3733820"/>
                <a:gd name="connsiteX5" fmla="*/ 5210174 w 5210174"/>
                <a:gd name="connsiteY5" fmla="*/ 1272062 h 3733820"/>
                <a:gd name="connsiteX6" fmla="*/ 4392159 w 5210174"/>
                <a:gd name="connsiteY6" fmla="*/ 1952646 h 3733820"/>
                <a:gd name="connsiteX7" fmla="*/ 3482975 w 5210174"/>
                <a:gd name="connsiteY7" fmla="*/ 2073976 h 3733820"/>
                <a:gd name="connsiteX8" fmla="*/ 2562043 w 5210174"/>
                <a:gd name="connsiteY8" fmla="*/ 2843459 h 3733820"/>
                <a:gd name="connsiteX9" fmla="*/ 1273809 w 5210174"/>
                <a:gd name="connsiteY9" fmla="*/ 3095645 h 3733820"/>
                <a:gd name="connsiteX10" fmla="*/ 362198 w 5210174"/>
                <a:gd name="connsiteY10" fmla="*/ 3733820 h 3733820"/>
                <a:gd name="connsiteX11" fmla="*/ 0 w 5210174"/>
                <a:gd name="connsiteY11" fmla="*/ 28368 h 3733820"/>
                <a:gd name="connsiteX0" fmla="*/ 0 w 5210174"/>
                <a:gd name="connsiteY0" fmla="*/ 28368 h 3733820"/>
                <a:gd name="connsiteX1" fmla="*/ 740228 w 5210174"/>
                <a:gd name="connsiteY1" fmla="*/ 36714 h 3733820"/>
                <a:gd name="connsiteX2" fmla="*/ 2424248 w 5210174"/>
                <a:gd name="connsiteY2" fmla="*/ 828105 h 3733820"/>
                <a:gd name="connsiteX3" fmla="*/ 3436619 w 5210174"/>
                <a:gd name="connsiteY3" fmla="*/ 754083 h 3733820"/>
                <a:gd name="connsiteX4" fmla="*/ 4470399 w 5210174"/>
                <a:gd name="connsiteY4" fmla="*/ 1334654 h 3733820"/>
                <a:gd name="connsiteX5" fmla="*/ 5210174 w 5210174"/>
                <a:gd name="connsiteY5" fmla="*/ 1272062 h 3733820"/>
                <a:gd name="connsiteX6" fmla="*/ 4392159 w 5210174"/>
                <a:gd name="connsiteY6" fmla="*/ 1952646 h 3733820"/>
                <a:gd name="connsiteX7" fmla="*/ 3482975 w 5210174"/>
                <a:gd name="connsiteY7" fmla="*/ 2073976 h 3733820"/>
                <a:gd name="connsiteX8" fmla="*/ 2562043 w 5210174"/>
                <a:gd name="connsiteY8" fmla="*/ 2843459 h 3733820"/>
                <a:gd name="connsiteX9" fmla="*/ 1273809 w 5210174"/>
                <a:gd name="connsiteY9" fmla="*/ 3095645 h 3733820"/>
                <a:gd name="connsiteX10" fmla="*/ 362198 w 5210174"/>
                <a:gd name="connsiteY10" fmla="*/ 3733820 h 3733820"/>
                <a:gd name="connsiteX11" fmla="*/ 0 w 5210174"/>
                <a:gd name="connsiteY11" fmla="*/ 28368 h 3733820"/>
                <a:gd name="connsiteX0" fmla="*/ 0 w 5210174"/>
                <a:gd name="connsiteY0" fmla="*/ 28368 h 3733820"/>
                <a:gd name="connsiteX1" fmla="*/ 740228 w 5210174"/>
                <a:gd name="connsiteY1" fmla="*/ 36714 h 3733820"/>
                <a:gd name="connsiteX2" fmla="*/ 2424248 w 5210174"/>
                <a:gd name="connsiteY2" fmla="*/ 828105 h 3733820"/>
                <a:gd name="connsiteX3" fmla="*/ 3436619 w 5210174"/>
                <a:gd name="connsiteY3" fmla="*/ 754083 h 3733820"/>
                <a:gd name="connsiteX4" fmla="*/ 4470399 w 5210174"/>
                <a:gd name="connsiteY4" fmla="*/ 1334654 h 3733820"/>
                <a:gd name="connsiteX5" fmla="*/ 5210174 w 5210174"/>
                <a:gd name="connsiteY5" fmla="*/ 1272062 h 3733820"/>
                <a:gd name="connsiteX6" fmla="*/ 4392159 w 5210174"/>
                <a:gd name="connsiteY6" fmla="*/ 1952646 h 3733820"/>
                <a:gd name="connsiteX7" fmla="*/ 3482975 w 5210174"/>
                <a:gd name="connsiteY7" fmla="*/ 2073976 h 3733820"/>
                <a:gd name="connsiteX8" fmla="*/ 2562043 w 5210174"/>
                <a:gd name="connsiteY8" fmla="*/ 2843459 h 3733820"/>
                <a:gd name="connsiteX9" fmla="*/ 1273809 w 5210174"/>
                <a:gd name="connsiteY9" fmla="*/ 3095645 h 3733820"/>
                <a:gd name="connsiteX10" fmla="*/ 362198 w 5210174"/>
                <a:gd name="connsiteY10" fmla="*/ 3733820 h 3733820"/>
                <a:gd name="connsiteX11" fmla="*/ 0 w 5210174"/>
                <a:gd name="connsiteY11" fmla="*/ 28368 h 3733820"/>
                <a:gd name="connsiteX0" fmla="*/ 0 w 5210174"/>
                <a:gd name="connsiteY0" fmla="*/ 28368 h 3733820"/>
                <a:gd name="connsiteX1" fmla="*/ 740228 w 5210174"/>
                <a:gd name="connsiteY1" fmla="*/ 36714 h 3733820"/>
                <a:gd name="connsiteX2" fmla="*/ 2424248 w 5210174"/>
                <a:gd name="connsiteY2" fmla="*/ 828105 h 3733820"/>
                <a:gd name="connsiteX3" fmla="*/ 3436619 w 5210174"/>
                <a:gd name="connsiteY3" fmla="*/ 754083 h 3733820"/>
                <a:gd name="connsiteX4" fmla="*/ 4470399 w 5210174"/>
                <a:gd name="connsiteY4" fmla="*/ 1334654 h 3733820"/>
                <a:gd name="connsiteX5" fmla="*/ 5210174 w 5210174"/>
                <a:gd name="connsiteY5" fmla="*/ 1272062 h 3733820"/>
                <a:gd name="connsiteX6" fmla="*/ 4392159 w 5210174"/>
                <a:gd name="connsiteY6" fmla="*/ 1952646 h 3733820"/>
                <a:gd name="connsiteX7" fmla="*/ 3482975 w 5210174"/>
                <a:gd name="connsiteY7" fmla="*/ 2073976 h 3733820"/>
                <a:gd name="connsiteX8" fmla="*/ 2562043 w 5210174"/>
                <a:gd name="connsiteY8" fmla="*/ 2843459 h 3733820"/>
                <a:gd name="connsiteX9" fmla="*/ 1280057 w 5210174"/>
                <a:gd name="connsiteY9" fmla="*/ 3089295 h 3733820"/>
                <a:gd name="connsiteX10" fmla="*/ 362198 w 5210174"/>
                <a:gd name="connsiteY10" fmla="*/ 3733820 h 3733820"/>
                <a:gd name="connsiteX11" fmla="*/ 0 w 5210174"/>
                <a:gd name="connsiteY11" fmla="*/ 28368 h 3733820"/>
                <a:gd name="connsiteX0" fmla="*/ 0 w 5210174"/>
                <a:gd name="connsiteY0" fmla="*/ 28368 h 3733820"/>
                <a:gd name="connsiteX1" fmla="*/ 740228 w 5210174"/>
                <a:gd name="connsiteY1" fmla="*/ 36714 h 3733820"/>
                <a:gd name="connsiteX2" fmla="*/ 2424248 w 5210174"/>
                <a:gd name="connsiteY2" fmla="*/ 828105 h 3733820"/>
                <a:gd name="connsiteX3" fmla="*/ 3436619 w 5210174"/>
                <a:gd name="connsiteY3" fmla="*/ 754083 h 3733820"/>
                <a:gd name="connsiteX4" fmla="*/ 4470399 w 5210174"/>
                <a:gd name="connsiteY4" fmla="*/ 1334654 h 3733820"/>
                <a:gd name="connsiteX5" fmla="*/ 5210174 w 5210174"/>
                <a:gd name="connsiteY5" fmla="*/ 1272062 h 3733820"/>
                <a:gd name="connsiteX6" fmla="*/ 4392159 w 5210174"/>
                <a:gd name="connsiteY6" fmla="*/ 1952646 h 3733820"/>
                <a:gd name="connsiteX7" fmla="*/ 3482975 w 5210174"/>
                <a:gd name="connsiteY7" fmla="*/ 2073976 h 3733820"/>
                <a:gd name="connsiteX8" fmla="*/ 2580787 w 5210174"/>
                <a:gd name="connsiteY8" fmla="*/ 2837109 h 3733820"/>
                <a:gd name="connsiteX9" fmla="*/ 1280057 w 5210174"/>
                <a:gd name="connsiteY9" fmla="*/ 3089295 h 3733820"/>
                <a:gd name="connsiteX10" fmla="*/ 362198 w 5210174"/>
                <a:gd name="connsiteY10" fmla="*/ 3733820 h 3733820"/>
                <a:gd name="connsiteX11" fmla="*/ 0 w 5210174"/>
                <a:gd name="connsiteY11" fmla="*/ 28368 h 3733820"/>
                <a:gd name="connsiteX0" fmla="*/ 0 w 5210174"/>
                <a:gd name="connsiteY0" fmla="*/ 28368 h 3733820"/>
                <a:gd name="connsiteX1" fmla="*/ 740228 w 5210174"/>
                <a:gd name="connsiteY1" fmla="*/ 36714 h 3733820"/>
                <a:gd name="connsiteX2" fmla="*/ 2424248 w 5210174"/>
                <a:gd name="connsiteY2" fmla="*/ 828105 h 3733820"/>
                <a:gd name="connsiteX3" fmla="*/ 3436619 w 5210174"/>
                <a:gd name="connsiteY3" fmla="*/ 754083 h 3733820"/>
                <a:gd name="connsiteX4" fmla="*/ 4470399 w 5210174"/>
                <a:gd name="connsiteY4" fmla="*/ 1334654 h 3733820"/>
                <a:gd name="connsiteX5" fmla="*/ 5210174 w 5210174"/>
                <a:gd name="connsiteY5" fmla="*/ 1272062 h 3733820"/>
                <a:gd name="connsiteX6" fmla="*/ 4392159 w 5210174"/>
                <a:gd name="connsiteY6" fmla="*/ 1952646 h 3733820"/>
                <a:gd name="connsiteX7" fmla="*/ 3482975 w 5210174"/>
                <a:gd name="connsiteY7" fmla="*/ 2073976 h 3733820"/>
                <a:gd name="connsiteX8" fmla="*/ 2618273 w 5210174"/>
                <a:gd name="connsiteY8" fmla="*/ 2824409 h 3733820"/>
                <a:gd name="connsiteX9" fmla="*/ 1280057 w 5210174"/>
                <a:gd name="connsiteY9" fmla="*/ 3089295 h 3733820"/>
                <a:gd name="connsiteX10" fmla="*/ 362198 w 5210174"/>
                <a:gd name="connsiteY10" fmla="*/ 3733820 h 3733820"/>
                <a:gd name="connsiteX11" fmla="*/ 0 w 5210174"/>
                <a:gd name="connsiteY11" fmla="*/ 28368 h 3733820"/>
                <a:gd name="connsiteX0" fmla="*/ 0 w 5210174"/>
                <a:gd name="connsiteY0" fmla="*/ 28368 h 3733820"/>
                <a:gd name="connsiteX1" fmla="*/ 740228 w 5210174"/>
                <a:gd name="connsiteY1" fmla="*/ 36714 h 3733820"/>
                <a:gd name="connsiteX2" fmla="*/ 2424248 w 5210174"/>
                <a:gd name="connsiteY2" fmla="*/ 828105 h 3733820"/>
                <a:gd name="connsiteX3" fmla="*/ 3436619 w 5210174"/>
                <a:gd name="connsiteY3" fmla="*/ 754083 h 3733820"/>
                <a:gd name="connsiteX4" fmla="*/ 4470399 w 5210174"/>
                <a:gd name="connsiteY4" fmla="*/ 1334654 h 3733820"/>
                <a:gd name="connsiteX5" fmla="*/ 5210174 w 5210174"/>
                <a:gd name="connsiteY5" fmla="*/ 1272062 h 3733820"/>
                <a:gd name="connsiteX6" fmla="*/ 4392159 w 5210174"/>
                <a:gd name="connsiteY6" fmla="*/ 1952646 h 3733820"/>
                <a:gd name="connsiteX7" fmla="*/ 3482975 w 5210174"/>
                <a:gd name="connsiteY7" fmla="*/ 2073976 h 3733820"/>
                <a:gd name="connsiteX8" fmla="*/ 2618273 w 5210174"/>
                <a:gd name="connsiteY8" fmla="*/ 2824409 h 3733820"/>
                <a:gd name="connsiteX9" fmla="*/ 1280057 w 5210174"/>
                <a:gd name="connsiteY9" fmla="*/ 3089295 h 3733820"/>
                <a:gd name="connsiteX10" fmla="*/ 362198 w 5210174"/>
                <a:gd name="connsiteY10" fmla="*/ 3733820 h 3733820"/>
                <a:gd name="connsiteX11" fmla="*/ 0 w 5210174"/>
                <a:gd name="connsiteY11" fmla="*/ 28368 h 3733820"/>
                <a:gd name="connsiteX0" fmla="*/ 0 w 5210174"/>
                <a:gd name="connsiteY0" fmla="*/ 28368 h 3733820"/>
                <a:gd name="connsiteX1" fmla="*/ 740228 w 5210174"/>
                <a:gd name="connsiteY1" fmla="*/ 36714 h 3733820"/>
                <a:gd name="connsiteX2" fmla="*/ 2424248 w 5210174"/>
                <a:gd name="connsiteY2" fmla="*/ 828105 h 3733820"/>
                <a:gd name="connsiteX3" fmla="*/ 3436619 w 5210174"/>
                <a:gd name="connsiteY3" fmla="*/ 754083 h 3733820"/>
                <a:gd name="connsiteX4" fmla="*/ 4470399 w 5210174"/>
                <a:gd name="connsiteY4" fmla="*/ 1334654 h 3733820"/>
                <a:gd name="connsiteX5" fmla="*/ 5210174 w 5210174"/>
                <a:gd name="connsiteY5" fmla="*/ 1272062 h 3733820"/>
                <a:gd name="connsiteX6" fmla="*/ 4392159 w 5210174"/>
                <a:gd name="connsiteY6" fmla="*/ 1952646 h 3733820"/>
                <a:gd name="connsiteX7" fmla="*/ 3507966 w 5210174"/>
                <a:gd name="connsiteY7" fmla="*/ 2054926 h 3733820"/>
                <a:gd name="connsiteX8" fmla="*/ 2618273 w 5210174"/>
                <a:gd name="connsiteY8" fmla="*/ 2824409 h 3733820"/>
                <a:gd name="connsiteX9" fmla="*/ 1280057 w 5210174"/>
                <a:gd name="connsiteY9" fmla="*/ 3089295 h 3733820"/>
                <a:gd name="connsiteX10" fmla="*/ 362198 w 5210174"/>
                <a:gd name="connsiteY10" fmla="*/ 3733820 h 3733820"/>
                <a:gd name="connsiteX11" fmla="*/ 0 w 5210174"/>
                <a:gd name="connsiteY11" fmla="*/ 28368 h 3733820"/>
                <a:gd name="connsiteX0" fmla="*/ 0 w 5210174"/>
                <a:gd name="connsiteY0" fmla="*/ 28368 h 3733820"/>
                <a:gd name="connsiteX1" fmla="*/ 740228 w 5210174"/>
                <a:gd name="connsiteY1" fmla="*/ 36714 h 3733820"/>
                <a:gd name="connsiteX2" fmla="*/ 2424248 w 5210174"/>
                <a:gd name="connsiteY2" fmla="*/ 828105 h 3733820"/>
                <a:gd name="connsiteX3" fmla="*/ 3436619 w 5210174"/>
                <a:gd name="connsiteY3" fmla="*/ 754083 h 3733820"/>
                <a:gd name="connsiteX4" fmla="*/ 4470399 w 5210174"/>
                <a:gd name="connsiteY4" fmla="*/ 1334654 h 3733820"/>
                <a:gd name="connsiteX5" fmla="*/ 5210174 w 5210174"/>
                <a:gd name="connsiteY5" fmla="*/ 1272062 h 3733820"/>
                <a:gd name="connsiteX6" fmla="*/ 4392159 w 5210174"/>
                <a:gd name="connsiteY6" fmla="*/ 1952646 h 3733820"/>
                <a:gd name="connsiteX7" fmla="*/ 3470479 w 5210174"/>
                <a:gd name="connsiteY7" fmla="*/ 2073976 h 3733820"/>
                <a:gd name="connsiteX8" fmla="*/ 2618273 w 5210174"/>
                <a:gd name="connsiteY8" fmla="*/ 2824409 h 3733820"/>
                <a:gd name="connsiteX9" fmla="*/ 1280057 w 5210174"/>
                <a:gd name="connsiteY9" fmla="*/ 3089295 h 3733820"/>
                <a:gd name="connsiteX10" fmla="*/ 362198 w 5210174"/>
                <a:gd name="connsiteY10" fmla="*/ 3733820 h 3733820"/>
                <a:gd name="connsiteX11" fmla="*/ 0 w 5210174"/>
                <a:gd name="connsiteY11" fmla="*/ 28368 h 3733820"/>
                <a:gd name="connsiteX0" fmla="*/ 0 w 5210174"/>
                <a:gd name="connsiteY0" fmla="*/ 28368 h 3733820"/>
                <a:gd name="connsiteX1" fmla="*/ 740228 w 5210174"/>
                <a:gd name="connsiteY1" fmla="*/ 36714 h 3733820"/>
                <a:gd name="connsiteX2" fmla="*/ 2424248 w 5210174"/>
                <a:gd name="connsiteY2" fmla="*/ 828105 h 3733820"/>
                <a:gd name="connsiteX3" fmla="*/ 3436619 w 5210174"/>
                <a:gd name="connsiteY3" fmla="*/ 754083 h 3733820"/>
                <a:gd name="connsiteX4" fmla="*/ 4470399 w 5210174"/>
                <a:gd name="connsiteY4" fmla="*/ 1334654 h 3733820"/>
                <a:gd name="connsiteX5" fmla="*/ 5210174 w 5210174"/>
                <a:gd name="connsiteY5" fmla="*/ 1272062 h 3733820"/>
                <a:gd name="connsiteX6" fmla="*/ 4392159 w 5210174"/>
                <a:gd name="connsiteY6" fmla="*/ 1952646 h 3733820"/>
                <a:gd name="connsiteX7" fmla="*/ 3451736 w 5210174"/>
                <a:gd name="connsiteY7" fmla="*/ 2093026 h 3733820"/>
                <a:gd name="connsiteX8" fmla="*/ 2618273 w 5210174"/>
                <a:gd name="connsiteY8" fmla="*/ 2824409 h 3733820"/>
                <a:gd name="connsiteX9" fmla="*/ 1280057 w 5210174"/>
                <a:gd name="connsiteY9" fmla="*/ 3089295 h 3733820"/>
                <a:gd name="connsiteX10" fmla="*/ 362198 w 5210174"/>
                <a:gd name="connsiteY10" fmla="*/ 3733820 h 3733820"/>
                <a:gd name="connsiteX11" fmla="*/ 0 w 5210174"/>
                <a:gd name="connsiteY11" fmla="*/ 28368 h 3733820"/>
                <a:gd name="connsiteX0" fmla="*/ 0 w 5210174"/>
                <a:gd name="connsiteY0" fmla="*/ 28368 h 3733820"/>
                <a:gd name="connsiteX1" fmla="*/ 740228 w 5210174"/>
                <a:gd name="connsiteY1" fmla="*/ 36714 h 3733820"/>
                <a:gd name="connsiteX2" fmla="*/ 2424248 w 5210174"/>
                <a:gd name="connsiteY2" fmla="*/ 828105 h 3733820"/>
                <a:gd name="connsiteX3" fmla="*/ 3436619 w 5210174"/>
                <a:gd name="connsiteY3" fmla="*/ 754083 h 3733820"/>
                <a:gd name="connsiteX4" fmla="*/ 4470399 w 5210174"/>
                <a:gd name="connsiteY4" fmla="*/ 1334654 h 3733820"/>
                <a:gd name="connsiteX5" fmla="*/ 5210174 w 5210174"/>
                <a:gd name="connsiteY5" fmla="*/ 1272062 h 3733820"/>
                <a:gd name="connsiteX6" fmla="*/ 4392159 w 5210174"/>
                <a:gd name="connsiteY6" fmla="*/ 1952646 h 3733820"/>
                <a:gd name="connsiteX7" fmla="*/ 3451736 w 5210174"/>
                <a:gd name="connsiteY7" fmla="*/ 2093026 h 3733820"/>
                <a:gd name="connsiteX8" fmla="*/ 2618273 w 5210174"/>
                <a:gd name="connsiteY8" fmla="*/ 2824409 h 3733820"/>
                <a:gd name="connsiteX9" fmla="*/ 1280057 w 5210174"/>
                <a:gd name="connsiteY9" fmla="*/ 3089295 h 3733820"/>
                <a:gd name="connsiteX10" fmla="*/ 362198 w 5210174"/>
                <a:gd name="connsiteY10" fmla="*/ 3733820 h 3733820"/>
                <a:gd name="connsiteX11" fmla="*/ 0 w 5210174"/>
                <a:gd name="connsiteY11" fmla="*/ 28368 h 3733820"/>
                <a:gd name="connsiteX0" fmla="*/ 0 w 5210174"/>
                <a:gd name="connsiteY0" fmla="*/ 28368 h 3733820"/>
                <a:gd name="connsiteX1" fmla="*/ 740228 w 5210174"/>
                <a:gd name="connsiteY1" fmla="*/ 36714 h 3733820"/>
                <a:gd name="connsiteX2" fmla="*/ 2424248 w 5210174"/>
                <a:gd name="connsiteY2" fmla="*/ 828105 h 3733820"/>
                <a:gd name="connsiteX3" fmla="*/ 3436619 w 5210174"/>
                <a:gd name="connsiteY3" fmla="*/ 754083 h 3733820"/>
                <a:gd name="connsiteX4" fmla="*/ 4470399 w 5210174"/>
                <a:gd name="connsiteY4" fmla="*/ 1334654 h 3733820"/>
                <a:gd name="connsiteX5" fmla="*/ 5210174 w 5210174"/>
                <a:gd name="connsiteY5" fmla="*/ 1272062 h 3733820"/>
                <a:gd name="connsiteX6" fmla="*/ 4342177 w 5210174"/>
                <a:gd name="connsiteY6" fmla="*/ 1965346 h 3733820"/>
                <a:gd name="connsiteX7" fmla="*/ 3451736 w 5210174"/>
                <a:gd name="connsiteY7" fmla="*/ 2093026 h 3733820"/>
                <a:gd name="connsiteX8" fmla="*/ 2618273 w 5210174"/>
                <a:gd name="connsiteY8" fmla="*/ 2824409 h 3733820"/>
                <a:gd name="connsiteX9" fmla="*/ 1280057 w 5210174"/>
                <a:gd name="connsiteY9" fmla="*/ 3089295 h 3733820"/>
                <a:gd name="connsiteX10" fmla="*/ 362198 w 5210174"/>
                <a:gd name="connsiteY10" fmla="*/ 3733820 h 3733820"/>
                <a:gd name="connsiteX11" fmla="*/ 0 w 5210174"/>
                <a:gd name="connsiteY11" fmla="*/ 28368 h 3733820"/>
                <a:gd name="connsiteX0" fmla="*/ 0 w 5210174"/>
                <a:gd name="connsiteY0" fmla="*/ 28368 h 3733820"/>
                <a:gd name="connsiteX1" fmla="*/ 740228 w 5210174"/>
                <a:gd name="connsiteY1" fmla="*/ 36714 h 3733820"/>
                <a:gd name="connsiteX2" fmla="*/ 2424248 w 5210174"/>
                <a:gd name="connsiteY2" fmla="*/ 828105 h 3733820"/>
                <a:gd name="connsiteX3" fmla="*/ 3436619 w 5210174"/>
                <a:gd name="connsiteY3" fmla="*/ 754083 h 3733820"/>
                <a:gd name="connsiteX4" fmla="*/ 4470399 w 5210174"/>
                <a:gd name="connsiteY4" fmla="*/ 1334654 h 3733820"/>
                <a:gd name="connsiteX5" fmla="*/ 5210174 w 5210174"/>
                <a:gd name="connsiteY5" fmla="*/ 1272062 h 3733820"/>
                <a:gd name="connsiteX6" fmla="*/ 4342177 w 5210174"/>
                <a:gd name="connsiteY6" fmla="*/ 1965346 h 3733820"/>
                <a:gd name="connsiteX7" fmla="*/ 3451736 w 5210174"/>
                <a:gd name="connsiteY7" fmla="*/ 2093026 h 3733820"/>
                <a:gd name="connsiteX8" fmla="*/ 2618273 w 5210174"/>
                <a:gd name="connsiteY8" fmla="*/ 2824409 h 3733820"/>
                <a:gd name="connsiteX9" fmla="*/ 1280057 w 5210174"/>
                <a:gd name="connsiteY9" fmla="*/ 3089295 h 3733820"/>
                <a:gd name="connsiteX10" fmla="*/ 362198 w 5210174"/>
                <a:gd name="connsiteY10" fmla="*/ 3733820 h 3733820"/>
                <a:gd name="connsiteX11" fmla="*/ 0 w 5210174"/>
                <a:gd name="connsiteY11" fmla="*/ 28368 h 3733820"/>
                <a:gd name="connsiteX0" fmla="*/ 0 w 5210174"/>
                <a:gd name="connsiteY0" fmla="*/ 28368 h 3733820"/>
                <a:gd name="connsiteX1" fmla="*/ 740228 w 5210174"/>
                <a:gd name="connsiteY1" fmla="*/ 36714 h 3733820"/>
                <a:gd name="connsiteX2" fmla="*/ 2424248 w 5210174"/>
                <a:gd name="connsiteY2" fmla="*/ 828105 h 3733820"/>
                <a:gd name="connsiteX3" fmla="*/ 3436619 w 5210174"/>
                <a:gd name="connsiteY3" fmla="*/ 754083 h 3733820"/>
                <a:gd name="connsiteX4" fmla="*/ 4470399 w 5210174"/>
                <a:gd name="connsiteY4" fmla="*/ 1334654 h 3733820"/>
                <a:gd name="connsiteX5" fmla="*/ 5210174 w 5210174"/>
                <a:gd name="connsiteY5" fmla="*/ 1272062 h 3733820"/>
                <a:gd name="connsiteX6" fmla="*/ 4342177 w 5210174"/>
                <a:gd name="connsiteY6" fmla="*/ 1965346 h 3733820"/>
                <a:gd name="connsiteX7" fmla="*/ 3451736 w 5210174"/>
                <a:gd name="connsiteY7" fmla="*/ 2093026 h 3733820"/>
                <a:gd name="connsiteX8" fmla="*/ 2618273 w 5210174"/>
                <a:gd name="connsiteY8" fmla="*/ 2824409 h 3733820"/>
                <a:gd name="connsiteX9" fmla="*/ 1280057 w 5210174"/>
                <a:gd name="connsiteY9" fmla="*/ 3089295 h 3733820"/>
                <a:gd name="connsiteX10" fmla="*/ 362198 w 5210174"/>
                <a:gd name="connsiteY10" fmla="*/ 3733820 h 3733820"/>
                <a:gd name="connsiteX11" fmla="*/ 0 w 5210174"/>
                <a:gd name="connsiteY11" fmla="*/ 28368 h 3733820"/>
                <a:gd name="connsiteX0" fmla="*/ 0 w 5210174"/>
                <a:gd name="connsiteY0" fmla="*/ 28368 h 3733820"/>
                <a:gd name="connsiteX1" fmla="*/ 740228 w 5210174"/>
                <a:gd name="connsiteY1" fmla="*/ 36714 h 3733820"/>
                <a:gd name="connsiteX2" fmla="*/ 2424248 w 5210174"/>
                <a:gd name="connsiteY2" fmla="*/ 828105 h 3733820"/>
                <a:gd name="connsiteX3" fmla="*/ 3436619 w 5210174"/>
                <a:gd name="connsiteY3" fmla="*/ 754083 h 3733820"/>
                <a:gd name="connsiteX4" fmla="*/ 4470399 w 5210174"/>
                <a:gd name="connsiteY4" fmla="*/ 1334654 h 3733820"/>
                <a:gd name="connsiteX5" fmla="*/ 5210174 w 5210174"/>
                <a:gd name="connsiteY5" fmla="*/ 1272062 h 3733820"/>
                <a:gd name="connsiteX6" fmla="*/ 4342177 w 5210174"/>
                <a:gd name="connsiteY6" fmla="*/ 1965346 h 3733820"/>
                <a:gd name="connsiteX7" fmla="*/ 3451736 w 5210174"/>
                <a:gd name="connsiteY7" fmla="*/ 2093026 h 3733820"/>
                <a:gd name="connsiteX8" fmla="*/ 2618273 w 5210174"/>
                <a:gd name="connsiteY8" fmla="*/ 2824409 h 3733820"/>
                <a:gd name="connsiteX9" fmla="*/ 1280057 w 5210174"/>
                <a:gd name="connsiteY9" fmla="*/ 3089295 h 3733820"/>
                <a:gd name="connsiteX10" fmla="*/ 362198 w 5210174"/>
                <a:gd name="connsiteY10" fmla="*/ 3733820 h 3733820"/>
                <a:gd name="connsiteX11" fmla="*/ 0 w 5210174"/>
                <a:gd name="connsiteY11" fmla="*/ 28368 h 3733820"/>
                <a:gd name="connsiteX0" fmla="*/ 0 w 5210174"/>
                <a:gd name="connsiteY0" fmla="*/ 42265 h 3747717"/>
                <a:gd name="connsiteX1" fmla="*/ 765219 w 5210174"/>
                <a:gd name="connsiteY1" fmla="*/ 31561 h 3747717"/>
                <a:gd name="connsiteX2" fmla="*/ 2424248 w 5210174"/>
                <a:gd name="connsiteY2" fmla="*/ 842002 h 3747717"/>
                <a:gd name="connsiteX3" fmla="*/ 3436619 w 5210174"/>
                <a:gd name="connsiteY3" fmla="*/ 767980 h 3747717"/>
                <a:gd name="connsiteX4" fmla="*/ 4470399 w 5210174"/>
                <a:gd name="connsiteY4" fmla="*/ 1348551 h 3747717"/>
                <a:gd name="connsiteX5" fmla="*/ 5210174 w 5210174"/>
                <a:gd name="connsiteY5" fmla="*/ 1285959 h 3747717"/>
                <a:gd name="connsiteX6" fmla="*/ 4342177 w 5210174"/>
                <a:gd name="connsiteY6" fmla="*/ 1979243 h 3747717"/>
                <a:gd name="connsiteX7" fmla="*/ 3451736 w 5210174"/>
                <a:gd name="connsiteY7" fmla="*/ 2106923 h 3747717"/>
                <a:gd name="connsiteX8" fmla="*/ 2618273 w 5210174"/>
                <a:gd name="connsiteY8" fmla="*/ 2838306 h 3747717"/>
                <a:gd name="connsiteX9" fmla="*/ 1280057 w 5210174"/>
                <a:gd name="connsiteY9" fmla="*/ 3103192 h 3747717"/>
                <a:gd name="connsiteX10" fmla="*/ 362198 w 5210174"/>
                <a:gd name="connsiteY10" fmla="*/ 3747717 h 3747717"/>
                <a:gd name="connsiteX11" fmla="*/ 0 w 5210174"/>
                <a:gd name="connsiteY11" fmla="*/ 42265 h 3747717"/>
                <a:gd name="connsiteX0" fmla="*/ 0 w 5210174"/>
                <a:gd name="connsiteY0" fmla="*/ 42265 h 3747717"/>
                <a:gd name="connsiteX1" fmla="*/ 765219 w 5210174"/>
                <a:gd name="connsiteY1" fmla="*/ 31561 h 3747717"/>
                <a:gd name="connsiteX2" fmla="*/ 2386761 w 5210174"/>
                <a:gd name="connsiteY2" fmla="*/ 822952 h 3747717"/>
                <a:gd name="connsiteX3" fmla="*/ 3436619 w 5210174"/>
                <a:gd name="connsiteY3" fmla="*/ 767980 h 3747717"/>
                <a:gd name="connsiteX4" fmla="*/ 4470399 w 5210174"/>
                <a:gd name="connsiteY4" fmla="*/ 1348551 h 3747717"/>
                <a:gd name="connsiteX5" fmla="*/ 5210174 w 5210174"/>
                <a:gd name="connsiteY5" fmla="*/ 1285959 h 3747717"/>
                <a:gd name="connsiteX6" fmla="*/ 4342177 w 5210174"/>
                <a:gd name="connsiteY6" fmla="*/ 1979243 h 3747717"/>
                <a:gd name="connsiteX7" fmla="*/ 3451736 w 5210174"/>
                <a:gd name="connsiteY7" fmla="*/ 2106923 h 3747717"/>
                <a:gd name="connsiteX8" fmla="*/ 2618273 w 5210174"/>
                <a:gd name="connsiteY8" fmla="*/ 2838306 h 3747717"/>
                <a:gd name="connsiteX9" fmla="*/ 1280057 w 5210174"/>
                <a:gd name="connsiteY9" fmla="*/ 3103192 h 3747717"/>
                <a:gd name="connsiteX10" fmla="*/ 362198 w 5210174"/>
                <a:gd name="connsiteY10" fmla="*/ 3747717 h 3747717"/>
                <a:gd name="connsiteX11" fmla="*/ 0 w 5210174"/>
                <a:gd name="connsiteY11" fmla="*/ 42265 h 3747717"/>
                <a:gd name="connsiteX0" fmla="*/ 0 w 5210174"/>
                <a:gd name="connsiteY0" fmla="*/ 42265 h 3747717"/>
                <a:gd name="connsiteX1" fmla="*/ 765219 w 5210174"/>
                <a:gd name="connsiteY1" fmla="*/ 31561 h 3747717"/>
                <a:gd name="connsiteX2" fmla="*/ 2386761 w 5210174"/>
                <a:gd name="connsiteY2" fmla="*/ 822952 h 3747717"/>
                <a:gd name="connsiteX3" fmla="*/ 3436619 w 5210174"/>
                <a:gd name="connsiteY3" fmla="*/ 767980 h 3747717"/>
                <a:gd name="connsiteX4" fmla="*/ 4470399 w 5210174"/>
                <a:gd name="connsiteY4" fmla="*/ 1348551 h 3747717"/>
                <a:gd name="connsiteX5" fmla="*/ 5210174 w 5210174"/>
                <a:gd name="connsiteY5" fmla="*/ 1285959 h 3747717"/>
                <a:gd name="connsiteX6" fmla="*/ 4342177 w 5210174"/>
                <a:gd name="connsiteY6" fmla="*/ 1979243 h 3747717"/>
                <a:gd name="connsiteX7" fmla="*/ 3451736 w 5210174"/>
                <a:gd name="connsiteY7" fmla="*/ 2106923 h 3747717"/>
                <a:gd name="connsiteX8" fmla="*/ 2618273 w 5210174"/>
                <a:gd name="connsiteY8" fmla="*/ 2838306 h 3747717"/>
                <a:gd name="connsiteX9" fmla="*/ 1280057 w 5210174"/>
                <a:gd name="connsiteY9" fmla="*/ 3103192 h 3747717"/>
                <a:gd name="connsiteX10" fmla="*/ 362198 w 5210174"/>
                <a:gd name="connsiteY10" fmla="*/ 3747717 h 3747717"/>
                <a:gd name="connsiteX11" fmla="*/ 0 w 5210174"/>
                <a:gd name="connsiteY11" fmla="*/ 42265 h 3747717"/>
                <a:gd name="connsiteX0" fmla="*/ 0 w 5210174"/>
                <a:gd name="connsiteY0" fmla="*/ 42265 h 3747717"/>
                <a:gd name="connsiteX1" fmla="*/ 765219 w 5210174"/>
                <a:gd name="connsiteY1" fmla="*/ 31561 h 3747717"/>
                <a:gd name="connsiteX2" fmla="*/ 2268054 w 5210174"/>
                <a:gd name="connsiteY2" fmla="*/ 784852 h 3747717"/>
                <a:gd name="connsiteX3" fmla="*/ 3436619 w 5210174"/>
                <a:gd name="connsiteY3" fmla="*/ 767980 h 3747717"/>
                <a:gd name="connsiteX4" fmla="*/ 4470399 w 5210174"/>
                <a:gd name="connsiteY4" fmla="*/ 1348551 h 3747717"/>
                <a:gd name="connsiteX5" fmla="*/ 5210174 w 5210174"/>
                <a:gd name="connsiteY5" fmla="*/ 1285959 h 3747717"/>
                <a:gd name="connsiteX6" fmla="*/ 4342177 w 5210174"/>
                <a:gd name="connsiteY6" fmla="*/ 1979243 h 3747717"/>
                <a:gd name="connsiteX7" fmla="*/ 3451736 w 5210174"/>
                <a:gd name="connsiteY7" fmla="*/ 2106923 h 3747717"/>
                <a:gd name="connsiteX8" fmla="*/ 2618273 w 5210174"/>
                <a:gd name="connsiteY8" fmla="*/ 2838306 h 3747717"/>
                <a:gd name="connsiteX9" fmla="*/ 1280057 w 5210174"/>
                <a:gd name="connsiteY9" fmla="*/ 3103192 h 3747717"/>
                <a:gd name="connsiteX10" fmla="*/ 362198 w 5210174"/>
                <a:gd name="connsiteY10" fmla="*/ 3747717 h 3747717"/>
                <a:gd name="connsiteX11" fmla="*/ 0 w 5210174"/>
                <a:gd name="connsiteY11" fmla="*/ 42265 h 3747717"/>
                <a:gd name="connsiteX0" fmla="*/ 0 w 5210174"/>
                <a:gd name="connsiteY0" fmla="*/ 42265 h 3747717"/>
                <a:gd name="connsiteX1" fmla="*/ 765219 w 5210174"/>
                <a:gd name="connsiteY1" fmla="*/ 31561 h 3747717"/>
                <a:gd name="connsiteX2" fmla="*/ 2268054 w 5210174"/>
                <a:gd name="connsiteY2" fmla="*/ 784852 h 3747717"/>
                <a:gd name="connsiteX3" fmla="*/ 3436619 w 5210174"/>
                <a:gd name="connsiteY3" fmla="*/ 767980 h 3747717"/>
                <a:gd name="connsiteX4" fmla="*/ 4470399 w 5210174"/>
                <a:gd name="connsiteY4" fmla="*/ 1348551 h 3747717"/>
                <a:gd name="connsiteX5" fmla="*/ 5210174 w 5210174"/>
                <a:gd name="connsiteY5" fmla="*/ 1285959 h 3747717"/>
                <a:gd name="connsiteX6" fmla="*/ 4342177 w 5210174"/>
                <a:gd name="connsiteY6" fmla="*/ 1979243 h 3747717"/>
                <a:gd name="connsiteX7" fmla="*/ 3451736 w 5210174"/>
                <a:gd name="connsiteY7" fmla="*/ 2106923 h 3747717"/>
                <a:gd name="connsiteX8" fmla="*/ 2618273 w 5210174"/>
                <a:gd name="connsiteY8" fmla="*/ 2838306 h 3747717"/>
                <a:gd name="connsiteX9" fmla="*/ 1280057 w 5210174"/>
                <a:gd name="connsiteY9" fmla="*/ 3103192 h 3747717"/>
                <a:gd name="connsiteX10" fmla="*/ 362198 w 5210174"/>
                <a:gd name="connsiteY10" fmla="*/ 3747717 h 3747717"/>
                <a:gd name="connsiteX11" fmla="*/ 0 w 5210174"/>
                <a:gd name="connsiteY11" fmla="*/ 42265 h 3747717"/>
                <a:gd name="connsiteX0" fmla="*/ 0 w 5210174"/>
                <a:gd name="connsiteY0" fmla="*/ 42265 h 3747717"/>
                <a:gd name="connsiteX1" fmla="*/ 765219 w 5210174"/>
                <a:gd name="connsiteY1" fmla="*/ 31561 h 3747717"/>
                <a:gd name="connsiteX2" fmla="*/ 2268054 w 5210174"/>
                <a:gd name="connsiteY2" fmla="*/ 784852 h 3747717"/>
                <a:gd name="connsiteX3" fmla="*/ 3436619 w 5210174"/>
                <a:gd name="connsiteY3" fmla="*/ 767980 h 3747717"/>
                <a:gd name="connsiteX4" fmla="*/ 4470399 w 5210174"/>
                <a:gd name="connsiteY4" fmla="*/ 1348551 h 3747717"/>
                <a:gd name="connsiteX5" fmla="*/ 5210174 w 5210174"/>
                <a:gd name="connsiteY5" fmla="*/ 1285959 h 3747717"/>
                <a:gd name="connsiteX6" fmla="*/ 4342177 w 5210174"/>
                <a:gd name="connsiteY6" fmla="*/ 1979243 h 3747717"/>
                <a:gd name="connsiteX7" fmla="*/ 3451736 w 5210174"/>
                <a:gd name="connsiteY7" fmla="*/ 2106923 h 3747717"/>
                <a:gd name="connsiteX8" fmla="*/ 2618273 w 5210174"/>
                <a:gd name="connsiteY8" fmla="*/ 2838306 h 3747717"/>
                <a:gd name="connsiteX9" fmla="*/ 1280057 w 5210174"/>
                <a:gd name="connsiteY9" fmla="*/ 3103192 h 3747717"/>
                <a:gd name="connsiteX10" fmla="*/ 362198 w 5210174"/>
                <a:gd name="connsiteY10" fmla="*/ 3747717 h 3747717"/>
                <a:gd name="connsiteX11" fmla="*/ 0 w 5210174"/>
                <a:gd name="connsiteY11" fmla="*/ 42265 h 3747717"/>
                <a:gd name="connsiteX0" fmla="*/ 0 w 5210174"/>
                <a:gd name="connsiteY0" fmla="*/ 42265 h 3747717"/>
                <a:gd name="connsiteX1" fmla="*/ 765219 w 5210174"/>
                <a:gd name="connsiteY1" fmla="*/ 31561 h 3747717"/>
                <a:gd name="connsiteX2" fmla="*/ 2268054 w 5210174"/>
                <a:gd name="connsiteY2" fmla="*/ 784852 h 3747717"/>
                <a:gd name="connsiteX3" fmla="*/ 3436619 w 5210174"/>
                <a:gd name="connsiteY3" fmla="*/ 767980 h 3747717"/>
                <a:gd name="connsiteX4" fmla="*/ 4470399 w 5210174"/>
                <a:gd name="connsiteY4" fmla="*/ 1348551 h 3747717"/>
                <a:gd name="connsiteX5" fmla="*/ 5210174 w 5210174"/>
                <a:gd name="connsiteY5" fmla="*/ 1285959 h 3747717"/>
                <a:gd name="connsiteX6" fmla="*/ 4342177 w 5210174"/>
                <a:gd name="connsiteY6" fmla="*/ 1979243 h 3747717"/>
                <a:gd name="connsiteX7" fmla="*/ 3451736 w 5210174"/>
                <a:gd name="connsiteY7" fmla="*/ 2106923 h 3747717"/>
                <a:gd name="connsiteX8" fmla="*/ 2618273 w 5210174"/>
                <a:gd name="connsiteY8" fmla="*/ 2838306 h 3747717"/>
                <a:gd name="connsiteX9" fmla="*/ 1280057 w 5210174"/>
                <a:gd name="connsiteY9" fmla="*/ 3103192 h 3747717"/>
                <a:gd name="connsiteX10" fmla="*/ 362198 w 5210174"/>
                <a:gd name="connsiteY10" fmla="*/ 3747717 h 3747717"/>
                <a:gd name="connsiteX11" fmla="*/ 0 w 5210174"/>
                <a:gd name="connsiteY11" fmla="*/ 42265 h 3747717"/>
                <a:gd name="connsiteX0" fmla="*/ 0 w 5210174"/>
                <a:gd name="connsiteY0" fmla="*/ 42265 h 3747717"/>
                <a:gd name="connsiteX1" fmla="*/ 765219 w 5210174"/>
                <a:gd name="connsiteY1" fmla="*/ 31561 h 3747717"/>
                <a:gd name="connsiteX2" fmla="*/ 2268054 w 5210174"/>
                <a:gd name="connsiteY2" fmla="*/ 784852 h 3747717"/>
                <a:gd name="connsiteX3" fmla="*/ 3436619 w 5210174"/>
                <a:gd name="connsiteY3" fmla="*/ 767980 h 3747717"/>
                <a:gd name="connsiteX4" fmla="*/ 4470399 w 5210174"/>
                <a:gd name="connsiteY4" fmla="*/ 1348551 h 3747717"/>
                <a:gd name="connsiteX5" fmla="*/ 5210174 w 5210174"/>
                <a:gd name="connsiteY5" fmla="*/ 1285959 h 3747717"/>
                <a:gd name="connsiteX6" fmla="*/ 4342177 w 5210174"/>
                <a:gd name="connsiteY6" fmla="*/ 1979243 h 3747717"/>
                <a:gd name="connsiteX7" fmla="*/ 3451736 w 5210174"/>
                <a:gd name="connsiteY7" fmla="*/ 2106923 h 3747717"/>
                <a:gd name="connsiteX8" fmla="*/ 2618273 w 5210174"/>
                <a:gd name="connsiteY8" fmla="*/ 2838306 h 3747717"/>
                <a:gd name="connsiteX9" fmla="*/ 1280057 w 5210174"/>
                <a:gd name="connsiteY9" fmla="*/ 3103192 h 3747717"/>
                <a:gd name="connsiteX10" fmla="*/ 362198 w 5210174"/>
                <a:gd name="connsiteY10" fmla="*/ 3747717 h 3747717"/>
                <a:gd name="connsiteX11" fmla="*/ 0 w 5210174"/>
                <a:gd name="connsiteY11" fmla="*/ 42265 h 3747717"/>
                <a:gd name="connsiteX0" fmla="*/ 0 w 5210174"/>
                <a:gd name="connsiteY0" fmla="*/ 42265 h 3747717"/>
                <a:gd name="connsiteX1" fmla="*/ 765219 w 5210174"/>
                <a:gd name="connsiteY1" fmla="*/ 31561 h 3747717"/>
                <a:gd name="connsiteX2" fmla="*/ 2268054 w 5210174"/>
                <a:gd name="connsiteY2" fmla="*/ 784852 h 3747717"/>
                <a:gd name="connsiteX3" fmla="*/ 3436619 w 5210174"/>
                <a:gd name="connsiteY3" fmla="*/ 767980 h 3747717"/>
                <a:gd name="connsiteX4" fmla="*/ 4470399 w 5210174"/>
                <a:gd name="connsiteY4" fmla="*/ 1348551 h 3747717"/>
                <a:gd name="connsiteX5" fmla="*/ 5210174 w 5210174"/>
                <a:gd name="connsiteY5" fmla="*/ 1285959 h 3747717"/>
                <a:gd name="connsiteX6" fmla="*/ 4342177 w 5210174"/>
                <a:gd name="connsiteY6" fmla="*/ 1979243 h 3747717"/>
                <a:gd name="connsiteX7" fmla="*/ 3451736 w 5210174"/>
                <a:gd name="connsiteY7" fmla="*/ 2106923 h 3747717"/>
                <a:gd name="connsiteX8" fmla="*/ 2618273 w 5210174"/>
                <a:gd name="connsiteY8" fmla="*/ 2838306 h 3747717"/>
                <a:gd name="connsiteX9" fmla="*/ 1280057 w 5210174"/>
                <a:gd name="connsiteY9" fmla="*/ 3103192 h 3747717"/>
                <a:gd name="connsiteX10" fmla="*/ 362198 w 5210174"/>
                <a:gd name="connsiteY10" fmla="*/ 3747717 h 3747717"/>
                <a:gd name="connsiteX11" fmla="*/ 0 w 5210174"/>
                <a:gd name="connsiteY11" fmla="*/ 42265 h 3747717"/>
                <a:gd name="connsiteX0" fmla="*/ 0 w 5210174"/>
                <a:gd name="connsiteY0" fmla="*/ 42265 h 3747717"/>
                <a:gd name="connsiteX1" fmla="*/ 765219 w 5210174"/>
                <a:gd name="connsiteY1" fmla="*/ 31561 h 3747717"/>
                <a:gd name="connsiteX2" fmla="*/ 2268054 w 5210174"/>
                <a:gd name="connsiteY2" fmla="*/ 784852 h 3747717"/>
                <a:gd name="connsiteX3" fmla="*/ 3436619 w 5210174"/>
                <a:gd name="connsiteY3" fmla="*/ 767980 h 3747717"/>
                <a:gd name="connsiteX4" fmla="*/ 4470399 w 5210174"/>
                <a:gd name="connsiteY4" fmla="*/ 1348551 h 3747717"/>
                <a:gd name="connsiteX5" fmla="*/ 5210174 w 5210174"/>
                <a:gd name="connsiteY5" fmla="*/ 1285959 h 3747717"/>
                <a:gd name="connsiteX6" fmla="*/ 4342177 w 5210174"/>
                <a:gd name="connsiteY6" fmla="*/ 1979243 h 3747717"/>
                <a:gd name="connsiteX7" fmla="*/ 3451736 w 5210174"/>
                <a:gd name="connsiteY7" fmla="*/ 2106923 h 3747717"/>
                <a:gd name="connsiteX8" fmla="*/ 2618273 w 5210174"/>
                <a:gd name="connsiteY8" fmla="*/ 2838306 h 3747717"/>
                <a:gd name="connsiteX9" fmla="*/ 1280057 w 5210174"/>
                <a:gd name="connsiteY9" fmla="*/ 3103192 h 3747717"/>
                <a:gd name="connsiteX10" fmla="*/ 362198 w 5210174"/>
                <a:gd name="connsiteY10" fmla="*/ 3747717 h 3747717"/>
                <a:gd name="connsiteX11" fmla="*/ 0 w 5210174"/>
                <a:gd name="connsiteY11" fmla="*/ 42265 h 374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0174" h="3747717">
                  <a:moveTo>
                    <a:pt x="0" y="42265"/>
                  </a:moveTo>
                  <a:cubicBezTo>
                    <a:pt x="246743" y="37427"/>
                    <a:pt x="374784" y="-43067"/>
                    <a:pt x="765219" y="31561"/>
                  </a:cubicBezTo>
                  <a:cubicBezTo>
                    <a:pt x="1547539" y="285198"/>
                    <a:pt x="1403609" y="392785"/>
                    <a:pt x="2268054" y="784852"/>
                  </a:cubicBezTo>
                  <a:cubicBezTo>
                    <a:pt x="2516466" y="874478"/>
                    <a:pt x="3103628" y="691054"/>
                    <a:pt x="3436619" y="767980"/>
                  </a:cubicBezTo>
                  <a:cubicBezTo>
                    <a:pt x="3788832" y="885304"/>
                    <a:pt x="4163906" y="1284567"/>
                    <a:pt x="4470399" y="1348551"/>
                  </a:cubicBezTo>
                  <a:cubicBezTo>
                    <a:pt x="4636029" y="1427699"/>
                    <a:pt x="5015969" y="1216336"/>
                    <a:pt x="5210174" y="1285959"/>
                  </a:cubicBezTo>
                  <a:cubicBezTo>
                    <a:pt x="4946361" y="1435033"/>
                    <a:pt x="4791066" y="1876206"/>
                    <a:pt x="4342177" y="1979243"/>
                  </a:cubicBezTo>
                  <a:cubicBezTo>
                    <a:pt x="3948629" y="2024449"/>
                    <a:pt x="3735746" y="1909317"/>
                    <a:pt x="3451736" y="2106923"/>
                  </a:cubicBezTo>
                  <a:cubicBezTo>
                    <a:pt x="3117378" y="2307326"/>
                    <a:pt x="2871312" y="2676003"/>
                    <a:pt x="2618273" y="2838306"/>
                  </a:cubicBezTo>
                  <a:cubicBezTo>
                    <a:pt x="2104175" y="3108634"/>
                    <a:pt x="1550443" y="3002726"/>
                    <a:pt x="1280057" y="3103192"/>
                  </a:cubicBezTo>
                  <a:cubicBezTo>
                    <a:pt x="902799" y="3222746"/>
                    <a:pt x="569140" y="3567536"/>
                    <a:pt x="362198" y="3747717"/>
                  </a:cubicBezTo>
                  <a:cubicBezTo>
                    <a:pt x="304481" y="3188879"/>
                    <a:pt x="87312" y="850008"/>
                    <a:pt x="0" y="42265"/>
                  </a:cubicBezTo>
                  <a:close/>
                </a:path>
              </a:pathLst>
            </a:custGeom>
            <a:solidFill>
              <a:srgbClr val="FFCC00"/>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lang="en-US" sz="1350" kern="0" dirty="0">
                <a:solidFill>
                  <a:srgbClr val="FFFFFF"/>
                </a:solidFill>
                <a:latin typeface="Calibri" panose="020F0502020204030204"/>
              </a:endParaRPr>
            </a:p>
          </p:txBody>
        </p:sp>
        <p:sp>
          <p:nvSpPr>
            <p:cNvPr id="17" name="Freeform 16"/>
            <p:cNvSpPr/>
            <p:nvPr/>
          </p:nvSpPr>
          <p:spPr>
            <a:xfrm rot="21285627">
              <a:off x="2216689" y="613361"/>
              <a:ext cx="294572" cy="6271036"/>
            </a:xfrm>
            <a:custGeom>
              <a:avLst/>
              <a:gdLst>
                <a:gd name="connsiteX0" fmla="*/ 147286 w 294572"/>
                <a:gd name="connsiteY0" fmla="*/ 0 h 6271036"/>
                <a:gd name="connsiteX1" fmla="*/ 294572 w 294572"/>
                <a:gd name="connsiteY1" fmla="*/ 147286 h 6271036"/>
                <a:gd name="connsiteX2" fmla="*/ 294571 w 294572"/>
                <a:gd name="connsiteY2" fmla="*/ 6262626 h 6271036"/>
                <a:gd name="connsiteX3" fmla="*/ 292873 w 294572"/>
                <a:gd name="connsiteY3" fmla="*/ 6271036 h 6271036"/>
                <a:gd name="connsiteX4" fmla="*/ 0 w 294572"/>
                <a:gd name="connsiteY4" fmla="*/ 6244178 h 6271036"/>
                <a:gd name="connsiteX5" fmla="*/ 0 w 294572"/>
                <a:gd name="connsiteY5" fmla="*/ 147286 h 6271036"/>
                <a:gd name="connsiteX6" fmla="*/ 147286 w 294572"/>
                <a:gd name="connsiteY6" fmla="*/ 0 h 627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572" h="6271036">
                  <a:moveTo>
                    <a:pt x="147286" y="0"/>
                  </a:moveTo>
                  <a:cubicBezTo>
                    <a:pt x="228630" y="0"/>
                    <a:pt x="294572" y="65942"/>
                    <a:pt x="294572" y="147286"/>
                  </a:cubicBezTo>
                  <a:cubicBezTo>
                    <a:pt x="294572" y="2185733"/>
                    <a:pt x="294571" y="4224179"/>
                    <a:pt x="294571" y="6262626"/>
                  </a:cubicBezTo>
                  <a:lnTo>
                    <a:pt x="292873" y="6271036"/>
                  </a:lnTo>
                  <a:lnTo>
                    <a:pt x="0" y="6244178"/>
                  </a:lnTo>
                  <a:lnTo>
                    <a:pt x="0" y="147286"/>
                  </a:lnTo>
                  <a:cubicBezTo>
                    <a:pt x="0" y="65942"/>
                    <a:pt x="65942" y="0"/>
                    <a:pt x="147286" y="0"/>
                  </a:cubicBezTo>
                  <a:close/>
                </a:path>
              </a:pathLst>
            </a:custGeom>
            <a:gradFill flip="none" rotWithShape="1">
              <a:gsLst>
                <a:gs pos="100000">
                  <a:schemeClr val="accent6"/>
                </a:gs>
                <a:gs pos="67000">
                  <a:schemeClr val="accent6">
                    <a:lumMod val="60000"/>
                    <a:lumOff val="40000"/>
                  </a:schemeClr>
                </a:gs>
                <a:gs pos="51000">
                  <a:schemeClr val="accent6">
                    <a:lumMod val="40000"/>
                    <a:lumOff val="60000"/>
                  </a:schemeClr>
                </a:gs>
                <a:gs pos="3261">
                  <a:schemeClr val="accent6">
                    <a:lumMod val="20000"/>
                    <a:lumOff val="80000"/>
                  </a:schemeClr>
                </a:gs>
                <a:gs pos="19000">
                  <a:schemeClr val="accent6">
                    <a:lumMod val="20000"/>
                    <a:lumOff val="80000"/>
                  </a:schemeClr>
                </a:gs>
              </a:gsLst>
              <a:lin ang="0" scaled="1"/>
              <a:tileRect/>
            </a:gradFill>
            <a:ln w="12700" cap="flat" cmpd="sng" algn="ctr">
              <a:noFill/>
              <a:prstDash val="solid"/>
              <a:miter lim="800000"/>
            </a:ln>
            <a:effectLst>
              <a:innerShdw blurRad="76200">
                <a:srgbClr val="DCAF76">
                  <a:lumMod val="50000"/>
                </a:srgbClr>
              </a:innerShdw>
            </a:effectLst>
          </p:spPr>
          <p:txBody>
            <a:bodyPr anchor="ctr"/>
            <a:lstStyle/>
            <a:p>
              <a:pPr algn="ctr" defTabSz="914400" eaLnBrk="1" fontAlgn="auto" hangingPunct="1">
                <a:spcBef>
                  <a:spcPts val="0"/>
                </a:spcBef>
                <a:spcAft>
                  <a:spcPts val="0"/>
                </a:spcAft>
                <a:defRPr/>
              </a:pPr>
              <a:endParaRPr lang="en-US" sz="1350" kern="0" dirty="0">
                <a:solidFill>
                  <a:srgbClr val="FFFFFF"/>
                </a:solidFill>
                <a:latin typeface="Calibri" panose="020F0502020204030204"/>
              </a:endParaRPr>
            </a:p>
          </p:txBody>
        </p:sp>
        <p:sp>
          <p:nvSpPr>
            <p:cNvPr id="19" name="Freeform 18"/>
            <p:cNvSpPr/>
            <p:nvPr/>
          </p:nvSpPr>
          <p:spPr>
            <a:xfrm>
              <a:off x="2179804" y="715870"/>
              <a:ext cx="1417251" cy="3745596"/>
            </a:xfrm>
            <a:custGeom>
              <a:avLst/>
              <a:gdLst>
                <a:gd name="connsiteX0" fmla="*/ 423399 w 1420236"/>
                <a:gd name="connsiteY0" fmla="*/ 877 h 3747717"/>
                <a:gd name="connsiteX1" fmla="*/ 777743 w 1420236"/>
                <a:gd name="connsiteY1" fmla="*/ 31561 h 3747717"/>
                <a:gd name="connsiteX2" fmla="*/ 1138673 w 1420236"/>
                <a:gd name="connsiteY2" fmla="*/ 161666 h 3747717"/>
                <a:gd name="connsiteX3" fmla="*/ 1171592 w 1420236"/>
                <a:gd name="connsiteY3" fmla="*/ 176162 h 3747717"/>
                <a:gd name="connsiteX4" fmla="*/ 1420236 w 1420236"/>
                <a:gd name="connsiteY4" fmla="*/ 3073657 h 3747717"/>
                <a:gd name="connsiteX5" fmla="*/ 1416920 w 1420236"/>
                <a:gd name="connsiteY5" fmla="*/ 3074053 h 3747717"/>
                <a:gd name="connsiteX6" fmla="*/ 1301008 w 1420236"/>
                <a:gd name="connsiteY6" fmla="*/ 3103192 h 3747717"/>
                <a:gd name="connsiteX7" fmla="*/ 368126 w 1420236"/>
                <a:gd name="connsiteY7" fmla="*/ 3747717 h 3747717"/>
                <a:gd name="connsiteX8" fmla="*/ 0 w 1420236"/>
                <a:gd name="connsiteY8" fmla="*/ 42265 h 3747717"/>
                <a:gd name="connsiteX9" fmla="*/ 423399 w 1420236"/>
                <a:gd name="connsiteY9" fmla="*/ 877 h 374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236" h="3747717">
                  <a:moveTo>
                    <a:pt x="423399" y="877"/>
                  </a:moveTo>
                  <a:cubicBezTo>
                    <a:pt x="517628" y="-2596"/>
                    <a:pt x="628934" y="3576"/>
                    <a:pt x="777743" y="31561"/>
                  </a:cubicBezTo>
                  <a:cubicBezTo>
                    <a:pt x="926829" y="79118"/>
                    <a:pt x="1042819" y="121540"/>
                    <a:pt x="1138673" y="161666"/>
                  </a:cubicBezTo>
                  <a:lnTo>
                    <a:pt x="1171592" y="176162"/>
                  </a:lnTo>
                  <a:lnTo>
                    <a:pt x="1420236" y="3073657"/>
                  </a:lnTo>
                  <a:lnTo>
                    <a:pt x="1416920" y="3074053"/>
                  </a:lnTo>
                  <a:cubicBezTo>
                    <a:pt x="1374210" y="3081300"/>
                    <a:pt x="1335359" y="3090634"/>
                    <a:pt x="1301008" y="3103192"/>
                  </a:cubicBezTo>
                  <a:cubicBezTo>
                    <a:pt x="917575" y="3222746"/>
                    <a:pt x="578455" y="3567536"/>
                    <a:pt x="368126" y="3747717"/>
                  </a:cubicBezTo>
                  <a:cubicBezTo>
                    <a:pt x="309465" y="3188879"/>
                    <a:pt x="88741" y="850008"/>
                    <a:pt x="0" y="42265"/>
                  </a:cubicBezTo>
                  <a:cubicBezTo>
                    <a:pt x="156739" y="39241"/>
                    <a:pt x="266350" y="6664"/>
                    <a:pt x="423399" y="877"/>
                  </a:cubicBezTo>
                  <a:close/>
                </a:path>
              </a:pathLst>
            </a:custGeom>
            <a:solidFill>
              <a:srgbClr val="FFCC00"/>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lang="en-US" sz="1350" kern="0" dirty="0">
                <a:solidFill>
                  <a:srgbClr val="FFFFFF"/>
                </a:solidFill>
                <a:latin typeface="Calibri" panose="020F0502020204030204"/>
              </a:endParaRPr>
            </a:p>
          </p:txBody>
        </p:sp>
        <p:sp>
          <p:nvSpPr>
            <p:cNvPr id="20" name="Freeform 19"/>
            <p:cNvSpPr/>
            <p:nvPr/>
          </p:nvSpPr>
          <p:spPr>
            <a:xfrm>
              <a:off x="3358679" y="926818"/>
              <a:ext cx="1384288" cy="2894324"/>
            </a:xfrm>
            <a:custGeom>
              <a:avLst/>
              <a:gdLst>
                <a:gd name="connsiteX0" fmla="*/ 0 w 1342135"/>
                <a:gd name="connsiteY0" fmla="*/ 0 h 2879560"/>
                <a:gd name="connsiteX1" fmla="*/ 9754 w 1342135"/>
                <a:gd name="connsiteY1" fmla="*/ 4295 h 2879560"/>
                <a:gd name="connsiteX2" fmla="*/ 1086634 w 1342135"/>
                <a:gd name="connsiteY2" fmla="*/ 588016 h 2879560"/>
                <a:gd name="connsiteX3" fmla="*/ 1173931 w 1342135"/>
                <a:gd name="connsiteY3" fmla="*/ 605415 h 2879560"/>
                <a:gd name="connsiteX4" fmla="*/ 1342135 w 1342135"/>
                <a:gd name="connsiteY4" fmla="*/ 2688702 h 2879560"/>
                <a:gd name="connsiteX5" fmla="*/ 1245396 w 1342135"/>
                <a:gd name="connsiteY5" fmla="*/ 2726345 h 2879560"/>
                <a:gd name="connsiteX6" fmla="*/ 300717 w 1342135"/>
                <a:gd name="connsiteY6" fmla="*/ 2863953 h 2879560"/>
                <a:gd name="connsiteX7" fmla="*/ 186037 w 1342135"/>
                <a:gd name="connsiteY7" fmla="*/ 2879560 h 2879560"/>
                <a:gd name="connsiteX0" fmla="*/ 0 w 1386585"/>
                <a:gd name="connsiteY0" fmla="*/ 0 h 2885910"/>
                <a:gd name="connsiteX1" fmla="*/ 54204 w 1386585"/>
                <a:gd name="connsiteY1" fmla="*/ 10645 h 2885910"/>
                <a:gd name="connsiteX2" fmla="*/ 1131084 w 1386585"/>
                <a:gd name="connsiteY2" fmla="*/ 594366 h 2885910"/>
                <a:gd name="connsiteX3" fmla="*/ 1218381 w 1386585"/>
                <a:gd name="connsiteY3" fmla="*/ 611765 h 2885910"/>
                <a:gd name="connsiteX4" fmla="*/ 1386585 w 1386585"/>
                <a:gd name="connsiteY4" fmla="*/ 2695052 h 2885910"/>
                <a:gd name="connsiteX5" fmla="*/ 1289846 w 1386585"/>
                <a:gd name="connsiteY5" fmla="*/ 2732695 h 2885910"/>
                <a:gd name="connsiteX6" fmla="*/ 345167 w 1386585"/>
                <a:gd name="connsiteY6" fmla="*/ 2870303 h 2885910"/>
                <a:gd name="connsiteX7" fmla="*/ 230487 w 1386585"/>
                <a:gd name="connsiteY7" fmla="*/ 2885910 h 2885910"/>
                <a:gd name="connsiteX8" fmla="*/ 0 w 1386585"/>
                <a:gd name="connsiteY8" fmla="*/ 0 h 2885910"/>
                <a:gd name="connsiteX0" fmla="*/ 0 w 1386585"/>
                <a:gd name="connsiteY0" fmla="*/ 0 h 2898610"/>
                <a:gd name="connsiteX1" fmla="*/ 54204 w 1386585"/>
                <a:gd name="connsiteY1" fmla="*/ 23345 h 2898610"/>
                <a:gd name="connsiteX2" fmla="*/ 1131084 w 1386585"/>
                <a:gd name="connsiteY2" fmla="*/ 607066 h 2898610"/>
                <a:gd name="connsiteX3" fmla="*/ 1218381 w 1386585"/>
                <a:gd name="connsiteY3" fmla="*/ 624465 h 2898610"/>
                <a:gd name="connsiteX4" fmla="*/ 1386585 w 1386585"/>
                <a:gd name="connsiteY4" fmla="*/ 2707752 h 2898610"/>
                <a:gd name="connsiteX5" fmla="*/ 1289846 w 1386585"/>
                <a:gd name="connsiteY5" fmla="*/ 2745395 h 2898610"/>
                <a:gd name="connsiteX6" fmla="*/ 345167 w 1386585"/>
                <a:gd name="connsiteY6" fmla="*/ 2883003 h 2898610"/>
                <a:gd name="connsiteX7" fmla="*/ 230487 w 1386585"/>
                <a:gd name="connsiteY7" fmla="*/ 2898610 h 2898610"/>
                <a:gd name="connsiteX8" fmla="*/ 0 w 1386585"/>
                <a:gd name="connsiteY8" fmla="*/ 0 h 289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6585" h="2898610">
                  <a:moveTo>
                    <a:pt x="0" y="0"/>
                  </a:moveTo>
                  <a:lnTo>
                    <a:pt x="54204" y="23345"/>
                  </a:lnTo>
                  <a:cubicBezTo>
                    <a:pt x="389689" y="178986"/>
                    <a:pt x="472139" y="313016"/>
                    <a:pt x="1131084" y="607066"/>
                  </a:cubicBezTo>
                  <a:lnTo>
                    <a:pt x="1218381" y="624465"/>
                  </a:lnTo>
                  <a:lnTo>
                    <a:pt x="1386585" y="2707752"/>
                  </a:lnTo>
                  <a:lnTo>
                    <a:pt x="1289846" y="2745395"/>
                  </a:lnTo>
                  <a:cubicBezTo>
                    <a:pt x="943705" y="2867046"/>
                    <a:pt x="597887" y="2858028"/>
                    <a:pt x="345167" y="2883003"/>
                  </a:cubicBezTo>
                  <a:lnTo>
                    <a:pt x="230487" y="2898610"/>
                  </a:lnTo>
                  <a:cubicBezTo>
                    <a:pt x="168475" y="1938757"/>
                    <a:pt x="62012" y="959853"/>
                    <a:pt x="0" y="0"/>
                  </a:cubicBezTo>
                  <a:close/>
                </a:path>
              </a:pathLst>
            </a:custGeom>
            <a:solidFill>
              <a:srgbClr val="FFCC00"/>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lang="en-US" sz="1350" kern="0" dirty="0">
                <a:solidFill>
                  <a:srgbClr val="FFFFFF"/>
                </a:solidFill>
                <a:latin typeface="Calibri" panose="020F0502020204030204"/>
              </a:endParaRPr>
            </a:p>
          </p:txBody>
        </p:sp>
        <p:sp>
          <p:nvSpPr>
            <p:cNvPr id="21" name="Freeform 20"/>
            <p:cNvSpPr/>
            <p:nvPr/>
          </p:nvSpPr>
          <p:spPr>
            <a:xfrm>
              <a:off x="4588488" y="1487279"/>
              <a:ext cx="1406261" cy="2142363"/>
            </a:xfrm>
            <a:custGeom>
              <a:avLst/>
              <a:gdLst>
                <a:gd name="connsiteX0" fmla="*/ 1290 w 3441993"/>
                <a:gd name="connsiteY0" fmla="*/ 2998037 h 2999083"/>
                <a:gd name="connsiteX1" fmla="*/ 100 w 3441993"/>
                <a:gd name="connsiteY1" fmla="*/ 2999083 h 2999083"/>
                <a:gd name="connsiteX2" fmla="*/ 0 w 3441993"/>
                <a:gd name="connsiteY2" fmla="*/ 2998120 h 2999083"/>
                <a:gd name="connsiteX3" fmla="*/ 2871961 w 3441993"/>
                <a:gd name="connsiteY3" fmla="*/ 655 h 2999083"/>
                <a:gd name="connsiteX4" fmla="*/ 2986992 w 3441993"/>
                <a:gd name="connsiteY4" fmla="*/ 1661 h 2999083"/>
                <a:gd name="connsiteX5" fmla="*/ 3124840 w 3441993"/>
                <a:gd name="connsiteY5" fmla="*/ 19346 h 2999083"/>
                <a:gd name="connsiteX6" fmla="*/ 3259989 w 3441993"/>
                <a:gd name="connsiteY6" fmla="*/ 75353 h 2999083"/>
                <a:gd name="connsiteX7" fmla="*/ 3313061 w 3441993"/>
                <a:gd name="connsiteY7" fmla="*/ 104650 h 2999083"/>
                <a:gd name="connsiteX8" fmla="*/ 3441993 w 3441993"/>
                <a:gd name="connsiteY8" fmla="*/ 1244055 h 2999083"/>
                <a:gd name="connsiteX9" fmla="*/ 3347142 w 3441993"/>
                <a:gd name="connsiteY9" fmla="*/ 1261331 h 2999083"/>
                <a:gd name="connsiteX10" fmla="*/ 3140204 w 3441993"/>
                <a:gd name="connsiteY10" fmla="*/ 1358289 h 2999083"/>
                <a:gd name="connsiteX11" fmla="*/ 2293100 w 3441993"/>
                <a:gd name="connsiteY11" fmla="*/ 2089672 h 2999083"/>
                <a:gd name="connsiteX12" fmla="*/ 2194737 w 3441993"/>
                <a:gd name="connsiteY12" fmla="*/ 2136092 h 2999083"/>
                <a:gd name="connsiteX13" fmla="*/ 2174248 w 3441993"/>
                <a:gd name="connsiteY13" fmla="*/ 2144064 h 2999083"/>
                <a:gd name="connsiteX14" fmla="*/ 2039385 w 3441993"/>
                <a:gd name="connsiteY14" fmla="*/ 56595 h 2999083"/>
                <a:gd name="connsiteX15" fmla="*/ 2046790 w 3441993"/>
                <a:gd name="connsiteY15" fmla="*/ 58070 h 2999083"/>
                <a:gd name="connsiteX16" fmla="*/ 2871961 w 3441993"/>
                <a:gd name="connsiteY16" fmla="*/ 655 h 2999083"/>
                <a:gd name="connsiteX0" fmla="*/ 0 w 3441993"/>
                <a:gd name="connsiteY0" fmla="*/ 2998120 h 2999083"/>
                <a:gd name="connsiteX1" fmla="*/ 100 w 3441993"/>
                <a:gd name="connsiteY1" fmla="*/ 2999083 h 2999083"/>
                <a:gd name="connsiteX2" fmla="*/ 0 w 3441993"/>
                <a:gd name="connsiteY2" fmla="*/ 2998120 h 2999083"/>
                <a:gd name="connsiteX3" fmla="*/ 2871961 w 3441993"/>
                <a:gd name="connsiteY3" fmla="*/ 655 h 2999083"/>
                <a:gd name="connsiteX4" fmla="*/ 2986992 w 3441993"/>
                <a:gd name="connsiteY4" fmla="*/ 1661 h 2999083"/>
                <a:gd name="connsiteX5" fmla="*/ 3124840 w 3441993"/>
                <a:gd name="connsiteY5" fmla="*/ 19346 h 2999083"/>
                <a:gd name="connsiteX6" fmla="*/ 3259989 w 3441993"/>
                <a:gd name="connsiteY6" fmla="*/ 75353 h 2999083"/>
                <a:gd name="connsiteX7" fmla="*/ 3313061 w 3441993"/>
                <a:gd name="connsiteY7" fmla="*/ 104650 h 2999083"/>
                <a:gd name="connsiteX8" fmla="*/ 3441993 w 3441993"/>
                <a:gd name="connsiteY8" fmla="*/ 1244055 h 2999083"/>
                <a:gd name="connsiteX9" fmla="*/ 3347142 w 3441993"/>
                <a:gd name="connsiteY9" fmla="*/ 1261331 h 2999083"/>
                <a:gd name="connsiteX10" fmla="*/ 3140204 w 3441993"/>
                <a:gd name="connsiteY10" fmla="*/ 1358289 h 2999083"/>
                <a:gd name="connsiteX11" fmla="*/ 2293100 w 3441993"/>
                <a:gd name="connsiteY11" fmla="*/ 2089672 h 2999083"/>
                <a:gd name="connsiteX12" fmla="*/ 2194737 w 3441993"/>
                <a:gd name="connsiteY12" fmla="*/ 2136092 h 2999083"/>
                <a:gd name="connsiteX13" fmla="*/ 2174248 w 3441993"/>
                <a:gd name="connsiteY13" fmla="*/ 2144064 h 2999083"/>
                <a:gd name="connsiteX14" fmla="*/ 2039385 w 3441993"/>
                <a:gd name="connsiteY14" fmla="*/ 56595 h 2999083"/>
                <a:gd name="connsiteX15" fmla="*/ 2046790 w 3441993"/>
                <a:gd name="connsiteY15" fmla="*/ 58070 h 2999083"/>
                <a:gd name="connsiteX16" fmla="*/ 2871961 w 3441993"/>
                <a:gd name="connsiteY16" fmla="*/ 655 h 2999083"/>
                <a:gd name="connsiteX0" fmla="*/ 832576 w 1402608"/>
                <a:gd name="connsiteY0" fmla="*/ 655 h 2144064"/>
                <a:gd name="connsiteX1" fmla="*/ 947607 w 1402608"/>
                <a:gd name="connsiteY1" fmla="*/ 1661 h 2144064"/>
                <a:gd name="connsiteX2" fmla="*/ 1085455 w 1402608"/>
                <a:gd name="connsiteY2" fmla="*/ 19346 h 2144064"/>
                <a:gd name="connsiteX3" fmla="*/ 1220604 w 1402608"/>
                <a:gd name="connsiteY3" fmla="*/ 75353 h 2144064"/>
                <a:gd name="connsiteX4" fmla="*/ 1273676 w 1402608"/>
                <a:gd name="connsiteY4" fmla="*/ 104650 h 2144064"/>
                <a:gd name="connsiteX5" fmla="*/ 1402608 w 1402608"/>
                <a:gd name="connsiteY5" fmla="*/ 1244055 h 2144064"/>
                <a:gd name="connsiteX6" fmla="*/ 1307757 w 1402608"/>
                <a:gd name="connsiteY6" fmla="*/ 1261331 h 2144064"/>
                <a:gd name="connsiteX7" fmla="*/ 1100819 w 1402608"/>
                <a:gd name="connsiteY7" fmla="*/ 1358289 h 2144064"/>
                <a:gd name="connsiteX8" fmla="*/ 253715 w 1402608"/>
                <a:gd name="connsiteY8" fmla="*/ 2089672 h 2144064"/>
                <a:gd name="connsiteX9" fmla="*/ 155352 w 1402608"/>
                <a:gd name="connsiteY9" fmla="*/ 2136092 h 2144064"/>
                <a:gd name="connsiteX10" fmla="*/ 134863 w 1402608"/>
                <a:gd name="connsiteY10" fmla="*/ 2144064 h 2144064"/>
                <a:gd name="connsiteX11" fmla="*/ 0 w 1402608"/>
                <a:gd name="connsiteY11" fmla="*/ 56595 h 2144064"/>
                <a:gd name="connsiteX12" fmla="*/ 7405 w 1402608"/>
                <a:gd name="connsiteY12" fmla="*/ 58070 h 2144064"/>
                <a:gd name="connsiteX13" fmla="*/ 832576 w 1402608"/>
                <a:gd name="connsiteY13" fmla="*/ 655 h 214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2608" h="2144064">
                  <a:moveTo>
                    <a:pt x="832576" y="655"/>
                  </a:moveTo>
                  <a:cubicBezTo>
                    <a:pt x="872197" y="-419"/>
                    <a:pt x="910706" y="-230"/>
                    <a:pt x="947607" y="1661"/>
                  </a:cubicBezTo>
                  <a:cubicBezTo>
                    <a:pt x="996808" y="4183"/>
                    <a:pt x="1043150" y="9730"/>
                    <a:pt x="1085455" y="19346"/>
                  </a:cubicBezTo>
                  <a:cubicBezTo>
                    <a:pt x="1130202" y="34012"/>
                    <a:pt x="1175313" y="53082"/>
                    <a:pt x="1220604" y="75353"/>
                  </a:cubicBezTo>
                  <a:lnTo>
                    <a:pt x="1273676" y="104650"/>
                  </a:lnTo>
                  <a:lnTo>
                    <a:pt x="1402608" y="1244055"/>
                  </a:lnTo>
                  <a:lnTo>
                    <a:pt x="1307757" y="1261331"/>
                  </a:lnTo>
                  <a:cubicBezTo>
                    <a:pt x="1240630" y="1279032"/>
                    <a:pt x="1172984" y="1308888"/>
                    <a:pt x="1100819" y="1358289"/>
                  </a:cubicBezTo>
                  <a:cubicBezTo>
                    <a:pt x="760989" y="1558692"/>
                    <a:pt x="510895" y="1927369"/>
                    <a:pt x="253715" y="2089672"/>
                  </a:cubicBezTo>
                  <a:cubicBezTo>
                    <a:pt x="221058" y="2106568"/>
                    <a:pt x="188244" y="2121993"/>
                    <a:pt x="155352" y="2136092"/>
                  </a:cubicBezTo>
                  <a:lnTo>
                    <a:pt x="134863" y="2144064"/>
                  </a:lnTo>
                  <a:lnTo>
                    <a:pt x="0" y="56595"/>
                  </a:lnTo>
                  <a:lnTo>
                    <a:pt x="7405" y="58070"/>
                  </a:lnTo>
                  <a:cubicBezTo>
                    <a:pt x="223400" y="77560"/>
                    <a:pt x="555229" y="8171"/>
                    <a:pt x="832576" y="655"/>
                  </a:cubicBezTo>
                  <a:close/>
                </a:path>
              </a:pathLst>
            </a:custGeom>
            <a:solidFill>
              <a:srgbClr val="FFCC00"/>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lang="en-US" sz="1350" kern="0" dirty="0">
                <a:solidFill>
                  <a:srgbClr val="FFFFFF"/>
                </a:solidFill>
                <a:latin typeface="Calibri" panose="020F0502020204030204"/>
              </a:endParaRPr>
            </a:p>
          </p:txBody>
        </p:sp>
        <p:sp>
          <p:nvSpPr>
            <p:cNvPr id="22" name="Freeform 21"/>
            <p:cNvSpPr/>
            <p:nvPr/>
          </p:nvSpPr>
          <p:spPr>
            <a:xfrm>
              <a:off x="5889945" y="1568159"/>
              <a:ext cx="802005" cy="1149221"/>
            </a:xfrm>
            <a:custGeom>
              <a:avLst/>
              <a:gdLst>
                <a:gd name="connsiteX0" fmla="*/ 0 w 721089"/>
                <a:gd name="connsiteY0" fmla="*/ 0 h 1113604"/>
                <a:gd name="connsiteX1" fmla="*/ 39649 w 721089"/>
                <a:gd name="connsiteY1" fmla="*/ 21887 h 1113604"/>
                <a:gd name="connsiteX2" fmla="*/ 636999 w 721089"/>
                <a:gd name="connsiteY2" fmla="*/ 403961 h 1113604"/>
                <a:gd name="connsiteX3" fmla="*/ 651291 w 721089"/>
                <a:gd name="connsiteY3" fmla="*/ 409246 h 1113604"/>
                <a:gd name="connsiteX4" fmla="*/ 721089 w 721089"/>
                <a:gd name="connsiteY4" fmla="*/ 1090993 h 1113604"/>
                <a:gd name="connsiteX5" fmla="*/ 688641 w 721089"/>
                <a:gd name="connsiteY5" fmla="*/ 1101937 h 1113604"/>
                <a:gd name="connsiteX6" fmla="*/ 194384 w 721089"/>
                <a:gd name="connsiteY6" fmla="*/ 1108627 h 1113604"/>
                <a:gd name="connsiteX7" fmla="*/ 113956 w 721089"/>
                <a:gd name="connsiteY7" fmla="*/ 1113056 h 1113604"/>
                <a:gd name="connsiteX0" fmla="*/ 0 w 721089"/>
                <a:gd name="connsiteY0" fmla="*/ 0 h 1113604"/>
                <a:gd name="connsiteX1" fmla="*/ 39649 w 721089"/>
                <a:gd name="connsiteY1" fmla="*/ 21887 h 1113604"/>
                <a:gd name="connsiteX2" fmla="*/ 636999 w 721089"/>
                <a:gd name="connsiteY2" fmla="*/ 403961 h 1113604"/>
                <a:gd name="connsiteX3" fmla="*/ 651291 w 721089"/>
                <a:gd name="connsiteY3" fmla="*/ 409246 h 1113604"/>
                <a:gd name="connsiteX4" fmla="*/ 721089 w 721089"/>
                <a:gd name="connsiteY4" fmla="*/ 1090993 h 1113604"/>
                <a:gd name="connsiteX5" fmla="*/ 688641 w 721089"/>
                <a:gd name="connsiteY5" fmla="*/ 1101937 h 1113604"/>
                <a:gd name="connsiteX6" fmla="*/ 194384 w 721089"/>
                <a:gd name="connsiteY6" fmla="*/ 1108627 h 1113604"/>
                <a:gd name="connsiteX7" fmla="*/ 99009 w 721089"/>
                <a:gd name="connsiteY7" fmla="*/ 1109881 h 1113604"/>
                <a:gd name="connsiteX8" fmla="*/ 0 w 721089"/>
                <a:gd name="connsiteY8" fmla="*/ 0 h 1113604"/>
                <a:gd name="connsiteX0" fmla="*/ 0 w 756961"/>
                <a:gd name="connsiteY0" fmla="*/ 0 h 1129479"/>
                <a:gd name="connsiteX1" fmla="*/ 75521 w 756961"/>
                <a:gd name="connsiteY1" fmla="*/ 37762 h 1129479"/>
                <a:gd name="connsiteX2" fmla="*/ 672871 w 756961"/>
                <a:gd name="connsiteY2" fmla="*/ 419836 h 1129479"/>
                <a:gd name="connsiteX3" fmla="*/ 687163 w 756961"/>
                <a:gd name="connsiteY3" fmla="*/ 425121 h 1129479"/>
                <a:gd name="connsiteX4" fmla="*/ 756961 w 756961"/>
                <a:gd name="connsiteY4" fmla="*/ 1106868 h 1129479"/>
                <a:gd name="connsiteX5" fmla="*/ 724513 w 756961"/>
                <a:gd name="connsiteY5" fmla="*/ 1117812 h 1129479"/>
                <a:gd name="connsiteX6" fmla="*/ 230256 w 756961"/>
                <a:gd name="connsiteY6" fmla="*/ 1124502 h 1129479"/>
                <a:gd name="connsiteX7" fmla="*/ 134881 w 756961"/>
                <a:gd name="connsiteY7" fmla="*/ 1125756 h 1129479"/>
                <a:gd name="connsiteX8" fmla="*/ 0 w 756961"/>
                <a:gd name="connsiteY8" fmla="*/ 0 h 1129479"/>
                <a:gd name="connsiteX0" fmla="*/ 0 w 756961"/>
                <a:gd name="connsiteY0" fmla="*/ 0 h 1139004"/>
                <a:gd name="connsiteX1" fmla="*/ 75521 w 756961"/>
                <a:gd name="connsiteY1" fmla="*/ 47287 h 1139004"/>
                <a:gd name="connsiteX2" fmla="*/ 672871 w 756961"/>
                <a:gd name="connsiteY2" fmla="*/ 429361 h 1139004"/>
                <a:gd name="connsiteX3" fmla="*/ 687163 w 756961"/>
                <a:gd name="connsiteY3" fmla="*/ 434646 h 1139004"/>
                <a:gd name="connsiteX4" fmla="*/ 756961 w 756961"/>
                <a:gd name="connsiteY4" fmla="*/ 1116393 h 1139004"/>
                <a:gd name="connsiteX5" fmla="*/ 724513 w 756961"/>
                <a:gd name="connsiteY5" fmla="*/ 1127337 h 1139004"/>
                <a:gd name="connsiteX6" fmla="*/ 230256 w 756961"/>
                <a:gd name="connsiteY6" fmla="*/ 1134027 h 1139004"/>
                <a:gd name="connsiteX7" fmla="*/ 134881 w 756961"/>
                <a:gd name="connsiteY7" fmla="*/ 1135281 h 1139004"/>
                <a:gd name="connsiteX8" fmla="*/ 0 w 756961"/>
                <a:gd name="connsiteY8" fmla="*/ 0 h 1139004"/>
                <a:gd name="connsiteX0" fmla="*/ 0 w 756961"/>
                <a:gd name="connsiteY0" fmla="*/ 0 h 1139004"/>
                <a:gd name="connsiteX1" fmla="*/ 75521 w 756961"/>
                <a:gd name="connsiteY1" fmla="*/ 47287 h 1139004"/>
                <a:gd name="connsiteX2" fmla="*/ 672871 w 756961"/>
                <a:gd name="connsiteY2" fmla="*/ 429361 h 1139004"/>
                <a:gd name="connsiteX3" fmla="*/ 687163 w 756961"/>
                <a:gd name="connsiteY3" fmla="*/ 434646 h 1139004"/>
                <a:gd name="connsiteX4" fmla="*/ 756961 w 756961"/>
                <a:gd name="connsiteY4" fmla="*/ 1116393 h 1139004"/>
                <a:gd name="connsiteX5" fmla="*/ 724513 w 756961"/>
                <a:gd name="connsiteY5" fmla="*/ 1127337 h 1139004"/>
                <a:gd name="connsiteX6" fmla="*/ 230256 w 756961"/>
                <a:gd name="connsiteY6" fmla="*/ 1134027 h 1139004"/>
                <a:gd name="connsiteX7" fmla="*/ 125913 w 756961"/>
                <a:gd name="connsiteY7" fmla="*/ 1135281 h 1139004"/>
                <a:gd name="connsiteX8" fmla="*/ 0 w 756961"/>
                <a:gd name="connsiteY8" fmla="*/ 0 h 1139004"/>
                <a:gd name="connsiteX0" fmla="*/ 0 w 756961"/>
                <a:gd name="connsiteY0" fmla="*/ 0 h 1145354"/>
                <a:gd name="connsiteX1" fmla="*/ 75521 w 756961"/>
                <a:gd name="connsiteY1" fmla="*/ 53637 h 1145354"/>
                <a:gd name="connsiteX2" fmla="*/ 672871 w 756961"/>
                <a:gd name="connsiteY2" fmla="*/ 435711 h 1145354"/>
                <a:gd name="connsiteX3" fmla="*/ 687163 w 756961"/>
                <a:gd name="connsiteY3" fmla="*/ 440996 h 1145354"/>
                <a:gd name="connsiteX4" fmla="*/ 756961 w 756961"/>
                <a:gd name="connsiteY4" fmla="*/ 1122743 h 1145354"/>
                <a:gd name="connsiteX5" fmla="*/ 724513 w 756961"/>
                <a:gd name="connsiteY5" fmla="*/ 1133687 h 1145354"/>
                <a:gd name="connsiteX6" fmla="*/ 230256 w 756961"/>
                <a:gd name="connsiteY6" fmla="*/ 1140377 h 1145354"/>
                <a:gd name="connsiteX7" fmla="*/ 125913 w 756961"/>
                <a:gd name="connsiteY7" fmla="*/ 1141631 h 1145354"/>
                <a:gd name="connsiteX8" fmla="*/ 0 w 756961"/>
                <a:gd name="connsiteY8" fmla="*/ 0 h 1145354"/>
                <a:gd name="connsiteX0" fmla="*/ 0 w 756961"/>
                <a:gd name="connsiteY0" fmla="*/ 0 h 1145354"/>
                <a:gd name="connsiteX1" fmla="*/ 75521 w 756961"/>
                <a:gd name="connsiteY1" fmla="*/ 53637 h 1145354"/>
                <a:gd name="connsiteX2" fmla="*/ 672871 w 756961"/>
                <a:gd name="connsiteY2" fmla="*/ 435711 h 1145354"/>
                <a:gd name="connsiteX3" fmla="*/ 687163 w 756961"/>
                <a:gd name="connsiteY3" fmla="*/ 440996 h 1145354"/>
                <a:gd name="connsiteX4" fmla="*/ 756961 w 756961"/>
                <a:gd name="connsiteY4" fmla="*/ 1122743 h 1145354"/>
                <a:gd name="connsiteX5" fmla="*/ 724513 w 756961"/>
                <a:gd name="connsiteY5" fmla="*/ 1133687 h 1145354"/>
                <a:gd name="connsiteX6" fmla="*/ 230256 w 756961"/>
                <a:gd name="connsiteY6" fmla="*/ 1140377 h 1145354"/>
                <a:gd name="connsiteX7" fmla="*/ 125913 w 756961"/>
                <a:gd name="connsiteY7" fmla="*/ 1141631 h 1145354"/>
                <a:gd name="connsiteX8" fmla="*/ 0 w 756961"/>
                <a:gd name="connsiteY8" fmla="*/ 0 h 1145354"/>
                <a:gd name="connsiteX0" fmla="*/ 0 w 756961"/>
                <a:gd name="connsiteY0" fmla="*/ 0 h 1145354"/>
                <a:gd name="connsiteX1" fmla="*/ 75521 w 756961"/>
                <a:gd name="connsiteY1" fmla="*/ 53637 h 1145354"/>
                <a:gd name="connsiteX2" fmla="*/ 672871 w 756961"/>
                <a:gd name="connsiteY2" fmla="*/ 435711 h 1145354"/>
                <a:gd name="connsiteX3" fmla="*/ 756961 w 756961"/>
                <a:gd name="connsiteY3" fmla="*/ 1122743 h 1145354"/>
                <a:gd name="connsiteX4" fmla="*/ 724513 w 756961"/>
                <a:gd name="connsiteY4" fmla="*/ 1133687 h 1145354"/>
                <a:gd name="connsiteX5" fmla="*/ 230256 w 756961"/>
                <a:gd name="connsiteY5" fmla="*/ 1140377 h 1145354"/>
                <a:gd name="connsiteX6" fmla="*/ 125913 w 756961"/>
                <a:gd name="connsiteY6" fmla="*/ 1141631 h 1145354"/>
                <a:gd name="connsiteX7" fmla="*/ 0 w 756961"/>
                <a:gd name="connsiteY7" fmla="*/ 0 h 1145354"/>
                <a:gd name="connsiteX0" fmla="*/ 0 w 756961"/>
                <a:gd name="connsiteY0" fmla="*/ 0 h 1145354"/>
                <a:gd name="connsiteX1" fmla="*/ 75521 w 756961"/>
                <a:gd name="connsiteY1" fmla="*/ 53637 h 1145354"/>
                <a:gd name="connsiteX2" fmla="*/ 675860 w 756961"/>
                <a:gd name="connsiteY2" fmla="*/ 454761 h 1145354"/>
                <a:gd name="connsiteX3" fmla="*/ 756961 w 756961"/>
                <a:gd name="connsiteY3" fmla="*/ 1122743 h 1145354"/>
                <a:gd name="connsiteX4" fmla="*/ 724513 w 756961"/>
                <a:gd name="connsiteY4" fmla="*/ 1133687 h 1145354"/>
                <a:gd name="connsiteX5" fmla="*/ 230256 w 756961"/>
                <a:gd name="connsiteY5" fmla="*/ 1140377 h 1145354"/>
                <a:gd name="connsiteX6" fmla="*/ 125913 w 756961"/>
                <a:gd name="connsiteY6" fmla="*/ 1141631 h 1145354"/>
                <a:gd name="connsiteX7" fmla="*/ 0 w 756961"/>
                <a:gd name="connsiteY7" fmla="*/ 0 h 1145354"/>
                <a:gd name="connsiteX0" fmla="*/ 0 w 756961"/>
                <a:gd name="connsiteY0" fmla="*/ 0 h 1145354"/>
                <a:gd name="connsiteX1" fmla="*/ 75521 w 756961"/>
                <a:gd name="connsiteY1" fmla="*/ 53637 h 1145354"/>
                <a:gd name="connsiteX2" fmla="*/ 672871 w 756961"/>
                <a:gd name="connsiteY2" fmla="*/ 451586 h 1145354"/>
                <a:gd name="connsiteX3" fmla="*/ 756961 w 756961"/>
                <a:gd name="connsiteY3" fmla="*/ 1122743 h 1145354"/>
                <a:gd name="connsiteX4" fmla="*/ 724513 w 756961"/>
                <a:gd name="connsiteY4" fmla="*/ 1133687 h 1145354"/>
                <a:gd name="connsiteX5" fmla="*/ 230256 w 756961"/>
                <a:gd name="connsiteY5" fmla="*/ 1140377 h 1145354"/>
                <a:gd name="connsiteX6" fmla="*/ 125913 w 756961"/>
                <a:gd name="connsiteY6" fmla="*/ 1141631 h 1145354"/>
                <a:gd name="connsiteX7" fmla="*/ 0 w 756961"/>
                <a:gd name="connsiteY7" fmla="*/ 0 h 1145354"/>
                <a:gd name="connsiteX0" fmla="*/ 0 w 756961"/>
                <a:gd name="connsiteY0" fmla="*/ 0 h 1145354"/>
                <a:gd name="connsiteX1" fmla="*/ 75521 w 756961"/>
                <a:gd name="connsiteY1" fmla="*/ 53637 h 1145354"/>
                <a:gd name="connsiteX2" fmla="*/ 672871 w 756961"/>
                <a:gd name="connsiteY2" fmla="*/ 451586 h 1145354"/>
                <a:gd name="connsiteX3" fmla="*/ 756961 w 756961"/>
                <a:gd name="connsiteY3" fmla="*/ 1122743 h 1145354"/>
                <a:gd name="connsiteX4" fmla="*/ 724513 w 756961"/>
                <a:gd name="connsiteY4" fmla="*/ 1133687 h 1145354"/>
                <a:gd name="connsiteX5" fmla="*/ 230256 w 756961"/>
                <a:gd name="connsiteY5" fmla="*/ 1140377 h 1145354"/>
                <a:gd name="connsiteX6" fmla="*/ 122923 w 756961"/>
                <a:gd name="connsiteY6" fmla="*/ 1144806 h 1145354"/>
                <a:gd name="connsiteX7" fmla="*/ 0 w 756961"/>
                <a:gd name="connsiteY7" fmla="*/ 0 h 1145354"/>
                <a:gd name="connsiteX0" fmla="*/ 0 w 756961"/>
                <a:gd name="connsiteY0" fmla="*/ 0 h 1151156"/>
                <a:gd name="connsiteX1" fmla="*/ 75521 w 756961"/>
                <a:gd name="connsiteY1" fmla="*/ 53637 h 1151156"/>
                <a:gd name="connsiteX2" fmla="*/ 672871 w 756961"/>
                <a:gd name="connsiteY2" fmla="*/ 451586 h 1151156"/>
                <a:gd name="connsiteX3" fmla="*/ 756961 w 756961"/>
                <a:gd name="connsiteY3" fmla="*/ 1122743 h 1151156"/>
                <a:gd name="connsiteX4" fmla="*/ 724513 w 756961"/>
                <a:gd name="connsiteY4" fmla="*/ 1133687 h 1151156"/>
                <a:gd name="connsiteX5" fmla="*/ 230256 w 756961"/>
                <a:gd name="connsiteY5" fmla="*/ 1140377 h 1151156"/>
                <a:gd name="connsiteX6" fmla="*/ 119934 w 756961"/>
                <a:gd name="connsiteY6" fmla="*/ 1151156 h 1151156"/>
                <a:gd name="connsiteX7" fmla="*/ 0 w 756961"/>
                <a:gd name="connsiteY7" fmla="*/ 0 h 1151156"/>
                <a:gd name="connsiteX0" fmla="*/ 0 w 756961"/>
                <a:gd name="connsiteY0" fmla="*/ 0 h 1151156"/>
                <a:gd name="connsiteX1" fmla="*/ 75521 w 756961"/>
                <a:gd name="connsiteY1" fmla="*/ 53637 h 1151156"/>
                <a:gd name="connsiteX2" fmla="*/ 672871 w 756961"/>
                <a:gd name="connsiteY2" fmla="*/ 451586 h 1151156"/>
                <a:gd name="connsiteX3" fmla="*/ 756961 w 756961"/>
                <a:gd name="connsiteY3" fmla="*/ 1122743 h 1151156"/>
                <a:gd name="connsiteX4" fmla="*/ 724513 w 756961"/>
                <a:gd name="connsiteY4" fmla="*/ 1133687 h 1151156"/>
                <a:gd name="connsiteX5" fmla="*/ 239224 w 756961"/>
                <a:gd name="connsiteY5" fmla="*/ 1143552 h 1151156"/>
                <a:gd name="connsiteX6" fmla="*/ 119934 w 756961"/>
                <a:gd name="connsiteY6" fmla="*/ 1151156 h 1151156"/>
                <a:gd name="connsiteX7" fmla="*/ 0 w 756961"/>
                <a:gd name="connsiteY7" fmla="*/ 0 h 1151156"/>
                <a:gd name="connsiteX0" fmla="*/ 0 w 756961"/>
                <a:gd name="connsiteY0" fmla="*/ 0 h 1147981"/>
                <a:gd name="connsiteX1" fmla="*/ 75521 w 756961"/>
                <a:gd name="connsiteY1" fmla="*/ 50462 h 1147981"/>
                <a:gd name="connsiteX2" fmla="*/ 672871 w 756961"/>
                <a:gd name="connsiteY2" fmla="*/ 448411 h 1147981"/>
                <a:gd name="connsiteX3" fmla="*/ 756961 w 756961"/>
                <a:gd name="connsiteY3" fmla="*/ 1119568 h 1147981"/>
                <a:gd name="connsiteX4" fmla="*/ 724513 w 756961"/>
                <a:gd name="connsiteY4" fmla="*/ 1130512 h 1147981"/>
                <a:gd name="connsiteX5" fmla="*/ 239224 w 756961"/>
                <a:gd name="connsiteY5" fmla="*/ 1140377 h 1147981"/>
                <a:gd name="connsiteX6" fmla="*/ 119934 w 756961"/>
                <a:gd name="connsiteY6" fmla="*/ 1147981 h 1147981"/>
                <a:gd name="connsiteX7" fmla="*/ 0 w 756961"/>
                <a:gd name="connsiteY7" fmla="*/ 0 h 114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961" h="1147981">
                  <a:moveTo>
                    <a:pt x="0" y="0"/>
                  </a:moveTo>
                  <a:lnTo>
                    <a:pt x="75521" y="50462"/>
                  </a:lnTo>
                  <a:cubicBezTo>
                    <a:pt x="280151" y="174053"/>
                    <a:pt x="484782" y="353903"/>
                    <a:pt x="672871" y="448411"/>
                  </a:cubicBezTo>
                  <a:lnTo>
                    <a:pt x="756961" y="1119568"/>
                  </a:lnTo>
                  <a:lnTo>
                    <a:pt x="724513" y="1130512"/>
                  </a:lnTo>
                  <a:cubicBezTo>
                    <a:pt x="524518" y="1153115"/>
                    <a:pt x="379397" y="1138809"/>
                    <a:pt x="239224" y="1140377"/>
                  </a:cubicBezTo>
                  <a:lnTo>
                    <a:pt x="119934" y="1147981"/>
                  </a:lnTo>
                  <a:cubicBezTo>
                    <a:pt x="81949" y="776962"/>
                    <a:pt x="37985" y="371019"/>
                    <a:pt x="0" y="0"/>
                  </a:cubicBezTo>
                  <a:close/>
                </a:path>
              </a:pathLst>
            </a:custGeom>
            <a:solidFill>
              <a:srgbClr val="FFCC00"/>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lang="en-US" sz="1350" kern="0" dirty="0">
                <a:solidFill>
                  <a:srgbClr val="FFFFFF"/>
                </a:solidFill>
                <a:latin typeface="Calibri" panose="020F0502020204030204"/>
              </a:endParaRPr>
            </a:p>
          </p:txBody>
        </p:sp>
        <p:sp>
          <p:nvSpPr>
            <p:cNvPr id="23" name="Rectangle 9"/>
            <p:cNvSpPr/>
            <p:nvPr/>
          </p:nvSpPr>
          <p:spPr>
            <a:xfrm rot="21261496">
              <a:off x="2356420" y="781507"/>
              <a:ext cx="65918" cy="3688845"/>
            </a:xfrm>
            <a:custGeom>
              <a:avLst/>
              <a:gdLst>
                <a:gd name="connsiteX0" fmla="*/ 0 w 62533"/>
                <a:gd name="connsiteY0" fmla="*/ 0 h 3638847"/>
                <a:gd name="connsiteX1" fmla="*/ 62533 w 62533"/>
                <a:gd name="connsiteY1" fmla="*/ 0 h 3638847"/>
                <a:gd name="connsiteX2" fmla="*/ 62533 w 62533"/>
                <a:gd name="connsiteY2" fmla="*/ 3638847 h 3638847"/>
                <a:gd name="connsiteX3" fmla="*/ 0 w 62533"/>
                <a:gd name="connsiteY3" fmla="*/ 3638847 h 3638847"/>
                <a:gd name="connsiteX4" fmla="*/ 0 w 62533"/>
                <a:gd name="connsiteY4" fmla="*/ 0 h 3638847"/>
                <a:gd name="connsiteX0" fmla="*/ 4994 w 67527"/>
                <a:gd name="connsiteY0" fmla="*/ 0 h 3689401"/>
                <a:gd name="connsiteX1" fmla="*/ 67527 w 67527"/>
                <a:gd name="connsiteY1" fmla="*/ 0 h 3689401"/>
                <a:gd name="connsiteX2" fmla="*/ 67527 w 67527"/>
                <a:gd name="connsiteY2" fmla="*/ 3638847 h 3689401"/>
                <a:gd name="connsiteX3" fmla="*/ 0 w 67527"/>
                <a:gd name="connsiteY3" fmla="*/ 3689401 h 3689401"/>
                <a:gd name="connsiteX4" fmla="*/ 4994 w 67527"/>
                <a:gd name="connsiteY4" fmla="*/ 0 h 3689401"/>
                <a:gd name="connsiteX0" fmla="*/ 4994 w 71331"/>
                <a:gd name="connsiteY0" fmla="*/ 0 h 3689401"/>
                <a:gd name="connsiteX1" fmla="*/ 67527 w 71331"/>
                <a:gd name="connsiteY1" fmla="*/ 0 h 3689401"/>
                <a:gd name="connsiteX2" fmla="*/ 71331 w 71331"/>
                <a:gd name="connsiteY2" fmla="*/ 3648794 h 3689401"/>
                <a:gd name="connsiteX3" fmla="*/ 0 w 71331"/>
                <a:gd name="connsiteY3" fmla="*/ 3689401 h 3689401"/>
                <a:gd name="connsiteX4" fmla="*/ 4994 w 71331"/>
                <a:gd name="connsiteY4" fmla="*/ 0 h 3689401"/>
                <a:gd name="connsiteX0" fmla="*/ 4994 w 67527"/>
                <a:gd name="connsiteY0" fmla="*/ 0 h 3689401"/>
                <a:gd name="connsiteX1" fmla="*/ 67527 w 67527"/>
                <a:gd name="connsiteY1" fmla="*/ 0 h 3689401"/>
                <a:gd name="connsiteX2" fmla="*/ 56879 w 67527"/>
                <a:gd name="connsiteY2" fmla="*/ 3649760 h 3689401"/>
                <a:gd name="connsiteX3" fmla="*/ 0 w 67527"/>
                <a:gd name="connsiteY3" fmla="*/ 3689401 h 3689401"/>
                <a:gd name="connsiteX4" fmla="*/ 4994 w 67527"/>
                <a:gd name="connsiteY4" fmla="*/ 0 h 3689401"/>
                <a:gd name="connsiteX0" fmla="*/ 5228 w 67761"/>
                <a:gd name="connsiteY0" fmla="*/ 0 h 3691770"/>
                <a:gd name="connsiteX1" fmla="*/ 67761 w 67761"/>
                <a:gd name="connsiteY1" fmla="*/ 0 h 3691770"/>
                <a:gd name="connsiteX2" fmla="*/ 57113 w 67761"/>
                <a:gd name="connsiteY2" fmla="*/ 3649760 h 3691770"/>
                <a:gd name="connsiteX3" fmla="*/ 0 w 67761"/>
                <a:gd name="connsiteY3" fmla="*/ 3691770 h 3691770"/>
                <a:gd name="connsiteX4" fmla="*/ 5228 w 67761"/>
                <a:gd name="connsiteY4" fmla="*/ 0 h 369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61" h="3691770">
                  <a:moveTo>
                    <a:pt x="5228" y="0"/>
                  </a:moveTo>
                  <a:lnTo>
                    <a:pt x="67761" y="0"/>
                  </a:lnTo>
                  <a:cubicBezTo>
                    <a:pt x="64212" y="1216587"/>
                    <a:pt x="60662" y="2433173"/>
                    <a:pt x="57113" y="3649760"/>
                  </a:cubicBezTo>
                  <a:lnTo>
                    <a:pt x="0" y="3691770"/>
                  </a:lnTo>
                  <a:cubicBezTo>
                    <a:pt x="1665" y="2461970"/>
                    <a:pt x="3563" y="1229800"/>
                    <a:pt x="5228" y="0"/>
                  </a:cubicBezTo>
                  <a:close/>
                </a:path>
              </a:pathLst>
            </a:custGeom>
            <a:solidFill>
              <a:srgbClr val="E5200B">
                <a:lumMod val="75000"/>
              </a:srgbClr>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lang="en-US" sz="1350" kern="0" dirty="0">
                <a:solidFill>
                  <a:srgbClr val="FFFFFF"/>
                </a:solidFill>
                <a:latin typeface="Calibri" panose="020F0502020204030204"/>
              </a:endParaRPr>
            </a:p>
          </p:txBody>
        </p:sp>
      </p:grpSp>
      <p:grpSp>
        <p:nvGrpSpPr>
          <p:cNvPr id="24" name="Group 23"/>
          <p:cNvGrpSpPr/>
          <p:nvPr/>
        </p:nvGrpSpPr>
        <p:grpSpPr>
          <a:xfrm>
            <a:off x="3633735" y="2595344"/>
            <a:ext cx="545176" cy="574484"/>
            <a:chOff x="4132675" y="1394266"/>
            <a:chExt cx="614136" cy="823267"/>
          </a:xfrm>
          <a:solidFill>
            <a:srgbClr val="EA0000"/>
          </a:solidFill>
        </p:grpSpPr>
        <p:sp>
          <p:nvSpPr>
            <p:cNvPr id="25" name="Rectangle 4"/>
            <p:cNvSpPr/>
            <p:nvPr/>
          </p:nvSpPr>
          <p:spPr>
            <a:xfrm>
              <a:off x="4132675" y="1522029"/>
              <a:ext cx="614136" cy="695504"/>
            </a:xfrm>
            <a:custGeom>
              <a:avLst/>
              <a:gdLst>
                <a:gd name="connsiteX0" fmla="*/ 0 w 3923846"/>
                <a:gd name="connsiteY0" fmla="*/ 0 h 4885871"/>
                <a:gd name="connsiteX1" fmla="*/ 3923846 w 3923846"/>
                <a:gd name="connsiteY1" fmla="*/ 0 h 4885871"/>
                <a:gd name="connsiteX2" fmla="*/ 3923846 w 3923846"/>
                <a:gd name="connsiteY2" fmla="*/ 4885871 h 4885871"/>
                <a:gd name="connsiteX3" fmla="*/ 0 w 3923846"/>
                <a:gd name="connsiteY3" fmla="*/ 4885871 h 4885871"/>
                <a:gd name="connsiteX4" fmla="*/ 0 w 3923846"/>
                <a:gd name="connsiteY4"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0 w 3923846"/>
                <a:gd name="connsiteY4" fmla="*/ 4885871 h 4885871"/>
                <a:gd name="connsiteX5" fmla="*/ 0 w 3923846"/>
                <a:gd name="connsiteY5"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912494 w 3923846"/>
                <a:gd name="connsiteY4" fmla="*/ 4733472 h 4885871"/>
                <a:gd name="connsiteX5" fmla="*/ 0 w 3923846"/>
                <a:gd name="connsiteY5" fmla="*/ 4885871 h 4885871"/>
                <a:gd name="connsiteX6" fmla="*/ 0 w 3923846"/>
                <a:gd name="connsiteY6"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912494 w 3923846"/>
                <a:gd name="connsiteY4" fmla="*/ 4733472 h 4885871"/>
                <a:gd name="connsiteX5" fmla="*/ 342900 w 3923846"/>
                <a:gd name="connsiteY5" fmla="*/ 4428671 h 4885871"/>
                <a:gd name="connsiteX6" fmla="*/ 0 w 3923846"/>
                <a:gd name="connsiteY6"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912494 w 3923846"/>
                <a:gd name="connsiteY4" fmla="*/ 4733472 h 4885871"/>
                <a:gd name="connsiteX5" fmla="*/ 342900 w 3923846"/>
                <a:gd name="connsiteY5" fmla="*/ 4428671 h 4885871"/>
                <a:gd name="connsiteX6" fmla="*/ 0 w 3923846"/>
                <a:gd name="connsiteY6"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912494 w 3923846"/>
                <a:gd name="connsiteY4" fmla="*/ 4733472 h 4885871"/>
                <a:gd name="connsiteX5" fmla="*/ 342900 w 3923846"/>
                <a:gd name="connsiteY5" fmla="*/ 4428671 h 4885871"/>
                <a:gd name="connsiteX6" fmla="*/ 0 w 3923846"/>
                <a:gd name="connsiteY6"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12494 w 3923846"/>
                <a:gd name="connsiteY5" fmla="*/ 4733472 h 4885871"/>
                <a:gd name="connsiteX6" fmla="*/ 342900 w 3923846"/>
                <a:gd name="connsiteY6" fmla="*/ 4428671 h 4885871"/>
                <a:gd name="connsiteX7" fmla="*/ 0 w 3923846"/>
                <a:gd name="connsiteY7"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12494 w 3923846"/>
                <a:gd name="connsiteY5" fmla="*/ 4733472 h 4885871"/>
                <a:gd name="connsiteX6" fmla="*/ 342900 w 3923846"/>
                <a:gd name="connsiteY6" fmla="*/ 4428671 h 4885871"/>
                <a:gd name="connsiteX7" fmla="*/ 0 w 3923846"/>
                <a:gd name="connsiteY7"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12494 w 3923846"/>
                <a:gd name="connsiteY5" fmla="*/ 4733472 h 4885871"/>
                <a:gd name="connsiteX6" fmla="*/ 342900 w 3923846"/>
                <a:gd name="connsiteY6" fmla="*/ 4428671 h 4885871"/>
                <a:gd name="connsiteX7" fmla="*/ 0 w 3923846"/>
                <a:gd name="connsiteY7"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12494 w 3923846"/>
                <a:gd name="connsiteY5" fmla="*/ 4733472 h 4885871"/>
                <a:gd name="connsiteX6" fmla="*/ 342900 w 3923846"/>
                <a:gd name="connsiteY6" fmla="*/ 4428671 h 4885871"/>
                <a:gd name="connsiteX7" fmla="*/ 0 w 3923846"/>
                <a:gd name="connsiteY7"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12494 w 3923846"/>
                <a:gd name="connsiteY5" fmla="*/ 4733472 h 4885871"/>
                <a:gd name="connsiteX6" fmla="*/ 342900 w 3923846"/>
                <a:gd name="connsiteY6" fmla="*/ 4428671 h 4885871"/>
                <a:gd name="connsiteX7" fmla="*/ 0 w 3923846"/>
                <a:gd name="connsiteY7"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04874 w 3923846"/>
                <a:gd name="connsiteY5" fmla="*/ 4702992 h 4885871"/>
                <a:gd name="connsiteX6" fmla="*/ 342900 w 3923846"/>
                <a:gd name="connsiteY6" fmla="*/ 4428671 h 4885871"/>
                <a:gd name="connsiteX7" fmla="*/ 0 w 3923846"/>
                <a:gd name="connsiteY7"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0 w 3923846"/>
                <a:gd name="connsiteY8"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0 w 3923846"/>
                <a:gd name="connsiteY8"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0 w 3923846"/>
                <a:gd name="connsiteY8"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1447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0 w 3923846"/>
                <a:gd name="connsiteY8"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1447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889634 w 3923846"/>
                <a:gd name="connsiteY8" fmla="*/ 1517832 h 4885871"/>
                <a:gd name="connsiteX9" fmla="*/ 0 w 3923846"/>
                <a:gd name="connsiteY9"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1447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889634 w 3923846"/>
                <a:gd name="connsiteY8" fmla="*/ 1517832 h 4885871"/>
                <a:gd name="connsiteX9" fmla="*/ 0 w 3923846"/>
                <a:gd name="connsiteY9"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1447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889634 w 3923846"/>
                <a:gd name="connsiteY8" fmla="*/ 1517832 h 4885871"/>
                <a:gd name="connsiteX9" fmla="*/ 0 w 3923846"/>
                <a:gd name="connsiteY9"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1447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889634 w 3923846"/>
                <a:gd name="connsiteY8" fmla="*/ 1517832 h 4885871"/>
                <a:gd name="connsiteX9" fmla="*/ 0 w 3923846"/>
                <a:gd name="connsiteY9"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1447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889634 w 3923846"/>
                <a:gd name="connsiteY8" fmla="*/ 1517832 h 4885871"/>
                <a:gd name="connsiteX9" fmla="*/ 0 w 3923846"/>
                <a:gd name="connsiteY9"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1447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889634 w 3923846"/>
                <a:gd name="connsiteY8" fmla="*/ 1517832 h 4885871"/>
                <a:gd name="connsiteX9" fmla="*/ 0 w 3923846"/>
                <a:gd name="connsiteY9" fmla="*/ 0 h 4885871"/>
                <a:gd name="connsiteX0" fmla="*/ 1426558 w 3582564"/>
                <a:gd name="connsiteY0" fmla="*/ 60960 h 4885871"/>
                <a:gd name="connsiteX1" fmla="*/ 3582564 w 3582564"/>
                <a:gd name="connsiteY1" fmla="*/ 0 h 4885871"/>
                <a:gd name="connsiteX2" fmla="*/ 3582564 w 3582564"/>
                <a:gd name="connsiteY2" fmla="*/ 4885871 h 4885871"/>
                <a:gd name="connsiteX3" fmla="*/ 1173192 w 3582564"/>
                <a:gd name="connsiteY3" fmla="*/ 2378892 h 4885871"/>
                <a:gd name="connsiteX4" fmla="*/ 1173192 w 3582564"/>
                <a:gd name="connsiteY4" fmla="*/ 3377112 h 4885871"/>
                <a:gd name="connsiteX5" fmla="*/ 563592 w 3582564"/>
                <a:gd name="connsiteY5" fmla="*/ 4702992 h 4885871"/>
                <a:gd name="connsiteX6" fmla="*/ 1618 w 3582564"/>
                <a:gd name="connsiteY6" fmla="*/ 4428671 h 4885871"/>
                <a:gd name="connsiteX7" fmla="*/ 525492 w 3582564"/>
                <a:gd name="connsiteY7" fmla="*/ 3178992 h 4885871"/>
                <a:gd name="connsiteX8" fmla="*/ 548352 w 3582564"/>
                <a:gd name="connsiteY8" fmla="*/ 1517832 h 4885871"/>
                <a:gd name="connsiteX9" fmla="*/ 1426558 w 3582564"/>
                <a:gd name="connsiteY9" fmla="*/ 60960 h 4885871"/>
                <a:gd name="connsiteX0" fmla="*/ 1380838 w 3582564"/>
                <a:gd name="connsiteY0" fmla="*/ 68580 h 4885871"/>
                <a:gd name="connsiteX1" fmla="*/ 3582564 w 3582564"/>
                <a:gd name="connsiteY1" fmla="*/ 0 h 4885871"/>
                <a:gd name="connsiteX2" fmla="*/ 3582564 w 3582564"/>
                <a:gd name="connsiteY2" fmla="*/ 4885871 h 4885871"/>
                <a:gd name="connsiteX3" fmla="*/ 1173192 w 3582564"/>
                <a:gd name="connsiteY3" fmla="*/ 2378892 h 4885871"/>
                <a:gd name="connsiteX4" fmla="*/ 1173192 w 3582564"/>
                <a:gd name="connsiteY4" fmla="*/ 3377112 h 4885871"/>
                <a:gd name="connsiteX5" fmla="*/ 563592 w 3582564"/>
                <a:gd name="connsiteY5" fmla="*/ 4702992 h 4885871"/>
                <a:gd name="connsiteX6" fmla="*/ 1618 w 3582564"/>
                <a:gd name="connsiteY6" fmla="*/ 4428671 h 4885871"/>
                <a:gd name="connsiteX7" fmla="*/ 525492 w 3582564"/>
                <a:gd name="connsiteY7" fmla="*/ 3178992 h 4885871"/>
                <a:gd name="connsiteX8" fmla="*/ 548352 w 3582564"/>
                <a:gd name="connsiteY8" fmla="*/ 1517832 h 4885871"/>
                <a:gd name="connsiteX9" fmla="*/ 1380838 w 3582564"/>
                <a:gd name="connsiteY9" fmla="*/ 68580 h 4885871"/>
                <a:gd name="connsiteX0" fmla="*/ 1380838 w 3582564"/>
                <a:gd name="connsiteY0" fmla="*/ 68580 h 4885871"/>
                <a:gd name="connsiteX1" fmla="*/ 1973292 w 3582564"/>
                <a:gd name="connsiteY1" fmla="*/ 31932 h 4885871"/>
                <a:gd name="connsiteX2" fmla="*/ 3582564 w 3582564"/>
                <a:gd name="connsiteY2" fmla="*/ 0 h 4885871"/>
                <a:gd name="connsiteX3" fmla="*/ 3582564 w 3582564"/>
                <a:gd name="connsiteY3" fmla="*/ 4885871 h 4885871"/>
                <a:gd name="connsiteX4" fmla="*/ 1173192 w 3582564"/>
                <a:gd name="connsiteY4" fmla="*/ 2378892 h 4885871"/>
                <a:gd name="connsiteX5" fmla="*/ 1173192 w 3582564"/>
                <a:gd name="connsiteY5" fmla="*/ 3377112 h 4885871"/>
                <a:gd name="connsiteX6" fmla="*/ 563592 w 3582564"/>
                <a:gd name="connsiteY6" fmla="*/ 4702992 h 4885871"/>
                <a:gd name="connsiteX7" fmla="*/ 1618 w 3582564"/>
                <a:gd name="connsiteY7" fmla="*/ 4428671 h 4885871"/>
                <a:gd name="connsiteX8" fmla="*/ 525492 w 3582564"/>
                <a:gd name="connsiteY8" fmla="*/ 3178992 h 4885871"/>
                <a:gd name="connsiteX9" fmla="*/ 548352 w 3582564"/>
                <a:gd name="connsiteY9" fmla="*/ 1517832 h 4885871"/>
                <a:gd name="connsiteX10" fmla="*/ 1380838 w 3582564"/>
                <a:gd name="connsiteY10" fmla="*/ 68580 h 4885871"/>
                <a:gd name="connsiteX0" fmla="*/ 1380838 w 3582564"/>
                <a:gd name="connsiteY0" fmla="*/ 87494 h 4904785"/>
                <a:gd name="connsiteX1" fmla="*/ 1973292 w 3582564"/>
                <a:gd name="connsiteY1" fmla="*/ 50846 h 4904785"/>
                <a:gd name="connsiteX2" fmla="*/ 3582564 w 3582564"/>
                <a:gd name="connsiteY2" fmla="*/ 18914 h 4904785"/>
                <a:gd name="connsiteX3" fmla="*/ 3582564 w 3582564"/>
                <a:gd name="connsiteY3" fmla="*/ 4904785 h 4904785"/>
                <a:gd name="connsiteX4" fmla="*/ 1173192 w 3582564"/>
                <a:gd name="connsiteY4" fmla="*/ 2397806 h 4904785"/>
                <a:gd name="connsiteX5" fmla="*/ 1173192 w 3582564"/>
                <a:gd name="connsiteY5" fmla="*/ 3396026 h 4904785"/>
                <a:gd name="connsiteX6" fmla="*/ 563592 w 3582564"/>
                <a:gd name="connsiteY6" fmla="*/ 4721906 h 4904785"/>
                <a:gd name="connsiteX7" fmla="*/ 1618 w 3582564"/>
                <a:gd name="connsiteY7" fmla="*/ 4447585 h 4904785"/>
                <a:gd name="connsiteX8" fmla="*/ 525492 w 3582564"/>
                <a:gd name="connsiteY8" fmla="*/ 3197906 h 4904785"/>
                <a:gd name="connsiteX9" fmla="*/ 548352 w 3582564"/>
                <a:gd name="connsiteY9" fmla="*/ 1536746 h 4904785"/>
                <a:gd name="connsiteX10" fmla="*/ 1380838 w 3582564"/>
                <a:gd name="connsiteY10" fmla="*/ 87494 h 4904785"/>
                <a:gd name="connsiteX0" fmla="*/ 1380838 w 3582564"/>
                <a:gd name="connsiteY0" fmla="*/ 75504 h 4892795"/>
                <a:gd name="connsiteX1" fmla="*/ 2049492 w 3582564"/>
                <a:gd name="connsiteY1" fmla="*/ 54096 h 4892795"/>
                <a:gd name="connsiteX2" fmla="*/ 3582564 w 3582564"/>
                <a:gd name="connsiteY2" fmla="*/ 6924 h 4892795"/>
                <a:gd name="connsiteX3" fmla="*/ 3582564 w 3582564"/>
                <a:gd name="connsiteY3" fmla="*/ 4892795 h 4892795"/>
                <a:gd name="connsiteX4" fmla="*/ 1173192 w 3582564"/>
                <a:gd name="connsiteY4" fmla="*/ 2385816 h 4892795"/>
                <a:gd name="connsiteX5" fmla="*/ 1173192 w 3582564"/>
                <a:gd name="connsiteY5" fmla="*/ 3384036 h 4892795"/>
                <a:gd name="connsiteX6" fmla="*/ 563592 w 3582564"/>
                <a:gd name="connsiteY6" fmla="*/ 4709916 h 4892795"/>
                <a:gd name="connsiteX7" fmla="*/ 1618 w 3582564"/>
                <a:gd name="connsiteY7" fmla="*/ 4435595 h 4892795"/>
                <a:gd name="connsiteX8" fmla="*/ 525492 w 3582564"/>
                <a:gd name="connsiteY8" fmla="*/ 3185916 h 4892795"/>
                <a:gd name="connsiteX9" fmla="*/ 548352 w 3582564"/>
                <a:gd name="connsiteY9" fmla="*/ 1524756 h 4892795"/>
                <a:gd name="connsiteX10" fmla="*/ 1380838 w 3582564"/>
                <a:gd name="connsiteY10" fmla="*/ 75504 h 4892795"/>
                <a:gd name="connsiteX0" fmla="*/ 1403698 w 3582564"/>
                <a:gd name="connsiteY0" fmla="*/ 114300 h 4885871"/>
                <a:gd name="connsiteX1" fmla="*/ 2049492 w 3582564"/>
                <a:gd name="connsiteY1" fmla="*/ 47172 h 4885871"/>
                <a:gd name="connsiteX2" fmla="*/ 3582564 w 3582564"/>
                <a:gd name="connsiteY2" fmla="*/ 0 h 4885871"/>
                <a:gd name="connsiteX3" fmla="*/ 3582564 w 3582564"/>
                <a:gd name="connsiteY3" fmla="*/ 4885871 h 4885871"/>
                <a:gd name="connsiteX4" fmla="*/ 1173192 w 3582564"/>
                <a:gd name="connsiteY4" fmla="*/ 2378892 h 4885871"/>
                <a:gd name="connsiteX5" fmla="*/ 1173192 w 3582564"/>
                <a:gd name="connsiteY5" fmla="*/ 3377112 h 4885871"/>
                <a:gd name="connsiteX6" fmla="*/ 563592 w 3582564"/>
                <a:gd name="connsiteY6" fmla="*/ 4702992 h 4885871"/>
                <a:gd name="connsiteX7" fmla="*/ 1618 w 3582564"/>
                <a:gd name="connsiteY7" fmla="*/ 4428671 h 4885871"/>
                <a:gd name="connsiteX8" fmla="*/ 525492 w 3582564"/>
                <a:gd name="connsiteY8" fmla="*/ 3178992 h 4885871"/>
                <a:gd name="connsiteX9" fmla="*/ 548352 w 3582564"/>
                <a:gd name="connsiteY9" fmla="*/ 1517832 h 4885871"/>
                <a:gd name="connsiteX10" fmla="*/ 1403698 w 3582564"/>
                <a:gd name="connsiteY10" fmla="*/ 114300 h 4885871"/>
                <a:gd name="connsiteX0" fmla="*/ 1403698 w 3582564"/>
                <a:gd name="connsiteY0" fmla="*/ 143424 h 4914995"/>
                <a:gd name="connsiteX1" fmla="*/ 2049492 w 3582564"/>
                <a:gd name="connsiteY1" fmla="*/ 76296 h 4914995"/>
                <a:gd name="connsiteX2" fmla="*/ 3582564 w 3582564"/>
                <a:gd name="connsiteY2" fmla="*/ 29124 h 4914995"/>
                <a:gd name="connsiteX3" fmla="*/ 3582564 w 3582564"/>
                <a:gd name="connsiteY3" fmla="*/ 4914995 h 4914995"/>
                <a:gd name="connsiteX4" fmla="*/ 1173192 w 3582564"/>
                <a:gd name="connsiteY4" fmla="*/ 2408016 h 4914995"/>
                <a:gd name="connsiteX5" fmla="*/ 1173192 w 3582564"/>
                <a:gd name="connsiteY5" fmla="*/ 3406236 h 4914995"/>
                <a:gd name="connsiteX6" fmla="*/ 563592 w 3582564"/>
                <a:gd name="connsiteY6" fmla="*/ 4732116 h 4914995"/>
                <a:gd name="connsiteX7" fmla="*/ 1618 w 3582564"/>
                <a:gd name="connsiteY7" fmla="*/ 4457795 h 4914995"/>
                <a:gd name="connsiteX8" fmla="*/ 525492 w 3582564"/>
                <a:gd name="connsiteY8" fmla="*/ 3208116 h 4914995"/>
                <a:gd name="connsiteX9" fmla="*/ 548352 w 3582564"/>
                <a:gd name="connsiteY9" fmla="*/ 1546956 h 4914995"/>
                <a:gd name="connsiteX10" fmla="*/ 1403698 w 3582564"/>
                <a:gd name="connsiteY10" fmla="*/ 143424 h 4914995"/>
                <a:gd name="connsiteX0" fmla="*/ 1403698 w 3582564"/>
                <a:gd name="connsiteY0" fmla="*/ 143424 h 4914995"/>
                <a:gd name="connsiteX1" fmla="*/ 2049492 w 3582564"/>
                <a:gd name="connsiteY1" fmla="*/ 76296 h 4914995"/>
                <a:gd name="connsiteX2" fmla="*/ 2873904 w 3582564"/>
                <a:gd name="connsiteY2" fmla="*/ 996864 h 4914995"/>
                <a:gd name="connsiteX3" fmla="*/ 3582564 w 3582564"/>
                <a:gd name="connsiteY3" fmla="*/ 4914995 h 4914995"/>
                <a:gd name="connsiteX4" fmla="*/ 1173192 w 3582564"/>
                <a:gd name="connsiteY4" fmla="*/ 2408016 h 4914995"/>
                <a:gd name="connsiteX5" fmla="*/ 1173192 w 3582564"/>
                <a:gd name="connsiteY5" fmla="*/ 3406236 h 4914995"/>
                <a:gd name="connsiteX6" fmla="*/ 563592 w 3582564"/>
                <a:gd name="connsiteY6" fmla="*/ 4732116 h 4914995"/>
                <a:gd name="connsiteX7" fmla="*/ 1618 w 3582564"/>
                <a:gd name="connsiteY7" fmla="*/ 4457795 h 4914995"/>
                <a:gd name="connsiteX8" fmla="*/ 525492 w 3582564"/>
                <a:gd name="connsiteY8" fmla="*/ 3208116 h 4914995"/>
                <a:gd name="connsiteX9" fmla="*/ 548352 w 3582564"/>
                <a:gd name="connsiteY9" fmla="*/ 1546956 h 4914995"/>
                <a:gd name="connsiteX10" fmla="*/ 1403698 w 3582564"/>
                <a:gd name="connsiteY10" fmla="*/ 143424 h 4914995"/>
                <a:gd name="connsiteX0" fmla="*/ 1403698 w 3582564"/>
                <a:gd name="connsiteY0" fmla="*/ 143424 h 4914995"/>
                <a:gd name="connsiteX1" fmla="*/ 2049492 w 3582564"/>
                <a:gd name="connsiteY1" fmla="*/ 76296 h 4914995"/>
                <a:gd name="connsiteX2" fmla="*/ 2873904 w 3582564"/>
                <a:gd name="connsiteY2" fmla="*/ 996864 h 4914995"/>
                <a:gd name="connsiteX3" fmla="*/ 3582564 w 3582564"/>
                <a:gd name="connsiteY3" fmla="*/ 4914995 h 4914995"/>
                <a:gd name="connsiteX4" fmla="*/ 1173192 w 3582564"/>
                <a:gd name="connsiteY4" fmla="*/ 2408016 h 4914995"/>
                <a:gd name="connsiteX5" fmla="*/ 1173192 w 3582564"/>
                <a:gd name="connsiteY5" fmla="*/ 3406236 h 4914995"/>
                <a:gd name="connsiteX6" fmla="*/ 563592 w 3582564"/>
                <a:gd name="connsiteY6" fmla="*/ 4732116 h 4914995"/>
                <a:gd name="connsiteX7" fmla="*/ 1618 w 3582564"/>
                <a:gd name="connsiteY7" fmla="*/ 4457795 h 4914995"/>
                <a:gd name="connsiteX8" fmla="*/ 525492 w 3582564"/>
                <a:gd name="connsiteY8" fmla="*/ 3208116 h 4914995"/>
                <a:gd name="connsiteX9" fmla="*/ 548352 w 3582564"/>
                <a:gd name="connsiteY9" fmla="*/ 1546956 h 4914995"/>
                <a:gd name="connsiteX10" fmla="*/ 1403698 w 3582564"/>
                <a:gd name="connsiteY10" fmla="*/ 143424 h 4914995"/>
                <a:gd name="connsiteX0" fmla="*/ 1403698 w 3582564"/>
                <a:gd name="connsiteY0" fmla="*/ 124930 h 4896501"/>
                <a:gd name="connsiteX1" fmla="*/ 2133312 w 3582564"/>
                <a:gd name="connsiteY1" fmla="*/ 88282 h 4896501"/>
                <a:gd name="connsiteX2" fmla="*/ 2873904 w 3582564"/>
                <a:gd name="connsiteY2" fmla="*/ 978370 h 4896501"/>
                <a:gd name="connsiteX3" fmla="*/ 3582564 w 3582564"/>
                <a:gd name="connsiteY3" fmla="*/ 4896501 h 4896501"/>
                <a:gd name="connsiteX4" fmla="*/ 1173192 w 3582564"/>
                <a:gd name="connsiteY4" fmla="*/ 2389522 h 4896501"/>
                <a:gd name="connsiteX5" fmla="*/ 1173192 w 3582564"/>
                <a:gd name="connsiteY5" fmla="*/ 3387742 h 4896501"/>
                <a:gd name="connsiteX6" fmla="*/ 563592 w 3582564"/>
                <a:gd name="connsiteY6" fmla="*/ 4713622 h 4896501"/>
                <a:gd name="connsiteX7" fmla="*/ 1618 w 3582564"/>
                <a:gd name="connsiteY7" fmla="*/ 4439301 h 4896501"/>
                <a:gd name="connsiteX8" fmla="*/ 525492 w 3582564"/>
                <a:gd name="connsiteY8" fmla="*/ 3189622 h 4896501"/>
                <a:gd name="connsiteX9" fmla="*/ 548352 w 3582564"/>
                <a:gd name="connsiteY9" fmla="*/ 1528462 h 4896501"/>
                <a:gd name="connsiteX10" fmla="*/ 1403698 w 3582564"/>
                <a:gd name="connsiteY10" fmla="*/ 124930 h 4896501"/>
                <a:gd name="connsiteX0" fmla="*/ 1403698 w 3582564"/>
                <a:gd name="connsiteY0" fmla="*/ 124930 h 4896501"/>
                <a:gd name="connsiteX1" fmla="*/ 2133312 w 3582564"/>
                <a:gd name="connsiteY1" fmla="*/ 88282 h 4896501"/>
                <a:gd name="connsiteX2" fmla="*/ 2858664 w 3582564"/>
                <a:gd name="connsiteY2" fmla="*/ 993610 h 4896501"/>
                <a:gd name="connsiteX3" fmla="*/ 3582564 w 3582564"/>
                <a:gd name="connsiteY3" fmla="*/ 4896501 h 4896501"/>
                <a:gd name="connsiteX4" fmla="*/ 1173192 w 3582564"/>
                <a:gd name="connsiteY4" fmla="*/ 2389522 h 4896501"/>
                <a:gd name="connsiteX5" fmla="*/ 1173192 w 3582564"/>
                <a:gd name="connsiteY5" fmla="*/ 3387742 h 4896501"/>
                <a:gd name="connsiteX6" fmla="*/ 563592 w 3582564"/>
                <a:gd name="connsiteY6" fmla="*/ 4713622 h 4896501"/>
                <a:gd name="connsiteX7" fmla="*/ 1618 w 3582564"/>
                <a:gd name="connsiteY7" fmla="*/ 4439301 h 4896501"/>
                <a:gd name="connsiteX8" fmla="*/ 525492 w 3582564"/>
                <a:gd name="connsiteY8" fmla="*/ 3189622 h 4896501"/>
                <a:gd name="connsiteX9" fmla="*/ 548352 w 3582564"/>
                <a:gd name="connsiteY9" fmla="*/ 1528462 h 4896501"/>
                <a:gd name="connsiteX10" fmla="*/ 1403698 w 3582564"/>
                <a:gd name="connsiteY10" fmla="*/ 124930 h 4896501"/>
                <a:gd name="connsiteX0" fmla="*/ 1403698 w 3802092"/>
                <a:gd name="connsiteY0" fmla="*/ 124930 h 4896501"/>
                <a:gd name="connsiteX1" fmla="*/ 2133312 w 3802092"/>
                <a:gd name="connsiteY1" fmla="*/ 88282 h 4896501"/>
                <a:gd name="connsiteX2" fmla="*/ 2858664 w 3802092"/>
                <a:gd name="connsiteY2" fmla="*/ 993610 h 4896501"/>
                <a:gd name="connsiteX3" fmla="*/ 3802092 w 3802092"/>
                <a:gd name="connsiteY3" fmla="*/ 1254142 h 4896501"/>
                <a:gd name="connsiteX4" fmla="*/ 3582564 w 3802092"/>
                <a:gd name="connsiteY4" fmla="*/ 4896501 h 4896501"/>
                <a:gd name="connsiteX5" fmla="*/ 1173192 w 3802092"/>
                <a:gd name="connsiteY5" fmla="*/ 2389522 h 4896501"/>
                <a:gd name="connsiteX6" fmla="*/ 1173192 w 3802092"/>
                <a:gd name="connsiteY6" fmla="*/ 3387742 h 4896501"/>
                <a:gd name="connsiteX7" fmla="*/ 563592 w 3802092"/>
                <a:gd name="connsiteY7" fmla="*/ 4713622 h 4896501"/>
                <a:gd name="connsiteX8" fmla="*/ 1618 w 3802092"/>
                <a:gd name="connsiteY8" fmla="*/ 4439301 h 4896501"/>
                <a:gd name="connsiteX9" fmla="*/ 525492 w 3802092"/>
                <a:gd name="connsiteY9" fmla="*/ 3189622 h 4896501"/>
                <a:gd name="connsiteX10" fmla="*/ 548352 w 3802092"/>
                <a:gd name="connsiteY10" fmla="*/ 1528462 h 4896501"/>
                <a:gd name="connsiteX11" fmla="*/ 1403698 w 3802092"/>
                <a:gd name="connsiteY11" fmla="*/ 124930 h 4896501"/>
                <a:gd name="connsiteX0" fmla="*/ 1403698 w 3802092"/>
                <a:gd name="connsiteY0" fmla="*/ 124930 h 4896501"/>
                <a:gd name="connsiteX1" fmla="*/ 2133312 w 3802092"/>
                <a:gd name="connsiteY1" fmla="*/ 88282 h 4896501"/>
                <a:gd name="connsiteX2" fmla="*/ 2858664 w 3802092"/>
                <a:gd name="connsiteY2" fmla="*/ 993610 h 4896501"/>
                <a:gd name="connsiteX3" fmla="*/ 3802092 w 3802092"/>
                <a:gd name="connsiteY3" fmla="*/ 1254142 h 4896501"/>
                <a:gd name="connsiteX4" fmla="*/ 3582564 w 3802092"/>
                <a:gd name="connsiteY4" fmla="*/ 4896501 h 4896501"/>
                <a:gd name="connsiteX5" fmla="*/ 1173192 w 3802092"/>
                <a:gd name="connsiteY5" fmla="*/ 2389522 h 4896501"/>
                <a:gd name="connsiteX6" fmla="*/ 1173192 w 3802092"/>
                <a:gd name="connsiteY6" fmla="*/ 3387742 h 4896501"/>
                <a:gd name="connsiteX7" fmla="*/ 563592 w 3802092"/>
                <a:gd name="connsiteY7" fmla="*/ 4713622 h 4896501"/>
                <a:gd name="connsiteX8" fmla="*/ 1618 w 3802092"/>
                <a:gd name="connsiteY8" fmla="*/ 4439301 h 4896501"/>
                <a:gd name="connsiteX9" fmla="*/ 525492 w 3802092"/>
                <a:gd name="connsiteY9" fmla="*/ 3189622 h 4896501"/>
                <a:gd name="connsiteX10" fmla="*/ 548352 w 3802092"/>
                <a:gd name="connsiteY10" fmla="*/ 1528462 h 4896501"/>
                <a:gd name="connsiteX11" fmla="*/ 1403698 w 3802092"/>
                <a:gd name="connsiteY11" fmla="*/ 124930 h 4896501"/>
                <a:gd name="connsiteX0" fmla="*/ 1403698 w 3779232"/>
                <a:gd name="connsiteY0" fmla="*/ 124930 h 4896501"/>
                <a:gd name="connsiteX1" fmla="*/ 2133312 w 3779232"/>
                <a:gd name="connsiteY1" fmla="*/ 88282 h 4896501"/>
                <a:gd name="connsiteX2" fmla="*/ 2858664 w 3779232"/>
                <a:gd name="connsiteY2" fmla="*/ 993610 h 4896501"/>
                <a:gd name="connsiteX3" fmla="*/ 3779232 w 3779232"/>
                <a:gd name="connsiteY3" fmla="*/ 1337962 h 4896501"/>
                <a:gd name="connsiteX4" fmla="*/ 3582564 w 3779232"/>
                <a:gd name="connsiteY4" fmla="*/ 4896501 h 4896501"/>
                <a:gd name="connsiteX5" fmla="*/ 1173192 w 3779232"/>
                <a:gd name="connsiteY5" fmla="*/ 2389522 h 4896501"/>
                <a:gd name="connsiteX6" fmla="*/ 1173192 w 3779232"/>
                <a:gd name="connsiteY6" fmla="*/ 3387742 h 4896501"/>
                <a:gd name="connsiteX7" fmla="*/ 563592 w 3779232"/>
                <a:gd name="connsiteY7" fmla="*/ 4713622 h 4896501"/>
                <a:gd name="connsiteX8" fmla="*/ 1618 w 3779232"/>
                <a:gd name="connsiteY8" fmla="*/ 4439301 h 4896501"/>
                <a:gd name="connsiteX9" fmla="*/ 525492 w 3779232"/>
                <a:gd name="connsiteY9" fmla="*/ 3189622 h 4896501"/>
                <a:gd name="connsiteX10" fmla="*/ 548352 w 3779232"/>
                <a:gd name="connsiteY10" fmla="*/ 1528462 h 4896501"/>
                <a:gd name="connsiteX11" fmla="*/ 1403698 w 3779232"/>
                <a:gd name="connsiteY11" fmla="*/ 124930 h 4896501"/>
                <a:gd name="connsiteX0" fmla="*/ 1403698 w 3779232"/>
                <a:gd name="connsiteY0" fmla="*/ 124930 h 4896501"/>
                <a:gd name="connsiteX1" fmla="*/ 2133312 w 3779232"/>
                <a:gd name="connsiteY1" fmla="*/ 88282 h 4896501"/>
                <a:gd name="connsiteX2" fmla="*/ 2858664 w 3779232"/>
                <a:gd name="connsiteY2" fmla="*/ 993610 h 4896501"/>
                <a:gd name="connsiteX3" fmla="*/ 3779232 w 3779232"/>
                <a:gd name="connsiteY3" fmla="*/ 1337962 h 4896501"/>
                <a:gd name="connsiteX4" fmla="*/ 3582564 w 3779232"/>
                <a:gd name="connsiteY4" fmla="*/ 4896501 h 4896501"/>
                <a:gd name="connsiteX5" fmla="*/ 1173192 w 3779232"/>
                <a:gd name="connsiteY5" fmla="*/ 2389522 h 4896501"/>
                <a:gd name="connsiteX6" fmla="*/ 1173192 w 3779232"/>
                <a:gd name="connsiteY6" fmla="*/ 3387742 h 4896501"/>
                <a:gd name="connsiteX7" fmla="*/ 563592 w 3779232"/>
                <a:gd name="connsiteY7" fmla="*/ 4713622 h 4896501"/>
                <a:gd name="connsiteX8" fmla="*/ 1618 w 3779232"/>
                <a:gd name="connsiteY8" fmla="*/ 4439301 h 4896501"/>
                <a:gd name="connsiteX9" fmla="*/ 525492 w 3779232"/>
                <a:gd name="connsiteY9" fmla="*/ 3189622 h 4896501"/>
                <a:gd name="connsiteX10" fmla="*/ 548352 w 3779232"/>
                <a:gd name="connsiteY10" fmla="*/ 1528462 h 4896501"/>
                <a:gd name="connsiteX11" fmla="*/ 1403698 w 3779232"/>
                <a:gd name="connsiteY11" fmla="*/ 124930 h 4896501"/>
                <a:gd name="connsiteX0" fmla="*/ 1403698 w 3779232"/>
                <a:gd name="connsiteY0" fmla="*/ 124930 h 4896501"/>
                <a:gd name="connsiteX1" fmla="*/ 2133312 w 3779232"/>
                <a:gd name="connsiteY1" fmla="*/ 88282 h 4896501"/>
                <a:gd name="connsiteX2" fmla="*/ 2858664 w 3779232"/>
                <a:gd name="connsiteY2" fmla="*/ 993610 h 4896501"/>
                <a:gd name="connsiteX3" fmla="*/ 3779232 w 3779232"/>
                <a:gd name="connsiteY3" fmla="*/ 1337962 h 4896501"/>
                <a:gd name="connsiteX4" fmla="*/ 2499072 w 3779232"/>
                <a:gd name="connsiteY4" fmla="*/ 1429402 h 4896501"/>
                <a:gd name="connsiteX5" fmla="*/ 3582564 w 3779232"/>
                <a:gd name="connsiteY5" fmla="*/ 4896501 h 4896501"/>
                <a:gd name="connsiteX6" fmla="*/ 1173192 w 3779232"/>
                <a:gd name="connsiteY6" fmla="*/ 2389522 h 4896501"/>
                <a:gd name="connsiteX7" fmla="*/ 1173192 w 3779232"/>
                <a:gd name="connsiteY7" fmla="*/ 3387742 h 4896501"/>
                <a:gd name="connsiteX8" fmla="*/ 563592 w 3779232"/>
                <a:gd name="connsiteY8" fmla="*/ 4713622 h 4896501"/>
                <a:gd name="connsiteX9" fmla="*/ 1618 w 3779232"/>
                <a:gd name="connsiteY9" fmla="*/ 4439301 h 4896501"/>
                <a:gd name="connsiteX10" fmla="*/ 525492 w 3779232"/>
                <a:gd name="connsiteY10" fmla="*/ 3189622 h 4896501"/>
                <a:gd name="connsiteX11" fmla="*/ 548352 w 3779232"/>
                <a:gd name="connsiteY11" fmla="*/ 1528462 h 4896501"/>
                <a:gd name="connsiteX12" fmla="*/ 1403698 w 3779232"/>
                <a:gd name="connsiteY12" fmla="*/ 124930 h 4896501"/>
                <a:gd name="connsiteX0" fmla="*/ 1403698 w 3780159"/>
                <a:gd name="connsiteY0" fmla="*/ 124930 h 4896501"/>
                <a:gd name="connsiteX1" fmla="*/ 2133312 w 3780159"/>
                <a:gd name="connsiteY1" fmla="*/ 88282 h 4896501"/>
                <a:gd name="connsiteX2" fmla="*/ 2858664 w 3780159"/>
                <a:gd name="connsiteY2" fmla="*/ 993610 h 4896501"/>
                <a:gd name="connsiteX3" fmla="*/ 3779232 w 3780159"/>
                <a:gd name="connsiteY3" fmla="*/ 1337962 h 4896501"/>
                <a:gd name="connsiteX4" fmla="*/ 2499072 w 3780159"/>
                <a:gd name="connsiteY4" fmla="*/ 1429402 h 4896501"/>
                <a:gd name="connsiteX5" fmla="*/ 3582564 w 3780159"/>
                <a:gd name="connsiteY5" fmla="*/ 4896501 h 4896501"/>
                <a:gd name="connsiteX6" fmla="*/ 1173192 w 3780159"/>
                <a:gd name="connsiteY6" fmla="*/ 2389522 h 4896501"/>
                <a:gd name="connsiteX7" fmla="*/ 1173192 w 3780159"/>
                <a:gd name="connsiteY7" fmla="*/ 3387742 h 4896501"/>
                <a:gd name="connsiteX8" fmla="*/ 563592 w 3780159"/>
                <a:gd name="connsiteY8" fmla="*/ 4713622 h 4896501"/>
                <a:gd name="connsiteX9" fmla="*/ 1618 w 3780159"/>
                <a:gd name="connsiteY9" fmla="*/ 4439301 h 4896501"/>
                <a:gd name="connsiteX10" fmla="*/ 525492 w 3780159"/>
                <a:gd name="connsiteY10" fmla="*/ 3189622 h 4896501"/>
                <a:gd name="connsiteX11" fmla="*/ 548352 w 3780159"/>
                <a:gd name="connsiteY11" fmla="*/ 1528462 h 4896501"/>
                <a:gd name="connsiteX12" fmla="*/ 1403698 w 3780159"/>
                <a:gd name="connsiteY12"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3582564 w 3780527"/>
                <a:gd name="connsiteY5" fmla="*/ 4896501 h 4896501"/>
                <a:gd name="connsiteX6" fmla="*/ 1173192 w 3780527"/>
                <a:gd name="connsiteY6" fmla="*/ 2389522 h 4896501"/>
                <a:gd name="connsiteX7" fmla="*/ 1173192 w 3780527"/>
                <a:gd name="connsiteY7" fmla="*/ 3387742 h 4896501"/>
                <a:gd name="connsiteX8" fmla="*/ 563592 w 3780527"/>
                <a:gd name="connsiteY8" fmla="*/ 4713622 h 4896501"/>
                <a:gd name="connsiteX9" fmla="*/ 1618 w 3780527"/>
                <a:gd name="connsiteY9" fmla="*/ 4439301 h 4896501"/>
                <a:gd name="connsiteX10" fmla="*/ 525492 w 3780527"/>
                <a:gd name="connsiteY10" fmla="*/ 3189622 h 4896501"/>
                <a:gd name="connsiteX11" fmla="*/ 548352 w 3780527"/>
                <a:gd name="connsiteY11" fmla="*/ 1528462 h 4896501"/>
                <a:gd name="connsiteX12" fmla="*/ 1403698 w 3780527"/>
                <a:gd name="connsiteY12"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3582564 w 3780527"/>
                <a:gd name="connsiteY5" fmla="*/ 4896501 h 4896501"/>
                <a:gd name="connsiteX6" fmla="*/ 1173192 w 3780527"/>
                <a:gd name="connsiteY6" fmla="*/ 2389522 h 4896501"/>
                <a:gd name="connsiteX7" fmla="*/ 1173192 w 3780527"/>
                <a:gd name="connsiteY7" fmla="*/ 3387742 h 4896501"/>
                <a:gd name="connsiteX8" fmla="*/ 563592 w 3780527"/>
                <a:gd name="connsiteY8" fmla="*/ 4713622 h 4896501"/>
                <a:gd name="connsiteX9" fmla="*/ 1618 w 3780527"/>
                <a:gd name="connsiteY9" fmla="*/ 4439301 h 4896501"/>
                <a:gd name="connsiteX10" fmla="*/ 525492 w 3780527"/>
                <a:gd name="connsiteY10" fmla="*/ 3189622 h 4896501"/>
                <a:gd name="connsiteX11" fmla="*/ 548352 w 3780527"/>
                <a:gd name="connsiteY11" fmla="*/ 1528462 h 4896501"/>
                <a:gd name="connsiteX12" fmla="*/ 1403698 w 3780527"/>
                <a:gd name="connsiteY12"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2209512 w 3780527"/>
                <a:gd name="connsiteY5" fmla="*/ 1033162 h 4896501"/>
                <a:gd name="connsiteX6" fmla="*/ 3582564 w 3780527"/>
                <a:gd name="connsiteY6" fmla="*/ 4896501 h 4896501"/>
                <a:gd name="connsiteX7" fmla="*/ 1173192 w 3780527"/>
                <a:gd name="connsiteY7" fmla="*/ 2389522 h 4896501"/>
                <a:gd name="connsiteX8" fmla="*/ 1173192 w 3780527"/>
                <a:gd name="connsiteY8" fmla="*/ 3387742 h 4896501"/>
                <a:gd name="connsiteX9" fmla="*/ 563592 w 3780527"/>
                <a:gd name="connsiteY9" fmla="*/ 4713622 h 4896501"/>
                <a:gd name="connsiteX10" fmla="*/ 1618 w 3780527"/>
                <a:gd name="connsiteY10" fmla="*/ 4439301 h 4896501"/>
                <a:gd name="connsiteX11" fmla="*/ 525492 w 3780527"/>
                <a:gd name="connsiteY11" fmla="*/ 3189622 h 4896501"/>
                <a:gd name="connsiteX12" fmla="*/ 548352 w 3780527"/>
                <a:gd name="connsiteY12" fmla="*/ 1528462 h 4896501"/>
                <a:gd name="connsiteX13" fmla="*/ 1403698 w 3780527"/>
                <a:gd name="connsiteY13"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2209512 w 3780527"/>
                <a:gd name="connsiteY5" fmla="*/ 1033162 h 4896501"/>
                <a:gd name="connsiteX6" fmla="*/ 3582564 w 3780527"/>
                <a:gd name="connsiteY6" fmla="*/ 4896501 h 4896501"/>
                <a:gd name="connsiteX7" fmla="*/ 1173192 w 3780527"/>
                <a:gd name="connsiteY7" fmla="*/ 2389522 h 4896501"/>
                <a:gd name="connsiteX8" fmla="*/ 1173192 w 3780527"/>
                <a:gd name="connsiteY8" fmla="*/ 3387742 h 4896501"/>
                <a:gd name="connsiteX9" fmla="*/ 563592 w 3780527"/>
                <a:gd name="connsiteY9" fmla="*/ 4713622 h 4896501"/>
                <a:gd name="connsiteX10" fmla="*/ 1618 w 3780527"/>
                <a:gd name="connsiteY10" fmla="*/ 4439301 h 4896501"/>
                <a:gd name="connsiteX11" fmla="*/ 525492 w 3780527"/>
                <a:gd name="connsiteY11" fmla="*/ 3189622 h 4896501"/>
                <a:gd name="connsiteX12" fmla="*/ 548352 w 3780527"/>
                <a:gd name="connsiteY12" fmla="*/ 1528462 h 4896501"/>
                <a:gd name="connsiteX13" fmla="*/ 1403698 w 3780527"/>
                <a:gd name="connsiteY13"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2209512 w 3780527"/>
                <a:gd name="connsiteY5" fmla="*/ 1033162 h 4896501"/>
                <a:gd name="connsiteX6" fmla="*/ 1744692 w 3780527"/>
                <a:gd name="connsiteY6" fmla="*/ 1909462 h 4896501"/>
                <a:gd name="connsiteX7" fmla="*/ 3582564 w 3780527"/>
                <a:gd name="connsiteY7" fmla="*/ 4896501 h 4896501"/>
                <a:gd name="connsiteX8" fmla="*/ 1173192 w 3780527"/>
                <a:gd name="connsiteY8" fmla="*/ 2389522 h 4896501"/>
                <a:gd name="connsiteX9" fmla="*/ 1173192 w 3780527"/>
                <a:gd name="connsiteY9" fmla="*/ 3387742 h 4896501"/>
                <a:gd name="connsiteX10" fmla="*/ 563592 w 3780527"/>
                <a:gd name="connsiteY10" fmla="*/ 4713622 h 4896501"/>
                <a:gd name="connsiteX11" fmla="*/ 1618 w 3780527"/>
                <a:gd name="connsiteY11" fmla="*/ 4439301 h 4896501"/>
                <a:gd name="connsiteX12" fmla="*/ 525492 w 3780527"/>
                <a:gd name="connsiteY12" fmla="*/ 3189622 h 4896501"/>
                <a:gd name="connsiteX13" fmla="*/ 548352 w 3780527"/>
                <a:gd name="connsiteY13" fmla="*/ 1528462 h 4896501"/>
                <a:gd name="connsiteX14" fmla="*/ 1403698 w 3780527"/>
                <a:gd name="connsiteY14"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2209512 w 3780527"/>
                <a:gd name="connsiteY5" fmla="*/ 1033162 h 4896501"/>
                <a:gd name="connsiteX6" fmla="*/ 1744692 w 3780527"/>
                <a:gd name="connsiteY6" fmla="*/ 1909462 h 4896501"/>
                <a:gd name="connsiteX7" fmla="*/ 3582564 w 3780527"/>
                <a:gd name="connsiteY7" fmla="*/ 4896501 h 4896501"/>
                <a:gd name="connsiteX8" fmla="*/ 1173192 w 3780527"/>
                <a:gd name="connsiteY8" fmla="*/ 2389522 h 4896501"/>
                <a:gd name="connsiteX9" fmla="*/ 1173192 w 3780527"/>
                <a:gd name="connsiteY9" fmla="*/ 3387742 h 4896501"/>
                <a:gd name="connsiteX10" fmla="*/ 563592 w 3780527"/>
                <a:gd name="connsiteY10" fmla="*/ 4713622 h 4896501"/>
                <a:gd name="connsiteX11" fmla="*/ 1618 w 3780527"/>
                <a:gd name="connsiteY11" fmla="*/ 4439301 h 4896501"/>
                <a:gd name="connsiteX12" fmla="*/ 525492 w 3780527"/>
                <a:gd name="connsiteY12" fmla="*/ 3189622 h 4896501"/>
                <a:gd name="connsiteX13" fmla="*/ 548352 w 3780527"/>
                <a:gd name="connsiteY13" fmla="*/ 1528462 h 4896501"/>
                <a:gd name="connsiteX14" fmla="*/ 1403698 w 3780527"/>
                <a:gd name="connsiteY14"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2209512 w 3780527"/>
                <a:gd name="connsiteY5" fmla="*/ 1033162 h 4896501"/>
                <a:gd name="connsiteX6" fmla="*/ 1744692 w 3780527"/>
                <a:gd name="connsiteY6" fmla="*/ 1909462 h 4896501"/>
                <a:gd name="connsiteX7" fmla="*/ 2659092 w 3780527"/>
                <a:gd name="connsiteY7" fmla="*/ 2343802 h 4896501"/>
                <a:gd name="connsiteX8" fmla="*/ 3582564 w 3780527"/>
                <a:gd name="connsiteY8" fmla="*/ 4896501 h 4896501"/>
                <a:gd name="connsiteX9" fmla="*/ 1173192 w 3780527"/>
                <a:gd name="connsiteY9" fmla="*/ 2389522 h 4896501"/>
                <a:gd name="connsiteX10" fmla="*/ 1173192 w 3780527"/>
                <a:gd name="connsiteY10" fmla="*/ 3387742 h 4896501"/>
                <a:gd name="connsiteX11" fmla="*/ 563592 w 3780527"/>
                <a:gd name="connsiteY11" fmla="*/ 4713622 h 4896501"/>
                <a:gd name="connsiteX12" fmla="*/ 1618 w 3780527"/>
                <a:gd name="connsiteY12" fmla="*/ 4439301 h 4896501"/>
                <a:gd name="connsiteX13" fmla="*/ 525492 w 3780527"/>
                <a:gd name="connsiteY13" fmla="*/ 3189622 h 4896501"/>
                <a:gd name="connsiteX14" fmla="*/ 548352 w 3780527"/>
                <a:gd name="connsiteY14" fmla="*/ 1528462 h 4896501"/>
                <a:gd name="connsiteX15" fmla="*/ 1403698 w 3780527"/>
                <a:gd name="connsiteY15"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2209512 w 3780527"/>
                <a:gd name="connsiteY5" fmla="*/ 1033162 h 4896501"/>
                <a:gd name="connsiteX6" fmla="*/ 1744692 w 3780527"/>
                <a:gd name="connsiteY6" fmla="*/ 1909462 h 4896501"/>
                <a:gd name="connsiteX7" fmla="*/ 2659092 w 3780527"/>
                <a:gd name="connsiteY7" fmla="*/ 2343802 h 4896501"/>
                <a:gd name="connsiteX8" fmla="*/ 3582564 w 3780527"/>
                <a:gd name="connsiteY8" fmla="*/ 4896501 h 4896501"/>
                <a:gd name="connsiteX9" fmla="*/ 1173192 w 3780527"/>
                <a:gd name="connsiteY9" fmla="*/ 2389522 h 4896501"/>
                <a:gd name="connsiteX10" fmla="*/ 1173192 w 3780527"/>
                <a:gd name="connsiteY10" fmla="*/ 3387742 h 4896501"/>
                <a:gd name="connsiteX11" fmla="*/ 563592 w 3780527"/>
                <a:gd name="connsiteY11" fmla="*/ 4713622 h 4896501"/>
                <a:gd name="connsiteX12" fmla="*/ 1618 w 3780527"/>
                <a:gd name="connsiteY12" fmla="*/ 4439301 h 4896501"/>
                <a:gd name="connsiteX13" fmla="*/ 525492 w 3780527"/>
                <a:gd name="connsiteY13" fmla="*/ 3189622 h 4896501"/>
                <a:gd name="connsiteX14" fmla="*/ 548352 w 3780527"/>
                <a:gd name="connsiteY14" fmla="*/ 1528462 h 4896501"/>
                <a:gd name="connsiteX15" fmla="*/ 1403698 w 3780527"/>
                <a:gd name="connsiteY15"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2209512 w 3780527"/>
                <a:gd name="connsiteY5" fmla="*/ 1033162 h 4896501"/>
                <a:gd name="connsiteX6" fmla="*/ 1744692 w 3780527"/>
                <a:gd name="connsiteY6" fmla="*/ 1909462 h 4896501"/>
                <a:gd name="connsiteX7" fmla="*/ 2681952 w 3780527"/>
                <a:gd name="connsiteY7" fmla="*/ 2397142 h 4896501"/>
                <a:gd name="connsiteX8" fmla="*/ 3582564 w 3780527"/>
                <a:gd name="connsiteY8" fmla="*/ 4896501 h 4896501"/>
                <a:gd name="connsiteX9" fmla="*/ 1173192 w 3780527"/>
                <a:gd name="connsiteY9" fmla="*/ 2389522 h 4896501"/>
                <a:gd name="connsiteX10" fmla="*/ 1173192 w 3780527"/>
                <a:gd name="connsiteY10" fmla="*/ 3387742 h 4896501"/>
                <a:gd name="connsiteX11" fmla="*/ 563592 w 3780527"/>
                <a:gd name="connsiteY11" fmla="*/ 4713622 h 4896501"/>
                <a:gd name="connsiteX12" fmla="*/ 1618 w 3780527"/>
                <a:gd name="connsiteY12" fmla="*/ 4439301 h 4896501"/>
                <a:gd name="connsiteX13" fmla="*/ 525492 w 3780527"/>
                <a:gd name="connsiteY13" fmla="*/ 3189622 h 4896501"/>
                <a:gd name="connsiteX14" fmla="*/ 548352 w 3780527"/>
                <a:gd name="connsiteY14" fmla="*/ 1528462 h 4896501"/>
                <a:gd name="connsiteX15" fmla="*/ 1403698 w 3780527"/>
                <a:gd name="connsiteY15" fmla="*/ 124930 h 4896501"/>
                <a:gd name="connsiteX0" fmla="*/ 1403698 w 3780527"/>
                <a:gd name="connsiteY0" fmla="*/ 124930 h 4901064"/>
                <a:gd name="connsiteX1" fmla="*/ 2133312 w 3780527"/>
                <a:gd name="connsiteY1" fmla="*/ 88282 h 4901064"/>
                <a:gd name="connsiteX2" fmla="*/ 2858664 w 3780527"/>
                <a:gd name="connsiteY2" fmla="*/ 993610 h 4901064"/>
                <a:gd name="connsiteX3" fmla="*/ 3779232 w 3780527"/>
                <a:gd name="connsiteY3" fmla="*/ 1337962 h 4901064"/>
                <a:gd name="connsiteX4" fmla="*/ 2499072 w 3780527"/>
                <a:gd name="connsiteY4" fmla="*/ 1429402 h 4901064"/>
                <a:gd name="connsiteX5" fmla="*/ 2209512 w 3780527"/>
                <a:gd name="connsiteY5" fmla="*/ 1033162 h 4901064"/>
                <a:gd name="connsiteX6" fmla="*/ 1744692 w 3780527"/>
                <a:gd name="connsiteY6" fmla="*/ 1909462 h 4901064"/>
                <a:gd name="connsiteX7" fmla="*/ 2681952 w 3780527"/>
                <a:gd name="connsiteY7" fmla="*/ 2397142 h 4901064"/>
                <a:gd name="connsiteX8" fmla="*/ 3582564 w 3780527"/>
                <a:gd name="connsiteY8" fmla="*/ 4896501 h 4901064"/>
                <a:gd name="connsiteX9" fmla="*/ 2079972 w 3780527"/>
                <a:gd name="connsiteY9" fmla="*/ 2747662 h 4901064"/>
                <a:gd name="connsiteX10" fmla="*/ 1173192 w 3780527"/>
                <a:gd name="connsiteY10" fmla="*/ 2389522 h 4901064"/>
                <a:gd name="connsiteX11" fmla="*/ 1173192 w 3780527"/>
                <a:gd name="connsiteY11" fmla="*/ 3387742 h 4901064"/>
                <a:gd name="connsiteX12" fmla="*/ 563592 w 3780527"/>
                <a:gd name="connsiteY12" fmla="*/ 4713622 h 4901064"/>
                <a:gd name="connsiteX13" fmla="*/ 1618 w 3780527"/>
                <a:gd name="connsiteY13" fmla="*/ 4439301 h 4901064"/>
                <a:gd name="connsiteX14" fmla="*/ 525492 w 3780527"/>
                <a:gd name="connsiteY14" fmla="*/ 3189622 h 4901064"/>
                <a:gd name="connsiteX15" fmla="*/ 548352 w 3780527"/>
                <a:gd name="connsiteY15" fmla="*/ 1528462 h 4901064"/>
                <a:gd name="connsiteX16" fmla="*/ 1403698 w 3780527"/>
                <a:gd name="connsiteY16" fmla="*/ 124930 h 4901064"/>
                <a:gd name="connsiteX0" fmla="*/ 1403698 w 3780527"/>
                <a:gd name="connsiteY0" fmla="*/ 124930 h 4901064"/>
                <a:gd name="connsiteX1" fmla="*/ 2133312 w 3780527"/>
                <a:gd name="connsiteY1" fmla="*/ 88282 h 4901064"/>
                <a:gd name="connsiteX2" fmla="*/ 2858664 w 3780527"/>
                <a:gd name="connsiteY2" fmla="*/ 993610 h 4901064"/>
                <a:gd name="connsiteX3" fmla="*/ 3779232 w 3780527"/>
                <a:gd name="connsiteY3" fmla="*/ 1337962 h 4901064"/>
                <a:gd name="connsiteX4" fmla="*/ 2499072 w 3780527"/>
                <a:gd name="connsiteY4" fmla="*/ 1429402 h 4901064"/>
                <a:gd name="connsiteX5" fmla="*/ 2209512 w 3780527"/>
                <a:gd name="connsiteY5" fmla="*/ 1033162 h 4901064"/>
                <a:gd name="connsiteX6" fmla="*/ 1744692 w 3780527"/>
                <a:gd name="connsiteY6" fmla="*/ 1909462 h 4901064"/>
                <a:gd name="connsiteX7" fmla="*/ 2681952 w 3780527"/>
                <a:gd name="connsiteY7" fmla="*/ 2397142 h 4901064"/>
                <a:gd name="connsiteX8" fmla="*/ 3582564 w 3780527"/>
                <a:gd name="connsiteY8" fmla="*/ 4896501 h 4901064"/>
                <a:gd name="connsiteX9" fmla="*/ 2079972 w 3780527"/>
                <a:gd name="connsiteY9" fmla="*/ 2747662 h 4901064"/>
                <a:gd name="connsiteX10" fmla="*/ 1173192 w 3780527"/>
                <a:gd name="connsiteY10" fmla="*/ 2389522 h 4901064"/>
                <a:gd name="connsiteX11" fmla="*/ 1173192 w 3780527"/>
                <a:gd name="connsiteY11" fmla="*/ 3387742 h 4901064"/>
                <a:gd name="connsiteX12" fmla="*/ 563592 w 3780527"/>
                <a:gd name="connsiteY12" fmla="*/ 4713622 h 4901064"/>
                <a:gd name="connsiteX13" fmla="*/ 1618 w 3780527"/>
                <a:gd name="connsiteY13" fmla="*/ 4439301 h 4901064"/>
                <a:gd name="connsiteX14" fmla="*/ 525492 w 3780527"/>
                <a:gd name="connsiteY14" fmla="*/ 3189622 h 4901064"/>
                <a:gd name="connsiteX15" fmla="*/ 548352 w 3780527"/>
                <a:gd name="connsiteY15" fmla="*/ 1528462 h 4901064"/>
                <a:gd name="connsiteX16" fmla="*/ 1403698 w 3780527"/>
                <a:gd name="connsiteY16" fmla="*/ 124930 h 4901064"/>
                <a:gd name="connsiteX0" fmla="*/ 1403698 w 3780527"/>
                <a:gd name="connsiteY0" fmla="*/ 124930 h 4910027"/>
                <a:gd name="connsiteX1" fmla="*/ 2133312 w 3780527"/>
                <a:gd name="connsiteY1" fmla="*/ 88282 h 4910027"/>
                <a:gd name="connsiteX2" fmla="*/ 2858664 w 3780527"/>
                <a:gd name="connsiteY2" fmla="*/ 993610 h 4910027"/>
                <a:gd name="connsiteX3" fmla="*/ 3779232 w 3780527"/>
                <a:gd name="connsiteY3" fmla="*/ 1337962 h 4910027"/>
                <a:gd name="connsiteX4" fmla="*/ 2499072 w 3780527"/>
                <a:gd name="connsiteY4" fmla="*/ 1429402 h 4910027"/>
                <a:gd name="connsiteX5" fmla="*/ 2209512 w 3780527"/>
                <a:gd name="connsiteY5" fmla="*/ 1033162 h 4910027"/>
                <a:gd name="connsiteX6" fmla="*/ 1744692 w 3780527"/>
                <a:gd name="connsiteY6" fmla="*/ 1909462 h 4910027"/>
                <a:gd name="connsiteX7" fmla="*/ 2681952 w 3780527"/>
                <a:gd name="connsiteY7" fmla="*/ 2397142 h 4910027"/>
                <a:gd name="connsiteX8" fmla="*/ 3582564 w 3780527"/>
                <a:gd name="connsiteY8" fmla="*/ 4896501 h 4910027"/>
                <a:gd name="connsiteX9" fmla="*/ 2262852 w 3780527"/>
                <a:gd name="connsiteY9" fmla="*/ 3715401 h 4910027"/>
                <a:gd name="connsiteX10" fmla="*/ 2079972 w 3780527"/>
                <a:gd name="connsiteY10" fmla="*/ 2747662 h 4910027"/>
                <a:gd name="connsiteX11" fmla="*/ 1173192 w 3780527"/>
                <a:gd name="connsiteY11" fmla="*/ 2389522 h 4910027"/>
                <a:gd name="connsiteX12" fmla="*/ 1173192 w 3780527"/>
                <a:gd name="connsiteY12" fmla="*/ 3387742 h 4910027"/>
                <a:gd name="connsiteX13" fmla="*/ 563592 w 3780527"/>
                <a:gd name="connsiteY13" fmla="*/ 4713622 h 4910027"/>
                <a:gd name="connsiteX14" fmla="*/ 1618 w 3780527"/>
                <a:gd name="connsiteY14" fmla="*/ 4439301 h 4910027"/>
                <a:gd name="connsiteX15" fmla="*/ 525492 w 3780527"/>
                <a:gd name="connsiteY15" fmla="*/ 3189622 h 4910027"/>
                <a:gd name="connsiteX16" fmla="*/ 548352 w 3780527"/>
                <a:gd name="connsiteY16" fmla="*/ 1528462 h 4910027"/>
                <a:gd name="connsiteX17" fmla="*/ 1403698 w 3780527"/>
                <a:gd name="connsiteY17" fmla="*/ 124930 h 4910027"/>
                <a:gd name="connsiteX0" fmla="*/ 1403698 w 3780527"/>
                <a:gd name="connsiteY0" fmla="*/ 124930 h 4910027"/>
                <a:gd name="connsiteX1" fmla="*/ 2133312 w 3780527"/>
                <a:gd name="connsiteY1" fmla="*/ 88282 h 4910027"/>
                <a:gd name="connsiteX2" fmla="*/ 2858664 w 3780527"/>
                <a:gd name="connsiteY2" fmla="*/ 993610 h 4910027"/>
                <a:gd name="connsiteX3" fmla="*/ 3779232 w 3780527"/>
                <a:gd name="connsiteY3" fmla="*/ 1337962 h 4910027"/>
                <a:gd name="connsiteX4" fmla="*/ 2499072 w 3780527"/>
                <a:gd name="connsiteY4" fmla="*/ 1429402 h 4910027"/>
                <a:gd name="connsiteX5" fmla="*/ 2209512 w 3780527"/>
                <a:gd name="connsiteY5" fmla="*/ 1033162 h 4910027"/>
                <a:gd name="connsiteX6" fmla="*/ 1744692 w 3780527"/>
                <a:gd name="connsiteY6" fmla="*/ 1909462 h 4910027"/>
                <a:gd name="connsiteX7" fmla="*/ 2681952 w 3780527"/>
                <a:gd name="connsiteY7" fmla="*/ 2397142 h 4910027"/>
                <a:gd name="connsiteX8" fmla="*/ 3582564 w 3780527"/>
                <a:gd name="connsiteY8" fmla="*/ 4896501 h 4910027"/>
                <a:gd name="connsiteX9" fmla="*/ 2262852 w 3780527"/>
                <a:gd name="connsiteY9" fmla="*/ 3715401 h 4910027"/>
                <a:gd name="connsiteX10" fmla="*/ 2079972 w 3780527"/>
                <a:gd name="connsiteY10" fmla="*/ 2747662 h 4910027"/>
                <a:gd name="connsiteX11" fmla="*/ 1173192 w 3780527"/>
                <a:gd name="connsiteY11" fmla="*/ 2389522 h 4910027"/>
                <a:gd name="connsiteX12" fmla="*/ 1173192 w 3780527"/>
                <a:gd name="connsiteY12" fmla="*/ 3387742 h 4910027"/>
                <a:gd name="connsiteX13" fmla="*/ 563592 w 3780527"/>
                <a:gd name="connsiteY13" fmla="*/ 4713622 h 4910027"/>
                <a:gd name="connsiteX14" fmla="*/ 1618 w 3780527"/>
                <a:gd name="connsiteY14" fmla="*/ 4439301 h 4910027"/>
                <a:gd name="connsiteX15" fmla="*/ 525492 w 3780527"/>
                <a:gd name="connsiteY15" fmla="*/ 3189622 h 4910027"/>
                <a:gd name="connsiteX16" fmla="*/ 548352 w 3780527"/>
                <a:gd name="connsiteY16" fmla="*/ 1528462 h 4910027"/>
                <a:gd name="connsiteX17" fmla="*/ 1403698 w 3780527"/>
                <a:gd name="connsiteY17" fmla="*/ 124930 h 4910027"/>
                <a:gd name="connsiteX0" fmla="*/ 1403698 w 3780527"/>
                <a:gd name="connsiteY0" fmla="*/ 124930 h 4910027"/>
                <a:gd name="connsiteX1" fmla="*/ 2133312 w 3780527"/>
                <a:gd name="connsiteY1" fmla="*/ 88282 h 4910027"/>
                <a:gd name="connsiteX2" fmla="*/ 2858664 w 3780527"/>
                <a:gd name="connsiteY2" fmla="*/ 993610 h 4910027"/>
                <a:gd name="connsiteX3" fmla="*/ 3779232 w 3780527"/>
                <a:gd name="connsiteY3" fmla="*/ 1337962 h 4910027"/>
                <a:gd name="connsiteX4" fmla="*/ 2499072 w 3780527"/>
                <a:gd name="connsiteY4" fmla="*/ 1429402 h 4910027"/>
                <a:gd name="connsiteX5" fmla="*/ 2209512 w 3780527"/>
                <a:gd name="connsiteY5" fmla="*/ 1033162 h 4910027"/>
                <a:gd name="connsiteX6" fmla="*/ 1744692 w 3780527"/>
                <a:gd name="connsiteY6" fmla="*/ 1909462 h 4910027"/>
                <a:gd name="connsiteX7" fmla="*/ 2681952 w 3780527"/>
                <a:gd name="connsiteY7" fmla="*/ 2397142 h 4910027"/>
                <a:gd name="connsiteX8" fmla="*/ 3582564 w 3780527"/>
                <a:gd name="connsiteY8" fmla="*/ 4896501 h 4910027"/>
                <a:gd name="connsiteX9" fmla="*/ 2262852 w 3780527"/>
                <a:gd name="connsiteY9" fmla="*/ 3715401 h 4910027"/>
                <a:gd name="connsiteX10" fmla="*/ 2079972 w 3780527"/>
                <a:gd name="connsiteY10" fmla="*/ 2747662 h 4910027"/>
                <a:gd name="connsiteX11" fmla="*/ 1173192 w 3780527"/>
                <a:gd name="connsiteY11" fmla="*/ 2389522 h 4910027"/>
                <a:gd name="connsiteX12" fmla="*/ 1173192 w 3780527"/>
                <a:gd name="connsiteY12" fmla="*/ 3387742 h 4910027"/>
                <a:gd name="connsiteX13" fmla="*/ 563592 w 3780527"/>
                <a:gd name="connsiteY13" fmla="*/ 4713622 h 4910027"/>
                <a:gd name="connsiteX14" fmla="*/ 1618 w 3780527"/>
                <a:gd name="connsiteY14" fmla="*/ 4439301 h 4910027"/>
                <a:gd name="connsiteX15" fmla="*/ 525492 w 3780527"/>
                <a:gd name="connsiteY15" fmla="*/ 3189622 h 4910027"/>
                <a:gd name="connsiteX16" fmla="*/ 548352 w 3780527"/>
                <a:gd name="connsiteY16" fmla="*/ 1528462 h 4910027"/>
                <a:gd name="connsiteX17" fmla="*/ 1403698 w 3780527"/>
                <a:gd name="connsiteY17" fmla="*/ 124930 h 4910027"/>
                <a:gd name="connsiteX0" fmla="*/ 1403698 w 3780527"/>
                <a:gd name="connsiteY0" fmla="*/ 124930 h 4910630"/>
                <a:gd name="connsiteX1" fmla="*/ 2133312 w 3780527"/>
                <a:gd name="connsiteY1" fmla="*/ 88282 h 4910630"/>
                <a:gd name="connsiteX2" fmla="*/ 2858664 w 3780527"/>
                <a:gd name="connsiteY2" fmla="*/ 993610 h 4910630"/>
                <a:gd name="connsiteX3" fmla="*/ 3779232 w 3780527"/>
                <a:gd name="connsiteY3" fmla="*/ 1337962 h 4910630"/>
                <a:gd name="connsiteX4" fmla="*/ 2499072 w 3780527"/>
                <a:gd name="connsiteY4" fmla="*/ 1429402 h 4910630"/>
                <a:gd name="connsiteX5" fmla="*/ 2209512 w 3780527"/>
                <a:gd name="connsiteY5" fmla="*/ 1033162 h 4910630"/>
                <a:gd name="connsiteX6" fmla="*/ 1744692 w 3780527"/>
                <a:gd name="connsiteY6" fmla="*/ 1909462 h 4910630"/>
                <a:gd name="connsiteX7" fmla="*/ 2681952 w 3780527"/>
                <a:gd name="connsiteY7" fmla="*/ 2397142 h 4910630"/>
                <a:gd name="connsiteX8" fmla="*/ 3582564 w 3780527"/>
                <a:gd name="connsiteY8" fmla="*/ 4896501 h 4910630"/>
                <a:gd name="connsiteX9" fmla="*/ 2247612 w 3780527"/>
                <a:gd name="connsiteY9" fmla="*/ 3761121 h 4910630"/>
                <a:gd name="connsiteX10" fmla="*/ 2079972 w 3780527"/>
                <a:gd name="connsiteY10" fmla="*/ 2747662 h 4910630"/>
                <a:gd name="connsiteX11" fmla="*/ 1173192 w 3780527"/>
                <a:gd name="connsiteY11" fmla="*/ 2389522 h 4910630"/>
                <a:gd name="connsiteX12" fmla="*/ 1173192 w 3780527"/>
                <a:gd name="connsiteY12" fmla="*/ 3387742 h 4910630"/>
                <a:gd name="connsiteX13" fmla="*/ 563592 w 3780527"/>
                <a:gd name="connsiteY13" fmla="*/ 4713622 h 4910630"/>
                <a:gd name="connsiteX14" fmla="*/ 1618 w 3780527"/>
                <a:gd name="connsiteY14" fmla="*/ 4439301 h 4910630"/>
                <a:gd name="connsiteX15" fmla="*/ 525492 w 3780527"/>
                <a:gd name="connsiteY15" fmla="*/ 3189622 h 4910630"/>
                <a:gd name="connsiteX16" fmla="*/ 548352 w 3780527"/>
                <a:gd name="connsiteY16" fmla="*/ 1528462 h 4910630"/>
                <a:gd name="connsiteX17" fmla="*/ 1403698 w 3780527"/>
                <a:gd name="connsiteY17" fmla="*/ 124930 h 4910630"/>
                <a:gd name="connsiteX0" fmla="*/ 1403698 w 3780527"/>
                <a:gd name="connsiteY0" fmla="*/ 124930 h 4961907"/>
                <a:gd name="connsiteX1" fmla="*/ 2133312 w 3780527"/>
                <a:gd name="connsiteY1" fmla="*/ 88282 h 4961907"/>
                <a:gd name="connsiteX2" fmla="*/ 2858664 w 3780527"/>
                <a:gd name="connsiteY2" fmla="*/ 993610 h 4961907"/>
                <a:gd name="connsiteX3" fmla="*/ 3779232 w 3780527"/>
                <a:gd name="connsiteY3" fmla="*/ 1337962 h 4961907"/>
                <a:gd name="connsiteX4" fmla="*/ 2499072 w 3780527"/>
                <a:gd name="connsiteY4" fmla="*/ 1429402 h 4961907"/>
                <a:gd name="connsiteX5" fmla="*/ 2209512 w 3780527"/>
                <a:gd name="connsiteY5" fmla="*/ 1033162 h 4961907"/>
                <a:gd name="connsiteX6" fmla="*/ 1744692 w 3780527"/>
                <a:gd name="connsiteY6" fmla="*/ 1909462 h 4961907"/>
                <a:gd name="connsiteX7" fmla="*/ 2681952 w 3780527"/>
                <a:gd name="connsiteY7" fmla="*/ 2397142 h 4961907"/>
                <a:gd name="connsiteX8" fmla="*/ 3582564 w 3780527"/>
                <a:gd name="connsiteY8" fmla="*/ 4896501 h 4961907"/>
                <a:gd name="connsiteX9" fmla="*/ 2864832 w 3780527"/>
                <a:gd name="connsiteY9" fmla="*/ 3715400 h 4961907"/>
                <a:gd name="connsiteX10" fmla="*/ 2247612 w 3780527"/>
                <a:gd name="connsiteY10" fmla="*/ 3761121 h 4961907"/>
                <a:gd name="connsiteX11" fmla="*/ 2079972 w 3780527"/>
                <a:gd name="connsiteY11" fmla="*/ 2747662 h 4961907"/>
                <a:gd name="connsiteX12" fmla="*/ 1173192 w 3780527"/>
                <a:gd name="connsiteY12" fmla="*/ 2389522 h 4961907"/>
                <a:gd name="connsiteX13" fmla="*/ 1173192 w 3780527"/>
                <a:gd name="connsiteY13" fmla="*/ 3387742 h 4961907"/>
                <a:gd name="connsiteX14" fmla="*/ 563592 w 3780527"/>
                <a:gd name="connsiteY14" fmla="*/ 4713622 h 4961907"/>
                <a:gd name="connsiteX15" fmla="*/ 1618 w 3780527"/>
                <a:gd name="connsiteY15" fmla="*/ 4439301 h 4961907"/>
                <a:gd name="connsiteX16" fmla="*/ 525492 w 3780527"/>
                <a:gd name="connsiteY16" fmla="*/ 3189622 h 4961907"/>
                <a:gd name="connsiteX17" fmla="*/ 548352 w 3780527"/>
                <a:gd name="connsiteY17" fmla="*/ 1528462 h 4961907"/>
                <a:gd name="connsiteX18" fmla="*/ 1403698 w 3780527"/>
                <a:gd name="connsiteY18" fmla="*/ 124930 h 4961907"/>
                <a:gd name="connsiteX0" fmla="*/ 1403698 w 3780527"/>
                <a:gd name="connsiteY0" fmla="*/ 124930 h 4961907"/>
                <a:gd name="connsiteX1" fmla="*/ 2133312 w 3780527"/>
                <a:gd name="connsiteY1" fmla="*/ 88282 h 4961907"/>
                <a:gd name="connsiteX2" fmla="*/ 2858664 w 3780527"/>
                <a:gd name="connsiteY2" fmla="*/ 993610 h 4961907"/>
                <a:gd name="connsiteX3" fmla="*/ 3779232 w 3780527"/>
                <a:gd name="connsiteY3" fmla="*/ 1337962 h 4961907"/>
                <a:gd name="connsiteX4" fmla="*/ 2499072 w 3780527"/>
                <a:gd name="connsiteY4" fmla="*/ 1429402 h 4961907"/>
                <a:gd name="connsiteX5" fmla="*/ 2209512 w 3780527"/>
                <a:gd name="connsiteY5" fmla="*/ 1033162 h 4961907"/>
                <a:gd name="connsiteX6" fmla="*/ 1744692 w 3780527"/>
                <a:gd name="connsiteY6" fmla="*/ 1909462 h 4961907"/>
                <a:gd name="connsiteX7" fmla="*/ 2681952 w 3780527"/>
                <a:gd name="connsiteY7" fmla="*/ 2397142 h 4961907"/>
                <a:gd name="connsiteX8" fmla="*/ 3582564 w 3780527"/>
                <a:gd name="connsiteY8" fmla="*/ 4896501 h 4961907"/>
                <a:gd name="connsiteX9" fmla="*/ 2864832 w 3780527"/>
                <a:gd name="connsiteY9" fmla="*/ 3715400 h 4961907"/>
                <a:gd name="connsiteX10" fmla="*/ 2247612 w 3780527"/>
                <a:gd name="connsiteY10" fmla="*/ 3761121 h 4961907"/>
                <a:gd name="connsiteX11" fmla="*/ 2079972 w 3780527"/>
                <a:gd name="connsiteY11" fmla="*/ 2747662 h 4961907"/>
                <a:gd name="connsiteX12" fmla="*/ 1173192 w 3780527"/>
                <a:gd name="connsiteY12" fmla="*/ 2389522 h 4961907"/>
                <a:gd name="connsiteX13" fmla="*/ 1173192 w 3780527"/>
                <a:gd name="connsiteY13" fmla="*/ 3387742 h 4961907"/>
                <a:gd name="connsiteX14" fmla="*/ 563592 w 3780527"/>
                <a:gd name="connsiteY14" fmla="*/ 4713622 h 4961907"/>
                <a:gd name="connsiteX15" fmla="*/ 1618 w 3780527"/>
                <a:gd name="connsiteY15" fmla="*/ 4439301 h 4961907"/>
                <a:gd name="connsiteX16" fmla="*/ 525492 w 3780527"/>
                <a:gd name="connsiteY16" fmla="*/ 3189622 h 4961907"/>
                <a:gd name="connsiteX17" fmla="*/ 548352 w 3780527"/>
                <a:gd name="connsiteY17" fmla="*/ 1528462 h 4961907"/>
                <a:gd name="connsiteX18" fmla="*/ 1403698 w 3780527"/>
                <a:gd name="connsiteY18" fmla="*/ 124930 h 4961907"/>
                <a:gd name="connsiteX0" fmla="*/ 1403698 w 3780527"/>
                <a:gd name="connsiteY0" fmla="*/ 124930 h 4823305"/>
                <a:gd name="connsiteX1" fmla="*/ 2133312 w 3780527"/>
                <a:gd name="connsiteY1" fmla="*/ 88282 h 4823305"/>
                <a:gd name="connsiteX2" fmla="*/ 2858664 w 3780527"/>
                <a:gd name="connsiteY2" fmla="*/ 993610 h 4823305"/>
                <a:gd name="connsiteX3" fmla="*/ 3779232 w 3780527"/>
                <a:gd name="connsiteY3" fmla="*/ 1337962 h 4823305"/>
                <a:gd name="connsiteX4" fmla="*/ 2499072 w 3780527"/>
                <a:gd name="connsiteY4" fmla="*/ 1429402 h 4823305"/>
                <a:gd name="connsiteX5" fmla="*/ 2209512 w 3780527"/>
                <a:gd name="connsiteY5" fmla="*/ 1033162 h 4823305"/>
                <a:gd name="connsiteX6" fmla="*/ 1744692 w 3780527"/>
                <a:gd name="connsiteY6" fmla="*/ 1909462 h 4823305"/>
                <a:gd name="connsiteX7" fmla="*/ 2681952 w 3780527"/>
                <a:gd name="connsiteY7" fmla="*/ 2397142 h 4823305"/>
                <a:gd name="connsiteX8" fmla="*/ 2864832 w 3780527"/>
                <a:gd name="connsiteY8" fmla="*/ 3715400 h 4823305"/>
                <a:gd name="connsiteX9" fmla="*/ 2247612 w 3780527"/>
                <a:gd name="connsiteY9" fmla="*/ 3761121 h 4823305"/>
                <a:gd name="connsiteX10" fmla="*/ 2079972 w 3780527"/>
                <a:gd name="connsiteY10" fmla="*/ 2747662 h 4823305"/>
                <a:gd name="connsiteX11" fmla="*/ 1173192 w 3780527"/>
                <a:gd name="connsiteY11" fmla="*/ 2389522 h 4823305"/>
                <a:gd name="connsiteX12" fmla="*/ 1173192 w 3780527"/>
                <a:gd name="connsiteY12" fmla="*/ 3387742 h 4823305"/>
                <a:gd name="connsiteX13" fmla="*/ 563592 w 3780527"/>
                <a:gd name="connsiteY13" fmla="*/ 4713622 h 4823305"/>
                <a:gd name="connsiteX14" fmla="*/ 1618 w 3780527"/>
                <a:gd name="connsiteY14" fmla="*/ 4439301 h 4823305"/>
                <a:gd name="connsiteX15" fmla="*/ 525492 w 3780527"/>
                <a:gd name="connsiteY15" fmla="*/ 3189622 h 4823305"/>
                <a:gd name="connsiteX16" fmla="*/ 548352 w 3780527"/>
                <a:gd name="connsiteY16" fmla="*/ 1528462 h 4823305"/>
                <a:gd name="connsiteX17" fmla="*/ 1403698 w 3780527"/>
                <a:gd name="connsiteY17" fmla="*/ 124930 h 4823305"/>
                <a:gd name="connsiteX0" fmla="*/ 1403698 w 3780527"/>
                <a:gd name="connsiteY0" fmla="*/ 124930 h 4823305"/>
                <a:gd name="connsiteX1" fmla="*/ 2133312 w 3780527"/>
                <a:gd name="connsiteY1" fmla="*/ 88282 h 4823305"/>
                <a:gd name="connsiteX2" fmla="*/ 2858664 w 3780527"/>
                <a:gd name="connsiteY2" fmla="*/ 993610 h 4823305"/>
                <a:gd name="connsiteX3" fmla="*/ 3779232 w 3780527"/>
                <a:gd name="connsiteY3" fmla="*/ 1337962 h 4823305"/>
                <a:gd name="connsiteX4" fmla="*/ 2499072 w 3780527"/>
                <a:gd name="connsiteY4" fmla="*/ 1429402 h 4823305"/>
                <a:gd name="connsiteX5" fmla="*/ 2209512 w 3780527"/>
                <a:gd name="connsiteY5" fmla="*/ 1033162 h 4823305"/>
                <a:gd name="connsiteX6" fmla="*/ 1744692 w 3780527"/>
                <a:gd name="connsiteY6" fmla="*/ 1909462 h 4823305"/>
                <a:gd name="connsiteX7" fmla="*/ 2681952 w 3780527"/>
                <a:gd name="connsiteY7" fmla="*/ 2397142 h 4823305"/>
                <a:gd name="connsiteX8" fmla="*/ 2864832 w 3780527"/>
                <a:gd name="connsiteY8" fmla="*/ 3715400 h 4823305"/>
                <a:gd name="connsiteX9" fmla="*/ 2247612 w 3780527"/>
                <a:gd name="connsiteY9" fmla="*/ 3761121 h 4823305"/>
                <a:gd name="connsiteX10" fmla="*/ 2079972 w 3780527"/>
                <a:gd name="connsiteY10" fmla="*/ 2747662 h 4823305"/>
                <a:gd name="connsiteX11" fmla="*/ 1173192 w 3780527"/>
                <a:gd name="connsiteY11" fmla="*/ 2389522 h 4823305"/>
                <a:gd name="connsiteX12" fmla="*/ 1173192 w 3780527"/>
                <a:gd name="connsiteY12" fmla="*/ 3387742 h 4823305"/>
                <a:gd name="connsiteX13" fmla="*/ 563592 w 3780527"/>
                <a:gd name="connsiteY13" fmla="*/ 4713622 h 4823305"/>
                <a:gd name="connsiteX14" fmla="*/ 1618 w 3780527"/>
                <a:gd name="connsiteY14" fmla="*/ 4439301 h 4823305"/>
                <a:gd name="connsiteX15" fmla="*/ 525492 w 3780527"/>
                <a:gd name="connsiteY15" fmla="*/ 3189622 h 4823305"/>
                <a:gd name="connsiteX16" fmla="*/ 548352 w 3780527"/>
                <a:gd name="connsiteY16" fmla="*/ 1528462 h 4823305"/>
                <a:gd name="connsiteX17" fmla="*/ 1403698 w 3780527"/>
                <a:gd name="connsiteY17" fmla="*/ 124930 h 4823305"/>
                <a:gd name="connsiteX0" fmla="*/ 1403698 w 3780527"/>
                <a:gd name="connsiteY0" fmla="*/ 124930 h 4823305"/>
                <a:gd name="connsiteX1" fmla="*/ 2133312 w 3780527"/>
                <a:gd name="connsiteY1" fmla="*/ 88282 h 4823305"/>
                <a:gd name="connsiteX2" fmla="*/ 2858664 w 3780527"/>
                <a:gd name="connsiteY2" fmla="*/ 993610 h 4823305"/>
                <a:gd name="connsiteX3" fmla="*/ 3779232 w 3780527"/>
                <a:gd name="connsiteY3" fmla="*/ 1337962 h 4823305"/>
                <a:gd name="connsiteX4" fmla="*/ 2499072 w 3780527"/>
                <a:gd name="connsiteY4" fmla="*/ 1429402 h 4823305"/>
                <a:gd name="connsiteX5" fmla="*/ 2209512 w 3780527"/>
                <a:gd name="connsiteY5" fmla="*/ 1033162 h 4823305"/>
                <a:gd name="connsiteX6" fmla="*/ 1744692 w 3780527"/>
                <a:gd name="connsiteY6" fmla="*/ 1909462 h 4823305"/>
                <a:gd name="connsiteX7" fmla="*/ 2697192 w 3780527"/>
                <a:gd name="connsiteY7" fmla="*/ 2442862 h 4823305"/>
                <a:gd name="connsiteX8" fmla="*/ 2864832 w 3780527"/>
                <a:gd name="connsiteY8" fmla="*/ 3715400 h 4823305"/>
                <a:gd name="connsiteX9" fmla="*/ 2247612 w 3780527"/>
                <a:gd name="connsiteY9" fmla="*/ 3761121 h 4823305"/>
                <a:gd name="connsiteX10" fmla="*/ 2079972 w 3780527"/>
                <a:gd name="connsiteY10" fmla="*/ 2747662 h 4823305"/>
                <a:gd name="connsiteX11" fmla="*/ 1173192 w 3780527"/>
                <a:gd name="connsiteY11" fmla="*/ 2389522 h 4823305"/>
                <a:gd name="connsiteX12" fmla="*/ 1173192 w 3780527"/>
                <a:gd name="connsiteY12" fmla="*/ 3387742 h 4823305"/>
                <a:gd name="connsiteX13" fmla="*/ 563592 w 3780527"/>
                <a:gd name="connsiteY13" fmla="*/ 4713622 h 4823305"/>
                <a:gd name="connsiteX14" fmla="*/ 1618 w 3780527"/>
                <a:gd name="connsiteY14" fmla="*/ 4439301 h 4823305"/>
                <a:gd name="connsiteX15" fmla="*/ 525492 w 3780527"/>
                <a:gd name="connsiteY15" fmla="*/ 3189622 h 4823305"/>
                <a:gd name="connsiteX16" fmla="*/ 548352 w 3780527"/>
                <a:gd name="connsiteY16" fmla="*/ 1528462 h 4823305"/>
                <a:gd name="connsiteX17" fmla="*/ 1403698 w 3780527"/>
                <a:gd name="connsiteY17" fmla="*/ 124930 h 4823305"/>
                <a:gd name="connsiteX0" fmla="*/ 1403698 w 3780527"/>
                <a:gd name="connsiteY0" fmla="*/ 124930 h 4823305"/>
                <a:gd name="connsiteX1" fmla="*/ 2133312 w 3780527"/>
                <a:gd name="connsiteY1" fmla="*/ 88282 h 4823305"/>
                <a:gd name="connsiteX2" fmla="*/ 2858664 w 3780527"/>
                <a:gd name="connsiteY2" fmla="*/ 993610 h 4823305"/>
                <a:gd name="connsiteX3" fmla="*/ 3779232 w 3780527"/>
                <a:gd name="connsiteY3" fmla="*/ 1337962 h 4823305"/>
                <a:gd name="connsiteX4" fmla="*/ 2499072 w 3780527"/>
                <a:gd name="connsiteY4" fmla="*/ 1429402 h 4823305"/>
                <a:gd name="connsiteX5" fmla="*/ 2209512 w 3780527"/>
                <a:gd name="connsiteY5" fmla="*/ 1033162 h 4823305"/>
                <a:gd name="connsiteX6" fmla="*/ 1744692 w 3780527"/>
                <a:gd name="connsiteY6" fmla="*/ 1909462 h 4823305"/>
                <a:gd name="connsiteX7" fmla="*/ 2704812 w 3780527"/>
                <a:gd name="connsiteY7" fmla="*/ 2397142 h 4823305"/>
                <a:gd name="connsiteX8" fmla="*/ 2864832 w 3780527"/>
                <a:gd name="connsiteY8" fmla="*/ 3715400 h 4823305"/>
                <a:gd name="connsiteX9" fmla="*/ 2247612 w 3780527"/>
                <a:gd name="connsiteY9" fmla="*/ 3761121 h 4823305"/>
                <a:gd name="connsiteX10" fmla="*/ 2079972 w 3780527"/>
                <a:gd name="connsiteY10" fmla="*/ 2747662 h 4823305"/>
                <a:gd name="connsiteX11" fmla="*/ 1173192 w 3780527"/>
                <a:gd name="connsiteY11" fmla="*/ 2389522 h 4823305"/>
                <a:gd name="connsiteX12" fmla="*/ 1173192 w 3780527"/>
                <a:gd name="connsiteY12" fmla="*/ 3387742 h 4823305"/>
                <a:gd name="connsiteX13" fmla="*/ 563592 w 3780527"/>
                <a:gd name="connsiteY13" fmla="*/ 4713622 h 4823305"/>
                <a:gd name="connsiteX14" fmla="*/ 1618 w 3780527"/>
                <a:gd name="connsiteY14" fmla="*/ 4439301 h 4823305"/>
                <a:gd name="connsiteX15" fmla="*/ 525492 w 3780527"/>
                <a:gd name="connsiteY15" fmla="*/ 3189622 h 4823305"/>
                <a:gd name="connsiteX16" fmla="*/ 548352 w 3780527"/>
                <a:gd name="connsiteY16" fmla="*/ 1528462 h 4823305"/>
                <a:gd name="connsiteX17" fmla="*/ 1403698 w 3780527"/>
                <a:gd name="connsiteY17" fmla="*/ 124930 h 4823305"/>
                <a:gd name="connsiteX0" fmla="*/ 1403698 w 3780527"/>
                <a:gd name="connsiteY0" fmla="*/ 124930 h 4823305"/>
                <a:gd name="connsiteX1" fmla="*/ 2133312 w 3780527"/>
                <a:gd name="connsiteY1" fmla="*/ 88282 h 4823305"/>
                <a:gd name="connsiteX2" fmla="*/ 2858664 w 3780527"/>
                <a:gd name="connsiteY2" fmla="*/ 993610 h 4823305"/>
                <a:gd name="connsiteX3" fmla="*/ 3779232 w 3780527"/>
                <a:gd name="connsiteY3" fmla="*/ 1337962 h 4823305"/>
                <a:gd name="connsiteX4" fmla="*/ 2499072 w 3780527"/>
                <a:gd name="connsiteY4" fmla="*/ 1429402 h 4823305"/>
                <a:gd name="connsiteX5" fmla="*/ 2209512 w 3780527"/>
                <a:gd name="connsiteY5" fmla="*/ 1033162 h 4823305"/>
                <a:gd name="connsiteX6" fmla="*/ 1744692 w 3780527"/>
                <a:gd name="connsiteY6" fmla="*/ 1909462 h 4823305"/>
                <a:gd name="connsiteX7" fmla="*/ 2697192 w 3780527"/>
                <a:gd name="connsiteY7" fmla="*/ 2397142 h 4823305"/>
                <a:gd name="connsiteX8" fmla="*/ 2864832 w 3780527"/>
                <a:gd name="connsiteY8" fmla="*/ 3715400 h 4823305"/>
                <a:gd name="connsiteX9" fmla="*/ 2247612 w 3780527"/>
                <a:gd name="connsiteY9" fmla="*/ 3761121 h 4823305"/>
                <a:gd name="connsiteX10" fmla="*/ 2079972 w 3780527"/>
                <a:gd name="connsiteY10" fmla="*/ 2747662 h 4823305"/>
                <a:gd name="connsiteX11" fmla="*/ 1173192 w 3780527"/>
                <a:gd name="connsiteY11" fmla="*/ 2389522 h 4823305"/>
                <a:gd name="connsiteX12" fmla="*/ 1173192 w 3780527"/>
                <a:gd name="connsiteY12" fmla="*/ 3387742 h 4823305"/>
                <a:gd name="connsiteX13" fmla="*/ 563592 w 3780527"/>
                <a:gd name="connsiteY13" fmla="*/ 4713622 h 4823305"/>
                <a:gd name="connsiteX14" fmla="*/ 1618 w 3780527"/>
                <a:gd name="connsiteY14" fmla="*/ 4439301 h 4823305"/>
                <a:gd name="connsiteX15" fmla="*/ 525492 w 3780527"/>
                <a:gd name="connsiteY15" fmla="*/ 3189622 h 4823305"/>
                <a:gd name="connsiteX16" fmla="*/ 548352 w 3780527"/>
                <a:gd name="connsiteY16" fmla="*/ 1528462 h 4823305"/>
                <a:gd name="connsiteX17" fmla="*/ 1403698 w 3780527"/>
                <a:gd name="connsiteY17" fmla="*/ 124930 h 4823305"/>
                <a:gd name="connsiteX0" fmla="*/ 1403698 w 3779232"/>
                <a:gd name="connsiteY0" fmla="*/ 124930 h 4823305"/>
                <a:gd name="connsiteX1" fmla="*/ 2133312 w 3779232"/>
                <a:gd name="connsiteY1" fmla="*/ 88282 h 4823305"/>
                <a:gd name="connsiteX2" fmla="*/ 2858664 w 3779232"/>
                <a:gd name="connsiteY2" fmla="*/ 993610 h 4823305"/>
                <a:gd name="connsiteX3" fmla="*/ 3779232 w 3779232"/>
                <a:gd name="connsiteY3" fmla="*/ 1337962 h 4823305"/>
                <a:gd name="connsiteX4" fmla="*/ 2209512 w 3779232"/>
                <a:gd name="connsiteY4" fmla="*/ 1033162 h 4823305"/>
                <a:gd name="connsiteX5" fmla="*/ 1744692 w 3779232"/>
                <a:gd name="connsiteY5" fmla="*/ 1909462 h 4823305"/>
                <a:gd name="connsiteX6" fmla="*/ 2697192 w 3779232"/>
                <a:gd name="connsiteY6" fmla="*/ 2397142 h 4823305"/>
                <a:gd name="connsiteX7" fmla="*/ 2864832 w 3779232"/>
                <a:gd name="connsiteY7" fmla="*/ 3715400 h 4823305"/>
                <a:gd name="connsiteX8" fmla="*/ 2247612 w 3779232"/>
                <a:gd name="connsiteY8" fmla="*/ 3761121 h 4823305"/>
                <a:gd name="connsiteX9" fmla="*/ 2079972 w 3779232"/>
                <a:gd name="connsiteY9" fmla="*/ 2747662 h 4823305"/>
                <a:gd name="connsiteX10" fmla="*/ 1173192 w 3779232"/>
                <a:gd name="connsiteY10" fmla="*/ 2389522 h 4823305"/>
                <a:gd name="connsiteX11" fmla="*/ 1173192 w 3779232"/>
                <a:gd name="connsiteY11" fmla="*/ 3387742 h 4823305"/>
                <a:gd name="connsiteX12" fmla="*/ 563592 w 3779232"/>
                <a:gd name="connsiteY12" fmla="*/ 4713622 h 4823305"/>
                <a:gd name="connsiteX13" fmla="*/ 1618 w 3779232"/>
                <a:gd name="connsiteY13" fmla="*/ 4439301 h 4823305"/>
                <a:gd name="connsiteX14" fmla="*/ 525492 w 3779232"/>
                <a:gd name="connsiteY14" fmla="*/ 3189622 h 4823305"/>
                <a:gd name="connsiteX15" fmla="*/ 548352 w 3779232"/>
                <a:gd name="connsiteY15" fmla="*/ 1528462 h 4823305"/>
                <a:gd name="connsiteX16" fmla="*/ 1403698 w 3779232"/>
                <a:gd name="connsiteY16" fmla="*/ 124930 h 4823305"/>
                <a:gd name="connsiteX0" fmla="*/ 1403698 w 3779232"/>
                <a:gd name="connsiteY0" fmla="*/ 124930 h 4823305"/>
                <a:gd name="connsiteX1" fmla="*/ 2133312 w 3779232"/>
                <a:gd name="connsiteY1" fmla="*/ 88282 h 4823305"/>
                <a:gd name="connsiteX2" fmla="*/ 2858664 w 3779232"/>
                <a:gd name="connsiteY2" fmla="*/ 993610 h 4823305"/>
                <a:gd name="connsiteX3" fmla="*/ 3779232 w 3779232"/>
                <a:gd name="connsiteY3" fmla="*/ 1337962 h 4823305"/>
                <a:gd name="connsiteX4" fmla="*/ 2547967 w 3779232"/>
                <a:gd name="connsiteY4" fmla="*/ 1362725 h 4823305"/>
                <a:gd name="connsiteX5" fmla="*/ 2209512 w 3779232"/>
                <a:gd name="connsiteY5" fmla="*/ 1033162 h 4823305"/>
                <a:gd name="connsiteX6" fmla="*/ 1744692 w 3779232"/>
                <a:gd name="connsiteY6" fmla="*/ 1909462 h 4823305"/>
                <a:gd name="connsiteX7" fmla="*/ 2697192 w 3779232"/>
                <a:gd name="connsiteY7" fmla="*/ 2397142 h 4823305"/>
                <a:gd name="connsiteX8" fmla="*/ 2864832 w 3779232"/>
                <a:gd name="connsiteY8" fmla="*/ 3715400 h 4823305"/>
                <a:gd name="connsiteX9" fmla="*/ 2247612 w 3779232"/>
                <a:gd name="connsiteY9" fmla="*/ 3761121 h 4823305"/>
                <a:gd name="connsiteX10" fmla="*/ 2079972 w 3779232"/>
                <a:gd name="connsiteY10" fmla="*/ 2747662 h 4823305"/>
                <a:gd name="connsiteX11" fmla="*/ 1173192 w 3779232"/>
                <a:gd name="connsiteY11" fmla="*/ 2389522 h 4823305"/>
                <a:gd name="connsiteX12" fmla="*/ 1173192 w 3779232"/>
                <a:gd name="connsiteY12" fmla="*/ 3387742 h 4823305"/>
                <a:gd name="connsiteX13" fmla="*/ 563592 w 3779232"/>
                <a:gd name="connsiteY13" fmla="*/ 4713622 h 4823305"/>
                <a:gd name="connsiteX14" fmla="*/ 1618 w 3779232"/>
                <a:gd name="connsiteY14" fmla="*/ 4439301 h 4823305"/>
                <a:gd name="connsiteX15" fmla="*/ 525492 w 3779232"/>
                <a:gd name="connsiteY15" fmla="*/ 3189622 h 4823305"/>
                <a:gd name="connsiteX16" fmla="*/ 548352 w 3779232"/>
                <a:gd name="connsiteY16" fmla="*/ 1528462 h 4823305"/>
                <a:gd name="connsiteX17" fmla="*/ 1403698 w 3779232"/>
                <a:gd name="connsiteY17" fmla="*/ 124930 h 4823305"/>
                <a:gd name="connsiteX0" fmla="*/ 1403698 w 3815958"/>
                <a:gd name="connsiteY0" fmla="*/ 124930 h 4823305"/>
                <a:gd name="connsiteX1" fmla="*/ 2133312 w 3815958"/>
                <a:gd name="connsiteY1" fmla="*/ 88282 h 4823305"/>
                <a:gd name="connsiteX2" fmla="*/ 2858664 w 3815958"/>
                <a:gd name="connsiteY2" fmla="*/ 993610 h 4823305"/>
                <a:gd name="connsiteX3" fmla="*/ 3779232 w 3815958"/>
                <a:gd name="connsiteY3" fmla="*/ 1337962 h 4823305"/>
                <a:gd name="connsiteX4" fmla="*/ 3602067 w 3815958"/>
                <a:gd name="connsiteY4" fmla="*/ 1708800 h 4823305"/>
                <a:gd name="connsiteX5" fmla="*/ 2547967 w 3815958"/>
                <a:gd name="connsiteY5" fmla="*/ 1362725 h 4823305"/>
                <a:gd name="connsiteX6" fmla="*/ 2209512 w 3815958"/>
                <a:gd name="connsiteY6" fmla="*/ 1033162 h 4823305"/>
                <a:gd name="connsiteX7" fmla="*/ 1744692 w 3815958"/>
                <a:gd name="connsiteY7" fmla="*/ 1909462 h 4823305"/>
                <a:gd name="connsiteX8" fmla="*/ 2697192 w 3815958"/>
                <a:gd name="connsiteY8" fmla="*/ 2397142 h 4823305"/>
                <a:gd name="connsiteX9" fmla="*/ 2864832 w 3815958"/>
                <a:gd name="connsiteY9" fmla="*/ 3715400 h 4823305"/>
                <a:gd name="connsiteX10" fmla="*/ 2247612 w 3815958"/>
                <a:gd name="connsiteY10" fmla="*/ 3761121 h 4823305"/>
                <a:gd name="connsiteX11" fmla="*/ 2079972 w 3815958"/>
                <a:gd name="connsiteY11" fmla="*/ 2747662 h 4823305"/>
                <a:gd name="connsiteX12" fmla="*/ 1173192 w 3815958"/>
                <a:gd name="connsiteY12" fmla="*/ 2389522 h 4823305"/>
                <a:gd name="connsiteX13" fmla="*/ 1173192 w 3815958"/>
                <a:gd name="connsiteY13" fmla="*/ 3387742 h 4823305"/>
                <a:gd name="connsiteX14" fmla="*/ 563592 w 3815958"/>
                <a:gd name="connsiteY14" fmla="*/ 4713622 h 4823305"/>
                <a:gd name="connsiteX15" fmla="*/ 1618 w 3815958"/>
                <a:gd name="connsiteY15" fmla="*/ 4439301 h 4823305"/>
                <a:gd name="connsiteX16" fmla="*/ 525492 w 3815958"/>
                <a:gd name="connsiteY16" fmla="*/ 3189622 h 4823305"/>
                <a:gd name="connsiteX17" fmla="*/ 548352 w 3815958"/>
                <a:gd name="connsiteY17" fmla="*/ 1528462 h 4823305"/>
                <a:gd name="connsiteX18" fmla="*/ 1403698 w 3815958"/>
                <a:gd name="connsiteY18" fmla="*/ 124930 h 4823305"/>
                <a:gd name="connsiteX0" fmla="*/ 1403698 w 3847195"/>
                <a:gd name="connsiteY0" fmla="*/ 124930 h 4823305"/>
                <a:gd name="connsiteX1" fmla="*/ 2133312 w 3847195"/>
                <a:gd name="connsiteY1" fmla="*/ 88282 h 4823305"/>
                <a:gd name="connsiteX2" fmla="*/ 2858664 w 3847195"/>
                <a:gd name="connsiteY2" fmla="*/ 993610 h 4823305"/>
                <a:gd name="connsiteX3" fmla="*/ 3817332 w 3847195"/>
                <a:gd name="connsiteY3" fmla="*/ 1271287 h 4823305"/>
                <a:gd name="connsiteX4" fmla="*/ 3602067 w 3847195"/>
                <a:gd name="connsiteY4" fmla="*/ 1708800 h 4823305"/>
                <a:gd name="connsiteX5" fmla="*/ 2547967 w 3847195"/>
                <a:gd name="connsiteY5" fmla="*/ 1362725 h 4823305"/>
                <a:gd name="connsiteX6" fmla="*/ 2209512 w 3847195"/>
                <a:gd name="connsiteY6" fmla="*/ 1033162 h 4823305"/>
                <a:gd name="connsiteX7" fmla="*/ 1744692 w 3847195"/>
                <a:gd name="connsiteY7" fmla="*/ 1909462 h 4823305"/>
                <a:gd name="connsiteX8" fmla="*/ 2697192 w 3847195"/>
                <a:gd name="connsiteY8" fmla="*/ 2397142 h 4823305"/>
                <a:gd name="connsiteX9" fmla="*/ 2864832 w 3847195"/>
                <a:gd name="connsiteY9" fmla="*/ 3715400 h 4823305"/>
                <a:gd name="connsiteX10" fmla="*/ 2247612 w 3847195"/>
                <a:gd name="connsiteY10" fmla="*/ 3761121 h 4823305"/>
                <a:gd name="connsiteX11" fmla="*/ 2079972 w 3847195"/>
                <a:gd name="connsiteY11" fmla="*/ 2747662 h 4823305"/>
                <a:gd name="connsiteX12" fmla="*/ 1173192 w 3847195"/>
                <a:gd name="connsiteY12" fmla="*/ 2389522 h 4823305"/>
                <a:gd name="connsiteX13" fmla="*/ 1173192 w 3847195"/>
                <a:gd name="connsiteY13" fmla="*/ 3387742 h 4823305"/>
                <a:gd name="connsiteX14" fmla="*/ 563592 w 3847195"/>
                <a:gd name="connsiteY14" fmla="*/ 4713622 h 4823305"/>
                <a:gd name="connsiteX15" fmla="*/ 1618 w 3847195"/>
                <a:gd name="connsiteY15" fmla="*/ 4439301 h 4823305"/>
                <a:gd name="connsiteX16" fmla="*/ 525492 w 3847195"/>
                <a:gd name="connsiteY16" fmla="*/ 3189622 h 4823305"/>
                <a:gd name="connsiteX17" fmla="*/ 548352 w 3847195"/>
                <a:gd name="connsiteY17" fmla="*/ 1528462 h 4823305"/>
                <a:gd name="connsiteX18" fmla="*/ 1403698 w 3847195"/>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22100"/>
                <a:gd name="connsiteY0" fmla="*/ 124930 h 4823305"/>
                <a:gd name="connsiteX1" fmla="*/ 2133312 w 3822100"/>
                <a:gd name="connsiteY1" fmla="*/ 88282 h 4823305"/>
                <a:gd name="connsiteX2" fmla="*/ 2858664 w 3822100"/>
                <a:gd name="connsiteY2" fmla="*/ 993610 h 4823305"/>
                <a:gd name="connsiteX3" fmla="*/ 3817332 w 3822100"/>
                <a:gd name="connsiteY3" fmla="*/ 1271287 h 4823305"/>
                <a:gd name="connsiteX4" fmla="*/ 3602067 w 3822100"/>
                <a:gd name="connsiteY4" fmla="*/ 1708800 h 4823305"/>
                <a:gd name="connsiteX5" fmla="*/ 2547967 w 3822100"/>
                <a:gd name="connsiteY5" fmla="*/ 1362725 h 4823305"/>
                <a:gd name="connsiteX6" fmla="*/ 2209512 w 3822100"/>
                <a:gd name="connsiteY6" fmla="*/ 1033162 h 4823305"/>
                <a:gd name="connsiteX7" fmla="*/ 1744692 w 3822100"/>
                <a:gd name="connsiteY7" fmla="*/ 1909462 h 4823305"/>
                <a:gd name="connsiteX8" fmla="*/ 2697192 w 3822100"/>
                <a:gd name="connsiteY8" fmla="*/ 2397142 h 4823305"/>
                <a:gd name="connsiteX9" fmla="*/ 2864832 w 3822100"/>
                <a:gd name="connsiteY9" fmla="*/ 3715400 h 4823305"/>
                <a:gd name="connsiteX10" fmla="*/ 2247612 w 3822100"/>
                <a:gd name="connsiteY10" fmla="*/ 3761121 h 4823305"/>
                <a:gd name="connsiteX11" fmla="*/ 2079972 w 3822100"/>
                <a:gd name="connsiteY11" fmla="*/ 2747662 h 4823305"/>
                <a:gd name="connsiteX12" fmla="*/ 1173192 w 3822100"/>
                <a:gd name="connsiteY12" fmla="*/ 2389522 h 4823305"/>
                <a:gd name="connsiteX13" fmla="*/ 1173192 w 3822100"/>
                <a:gd name="connsiteY13" fmla="*/ 3387742 h 4823305"/>
                <a:gd name="connsiteX14" fmla="*/ 563592 w 3822100"/>
                <a:gd name="connsiteY14" fmla="*/ 4713622 h 4823305"/>
                <a:gd name="connsiteX15" fmla="*/ 1618 w 3822100"/>
                <a:gd name="connsiteY15" fmla="*/ 4439301 h 4823305"/>
                <a:gd name="connsiteX16" fmla="*/ 525492 w 3822100"/>
                <a:gd name="connsiteY16" fmla="*/ 3189622 h 4823305"/>
                <a:gd name="connsiteX17" fmla="*/ 548352 w 3822100"/>
                <a:gd name="connsiteY17" fmla="*/ 1528462 h 4823305"/>
                <a:gd name="connsiteX18" fmla="*/ 1403698 w 3822100"/>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97192 w 3841898"/>
                <a:gd name="connsiteY8" fmla="*/ 239714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97192 w 3841898"/>
                <a:gd name="connsiteY8" fmla="*/ 239714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11352 h 4809727"/>
                <a:gd name="connsiteX1" fmla="*/ 2146012 w 3841898"/>
                <a:gd name="connsiteY1" fmla="*/ 100104 h 4809727"/>
                <a:gd name="connsiteX2" fmla="*/ 2858664 w 3841898"/>
                <a:gd name="connsiteY2" fmla="*/ 980032 h 4809727"/>
                <a:gd name="connsiteX3" fmla="*/ 3817332 w 3841898"/>
                <a:gd name="connsiteY3" fmla="*/ 1257709 h 4809727"/>
                <a:gd name="connsiteX4" fmla="*/ 3602067 w 3841898"/>
                <a:gd name="connsiteY4" fmla="*/ 1695222 h 4809727"/>
                <a:gd name="connsiteX5" fmla="*/ 2547967 w 3841898"/>
                <a:gd name="connsiteY5" fmla="*/ 1349147 h 4809727"/>
                <a:gd name="connsiteX6" fmla="*/ 2209512 w 3841898"/>
                <a:gd name="connsiteY6" fmla="*/ 1019584 h 4809727"/>
                <a:gd name="connsiteX7" fmla="*/ 1744692 w 3841898"/>
                <a:gd name="connsiteY7" fmla="*/ 1895884 h 4809727"/>
                <a:gd name="connsiteX8" fmla="*/ 2666712 w 3841898"/>
                <a:gd name="connsiteY8" fmla="*/ 2375944 h 4809727"/>
                <a:gd name="connsiteX9" fmla="*/ 2864832 w 3841898"/>
                <a:gd name="connsiteY9" fmla="*/ 3701822 h 4809727"/>
                <a:gd name="connsiteX10" fmla="*/ 2247612 w 3841898"/>
                <a:gd name="connsiteY10" fmla="*/ 3747543 h 4809727"/>
                <a:gd name="connsiteX11" fmla="*/ 2079972 w 3841898"/>
                <a:gd name="connsiteY11" fmla="*/ 2734084 h 4809727"/>
                <a:gd name="connsiteX12" fmla="*/ 1173192 w 3841898"/>
                <a:gd name="connsiteY12" fmla="*/ 2375944 h 4809727"/>
                <a:gd name="connsiteX13" fmla="*/ 1173192 w 3841898"/>
                <a:gd name="connsiteY13" fmla="*/ 3374164 h 4809727"/>
                <a:gd name="connsiteX14" fmla="*/ 563592 w 3841898"/>
                <a:gd name="connsiteY14" fmla="*/ 4700044 h 4809727"/>
                <a:gd name="connsiteX15" fmla="*/ 1618 w 3841898"/>
                <a:gd name="connsiteY15" fmla="*/ 4425723 h 4809727"/>
                <a:gd name="connsiteX16" fmla="*/ 525492 w 3841898"/>
                <a:gd name="connsiteY16" fmla="*/ 3176044 h 4809727"/>
                <a:gd name="connsiteX17" fmla="*/ 548352 w 3841898"/>
                <a:gd name="connsiteY17" fmla="*/ 1514884 h 4809727"/>
                <a:gd name="connsiteX18" fmla="*/ 1403698 w 3841898"/>
                <a:gd name="connsiteY18" fmla="*/ 111352 h 4809727"/>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62255 w 3841898"/>
                <a:gd name="connsiteY5" fmla="*/ 1382540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906289 w 3841898"/>
                <a:gd name="connsiteY2" fmla="*/ 975325 h 4814545"/>
                <a:gd name="connsiteX3" fmla="*/ 3817332 w 3841898"/>
                <a:gd name="connsiteY3" fmla="*/ 1262527 h 4814545"/>
                <a:gd name="connsiteX4" fmla="*/ 3602067 w 3841898"/>
                <a:gd name="connsiteY4" fmla="*/ 1700040 h 4814545"/>
                <a:gd name="connsiteX5" fmla="*/ 2562255 w 3841898"/>
                <a:gd name="connsiteY5" fmla="*/ 1382540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28491"/>
                <a:gd name="connsiteY0" fmla="*/ 116170 h 4814545"/>
                <a:gd name="connsiteX1" fmla="*/ 2146012 w 3828491"/>
                <a:gd name="connsiteY1" fmla="*/ 104922 h 4814545"/>
                <a:gd name="connsiteX2" fmla="*/ 2906289 w 3828491"/>
                <a:gd name="connsiteY2" fmla="*/ 975325 h 4814545"/>
                <a:gd name="connsiteX3" fmla="*/ 3817332 w 3828491"/>
                <a:gd name="connsiteY3" fmla="*/ 1262527 h 4814545"/>
                <a:gd name="connsiteX4" fmla="*/ 3602067 w 3828491"/>
                <a:gd name="connsiteY4" fmla="*/ 1700040 h 4814545"/>
                <a:gd name="connsiteX5" fmla="*/ 2562255 w 3828491"/>
                <a:gd name="connsiteY5" fmla="*/ 1382540 h 4814545"/>
                <a:gd name="connsiteX6" fmla="*/ 2209512 w 3828491"/>
                <a:gd name="connsiteY6" fmla="*/ 1024402 h 4814545"/>
                <a:gd name="connsiteX7" fmla="*/ 1744692 w 3828491"/>
                <a:gd name="connsiteY7" fmla="*/ 1900702 h 4814545"/>
                <a:gd name="connsiteX8" fmla="*/ 2666712 w 3828491"/>
                <a:gd name="connsiteY8" fmla="*/ 2380762 h 4814545"/>
                <a:gd name="connsiteX9" fmla="*/ 2864832 w 3828491"/>
                <a:gd name="connsiteY9" fmla="*/ 3706640 h 4814545"/>
                <a:gd name="connsiteX10" fmla="*/ 2247612 w 3828491"/>
                <a:gd name="connsiteY10" fmla="*/ 3752361 h 4814545"/>
                <a:gd name="connsiteX11" fmla="*/ 2079972 w 3828491"/>
                <a:gd name="connsiteY11" fmla="*/ 2738902 h 4814545"/>
                <a:gd name="connsiteX12" fmla="*/ 1173192 w 3828491"/>
                <a:gd name="connsiteY12" fmla="*/ 2380762 h 4814545"/>
                <a:gd name="connsiteX13" fmla="*/ 1173192 w 3828491"/>
                <a:gd name="connsiteY13" fmla="*/ 3378982 h 4814545"/>
                <a:gd name="connsiteX14" fmla="*/ 563592 w 3828491"/>
                <a:gd name="connsiteY14" fmla="*/ 4704862 h 4814545"/>
                <a:gd name="connsiteX15" fmla="*/ 1618 w 3828491"/>
                <a:gd name="connsiteY15" fmla="*/ 4430541 h 4814545"/>
                <a:gd name="connsiteX16" fmla="*/ 525492 w 3828491"/>
                <a:gd name="connsiteY16" fmla="*/ 3180862 h 4814545"/>
                <a:gd name="connsiteX17" fmla="*/ 548352 w 3828491"/>
                <a:gd name="connsiteY17" fmla="*/ 1519702 h 4814545"/>
                <a:gd name="connsiteX18" fmla="*/ 1403698 w 3828491"/>
                <a:gd name="connsiteY18" fmla="*/ 116170 h 4814545"/>
                <a:gd name="connsiteX0" fmla="*/ 1403698 w 3825031"/>
                <a:gd name="connsiteY0" fmla="*/ 116170 h 4814545"/>
                <a:gd name="connsiteX1" fmla="*/ 2146012 w 3825031"/>
                <a:gd name="connsiteY1" fmla="*/ 104922 h 4814545"/>
                <a:gd name="connsiteX2" fmla="*/ 2906289 w 3825031"/>
                <a:gd name="connsiteY2" fmla="*/ 975325 h 4814545"/>
                <a:gd name="connsiteX3" fmla="*/ 3817332 w 3825031"/>
                <a:gd name="connsiteY3" fmla="*/ 1262527 h 4814545"/>
                <a:gd name="connsiteX4" fmla="*/ 3602067 w 3825031"/>
                <a:gd name="connsiteY4" fmla="*/ 1700040 h 4814545"/>
                <a:gd name="connsiteX5" fmla="*/ 2562255 w 3825031"/>
                <a:gd name="connsiteY5" fmla="*/ 1382540 h 4814545"/>
                <a:gd name="connsiteX6" fmla="*/ 2209512 w 3825031"/>
                <a:gd name="connsiteY6" fmla="*/ 1024402 h 4814545"/>
                <a:gd name="connsiteX7" fmla="*/ 1744692 w 3825031"/>
                <a:gd name="connsiteY7" fmla="*/ 1900702 h 4814545"/>
                <a:gd name="connsiteX8" fmla="*/ 2666712 w 3825031"/>
                <a:gd name="connsiteY8" fmla="*/ 2380762 h 4814545"/>
                <a:gd name="connsiteX9" fmla="*/ 2864832 w 3825031"/>
                <a:gd name="connsiteY9" fmla="*/ 3706640 h 4814545"/>
                <a:gd name="connsiteX10" fmla="*/ 2247612 w 3825031"/>
                <a:gd name="connsiteY10" fmla="*/ 3752361 h 4814545"/>
                <a:gd name="connsiteX11" fmla="*/ 2079972 w 3825031"/>
                <a:gd name="connsiteY11" fmla="*/ 2738902 h 4814545"/>
                <a:gd name="connsiteX12" fmla="*/ 1173192 w 3825031"/>
                <a:gd name="connsiteY12" fmla="*/ 2380762 h 4814545"/>
                <a:gd name="connsiteX13" fmla="*/ 1173192 w 3825031"/>
                <a:gd name="connsiteY13" fmla="*/ 3378982 h 4814545"/>
                <a:gd name="connsiteX14" fmla="*/ 563592 w 3825031"/>
                <a:gd name="connsiteY14" fmla="*/ 4704862 h 4814545"/>
                <a:gd name="connsiteX15" fmla="*/ 1618 w 3825031"/>
                <a:gd name="connsiteY15" fmla="*/ 4430541 h 4814545"/>
                <a:gd name="connsiteX16" fmla="*/ 525492 w 3825031"/>
                <a:gd name="connsiteY16" fmla="*/ 3180862 h 4814545"/>
                <a:gd name="connsiteX17" fmla="*/ 548352 w 3825031"/>
                <a:gd name="connsiteY17" fmla="*/ 1519702 h 4814545"/>
                <a:gd name="connsiteX18" fmla="*/ 1403698 w 3825031"/>
                <a:gd name="connsiteY18" fmla="*/ 116170 h 4814545"/>
                <a:gd name="connsiteX0" fmla="*/ 1403698 w 3825921"/>
                <a:gd name="connsiteY0" fmla="*/ 116170 h 4814545"/>
                <a:gd name="connsiteX1" fmla="*/ 2146012 w 3825921"/>
                <a:gd name="connsiteY1" fmla="*/ 104922 h 4814545"/>
                <a:gd name="connsiteX2" fmla="*/ 2906289 w 3825921"/>
                <a:gd name="connsiteY2" fmla="*/ 975325 h 4814545"/>
                <a:gd name="connsiteX3" fmla="*/ 3817332 w 3825921"/>
                <a:gd name="connsiteY3" fmla="*/ 1262527 h 4814545"/>
                <a:gd name="connsiteX4" fmla="*/ 3616354 w 3825921"/>
                <a:gd name="connsiteY4" fmla="*/ 1671465 h 4814545"/>
                <a:gd name="connsiteX5" fmla="*/ 2562255 w 3825921"/>
                <a:gd name="connsiteY5" fmla="*/ 1382540 h 4814545"/>
                <a:gd name="connsiteX6" fmla="*/ 2209512 w 3825921"/>
                <a:gd name="connsiteY6" fmla="*/ 1024402 h 4814545"/>
                <a:gd name="connsiteX7" fmla="*/ 1744692 w 3825921"/>
                <a:gd name="connsiteY7" fmla="*/ 1900702 h 4814545"/>
                <a:gd name="connsiteX8" fmla="*/ 2666712 w 3825921"/>
                <a:gd name="connsiteY8" fmla="*/ 2380762 h 4814545"/>
                <a:gd name="connsiteX9" fmla="*/ 2864832 w 3825921"/>
                <a:gd name="connsiteY9" fmla="*/ 3706640 h 4814545"/>
                <a:gd name="connsiteX10" fmla="*/ 2247612 w 3825921"/>
                <a:gd name="connsiteY10" fmla="*/ 3752361 h 4814545"/>
                <a:gd name="connsiteX11" fmla="*/ 2079972 w 3825921"/>
                <a:gd name="connsiteY11" fmla="*/ 2738902 h 4814545"/>
                <a:gd name="connsiteX12" fmla="*/ 1173192 w 3825921"/>
                <a:gd name="connsiteY12" fmla="*/ 2380762 h 4814545"/>
                <a:gd name="connsiteX13" fmla="*/ 1173192 w 3825921"/>
                <a:gd name="connsiteY13" fmla="*/ 3378982 h 4814545"/>
                <a:gd name="connsiteX14" fmla="*/ 563592 w 3825921"/>
                <a:gd name="connsiteY14" fmla="*/ 4704862 h 4814545"/>
                <a:gd name="connsiteX15" fmla="*/ 1618 w 3825921"/>
                <a:gd name="connsiteY15" fmla="*/ 4430541 h 4814545"/>
                <a:gd name="connsiteX16" fmla="*/ 525492 w 3825921"/>
                <a:gd name="connsiteY16" fmla="*/ 3180862 h 4814545"/>
                <a:gd name="connsiteX17" fmla="*/ 548352 w 3825921"/>
                <a:gd name="connsiteY17" fmla="*/ 1519702 h 4814545"/>
                <a:gd name="connsiteX18" fmla="*/ 1403698 w 3825921"/>
                <a:gd name="connsiteY18" fmla="*/ 116170 h 4814545"/>
                <a:gd name="connsiteX0" fmla="*/ 1403698 w 3799803"/>
                <a:gd name="connsiteY0" fmla="*/ 116170 h 4814545"/>
                <a:gd name="connsiteX1" fmla="*/ 2146012 w 3799803"/>
                <a:gd name="connsiteY1" fmla="*/ 104922 h 4814545"/>
                <a:gd name="connsiteX2" fmla="*/ 2906289 w 3799803"/>
                <a:gd name="connsiteY2" fmla="*/ 975325 h 4814545"/>
                <a:gd name="connsiteX3" fmla="*/ 3788757 w 3799803"/>
                <a:gd name="connsiteY3" fmla="*/ 1281577 h 4814545"/>
                <a:gd name="connsiteX4" fmla="*/ 3616354 w 3799803"/>
                <a:gd name="connsiteY4" fmla="*/ 1671465 h 4814545"/>
                <a:gd name="connsiteX5" fmla="*/ 2562255 w 3799803"/>
                <a:gd name="connsiteY5" fmla="*/ 1382540 h 4814545"/>
                <a:gd name="connsiteX6" fmla="*/ 2209512 w 3799803"/>
                <a:gd name="connsiteY6" fmla="*/ 1024402 h 4814545"/>
                <a:gd name="connsiteX7" fmla="*/ 1744692 w 3799803"/>
                <a:gd name="connsiteY7" fmla="*/ 1900702 h 4814545"/>
                <a:gd name="connsiteX8" fmla="*/ 2666712 w 3799803"/>
                <a:gd name="connsiteY8" fmla="*/ 2380762 h 4814545"/>
                <a:gd name="connsiteX9" fmla="*/ 2864832 w 3799803"/>
                <a:gd name="connsiteY9" fmla="*/ 3706640 h 4814545"/>
                <a:gd name="connsiteX10" fmla="*/ 2247612 w 3799803"/>
                <a:gd name="connsiteY10" fmla="*/ 3752361 h 4814545"/>
                <a:gd name="connsiteX11" fmla="*/ 2079972 w 3799803"/>
                <a:gd name="connsiteY11" fmla="*/ 2738902 h 4814545"/>
                <a:gd name="connsiteX12" fmla="*/ 1173192 w 3799803"/>
                <a:gd name="connsiteY12" fmla="*/ 2380762 h 4814545"/>
                <a:gd name="connsiteX13" fmla="*/ 1173192 w 3799803"/>
                <a:gd name="connsiteY13" fmla="*/ 3378982 h 4814545"/>
                <a:gd name="connsiteX14" fmla="*/ 563592 w 3799803"/>
                <a:gd name="connsiteY14" fmla="*/ 4704862 h 4814545"/>
                <a:gd name="connsiteX15" fmla="*/ 1618 w 3799803"/>
                <a:gd name="connsiteY15" fmla="*/ 4430541 h 4814545"/>
                <a:gd name="connsiteX16" fmla="*/ 525492 w 3799803"/>
                <a:gd name="connsiteY16" fmla="*/ 3180862 h 4814545"/>
                <a:gd name="connsiteX17" fmla="*/ 548352 w 3799803"/>
                <a:gd name="connsiteY17" fmla="*/ 1519702 h 4814545"/>
                <a:gd name="connsiteX18" fmla="*/ 1403698 w 3799803"/>
                <a:gd name="connsiteY18" fmla="*/ 116170 h 4814545"/>
                <a:gd name="connsiteX0" fmla="*/ 1403698 w 3794166"/>
                <a:gd name="connsiteY0" fmla="*/ 116170 h 4814545"/>
                <a:gd name="connsiteX1" fmla="*/ 2146012 w 3794166"/>
                <a:gd name="connsiteY1" fmla="*/ 104922 h 4814545"/>
                <a:gd name="connsiteX2" fmla="*/ 2906289 w 3794166"/>
                <a:gd name="connsiteY2" fmla="*/ 975325 h 4814545"/>
                <a:gd name="connsiteX3" fmla="*/ 3782407 w 3794166"/>
                <a:gd name="connsiteY3" fmla="*/ 1218077 h 4814545"/>
                <a:gd name="connsiteX4" fmla="*/ 3616354 w 3794166"/>
                <a:gd name="connsiteY4" fmla="*/ 1671465 h 4814545"/>
                <a:gd name="connsiteX5" fmla="*/ 2562255 w 3794166"/>
                <a:gd name="connsiteY5" fmla="*/ 1382540 h 4814545"/>
                <a:gd name="connsiteX6" fmla="*/ 2209512 w 3794166"/>
                <a:gd name="connsiteY6" fmla="*/ 1024402 h 4814545"/>
                <a:gd name="connsiteX7" fmla="*/ 1744692 w 3794166"/>
                <a:gd name="connsiteY7" fmla="*/ 1900702 h 4814545"/>
                <a:gd name="connsiteX8" fmla="*/ 2666712 w 3794166"/>
                <a:gd name="connsiteY8" fmla="*/ 2380762 h 4814545"/>
                <a:gd name="connsiteX9" fmla="*/ 2864832 w 3794166"/>
                <a:gd name="connsiteY9" fmla="*/ 3706640 h 4814545"/>
                <a:gd name="connsiteX10" fmla="*/ 2247612 w 3794166"/>
                <a:gd name="connsiteY10" fmla="*/ 3752361 h 4814545"/>
                <a:gd name="connsiteX11" fmla="*/ 2079972 w 3794166"/>
                <a:gd name="connsiteY11" fmla="*/ 2738902 h 4814545"/>
                <a:gd name="connsiteX12" fmla="*/ 1173192 w 3794166"/>
                <a:gd name="connsiteY12" fmla="*/ 2380762 h 4814545"/>
                <a:gd name="connsiteX13" fmla="*/ 1173192 w 3794166"/>
                <a:gd name="connsiteY13" fmla="*/ 3378982 h 4814545"/>
                <a:gd name="connsiteX14" fmla="*/ 563592 w 3794166"/>
                <a:gd name="connsiteY14" fmla="*/ 4704862 h 4814545"/>
                <a:gd name="connsiteX15" fmla="*/ 1618 w 3794166"/>
                <a:gd name="connsiteY15" fmla="*/ 4430541 h 4814545"/>
                <a:gd name="connsiteX16" fmla="*/ 525492 w 3794166"/>
                <a:gd name="connsiteY16" fmla="*/ 3180862 h 4814545"/>
                <a:gd name="connsiteX17" fmla="*/ 548352 w 3794166"/>
                <a:gd name="connsiteY17" fmla="*/ 1519702 h 4814545"/>
                <a:gd name="connsiteX18" fmla="*/ 1403698 w 3794166"/>
                <a:gd name="connsiteY18" fmla="*/ 116170 h 4814545"/>
                <a:gd name="connsiteX0" fmla="*/ 1403698 w 3794166"/>
                <a:gd name="connsiteY0" fmla="*/ 116170 h 4814545"/>
                <a:gd name="connsiteX1" fmla="*/ 2146012 w 3794166"/>
                <a:gd name="connsiteY1" fmla="*/ 104922 h 4814545"/>
                <a:gd name="connsiteX2" fmla="*/ 2906289 w 3794166"/>
                <a:gd name="connsiteY2" fmla="*/ 975325 h 4814545"/>
                <a:gd name="connsiteX3" fmla="*/ 3782407 w 3794166"/>
                <a:gd name="connsiteY3" fmla="*/ 1218077 h 4814545"/>
                <a:gd name="connsiteX4" fmla="*/ 3616354 w 3794166"/>
                <a:gd name="connsiteY4" fmla="*/ 1671465 h 4814545"/>
                <a:gd name="connsiteX5" fmla="*/ 2562255 w 3794166"/>
                <a:gd name="connsiteY5" fmla="*/ 1382540 h 4814545"/>
                <a:gd name="connsiteX6" fmla="*/ 2209512 w 3794166"/>
                <a:gd name="connsiteY6" fmla="*/ 1024402 h 4814545"/>
                <a:gd name="connsiteX7" fmla="*/ 1744692 w 3794166"/>
                <a:gd name="connsiteY7" fmla="*/ 1900702 h 4814545"/>
                <a:gd name="connsiteX8" fmla="*/ 2666712 w 3794166"/>
                <a:gd name="connsiteY8" fmla="*/ 2380762 h 4814545"/>
                <a:gd name="connsiteX9" fmla="*/ 2864832 w 3794166"/>
                <a:gd name="connsiteY9" fmla="*/ 3706640 h 4814545"/>
                <a:gd name="connsiteX10" fmla="*/ 2247612 w 3794166"/>
                <a:gd name="connsiteY10" fmla="*/ 3752361 h 4814545"/>
                <a:gd name="connsiteX11" fmla="*/ 2079972 w 3794166"/>
                <a:gd name="connsiteY11" fmla="*/ 2738902 h 4814545"/>
                <a:gd name="connsiteX12" fmla="*/ 1173192 w 3794166"/>
                <a:gd name="connsiteY12" fmla="*/ 2380762 h 4814545"/>
                <a:gd name="connsiteX13" fmla="*/ 1173192 w 3794166"/>
                <a:gd name="connsiteY13" fmla="*/ 3378982 h 4814545"/>
                <a:gd name="connsiteX14" fmla="*/ 563592 w 3794166"/>
                <a:gd name="connsiteY14" fmla="*/ 4704862 h 4814545"/>
                <a:gd name="connsiteX15" fmla="*/ 1618 w 3794166"/>
                <a:gd name="connsiteY15" fmla="*/ 4430541 h 4814545"/>
                <a:gd name="connsiteX16" fmla="*/ 525492 w 3794166"/>
                <a:gd name="connsiteY16" fmla="*/ 3180862 h 4814545"/>
                <a:gd name="connsiteX17" fmla="*/ 548352 w 3794166"/>
                <a:gd name="connsiteY17" fmla="*/ 1519702 h 4814545"/>
                <a:gd name="connsiteX18" fmla="*/ 1403698 w 3794166"/>
                <a:gd name="connsiteY18" fmla="*/ 116170 h 4814545"/>
                <a:gd name="connsiteX0" fmla="*/ 1403698 w 3794166"/>
                <a:gd name="connsiteY0" fmla="*/ 116170 h 4814545"/>
                <a:gd name="connsiteX1" fmla="*/ 2146012 w 3794166"/>
                <a:gd name="connsiteY1" fmla="*/ 104922 h 4814545"/>
                <a:gd name="connsiteX2" fmla="*/ 2906289 w 3794166"/>
                <a:gd name="connsiteY2" fmla="*/ 975325 h 4814545"/>
                <a:gd name="connsiteX3" fmla="*/ 3782407 w 3794166"/>
                <a:gd name="connsiteY3" fmla="*/ 1218077 h 4814545"/>
                <a:gd name="connsiteX4" fmla="*/ 3616354 w 3794166"/>
                <a:gd name="connsiteY4" fmla="*/ 1671465 h 4814545"/>
                <a:gd name="connsiteX5" fmla="*/ 2562255 w 3794166"/>
                <a:gd name="connsiteY5" fmla="*/ 1382540 h 4814545"/>
                <a:gd name="connsiteX6" fmla="*/ 2209512 w 3794166"/>
                <a:gd name="connsiteY6" fmla="*/ 1024402 h 4814545"/>
                <a:gd name="connsiteX7" fmla="*/ 1744692 w 3794166"/>
                <a:gd name="connsiteY7" fmla="*/ 1900702 h 4814545"/>
                <a:gd name="connsiteX8" fmla="*/ 2666712 w 3794166"/>
                <a:gd name="connsiteY8" fmla="*/ 2380762 h 4814545"/>
                <a:gd name="connsiteX9" fmla="*/ 2864832 w 3794166"/>
                <a:gd name="connsiteY9" fmla="*/ 3706640 h 4814545"/>
                <a:gd name="connsiteX10" fmla="*/ 2247612 w 3794166"/>
                <a:gd name="connsiteY10" fmla="*/ 3752361 h 4814545"/>
                <a:gd name="connsiteX11" fmla="*/ 2079972 w 3794166"/>
                <a:gd name="connsiteY11" fmla="*/ 2738902 h 4814545"/>
                <a:gd name="connsiteX12" fmla="*/ 1173192 w 3794166"/>
                <a:gd name="connsiteY12" fmla="*/ 2380762 h 4814545"/>
                <a:gd name="connsiteX13" fmla="*/ 1173192 w 3794166"/>
                <a:gd name="connsiteY13" fmla="*/ 3378982 h 4814545"/>
                <a:gd name="connsiteX14" fmla="*/ 563592 w 3794166"/>
                <a:gd name="connsiteY14" fmla="*/ 4704862 h 4814545"/>
                <a:gd name="connsiteX15" fmla="*/ 1618 w 3794166"/>
                <a:gd name="connsiteY15" fmla="*/ 4430541 h 4814545"/>
                <a:gd name="connsiteX16" fmla="*/ 525492 w 3794166"/>
                <a:gd name="connsiteY16" fmla="*/ 3180862 h 4814545"/>
                <a:gd name="connsiteX17" fmla="*/ 548352 w 3794166"/>
                <a:gd name="connsiteY17" fmla="*/ 1519702 h 4814545"/>
                <a:gd name="connsiteX18" fmla="*/ 1403698 w 3794166"/>
                <a:gd name="connsiteY18" fmla="*/ 116170 h 4814545"/>
                <a:gd name="connsiteX0" fmla="*/ 1403698 w 3794166"/>
                <a:gd name="connsiteY0" fmla="*/ 116170 h 4814545"/>
                <a:gd name="connsiteX1" fmla="*/ 2146012 w 3794166"/>
                <a:gd name="connsiteY1" fmla="*/ 104922 h 4814545"/>
                <a:gd name="connsiteX2" fmla="*/ 3058689 w 3794166"/>
                <a:gd name="connsiteY2" fmla="*/ 784825 h 4814545"/>
                <a:gd name="connsiteX3" fmla="*/ 3782407 w 3794166"/>
                <a:gd name="connsiteY3" fmla="*/ 1218077 h 4814545"/>
                <a:gd name="connsiteX4" fmla="*/ 3616354 w 3794166"/>
                <a:gd name="connsiteY4" fmla="*/ 1671465 h 4814545"/>
                <a:gd name="connsiteX5" fmla="*/ 2562255 w 3794166"/>
                <a:gd name="connsiteY5" fmla="*/ 1382540 h 4814545"/>
                <a:gd name="connsiteX6" fmla="*/ 2209512 w 3794166"/>
                <a:gd name="connsiteY6" fmla="*/ 1024402 h 4814545"/>
                <a:gd name="connsiteX7" fmla="*/ 1744692 w 3794166"/>
                <a:gd name="connsiteY7" fmla="*/ 1900702 h 4814545"/>
                <a:gd name="connsiteX8" fmla="*/ 2666712 w 3794166"/>
                <a:gd name="connsiteY8" fmla="*/ 2380762 h 4814545"/>
                <a:gd name="connsiteX9" fmla="*/ 2864832 w 3794166"/>
                <a:gd name="connsiteY9" fmla="*/ 3706640 h 4814545"/>
                <a:gd name="connsiteX10" fmla="*/ 2247612 w 3794166"/>
                <a:gd name="connsiteY10" fmla="*/ 3752361 h 4814545"/>
                <a:gd name="connsiteX11" fmla="*/ 2079972 w 3794166"/>
                <a:gd name="connsiteY11" fmla="*/ 2738902 h 4814545"/>
                <a:gd name="connsiteX12" fmla="*/ 1173192 w 3794166"/>
                <a:gd name="connsiteY12" fmla="*/ 2380762 h 4814545"/>
                <a:gd name="connsiteX13" fmla="*/ 1173192 w 3794166"/>
                <a:gd name="connsiteY13" fmla="*/ 3378982 h 4814545"/>
                <a:gd name="connsiteX14" fmla="*/ 563592 w 3794166"/>
                <a:gd name="connsiteY14" fmla="*/ 4704862 h 4814545"/>
                <a:gd name="connsiteX15" fmla="*/ 1618 w 3794166"/>
                <a:gd name="connsiteY15" fmla="*/ 4430541 h 4814545"/>
                <a:gd name="connsiteX16" fmla="*/ 525492 w 3794166"/>
                <a:gd name="connsiteY16" fmla="*/ 3180862 h 4814545"/>
                <a:gd name="connsiteX17" fmla="*/ 548352 w 3794166"/>
                <a:gd name="connsiteY17" fmla="*/ 1519702 h 4814545"/>
                <a:gd name="connsiteX18" fmla="*/ 1403698 w 3794166"/>
                <a:gd name="connsiteY18" fmla="*/ 116170 h 4814545"/>
                <a:gd name="connsiteX0" fmla="*/ 1403698 w 3794166"/>
                <a:gd name="connsiteY0" fmla="*/ 116170 h 4814545"/>
                <a:gd name="connsiteX1" fmla="*/ 2146012 w 3794166"/>
                <a:gd name="connsiteY1" fmla="*/ 104922 h 4814545"/>
                <a:gd name="connsiteX2" fmla="*/ 2849139 w 3794166"/>
                <a:gd name="connsiteY2" fmla="*/ 943575 h 4814545"/>
                <a:gd name="connsiteX3" fmla="*/ 3782407 w 3794166"/>
                <a:gd name="connsiteY3" fmla="*/ 1218077 h 4814545"/>
                <a:gd name="connsiteX4" fmla="*/ 3616354 w 3794166"/>
                <a:gd name="connsiteY4" fmla="*/ 1671465 h 4814545"/>
                <a:gd name="connsiteX5" fmla="*/ 2562255 w 3794166"/>
                <a:gd name="connsiteY5" fmla="*/ 1382540 h 4814545"/>
                <a:gd name="connsiteX6" fmla="*/ 2209512 w 3794166"/>
                <a:gd name="connsiteY6" fmla="*/ 1024402 h 4814545"/>
                <a:gd name="connsiteX7" fmla="*/ 1744692 w 3794166"/>
                <a:gd name="connsiteY7" fmla="*/ 1900702 h 4814545"/>
                <a:gd name="connsiteX8" fmla="*/ 2666712 w 3794166"/>
                <a:gd name="connsiteY8" fmla="*/ 2380762 h 4814545"/>
                <a:gd name="connsiteX9" fmla="*/ 2864832 w 3794166"/>
                <a:gd name="connsiteY9" fmla="*/ 3706640 h 4814545"/>
                <a:gd name="connsiteX10" fmla="*/ 2247612 w 3794166"/>
                <a:gd name="connsiteY10" fmla="*/ 3752361 h 4814545"/>
                <a:gd name="connsiteX11" fmla="*/ 2079972 w 3794166"/>
                <a:gd name="connsiteY11" fmla="*/ 2738902 h 4814545"/>
                <a:gd name="connsiteX12" fmla="*/ 1173192 w 3794166"/>
                <a:gd name="connsiteY12" fmla="*/ 2380762 h 4814545"/>
                <a:gd name="connsiteX13" fmla="*/ 1173192 w 3794166"/>
                <a:gd name="connsiteY13" fmla="*/ 3378982 h 4814545"/>
                <a:gd name="connsiteX14" fmla="*/ 563592 w 3794166"/>
                <a:gd name="connsiteY14" fmla="*/ 4704862 h 4814545"/>
                <a:gd name="connsiteX15" fmla="*/ 1618 w 3794166"/>
                <a:gd name="connsiteY15" fmla="*/ 4430541 h 4814545"/>
                <a:gd name="connsiteX16" fmla="*/ 525492 w 3794166"/>
                <a:gd name="connsiteY16" fmla="*/ 3180862 h 4814545"/>
                <a:gd name="connsiteX17" fmla="*/ 548352 w 3794166"/>
                <a:gd name="connsiteY17" fmla="*/ 1519702 h 4814545"/>
                <a:gd name="connsiteX18" fmla="*/ 1403698 w 3794166"/>
                <a:gd name="connsiteY18" fmla="*/ 116170 h 4814545"/>
                <a:gd name="connsiteX0" fmla="*/ 1403698 w 3794166"/>
                <a:gd name="connsiteY0" fmla="*/ 116170 h 4814545"/>
                <a:gd name="connsiteX1" fmla="*/ 2146012 w 3794166"/>
                <a:gd name="connsiteY1" fmla="*/ 104922 h 4814545"/>
                <a:gd name="connsiteX2" fmla="*/ 2849139 w 3794166"/>
                <a:gd name="connsiteY2" fmla="*/ 943575 h 4814545"/>
                <a:gd name="connsiteX3" fmla="*/ 3782407 w 3794166"/>
                <a:gd name="connsiteY3" fmla="*/ 1218077 h 4814545"/>
                <a:gd name="connsiteX4" fmla="*/ 3616354 w 3794166"/>
                <a:gd name="connsiteY4" fmla="*/ 1671465 h 4814545"/>
                <a:gd name="connsiteX5" fmla="*/ 2562255 w 3794166"/>
                <a:gd name="connsiteY5" fmla="*/ 1382540 h 4814545"/>
                <a:gd name="connsiteX6" fmla="*/ 2209512 w 3794166"/>
                <a:gd name="connsiteY6" fmla="*/ 1024402 h 4814545"/>
                <a:gd name="connsiteX7" fmla="*/ 1744692 w 3794166"/>
                <a:gd name="connsiteY7" fmla="*/ 1900702 h 4814545"/>
                <a:gd name="connsiteX8" fmla="*/ 2666712 w 3794166"/>
                <a:gd name="connsiteY8" fmla="*/ 2380762 h 4814545"/>
                <a:gd name="connsiteX9" fmla="*/ 2864832 w 3794166"/>
                <a:gd name="connsiteY9" fmla="*/ 3706640 h 4814545"/>
                <a:gd name="connsiteX10" fmla="*/ 2247612 w 3794166"/>
                <a:gd name="connsiteY10" fmla="*/ 3752361 h 4814545"/>
                <a:gd name="connsiteX11" fmla="*/ 2079972 w 3794166"/>
                <a:gd name="connsiteY11" fmla="*/ 2738902 h 4814545"/>
                <a:gd name="connsiteX12" fmla="*/ 1173192 w 3794166"/>
                <a:gd name="connsiteY12" fmla="*/ 2380762 h 4814545"/>
                <a:gd name="connsiteX13" fmla="*/ 1173192 w 3794166"/>
                <a:gd name="connsiteY13" fmla="*/ 3378982 h 4814545"/>
                <a:gd name="connsiteX14" fmla="*/ 563592 w 3794166"/>
                <a:gd name="connsiteY14" fmla="*/ 4704862 h 4814545"/>
                <a:gd name="connsiteX15" fmla="*/ 1618 w 3794166"/>
                <a:gd name="connsiteY15" fmla="*/ 4430541 h 4814545"/>
                <a:gd name="connsiteX16" fmla="*/ 525492 w 3794166"/>
                <a:gd name="connsiteY16" fmla="*/ 3180862 h 4814545"/>
                <a:gd name="connsiteX17" fmla="*/ 548352 w 3794166"/>
                <a:gd name="connsiteY17" fmla="*/ 1519702 h 4814545"/>
                <a:gd name="connsiteX18" fmla="*/ 1403698 w 3794166"/>
                <a:gd name="connsiteY18" fmla="*/ 116170 h 4814545"/>
                <a:gd name="connsiteX0" fmla="*/ 1403698 w 3794166"/>
                <a:gd name="connsiteY0" fmla="*/ 116170 h 4814545"/>
                <a:gd name="connsiteX1" fmla="*/ 2146012 w 3794166"/>
                <a:gd name="connsiteY1" fmla="*/ 104922 h 4814545"/>
                <a:gd name="connsiteX2" fmla="*/ 2849139 w 3794166"/>
                <a:gd name="connsiteY2" fmla="*/ 943575 h 4814545"/>
                <a:gd name="connsiteX3" fmla="*/ 3782407 w 3794166"/>
                <a:gd name="connsiteY3" fmla="*/ 1218077 h 4814545"/>
                <a:gd name="connsiteX4" fmla="*/ 3616354 w 3794166"/>
                <a:gd name="connsiteY4" fmla="*/ 1671465 h 4814545"/>
                <a:gd name="connsiteX5" fmla="*/ 2562255 w 3794166"/>
                <a:gd name="connsiteY5" fmla="*/ 1382540 h 4814545"/>
                <a:gd name="connsiteX6" fmla="*/ 2209512 w 3794166"/>
                <a:gd name="connsiteY6" fmla="*/ 1024402 h 4814545"/>
                <a:gd name="connsiteX7" fmla="*/ 1744692 w 3794166"/>
                <a:gd name="connsiteY7" fmla="*/ 1900702 h 4814545"/>
                <a:gd name="connsiteX8" fmla="*/ 2666712 w 3794166"/>
                <a:gd name="connsiteY8" fmla="*/ 2380762 h 4814545"/>
                <a:gd name="connsiteX9" fmla="*/ 2864832 w 3794166"/>
                <a:gd name="connsiteY9" fmla="*/ 3706640 h 4814545"/>
                <a:gd name="connsiteX10" fmla="*/ 2247612 w 3794166"/>
                <a:gd name="connsiteY10" fmla="*/ 3752361 h 4814545"/>
                <a:gd name="connsiteX11" fmla="*/ 2079972 w 3794166"/>
                <a:gd name="connsiteY11" fmla="*/ 2738902 h 4814545"/>
                <a:gd name="connsiteX12" fmla="*/ 1173192 w 3794166"/>
                <a:gd name="connsiteY12" fmla="*/ 2380762 h 4814545"/>
                <a:gd name="connsiteX13" fmla="*/ 1173192 w 3794166"/>
                <a:gd name="connsiteY13" fmla="*/ 3378982 h 4814545"/>
                <a:gd name="connsiteX14" fmla="*/ 563592 w 3794166"/>
                <a:gd name="connsiteY14" fmla="*/ 4704862 h 4814545"/>
                <a:gd name="connsiteX15" fmla="*/ 1618 w 3794166"/>
                <a:gd name="connsiteY15" fmla="*/ 4430541 h 4814545"/>
                <a:gd name="connsiteX16" fmla="*/ 525492 w 3794166"/>
                <a:gd name="connsiteY16" fmla="*/ 3180862 h 4814545"/>
                <a:gd name="connsiteX17" fmla="*/ 548352 w 3794166"/>
                <a:gd name="connsiteY17" fmla="*/ 1519702 h 4814545"/>
                <a:gd name="connsiteX18" fmla="*/ 1403698 w 3794166"/>
                <a:gd name="connsiteY18" fmla="*/ 116170 h 4814545"/>
                <a:gd name="connsiteX0" fmla="*/ 1403698 w 3822132"/>
                <a:gd name="connsiteY0" fmla="*/ 116170 h 4814545"/>
                <a:gd name="connsiteX1" fmla="*/ 2146012 w 3822132"/>
                <a:gd name="connsiteY1" fmla="*/ 104922 h 4814545"/>
                <a:gd name="connsiteX2" fmla="*/ 2849139 w 3822132"/>
                <a:gd name="connsiteY2" fmla="*/ 943575 h 4814545"/>
                <a:gd name="connsiteX3" fmla="*/ 3782407 w 3822132"/>
                <a:gd name="connsiteY3" fmla="*/ 1218077 h 4814545"/>
                <a:gd name="connsiteX4" fmla="*/ 3616354 w 3822132"/>
                <a:gd name="connsiteY4" fmla="*/ 1671465 h 4814545"/>
                <a:gd name="connsiteX5" fmla="*/ 2562255 w 3822132"/>
                <a:gd name="connsiteY5" fmla="*/ 1382540 h 4814545"/>
                <a:gd name="connsiteX6" fmla="*/ 2209512 w 3822132"/>
                <a:gd name="connsiteY6" fmla="*/ 1024402 h 4814545"/>
                <a:gd name="connsiteX7" fmla="*/ 1744692 w 3822132"/>
                <a:gd name="connsiteY7" fmla="*/ 1900702 h 4814545"/>
                <a:gd name="connsiteX8" fmla="*/ 2666712 w 3822132"/>
                <a:gd name="connsiteY8" fmla="*/ 2380762 h 4814545"/>
                <a:gd name="connsiteX9" fmla="*/ 2864832 w 3822132"/>
                <a:gd name="connsiteY9" fmla="*/ 3706640 h 4814545"/>
                <a:gd name="connsiteX10" fmla="*/ 2247612 w 3822132"/>
                <a:gd name="connsiteY10" fmla="*/ 3752361 h 4814545"/>
                <a:gd name="connsiteX11" fmla="*/ 2079972 w 3822132"/>
                <a:gd name="connsiteY11" fmla="*/ 2738902 h 4814545"/>
                <a:gd name="connsiteX12" fmla="*/ 1173192 w 3822132"/>
                <a:gd name="connsiteY12" fmla="*/ 2380762 h 4814545"/>
                <a:gd name="connsiteX13" fmla="*/ 1173192 w 3822132"/>
                <a:gd name="connsiteY13" fmla="*/ 3378982 h 4814545"/>
                <a:gd name="connsiteX14" fmla="*/ 563592 w 3822132"/>
                <a:gd name="connsiteY14" fmla="*/ 4704862 h 4814545"/>
                <a:gd name="connsiteX15" fmla="*/ 1618 w 3822132"/>
                <a:gd name="connsiteY15" fmla="*/ 4430541 h 4814545"/>
                <a:gd name="connsiteX16" fmla="*/ 525492 w 3822132"/>
                <a:gd name="connsiteY16" fmla="*/ 3180862 h 4814545"/>
                <a:gd name="connsiteX17" fmla="*/ 548352 w 3822132"/>
                <a:gd name="connsiteY17" fmla="*/ 1519702 h 4814545"/>
                <a:gd name="connsiteX18" fmla="*/ 1403698 w 3822132"/>
                <a:gd name="connsiteY18" fmla="*/ 116170 h 4814545"/>
                <a:gd name="connsiteX0" fmla="*/ 1403698 w 3809911"/>
                <a:gd name="connsiteY0" fmla="*/ 116170 h 4814545"/>
                <a:gd name="connsiteX1" fmla="*/ 2146012 w 3809911"/>
                <a:gd name="connsiteY1" fmla="*/ 104922 h 4814545"/>
                <a:gd name="connsiteX2" fmla="*/ 2849139 w 3809911"/>
                <a:gd name="connsiteY2" fmla="*/ 943575 h 4814545"/>
                <a:gd name="connsiteX3" fmla="*/ 3782407 w 3809911"/>
                <a:gd name="connsiteY3" fmla="*/ 1218077 h 4814545"/>
                <a:gd name="connsiteX4" fmla="*/ 3616354 w 3809911"/>
                <a:gd name="connsiteY4" fmla="*/ 1671465 h 4814545"/>
                <a:gd name="connsiteX5" fmla="*/ 2562255 w 3809911"/>
                <a:gd name="connsiteY5" fmla="*/ 1382540 h 4814545"/>
                <a:gd name="connsiteX6" fmla="*/ 2209512 w 3809911"/>
                <a:gd name="connsiteY6" fmla="*/ 1024402 h 4814545"/>
                <a:gd name="connsiteX7" fmla="*/ 1744692 w 3809911"/>
                <a:gd name="connsiteY7" fmla="*/ 1900702 h 4814545"/>
                <a:gd name="connsiteX8" fmla="*/ 2666712 w 3809911"/>
                <a:gd name="connsiteY8" fmla="*/ 2380762 h 4814545"/>
                <a:gd name="connsiteX9" fmla="*/ 2864832 w 3809911"/>
                <a:gd name="connsiteY9" fmla="*/ 3706640 h 4814545"/>
                <a:gd name="connsiteX10" fmla="*/ 2247612 w 3809911"/>
                <a:gd name="connsiteY10" fmla="*/ 3752361 h 4814545"/>
                <a:gd name="connsiteX11" fmla="*/ 2079972 w 3809911"/>
                <a:gd name="connsiteY11" fmla="*/ 2738902 h 4814545"/>
                <a:gd name="connsiteX12" fmla="*/ 1173192 w 3809911"/>
                <a:gd name="connsiteY12" fmla="*/ 2380762 h 4814545"/>
                <a:gd name="connsiteX13" fmla="*/ 1173192 w 3809911"/>
                <a:gd name="connsiteY13" fmla="*/ 3378982 h 4814545"/>
                <a:gd name="connsiteX14" fmla="*/ 563592 w 3809911"/>
                <a:gd name="connsiteY14" fmla="*/ 4704862 h 4814545"/>
                <a:gd name="connsiteX15" fmla="*/ 1618 w 3809911"/>
                <a:gd name="connsiteY15" fmla="*/ 4430541 h 4814545"/>
                <a:gd name="connsiteX16" fmla="*/ 525492 w 3809911"/>
                <a:gd name="connsiteY16" fmla="*/ 3180862 h 4814545"/>
                <a:gd name="connsiteX17" fmla="*/ 548352 w 3809911"/>
                <a:gd name="connsiteY17" fmla="*/ 1519702 h 4814545"/>
                <a:gd name="connsiteX18" fmla="*/ 1403698 w 3809911"/>
                <a:gd name="connsiteY18" fmla="*/ 116170 h 4814545"/>
                <a:gd name="connsiteX0" fmla="*/ 1403698 w 3809911"/>
                <a:gd name="connsiteY0" fmla="*/ 116170 h 4814545"/>
                <a:gd name="connsiteX1" fmla="*/ 2146012 w 3809911"/>
                <a:gd name="connsiteY1" fmla="*/ 104922 h 4814545"/>
                <a:gd name="connsiteX2" fmla="*/ 2849139 w 3809911"/>
                <a:gd name="connsiteY2" fmla="*/ 943575 h 4814545"/>
                <a:gd name="connsiteX3" fmla="*/ 3782407 w 3809911"/>
                <a:gd name="connsiteY3" fmla="*/ 1218077 h 4814545"/>
                <a:gd name="connsiteX4" fmla="*/ 3616354 w 3809911"/>
                <a:gd name="connsiteY4" fmla="*/ 1671465 h 4814545"/>
                <a:gd name="connsiteX5" fmla="*/ 2562255 w 3809911"/>
                <a:gd name="connsiteY5" fmla="*/ 1382540 h 4814545"/>
                <a:gd name="connsiteX6" fmla="*/ 2209512 w 3809911"/>
                <a:gd name="connsiteY6" fmla="*/ 1024402 h 4814545"/>
                <a:gd name="connsiteX7" fmla="*/ 1744692 w 3809911"/>
                <a:gd name="connsiteY7" fmla="*/ 1900702 h 4814545"/>
                <a:gd name="connsiteX8" fmla="*/ 2666712 w 3809911"/>
                <a:gd name="connsiteY8" fmla="*/ 2380762 h 4814545"/>
                <a:gd name="connsiteX9" fmla="*/ 2864832 w 3809911"/>
                <a:gd name="connsiteY9" fmla="*/ 3706640 h 4814545"/>
                <a:gd name="connsiteX10" fmla="*/ 2247612 w 3809911"/>
                <a:gd name="connsiteY10" fmla="*/ 3752361 h 4814545"/>
                <a:gd name="connsiteX11" fmla="*/ 2079972 w 3809911"/>
                <a:gd name="connsiteY11" fmla="*/ 2738902 h 4814545"/>
                <a:gd name="connsiteX12" fmla="*/ 1173192 w 3809911"/>
                <a:gd name="connsiteY12" fmla="*/ 2380762 h 4814545"/>
                <a:gd name="connsiteX13" fmla="*/ 1173192 w 3809911"/>
                <a:gd name="connsiteY13" fmla="*/ 3378982 h 4814545"/>
                <a:gd name="connsiteX14" fmla="*/ 563592 w 3809911"/>
                <a:gd name="connsiteY14" fmla="*/ 4704862 h 4814545"/>
                <a:gd name="connsiteX15" fmla="*/ 1618 w 3809911"/>
                <a:gd name="connsiteY15" fmla="*/ 4430541 h 4814545"/>
                <a:gd name="connsiteX16" fmla="*/ 525492 w 3809911"/>
                <a:gd name="connsiteY16" fmla="*/ 3180862 h 4814545"/>
                <a:gd name="connsiteX17" fmla="*/ 548352 w 3809911"/>
                <a:gd name="connsiteY17" fmla="*/ 1519702 h 4814545"/>
                <a:gd name="connsiteX18" fmla="*/ 1403698 w 3809911"/>
                <a:gd name="connsiteY18" fmla="*/ 116170 h 4814545"/>
                <a:gd name="connsiteX0" fmla="*/ 1403698 w 3834269"/>
                <a:gd name="connsiteY0" fmla="*/ 116170 h 4814545"/>
                <a:gd name="connsiteX1" fmla="*/ 2146012 w 3834269"/>
                <a:gd name="connsiteY1" fmla="*/ 104922 h 4814545"/>
                <a:gd name="connsiteX2" fmla="*/ 2849139 w 3834269"/>
                <a:gd name="connsiteY2" fmla="*/ 943575 h 4814545"/>
                <a:gd name="connsiteX3" fmla="*/ 3782407 w 3834269"/>
                <a:gd name="connsiteY3" fmla="*/ 1218077 h 4814545"/>
                <a:gd name="connsiteX4" fmla="*/ 3621117 w 3834269"/>
                <a:gd name="connsiteY4" fmla="*/ 1685753 h 4814545"/>
                <a:gd name="connsiteX5" fmla="*/ 2562255 w 3834269"/>
                <a:gd name="connsiteY5" fmla="*/ 1382540 h 4814545"/>
                <a:gd name="connsiteX6" fmla="*/ 2209512 w 3834269"/>
                <a:gd name="connsiteY6" fmla="*/ 1024402 h 4814545"/>
                <a:gd name="connsiteX7" fmla="*/ 1744692 w 3834269"/>
                <a:gd name="connsiteY7" fmla="*/ 1900702 h 4814545"/>
                <a:gd name="connsiteX8" fmla="*/ 2666712 w 3834269"/>
                <a:gd name="connsiteY8" fmla="*/ 2380762 h 4814545"/>
                <a:gd name="connsiteX9" fmla="*/ 2864832 w 3834269"/>
                <a:gd name="connsiteY9" fmla="*/ 3706640 h 4814545"/>
                <a:gd name="connsiteX10" fmla="*/ 2247612 w 3834269"/>
                <a:gd name="connsiteY10" fmla="*/ 3752361 h 4814545"/>
                <a:gd name="connsiteX11" fmla="*/ 2079972 w 3834269"/>
                <a:gd name="connsiteY11" fmla="*/ 2738902 h 4814545"/>
                <a:gd name="connsiteX12" fmla="*/ 1173192 w 3834269"/>
                <a:gd name="connsiteY12" fmla="*/ 2380762 h 4814545"/>
                <a:gd name="connsiteX13" fmla="*/ 1173192 w 3834269"/>
                <a:gd name="connsiteY13" fmla="*/ 3378982 h 4814545"/>
                <a:gd name="connsiteX14" fmla="*/ 563592 w 3834269"/>
                <a:gd name="connsiteY14" fmla="*/ 4704862 h 4814545"/>
                <a:gd name="connsiteX15" fmla="*/ 1618 w 3834269"/>
                <a:gd name="connsiteY15" fmla="*/ 4430541 h 4814545"/>
                <a:gd name="connsiteX16" fmla="*/ 525492 w 3834269"/>
                <a:gd name="connsiteY16" fmla="*/ 3180862 h 4814545"/>
                <a:gd name="connsiteX17" fmla="*/ 548352 w 3834269"/>
                <a:gd name="connsiteY17" fmla="*/ 1519702 h 4814545"/>
                <a:gd name="connsiteX18" fmla="*/ 1403698 w 3834269"/>
                <a:gd name="connsiteY18" fmla="*/ 116170 h 4814545"/>
                <a:gd name="connsiteX0" fmla="*/ 1403698 w 3828287"/>
                <a:gd name="connsiteY0" fmla="*/ 116170 h 4814545"/>
                <a:gd name="connsiteX1" fmla="*/ 2146012 w 3828287"/>
                <a:gd name="connsiteY1" fmla="*/ 104922 h 4814545"/>
                <a:gd name="connsiteX2" fmla="*/ 2849139 w 3828287"/>
                <a:gd name="connsiteY2" fmla="*/ 943575 h 4814545"/>
                <a:gd name="connsiteX3" fmla="*/ 3782407 w 3828287"/>
                <a:gd name="connsiteY3" fmla="*/ 1218077 h 4814545"/>
                <a:gd name="connsiteX4" fmla="*/ 3597304 w 3828287"/>
                <a:gd name="connsiteY4" fmla="*/ 1671465 h 4814545"/>
                <a:gd name="connsiteX5" fmla="*/ 2562255 w 3828287"/>
                <a:gd name="connsiteY5" fmla="*/ 1382540 h 4814545"/>
                <a:gd name="connsiteX6" fmla="*/ 2209512 w 3828287"/>
                <a:gd name="connsiteY6" fmla="*/ 1024402 h 4814545"/>
                <a:gd name="connsiteX7" fmla="*/ 1744692 w 3828287"/>
                <a:gd name="connsiteY7" fmla="*/ 1900702 h 4814545"/>
                <a:gd name="connsiteX8" fmla="*/ 2666712 w 3828287"/>
                <a:gd name="connsiteY8" fmla="*/ 2380762 h 4814545"/>
                <a:gd name="connsiteX9" fmla="*/ 2864832 w 3828287"/>
                <a:gd name="connsiteY9" fmla="*/ 3706640 h 4814545"/>
                <a:gd name="connsiteX10" fmla="*/ 2247612 w 3828287"/>
                <a:gd name="connsiteY10" fmla="*/ 3752361 h 4814545"/>
                <a:gd name="connsiteX11" fmla="*/ 2079972 w 3828287"/>
                <a:gd name="connsiteY11" fmla="*/ 2738902 h 4814545"/>
                <a:gd name="connsiteX12" fmla="*/ 1173192 w 3828287"/>
                <a:gd name="connsiteY12" fmla="*/ 2380762 h 4814545"/>
                <a:gd name="connsiteX13" fmla="*/ 1173192 w 3828287"/>
                <a:gd name="connsiteY13" fmla="*/ 3378982 h 4814545"/>
                <a:gd name="connsiteX14" fmla="*/ 563592 w 3828287"/>
                <a:gd name="connsiteY14" fmla="*/ 4704862 h 4814545"/>
                <a:gd name="connsiteX15" fmla="*/ 1618 w 3828287"/>
                <a:gd name="connsiteY15" fmla="*/ 4430541 h 4814545"/>
                <a:gd name="connsiteX16" fmla="*/ 525492 w 3828287"/>
                <a:gd name="connsiteY16" fmla="*/ 3180862 h 4814545"/>
                <a:gd name="connsiteX17" fmla="*/ 548352 w 3828287"/>
                <a:gd name="connsiteY17" fmla="*/ 1519702 h 4814545"/>
                <a:gd name="connsiteX18" fmla="*/ 1403698 w 3828287"/>
                <a:gd name="connsiteY18" fmla="*/ 116170 h 4814545"/>
                <a:gd name="connsiteX0" fmla="*/ 1403698 w 3801098"/>
                <a:gd name="connsiteY0" fmla="*/ 116170 h 4814545"/>
                <a:gd name="connsiteX1" fmla="*/ 2146012 w 3801098"/>
                <a:gd name="connsiteY1" fmla="*/ 104922 h 4814545"/>
                <a:gd name="connsiteX2" fmla="*/ 2849139 w 3801098"/>
                <a:gd name="connsiteY2" fmla="*/ 943575 h 4814545"/>
                <a:gd name="connsiteX3" fmla="*/ 3749069 w 3801098"/>
                <a:gd name="connsiteY3" fmla="*/ 1218077 h 4814545"/>
                <a:gd name="connsiteX4" fmla="*/ 3597304 w 3801098"/>
                <a:gd name="connsiteY4" fmla="*/ 1671465 h 4814545"/>
                <a:gd name="connsiteX5" fmla="*/ 2562255 w 3801098"/>
                <a:gd name="connsiteY5" fmla="*/ 1382540 h 4814545"/>
                <a:gd name="connsiteX6" fmla="*/ 2209512 w 3801098"/>
                <a:gd name="connsiteY6" fmla="*/ 1024402 h 4814545"/>
                <a:gd name="connsiteX7" fmla="*/ 1744692 w 3801098"/>
                <a:gd name="connsiteY7" fmla="*/ 1900702 h 4814545"/>
                <a:gd name="connsiteX8" fmla="*/ 2666712 w 3801098"/>
                <a:gd name="connsiteY8" fmla="*/ 2380762 h 4814545"/>
                <a:gd name="connsiteX9" fmla="*/ 2864832 w 3801098"/>
                <a:gd name="connsiteY9" fmla="*/ 3706640 h 4814545"/>
                <a:gd name="connsiteX10" fmla="*/ 2247612 w 3801098"/>
                <a:gd name="connsiteY10" fmla="*/ 3752361 h 4814545"/>
                <a:gd name="connsiteX11" fmla="*/ 2079972 w 3801098"/>
                <a:gd name="connsiteY11" fmla="*/ 2738902 h 4814545"/>
                <a:gd name="connsiteX12" fmla="*/ 1173192 w 3801098"/>
                <a:gd name="connsiteY12" fmla="*/ 2380762 h 4814545"/>
                <a:gd name="connsiteX13" fmla="*/ 1173192 w 3801098"/>
                <a:gd name="connsiteY13" fmla="*/ 3378982 h 4814545"/>
                <a:gd name="connsiteX14" fmla="*/ 563592 w 3801098"/>
                <a:gd name="connsiteY14" fmla="*/ 4704862 h 4814545"/>
                <a:gd name="connsiteX15" fmla="*/ 1618 w 3801098"/>
                <a:gd name="connsiteY15" fmla="*/ 4430541 h 4814545"/>
                <a:gd name="connsiteX16" fmla="*/ 525492 w 3801098"/>
                <a:gd name="connsiteY16" fmla="*/ 3180862 h 4814545"/>
                <a:gd name="connsiteX17" fmla="*/ 548352 w 3801098"/>
                <a:gd name="connsiteY17" fmla="*/ 1519702 h 4814545"/>
                <a:gd name="connsiteX18" fmla="*/ 1403698 w 3801098"/>
                <a:gd name="connsiteY18" fmla="*/ 116170 h 4814545"/>
                <a:gd name="connsiteX0" fmla="*/ 1403698 w 3782606"/>
                <a:gd name="connsiteY0" fmla="*/ 116170 h 4814545"/>
                <a:gd name="connsiteX1" fmla="*/ 2146012 w 3782606"/>
                <a:gd name="connsiteY1" fmla="*/ 104922 h 4814545"/>
                <a:gd name="connsiteX2" fmla="*/ 2849139 w 3782606"/>
                <a:gd name="connsiteY2" fmla="*/ 943575 h 4814545"/>
                <a:gd name="connsiteX3" fmla="*/ 3725257 w 3782606"/>
                <a:gd name="connsiteY3" fmla="*/ 1179977 h 4814545"/>
                <a:gd name="connsiteX4" fmla="*/ 3597304 w 3782606"/>
                <a:gd name="connsiteY4" fmla="*/ 1671465 h 4814545"/>
                <a:gd name="connsiteX5" fmla="*/ 2562255 w 3782606"/>
                <a:gd name="connsiteY5" fmla="*/ 1382540 h 4814545"/>
                <a:gd name="connsiteX6" fmla="*/ 2209512 w 3782606"/>
                <a:gd name="connsiteY6" fmla="*/ 1024402 h 4814545"/>
                <a:gd name="connsiteX7" fmla="*/ 1744692 w 3782606"/>
                <a:gd name="connsiteY7" fmla="*/ 1900702 h 4814545"/>
                <a:gd name="connsiteX8" fmla="*/ 2666712 w 3782606"/>
                <a:gd name="connsiteY8" fmla="*/ 2380762 h 4814545"/>
                <a:gd name="connsiteX9" fmla="*/ 2864832 w 3782606"/>
                <a:gd name="connsiteY9" fmla="*/ 3706640 h 4814545"/>
                <a:gd name="connsiteX10" fmla="*/ 2247612 w 3782606"/>
                <a:gd name="connsiteY10" fmla="*/ 3752361 h 4814545"/>
                <a:gd name="connsiteX11" fmla="*/ 2079972 w 3782606"/>
                <a:gd name="connsiteY11" fmla="*/ 2738902 h 4814545"/>
                <a:gd name="connsiteX12" fmla="*/ 1173192 w 3782606"/>
                <a:gd name="connsiteY12" fmla="*/ 2380762 h 4814545"/>
                <a:gd name="connsiteX13" fmla="*/ 1173192 w 3782606"/>
                <a:gd name="connsiteY13" fmla="*/ 3378982 h 4814545"/>
                <a:gd name="connsiteX14" fmla="*/ 563592 w 3782606"/>
                <a:gd name="connsiteY14" fmla="*/ 4704862 h 4814545"/>
                <a:gd name="connsiteX15" fmla="*/ 1618 w 3782606"/>
                <a:gd name="connsiteY15" fmla="*/ 4430541 h 4814545"/>
                <a:gd name="connsiteX16" fmla="*/ 525492 w 3782606"/>
                <a:gd name="connsiteY16" fmla="*/ 3180862 h 4814545"/>
                <a:gd name="connsiteX17" fmla="*/ 548352 w 3782606"/>
                <a:gd name="connsiteY17" fmla="*/ 1519702 h 4814545"/>
                <a:gd name="connsiteX18" fmla="*/ 1403698 w 3782606"/>
                <a:gd name="connsiteY18" fmla="*/ 116170 h 4814545"/>
                <a:gd name="connsiteX0" fmla="*/ 1403698 w 3771957"/>
                <a:gd name="connsiteY0" fmla="*/ 116170 h 4814545"/>
                <a:gd name="connsiteX1" fmla="*/ 2146012 w 3771957"/>
                <a:gd name="connsiteY1" fmla="*/ 104922 h 4814545"/>
                <a:gd name="connsiteX2" fmla="*/ 2849139 w 3771957"/>
                <a:gd name="connsiteY2" fmla="*/ 943575 h 4814545"/>
                <a:gd name="connsiteX3" fmla="*/ 3710969 w 3771957"/>
                <a:gd name="connsiteY3" fmla="*/ 1151402 h 4814545"/>
                <a:gd name="connsiteX4" fmla="*/ 3597304 w 3771957"/>
                <a:gd name="connsiteY4" fmla="*/ 1671465 h 4814545"/>
                <a:gd name="connsiteX5" fmla="*/ 2562255 w 3771957"/>
                <a:gd name="connsiteY5" fmla="*/ 1382540 h 4814545"/>
                <a:gd name="connsiteX6" fmla="*/ 2209512 w 3771957"/>
                <a:gd name="connsiteY6" fmla="*/ 1024402 h 4814545"/>
                <a:gd name="connsiteX7" fmla="*/ 1744692 w 3771957"/>
                <a:gd name="connsiteY7" fmla="*/ 1900702 h 4814545"/>
                <a:gd name="connsiteX8" fmla="*/ 2666712 w 3771957"/>
                <a:gd name="connsiteY8" fmla="*/ 2380762 h 4814545"/>
                <a:gd name="connsiteX9" fmla="*/ 2864832 w 3771957"/>
                <a:gd name="connsiteY9" fmla="*/ 3706640 h 4814545"/>
                <a:gd name="connsiteX10" fmla="*/ 2247612 w 3771957"/>
                <a:gd name="connsiteY10" fmla="*/ 3752361 h 4814545"/>
                <a:gd name="connsiteX11" fmla="*/ 2079972 w 3771957"/>
                <a:gd name="connsiteY11" fmla="*/ 2738902 h 4814545"/>
                <a:gd name="connsiteX12" fmla="*/ 1173192 w 3771957"/>
                <a:gd name="connsiteY12" fmla="*/ 2380762 h 4814545"/>
                <a:gd name="connsiteX13" fmla="*/ 1173192 w 3771957"/>
                <a:gd name="connsiteY13" fmla="*/ 3378982 h 4814545"/>
                <a:gd name="connsiteX14" fmla="*/ 563592 w 3771957"/>
                <a:gd name="connsiteY14" fmla="*/ 4704862 h 4814545"/>
                <a:gd name="connsiteX15" fmla="*/ 1618 w 3771957"/>
                <a:gd name="connsiteY15" fmla="*/ 4430541 h 4814545"/>
                <a:gd name="connsiteX16" fmla="*/ 525492 w 3771957"/>
                <a:gd name="connsiteY16" fmla="*/ 3180862 h 4814545"/>
                <a:gd name="connsiteX17" fmla="*/ 548352 w 3771957"/>
                <a:gd name="connsiteY17" fmla="*/ 1519702 h 4814545"/>
                <a:gd name="connsiteX18" fmla="*/ 1403698 w 3771957"/>
                <a:gd name="connsiteY18" fmla="*/ 116170 h 4814545"/>
                <a:gd name="connsiteX0" fmla="*/ 1403698 w 3788887"/>
                <a:gd name="connsiteY0" fmla="*/ 116170 h 4814545"/>
                <a:gd name="connsiteX1" fmla="*/ 2146012 w 3788887"/>
                <a:gd name="connsiteY1" fmla="*/ 104922 h 4814545"/>
                <a:gd name="connsiteX2" fmla="*/ 2849139 w 3788887"/>
                <a:gd name="connsiteY2" fmla="*/ 943575 h 4814545"/>
                <a:gd name="connsiteX3" fmla="*/ 3710969 w 3788887"/>
                <a:gd name="connsiteY3" fmla="*/ 1151402 h 4814545"/>
                <a:gd name="connsiteX4" fmla="*/ 3597304 w 3788887"/>
                <a:gd name="connsiteY4" fmla="*/ 1671465 h 4814545"/>
                <a:gd name="connsiteX5" fmla="*/ 2562255 w 3788887"/>
                <a:gd name="connsiteY5" fmla="*/ 1382540 h 4814545"/>
                <a:gd name="connsiteX6" fmla="*/ 2209512 w 3788887"/>
                <a:gd name="connsiteY6" fmla="*/ 1024402 h 4814545"/>
                <a:gd name="connsiteX7" fmla="*/ 1744692 w 3788887"/>
                <a:gd name="connsiteY7" fmla="*/ 1900702 h 4814545"/>
                <a:gd name="connsiteX8" fmla="*/ 2666712 w 3788887"/>
                <a:gd name="connsiteY8" fmla="*/ 2380762 h 4814545"/>
                <a:gd name="connsiteX9" fmla="*/ 2864832 w 3788887"/>
                <a:gd name="connsiteY9" fmla="*/ 3706640 h 4814545"/>
                <a:gd name="connsiteX10" fmla="*/ 2247612 w 3788887"/>
                <a:gd name="connsiteY10" fmla="*/ 3752361 h 4814545"/>
                <a:gd name="connsiteX11" fmla="*/ 2079972 w 3788887"/>
                <a:gd name="connsiteY11" fmla="*/ 2738902 h 4814545"/>
                <a:gd name="connsiteX12" fmla="*/ 1173192 w 3788887"/>
                <a:gd name="connsiteY12" fmla="*/ 2380762 h 4814545"/>
                <a:gd name="connsiteX13" fmla="*/ 1173192 w 3788887"/>
                <a:gd name="connsiteY13" fmla="*/ 3378982 h 4814545"/>
                <a:gd name="connsiteX14" fmla="*/ 563592 w 3788887"/>
                <a:gd name="connsiteY14" fmla="*/ 4704862 h 4814545"/>
                <a:gd name="connsiteX15" fmla="*/ 1618 w 3788887"/>
                <a:gd name="connsiteY15" fmla="*/ 4430541 h 4814545"/>
                <a:gd name="connsiteX16" fmla="*/ 525492 w 3788887"/>
                <a:gd name="connsiteY16" fmla="*/ 3180862 h 4814545"/>
                <a:gd name="connsiteX17" fmla="*/ 548352 w 3788887"/>
                <a:gd name="connsiteY17" fmla="*/ 1519702 h 4814545"/>
                <a:gd name="connsiteX18" fmla="*/ 1403698 w 3788887"/>
                <a:gd name="connsiteY18" fmla="*/ 116170 h 4814545"/>
                <a:gd name="connsiteX0" fmla="*/ 1403698 w 3798154"/>
                <a:gd name="connsiteY0" fmla="*/ 116170 h 4814545"/>
                <a:gd name="connsiteX1" fmla="*/ 2146012 w 3798154"/>
                <a:gd name="connsiteY1" fmla="*/ 104922 h 4814545"/>
                <a:gd name="connsiteX2" fmla="*/ 2849139 w 3798154"/>
                <a:gd name="connsiteY2" fmla="*/ 943575 h 4814545"/>
                <a:gd name="connsiteX3" fmla="*/ 3710969 w 3798154"/>
                <a:gd name="connsiteY3" fmla="*/ 1151402 h 4814545"/>
                <a:gd name="connsiteX4" fmla="*/ 3597304 w 3798154"/>
                <a:gd name="connsiteY4" fmla="*/ 1671465 h 4814545"/>
                <a:gd name="connsiteX5" fmla="*/ 2562255 w 3798154"/>
                <a:gd name="connsiteY5" fmla="*/ 1382540 h 4814545"/>
                <a:gd name="connsiteX6" fmla="*/ 2209512 w 3798154"/>
                <a:gd name="connsiteY6" fmla="*/ 1024402 h 4814545"/>
                <a:gd name="connsiteX7" fmla="*/ 1744692 w 3798154"/>
                <a:gd name="connsiteY7" fmla="*/ 1900702 h 4814545"/>
                <a:gd name="connsiteX8" fmla="*/ 2666712 w 3798154"/>
                <a:gd name="connsiteY8" fmla="*/ 2380762 h 4814545"/>
                <a:gd name="connsiteX9" fmla="*/ 2864832 w 3798154"/>
                <a:gd name="connsiteY9" fmla="*/ 3706640 h 4814545"/>
                <a:gd name="connsiteX10" fmla="*/ 2247612 w 3798154"/>
                <a:gd name="connsiteY10" fmla="*/ 3752361 h 4814545"/>
                <a:gd name="connsiteX11" fmla="*/ 2079972 w 3798154"/>
                <a:gd name="connsiteY11" fmla="*/ 2738902 h 4814545"/>
                <a:gd name="connsiteX12" fmla="*/ 1173192 w 3798154"/>
                <a:gd name="connsiteY12" fmla="*/ 2380762 h 4814545"/>
                <a:gd name="connsiteX13" fmla="*/ 1173192 w 3798154"/>
                <a:gd name="connsiteY13" fmla="*/ 3378982 h 4814545"/>
                <a:gd name="connsiteX14" fmla="*/ 563592 w 3798154"/>
                <a:gd name="connsiteY14" fmla="*/ 4704862 h 4814545"/>
                <a:gd name="connsiteX15" fmla="*/ 1618 w 3798154"/>
                <a:gd name="connsiteY15" fmla="*/ 4430541 h 4814545"/>
                <a:gd name="connsiteX16" fmla="*/ 525492 w 3798154"/>
                <a:gd name="connsiteY16" fmla="*/ 3180862 h 4814545"/>
                <a:gd name="connsiteX17" fmla="*/ 548352 w 3798154"/>
                <a:gd name="connsiteY17" fmla="*/ 1519702 h 4814545"/>
                <a:gd name="connsiteX18" fmla="*/ 1403698 w 3798154"/>
                <a:gd name="connsiteY18" fmla="*/ 116170 h 4814545"/>
                <a:gd name="connsiteX0" fmla="*/ 1403698 w 3775146"/>
                <a:gd name="connsiteY0" fmla="*/ 116170 h 4814545"/>
                <a:gd name="connsiteX1" fmla="*/ 2146012 w 3775146"/>
                <a:gd name="connsiteY1" fmla="*/ 104922 h 4814545"/>
                <a:gd name="connsiteX2" fmla="*/ 2849139 w 3775146"/>
                <a:gd name="connsiteY2" fmla="*/ 943575 h 4814545"/>
                <a:gd name="connsiteX3" fmla="*/ 3710969 w 3775146"/>
                <a:gd name="connsiteY3" fmla="*/ 1151402 h 4814545"/>
                <a:gd name="connsiteX4" fmla="*/ 3597304 w 3775146"/>
                <a:gd name="connsiteY4" fmla="*/ 1671465 h 4814545"/>
                <a:gd name="connsiteX5" fmla="*/ 2562255 w 3775146"/>
                <a:gd name="connsiteY5" fmla="*/ 1382540 h 4814545"/>
                <a:gd name="connsiteX6" fmla="*/ 2209512 w 3775146"/>
                <a:gd name="connsiteY6" fmla="*/ 1024402 h 4814545"/>
                <a:gd name="connsiteX7" fmla="*/ 1744692 w 3775146"/>
                <a:gd name="connsiteY7" fmla="*/ 1900702 h 4814545"/>
                <a:gd name="connsiteX8" fmla="*/ 2666712 w 3775146"/>
                <a:gd name="connsiteY8" fmla="*/ 2380762 h 4814545"/>
                <a:gd name="connsiteX9" fmla="*/ 2864832 w 3775146"/>
                <a:gd name="connsiteY9" fmla="*/ 3706640 h 4814545"/>
                <a:gd name="connsiteX10" fmla="*/ 2247612 w 3775146"/>
                <a:gd name="connsiteY10" fmla="*/ 3752361 h 4814545"/>
                <a:gd name="connsiteX11" fmla="*/ 2079972 w 3775146"/>
                <a:gd name="connsiteY11" fmla="*/ 2738902 h 4814545"/>
                <a:gd name="connsiteX12" fmla="*/ 1173192 w 3775146"/>
                <a:gd name="connsiteY12" fmla="*/ 2380762 h 4814545"/>
                <a:gd name="connsiteX13" fmla="*/ 1173192 w 3775146"/>
                <a:gd name="connsiteY13" fmla="*/ 3378982 h 4814545"/>
                <a:gd name="connsiteX14" fmla="*/ 563592 w 3775146"/>
                <a:gd name="connsiteY14" fmla="*/ 4704862 h 4814545"/>
                <a:gd name="connsiteX15" fmla="*/ 1618 w 3775146"/>
                <a:gd name="connsiteY15" fmla="*/ 4430541 h 4814545"/>
                <a:gd name="connsiteX16" fmla="*/ 525492 w 3775146"/>
                <a:gd name="connsiteY16" fmla="*/ 3180862 h 4814545"/>
                <a:gd name="connsiteX17" fmla="*/ 548352 w 3775146"/>
                <a:gd name="connsiteY17" fmla="*/ 1519702 h 4814545"/>
                <a:gd name="connsiteX18" fmla="*/ 1403698 w 3775146"/>
                <a:gd name="connsiteY18" fmla="*/ 116170 h 4814545"/>
                <a:gd name="connsiteX0" fmla="*/ 1403698 w 3754440"/>
                <a:gd name="connsiteY0" fmla="*/ 116170 h 4814545"/>
                <a:gd name="connsiteX1" fmla="*/ 2146012 w 3754440"/>
                <a:gd name="connsiteY1" fmla="*/ 104922 h 4814545"/>
                <a:gd name="connsiteX2" fmla="*/ 2849139 w 3754440"/>
                <a:gd name="connsiteY2" fmla="*/ 943575 h 4814545"/>
                <a:gd name="connsiteX3" fmla="*/ 3710969 w 3754440"/>
                <a:gd name="connsiteY3" fmla="*/ 1151402 h 4814545"/>
                <a:gd name="connsiteX4" fmla="*/ 3597304 w 3754440"/>
                <a:gd name="connsiteY4" fmla="*/ 1671465 h 4814545"/>
                <a:gd name="connsiteX5" fmla="*/ 2562255 w 3754440"/>
                <a:gd name="connsiteY5" fmla="*/ 1382540 h 4814545"/>
                <a:gd name="connsiteX6" fmla="*/ 2209512 w 3754440"/>
                <a:gd name="connsiteY6" fmla="*/ 1024402 h 4814545"/>
                <a:gd name="connsiteX7" fmla="*/ 1744692 w 3754440"/>
                <a:gd name="connsiteY7" fmla="*/ 1900702 h 4814545"/>
                <a:gd name="connsiteX8" fmla="*/ 2666712 w 3754440"/>
                <a:gd name="connsiteY8" fmla="*/ 2380762 h 4814545"/>
                <a:gd name="connsiteX9" fmla="*/ 2864832 w 3754440"/>
                <a:gd name="connsiteY9" fmla="*/ 3706640 h 4814545"/>
                <a:gd name="connsiteX10" fmla="*/ 2247612 w 3754440"/>
                <a:gd name="connsiteY10" fmla="*/ 3752361 h 4814545"/>
                <a:gd name="connsiteX11" fmla="*/ 2079972 w 3754440"/>
                <a:gd name="connsiteY11" fmla="*/ 2738902 h 4814545"/>
                <a:gd name="connsiteX12" fmla="*/ 1173192 w 3754440"/>
                <a:gd name="connsiteY12" fmla="*/ 2380762 h 4814545"/>
                <a:gd name="connsiteX13" fmla="*/ 1173192 w 3754440"/>
                <a:gd name="connsiteY13" fmla="*/ 3378982 h 4814545"/>
                <a:gd name="connsiteX14" fmla="*/ 563592 w 3754440"/>
                <a:gd name="connsiteY14" fmla="*/ 4704862 h 4814545"/>
                <a:gd name="connsiteX15" fmla="*/ 1618 w 3754440"/>
                <a:gd name="connsiteY15" fmla="*/ 4430541 h 4814545"/>
                <a:gd name="connsiteX16" fmla="*/ 525492 w 3754440"/>
                <a:gd name="connsiteY16" fmla="*/ 3180862 h 4814545"/>
                <a:gd name="connsiteX17" fmla="*/ 548352 w 3754440"/>
                <a:gd name="connsiteY17" fmla="*/ 1519702 h 4814545"/>
                <a:gd name="connsiteX18" fmla="*/ 1403698 w 3754440"/>
                <a:gd name="connsiteY18" fmla="*/ 116170 h 4814545"/>
                <a:gd name="connsiteX0" fmla="*/ 1403698 w 3821271"/>
                <a:gd name="connsiteY0" fmla="*/ 116170 h 4814545"/>
                <a:gd name="connsiteX1" fmla="*/ 2146012 w 3821271"/>
                <a:gd name="connsiteY1" fmla="*/ 104922 h 4814545"/>
                <a:gd name="connsiteX2" fmla="*/ 2849139 w 3821271"/>
                <a:gd name="connsiteY2" fmla="*/ 943575 h 4814545"/>
                <a:gd name="connsiteX3" fmla="*/ 3710969 w 3821271"/>
                <a:gd name="connsiteY3" fmla="*/ 1151402 h 4814545"/>
                <a:gd name="connsiteX4" fmla="*/ 3597304 w 3821271"/>
                <a:gd name="connsiteY4" fmla="*/ 1671465 h 4814545"/>
                <a:gd name="connsiteX5" fmla="*/ 2562255 w 3821271"/>
                <a:gd name="connsiteY5" fmla="*/ 1382540 h 4814545"/>
                <a:gd name="connsiteX6" fmla="*/ 2209512 w 3821271"/>
                <a:gd name="connsiteY6" fmla="*/ 1024402 h 4814545"/>
                <a:gd name="connsiteX7" fmla="*/ 1744692 w 3821271"/>
                <a:gd name="connsiteY7" fmla="*/ 1900702 h 4814545"/>
                <a:gd name="connsiteX8" fmla="*/ 2666712 w 3821271"/>
                <a:gd name="connsiteY8" fmla="*/ 2380762 h 4814545"/>
                <a:gd name="connsiteX9" fmla="*/ 2864832 w 3821271"/>
                <a:gd name="connsiteY9" fmla="*/ 3706640 h 4814545"/>
                <a:gd name="connsiteX10" fmla="*/ 2247612 w 3821271"/>
                <a:gd name="connsiteY10" fmla="*/ 3752361 h 4814545"/>
                <a:gd name="connsiteX11" fmla="*/ 2079972 w 3821271"/>
                <a:gd name="connsiteY11" fmla="*/ 2738902 h 4814545"/>
                <a:gd name="connsiteX12" fmla="*/ 1173192 w 3821271"/>
                <a:gd name="connsiteY12" fmla="*/ 2380762 h 4814545"/>
                <a:gd name="connsiteX13" fmla="*/ 1173192 w 3821271"/>
                <a:gd name="connsiteY13" fmla="*/ 3378982 h 4814545"/>
                <a:gd name="connsiteX14" fmla="*/ 563592 w 3821271"/>
                <a:gd name="connsiteY14" fmla="*/ 4704862 h 4814545"/>
                <a:gd name="connsiteX15" fmla="*/ 1618 w 3821271"/>
                <a:gd name="connsiteY15" fmla="*/ 4430541 h 4814545"/>
                <a:gd name="connsiteX16" fmla="*/ 525492 w 3821271"/>
                <a:gd name="connsiteY16" fmla="*/ 3180862 h 4814545"/>
                <a:gd name="connsiteX17" fmla="*/ 548352 w 3821271"/>
                <a:gd name="connsiteY17" fmla="*/ 1519702 h 4814545"/>
                <a:gd name="connsiteX18" fmla="*/ 1403698 w 3821271"/>
                <a:gd name="connsiteY18" fmla="*/ 116170 h 4814545"/>
                <a:gd name="connsiteX0" fmla="*/ 1403698 w 3823698"/>
                <a:gd name="connsiteY0" fmla="*/ 116170 h 4814545"/>
                <a:gd name="connsiteX1" fmla="*/ 2146012 w 3823698"/>
                <a:gd name="connsiteY1" fmla="*/ 104922 h 4814545"/>
                <a:gd name="connsiteX2" fmla="*/ 2849139 w 3823698"/>
                <a:gd name="connsiteY2" fmla="*/ 943575 h 4814545"/>
                <a:gd name="connsiteX3" fmla="*/ 3710969 w 3823698"/>
                <a:gd name="connsiteY3" fmla="*/ 1151402 h 4814545"/>
                <a:gd name="connsiteX4" fmla="*/ 3597304 w 3823698"/>
                <a:gd name="connsiteY4" fmla="*/ 1671465 h 4814545"/>
                <a:gd name="connsiteX5" fmla="*/ 2562255 w 3823698"/>
                <a:gd name="connsiteY5" fmla="*/ 1382540 h 4814545"/>
                <a:gd name="connsiteX6" fmla="*/ 2209512 w 3823698"/>
                <a:gd name="connsiteY6" fmla="*/ 1024402 h 4814545"/>
                <a:gd name="connsiteX7" fmla="*/ 1744692 w 3823698"/>
                <a:gd name="connsiteY7" fmla="*/ 1900702 h 4814545"/>
                <a:gd name="connsiteX8" fmla="*/ 2666712 w 3823698"/>
                <a:gd name="connsiteY8" fmla="*/ 2380762 h 4814545"/>
                <a:gd name="connsiteX9" fmla="*/ 2864832 w 3823698"/>
                <a:gd name="connsiteY9" fmla="*/ 3706640 h 4814545"/>
                <a:gd name="connsiteX10" fmla="*/ 2247612 w 3823698"/>
                <a:gd name="connsiteY10" fmla="*/ 3752361 h 4814545"/>
                <a:gd name="connsiteX11" fmla="*/ 2079972 w 3823698"/>
                <a:gd name="connsiteY11" fmla="*/ 2738902 h 4814545"/>
                <a:gd name="connsiteX12" fmla="*/ 1173192 w 3823698"/>
                <a:gd name="connsiteY12" fmla="*/ 2380762 h 4814545"/>
                <a:gd name="connsiteX13" fmla="*/ 1173192 w 3823698"/>
                <a:gd name="connsiteY13" fmla="*/ 3378982 h 4814545"/>
                <a:gd name="connsiteX14" fmla="*/ 563592 w 3823698"/>
                <a:gd name="connsiteY14" fmla="*/ 4704862 h 4814545"/>
                <a:gd name="connsiteX15" fmla="*/ 1618 w 3823698"/>
                <a:gd name="connsiteY15" fmla="*/ 4430541 h 4814545"/>
                <a:gd name="connsiteX16" fmla="*/ 525492 w 3823698"/>
                <a:gd name="connsiteY16" fmla="*/ 3180862 h 4814545"/>
                <a:gd name="connsiteX17" fmla="*/ 548352 w 3823698"/>
                <a:gd name="connsiteY17" fmla="*/ 1519702 h 4814545"/>
                <a:gd name="connsiteX18" fmla="*/ 1403698 w 3823698"/>
                <a:gd name="connsiteY18" fmla="*/ 116170 h 4814545"/>
                <a:gd name="connsiteX0" fmla="*/ 1403698 w 3827454"/>
                <a:gd name="connsiteY0" fmla="*/ 116170 h 4814545"/>
                <a:gd name="connsiteX1" fmla="*/ 2146012 w 3827454"/>
                <a:gd name="connsiteY1" fmla="*/ 104922 h 4814545"/>
                <a:gd name="connsiteX2" fmla="*/ 2849139 w 3827454"/>
                <a:gd name="connsiteY2" fmla="*/ 943575 h 4814545"/>
                <a:gd name="connsiteX3" fmla="*/ 3710969 w 3827454"/>
                <a:gd name="connsiteY3" fmla="*/ 1151402 h 4814545"/>
                <a:gd name="connsiteX4" fmla="*/ 3597304 w 3827454"/>
                <a:gd name="connsiteY4" fmla="*/ 1671465 h 4814545"/>
                <a:gd name="connsiteX5" fmla="*/ 2562255 w 3827454"/>
                <a:gd name="connsiteY5" fmla="*/ 1382540 h 4814545"/>
                <a:gd name="connsiteX6" fmla="*/ 2209512 w 3827454"/>
                <a:gd name="connsiteY6" fmla="*/ 1024402 h 4814545"/>
                <a:gd name="connsiteX7" fmla="*/ 1744692 w 3827454"/>
                <a:gd name="connsiteY7" fmla="*/ 1900702 h 4814545"/>
                <a:gd name="connsiteX8" fmla="*/ 2666712 w 3827454"/>
                <a:gd name="connsiteY8" fmla="*/ 2380762 h 4814545"/>
                <a:gd name="connsiteX9" fmla="*/ 2864832 w 3827454"/>
                <a:gd name="connsiteY9" fmla="*/ 3706640 h 4814545"/>
                <a:gd name="connsiteX10" fmla="*/ 2247612 w 3827454"/>
                <a:gd name="connsiteY10" fmla="*/ 3752361 h 4814545"/>
                <a:gd name="connsiteX11" fmla="*/ 2079972 w 3827454"/>
                <a:gd name="connsiteY11" fmla="*/ 2738902 h 4814545"/>
                <a:gd name="connsiteX12" fmla="*/ 1173192 w 3827454"/>
                <a:gd name="connsiteY12" fmla="*/ 2380762 h 4814545"/>
                <a:gd name="connsiteX13" fmla="*/ 1173192 w 3827454"/>
                <a:gd name="connsiteY13" fmla="*/ 3378982 h 4814545"/>
                <a:gd name="connsiteX14" fmla="*/ 563592 w 3827454"/>
                <a:gd name="connsiteY14" fmla="*/ 4704862 h 4814545"/>
                <a:gd name="connsiteX15" fmla="*/ 1618 w 3827454"/>
                <a:gd name="connsiteY15" fmla="*/ 4430541 h 4814545"/>
                <a:gd name="connsiteX16" fmla="*/ 525492 w 3827454"/>
                <a:gd name="connsiteY16" fmla="*/ 3180862 h 4814545"/>
                <a:gd name="connsiteX17" fmla="*/ 548352 w 3827454"/>
                <a:gd name="connsiteY17" fmla="*/ 1519702 h 4814545"/>
                <a:gd name="connsiteX18" fmla="*/ 1403698 w 3827454"/>
                <a:gd name="connsiteY18" fmla="*/ 116170 h 4814545"/>
                <a:gd name="connsiteX0" fmla="*/ 1403698 w 3798754"/>
                <a:gd name="connsiteY0" fmla="*/ 116170 h 4814545"/>
                <a:gd name="connsiteX1" fmla="*/ 2146012 w 3798754"/>
                <a:gd name="connsiteY1" fmla="*/ 104922 h 4814545"/>
                <a:gd name="connsiteX2" fmla="*/ 2849139 w 3798754"/>
                <a:gd name="connsiteY2" fmla="*/ 943575 h 4814545"/>
                <a:gd name="connsiteX3" fmla="*/ 3710969 w 3798754"/>
                <a:gd name="connsiteY3" fmla="*/ 1151402 h 4814545"/>
                <a:gd name="connsiteX4" fmla="*/ 3621116 w 3798754"/>
                <a:gd name="connsiteY4" fmla="*/ 1652415 h 4814545"/>
                <a:gd name="connsiteX5" fmla="*/ 2562255 w 3798754"/>
                <a:gd name="connsiteY5" fmla="*/ 1382540 h 4814545"/>
                <a:gd name="connsiteX6" fmla="*/ 2209512 w 3798754"/>
                <a:gd name="connsiteY6" fmla="*/ 1024402 h 4814545"/>
                <a:gd name="connsiteX7" fmla="*/ 1744692 w 3798754"/>
                <a:gd name="connsiteY7" fmla="*/ 1900702 h 4814545"/>
                <a:gd name="connsiteX8" fmla="*/ 2666712 w 3798754"/>
                <a:gd name="connsiteY8" fmla="*/ 2380762 h 4814545"/>
                <a:gd name="connsiteX9" fmla="*/ 2864832 w 3798754"/>
                <a:gd name="connsiteY9" fmla="*/ 3706640 h 4814545"/>
                <a:gd name="connsiteX10" fmla="*/ 2247612 w 3798754"/>
                <a:gd name="connsiteY10" fmla="*/ 3752361 h 4814545"/>
                <a:gd name="connsiteX11" fmla="*/ 2079972 w 3798754"/>
                <a:gd name="connsiteY11" fmla="*/ 2738902 h 4814545"/>
                <a:gd name="connsiteX12" fmla="*/ 1173192 w 3798754"/>
                <a:gd name="connsiteY12" fmla="*/ 2380762 h 4814545"/>
                <a:gd name="connsiteX13" fmla="*/ 1173192 w 3798754"/>
                <a:gd name="connsiteY13" fmla="*/ 3378982 h 4814545"/>
                <a:gd name="connsiteX14" fmla="*/ 563592 w 3798754"/>
                <a:gd name="connsiteY14" fmla="*/ 4704862 h 4814545"/>
                <a:gd name="connsiteX15" fmla="*/ 1618 w 3798754"/>
                <a:gd name="connsiteY15" fmla="*/ 4430541 h 4814545"/>
                <a:gd name="connsiteX16" fmla="*/ 525492 w 3798754"/>
                <a:gd name="connsiteY16" fmla="*/ 3180862 h 4814545"/>
                <a:gd name="connsiteX17" fmla="*/ 548352 w 3798754"/>
                <a:gd name="connsiteY17" fmla="*/ 1519702 h 4814545"/>
                <a:gd name="connsiteX18" fmla="*/ 1403698 w 3798754"/>
                <a:gd name="connsiteY18" fmla="*/ 116170 h 4814545"/>
                <a:gd name="connsiteX0" fmla="*/ 1403698 w 3794799"/>
                <a:gd name="connsiteY0" fmla="*/ 116170 h 4814545"/>
                <a:gd name="connsiteX1" fmla="*/ 2146012 w 3794799"/>
                <a:gd name="connsiteY1" fmla="*/ 104922 h 4814545"/>
                <a:gd name="connsiteX2" fmla="*/ 2849139 w 3794799"/>
                <a:gd name="connsiteY2" fmla="*/ 943575 h 4814545"/>
                <a:gd name="connsiteX3" fmla="*/ 3710969 w 3794799"/>
                <a:gd name="connsiteY3" fmla="*/ 1151402 h 4814545"/>
                <a:gd name="connsiteX4" fmla="*/ 3621116 w 3794799"/>
                <a:gd name="connsiteY4" fmla="*/ 1652415 h 4814545"/>
                <a:gd name="connsiteX5" fmla="*/ 2562255 w 3794799"/>
                <a:gd name="connsiteY5" fmla="*/ 1382540 h 4814545"/>
                <a:gd name="connsiteX6" fmla="*/ 2209512 w 3794799"/>
                <a:gd name="connsiteY6" fmla="*/ 1024402 h 4814545"/>
                <a:gd name="connsiteX7" fmla="*/ 1744692 w 3794799"/>
                <a:gd name="connsiteY7" fmla="*/ 1900702 h 4814545"/>
                <a:gd name="connsiteX8" fmla="*/ 2666712 w 3794799"/>
                <a:gd name="connsiteY8" fmla="*/ 2380762 h 4814545"/>
                <a:gd name="connsiteX9" fmla="*/ 2864832 w 3794799"/>
                <a:gd name="connsiteY9" fmla="*/ 3706640 h 4814545"/>
                <a:gd name="connsiteX10" fmla="*/ 2247612 w 3794799"/>
                <a:gd name="connsiteY10" fmla="*/ 3752361 h 4814545"/>
                <a:gd name="connsiteX11" fmla="*/ 2079972 w 3794799"/>
                <a:gd name="connsiteY11" fmla="*/ 2738902 h 4814545"/>
                <a:gd name="connsiteX12" fmla="*/ 1173192 w 3794799"/>
                <a:gd name="connsiteY12" fmla="*/ 2380762 h 4814545"/>
                <a:gd name="connsiteX13" fmla="*/ 1173192 w 3794799"/>
                <a:gd name="connsiteY13" fmla="*/ 3378982 h 4814545"/>
                <a:gd name="connsiteX14" fmla="*/ 563592 w 3794799"/>
                <a:gd name="connsiteY14" fmla="*/ 4704862 h 4814545"/>
                <a:gd name="connsiteX15" fmla="*/ 1618 w 3794799"/>
                <a:gd name="connsiteY15" fmla="*/ 4430541 h 4814545"/>
                <a:gd name="connsiteX16" fmla="*/ 525492 w 3794799"/>
                <a:gd name="connsiteY16" fmla="*/ 3180862 h 4814545"/>
                <a:gd name="connsiteX17" fmla="*/ 548352 w 3794799"/>
                <a:gd name="connsiteY17" fmla="*/ 1519702 h 4814545"/>
                <a:gd name="connsiteX18" fmla="*/ 1403698 w 3794799"/>
                <a:gd name="connsiteY18" fmla="*/ 116170 h 4814545"/>
                <a:gd name="connsiteX0" fmla="*/ 1403698 w 3798754"/>
                <a:gd name="connsiteY0" fmla="*/ 116170 h 4814545"/>
                <a:gd name="connsiteX1" fmla="*/ 2146012 w 3798754"/>
                <a:gd name="connsiteY1" fmla="*/ 104922 h 4814545"/>
                <a:gd name="connsiteX2" fmla="*/ 2849139 w 3798754"/>
                <a:gd name="connsiteY2" fmla="*/ 943575 h 4814545"/>
                <a:gd name="connsiteX3" fmla="*/ 3710969 w 3798754"/>
                <a:gd name="connsiteY3" fmla="*/ 1151402 h 4814545"/>
                <a:gd name="connsiteX4" fmla="*/ 3621116 w 3798754"/>
                <a:gd name="connsiteY4" fmla="*/ 1652415 h 4814545"/>
                <a:gd name="connsiteX5" fmla="*/ 2562255 w 3798754"/>
                <a:gd name="connsiteY5" fmla="*/ 1382540 h 4814545"/>
                <a:gd name="connsiteX6" fmla="*/ 2209512 w 3798754"/>
                <a:gd name="connsiteY6" fmla="*/ 1024402 h 4814545"/>
                <a:gd name="connsiteX7" fmla="*/ 1744692 w 3798754"/>
                <a:gd name="connsiteY7" fmla="*/ 1900702 h 4814545"/>
                <a:gd name="connsiteX8" fmla="*/ 2666712 w 3798754"/>
                <a:gd name="connsiteY8" fmla="*/ 2380762 h 4814545"/>
                <a:gd name="connsiteX9" fmla="*/ 2864832 w 3798754"/>
                <a:gd name="connsiteY9" fmla="*/ 3706640 h 4814545"/>
                <a:gd name="connsiteX10" fmla="*/ 2247612 w 3798754"/>
                <a:gd name="connsiteY10" fmla="*/ 3752361 h 4814545"/>
                <a:gd name="connsiteX11" fmla="*/ 2079972 w 3798754"/>
                <a:gd name="connsiteY11" fmla="*/ 2738902 h 4814545"/>
                <a:gd name="connsiteX12" fmla="*/ 1173192 w 3798754"/>
                <a:gd name="connsiteY12" fmla="*/ 2380762 h 4814545"/>
                <a:gd name="connsiteX13" fmla="*/ 1173192 w 3798754"/>
                <a:gd name="connsiteY13" fmla="*/ 3378982 h 4814545"/>
                <a:gd name="connsiteX14" fmla="*/ 563592 w 3798754"/>
                <a:gd name="connsiteY14" fmla="*/ 4704862 h 4814545"/>
                <a:gd name="connsiteX15" fmla="*/ 1618 w 3798754"/>
                <a:gd name="connsiteY15" fmla="*/ 4430541 h 4814545"/>
                <a:gd name="connsiteX16" fmla="*/ 525492 w 3798754"/>
                <a:gd name="connsiteY16" fmla="*/ 3180862 h 4814545"/>
                <a:gd name="connsiteX17" fmla="*/ 548352 w 3798754"/>
                <a:gd name="connsiteY17" fmla="*/ 1519702 h 4814545"/>
                <a:gd name="connsiteX18" fmla="*/ 1403698 w 3798754"/>
                <a:gd name="connsiteY18" fmla="*/ 116170 h 4814545"/>
                <a:gd name="connsiteX0" fmla="*/ 1403698 w 3798754"/>
                <a:gd name="connsiteY0" fmla="*/ 116170 h 4814545"/>
                <a:gd name="connsiteX1" fmla="*/ 2146012 w 3798754"/>
                <a:gd name="connsiteY1" fmla="*/ 104922 h 4814545"/>
                <a:gd name="connsiteX2" fmla="*/ 2849139 w 3798754"/>
                <a:gd name="connsiteY2" fmla="*/ 943575 h 4814545"/>
                <a:gd name="connsiteX3" fmla="*/ 3710969 w 3798754"/>
                <a:gd name="connsiteY3" fmla="*/ 1151402 h 4814545"/>
                <a:gd name="connsiteX4" fmla="*/ 3621116 w 3798754"/>
                <a:gd name="connsiteY4" fmla="*/ 1652415 h 4814545"/>
                <a:gd name="connsiteX5" fmla="*/ 2562255 w 3798754"/>
                <a:gd name="connsiteY5" fmla="*/ 1382540 h 4814545"/>
                <a:gd name="connsiteX6" fmla="*/ 2209512 w 3798754"/>
                <a:gd name="connsiteY6" fmla="*/ 1024402 h 4814545"/>
                <a:gd name="connsiteX7" fmla="*/ 1744692 w 3798754"/>
                <a:gd name="connsiteY7" fmla="*/ 1900702 h 4814545"/>
                <a:gd name="connsiteX8" fmla="*/ 2666712 w 3798754"/>
                <a:gd name="connsiteY8" fmla="*/ 2380762 h 4814545"/>
                <a:gd name="connsiteX9" fmla="*/ 2864832 w 3798754"/>
                <a:gd name="connsiteY9" fmla="*/ 3706640 h 4814545"/>
                <a:gd name="connsiteX10" fmla="*/ 2247612 w 3798754"/>
                <a:gd name="connsiteY10" fmla="*/ 3752361 h 4814545"/>
                <a:gd name="connsiteX11" fmla="*/ 2079972 w 3798754"/>
                <a:gd name="connsiteY11" fmla="*/ 2738902 h 4814545"/>
                <a:gd name="connsiteX12" fmla="*/ 1173192 w 3798754"/>
                <a:gd name="connsiteY12" fmla="*/ 2380762 h 4814545"/>
                <a:gd name="connsiteX13" fmla="*/ 1173192 w 3798754"/>
                <a:gd name="connsiteY13" fmla="*/ 3378982 h 4814545"/>
                <a:gd name="connsiteX14" fmla="*/ 563592 w 3798754"/>
                <a:gd name="connsiteY14" fmla="*/ 4704862 h 4814545"/>
                <a:gd name="connsiteX15" fmla="*/ 1618 w 3798754"/>
                <a:gd name="connsiteY15" fmla="*/ 4430541 h 4814545"/>
                <a:gd name="connsiteX16" fmla="*/ 525492 w 3798754"/>
                <a:gd name="connsiteY16" fmla="*/ 3180862 h 4814545"/>
                <a:gd name="connsiteX17" fmla="*/ 548352 w 3798754"/>
                <a:gd name="connsiteY17" fmla="*/ 1519702 h 4814545"/>
                <a:gd name="connsiteX18" fmla="*/ 1403698 w 3798754"/>
                <a:gd name="connsiteY18" fmla="*/ 116170 h 4814545"/>
                <a:gd name="connsiteX0" fmla="*/ 1403698 w 3798754"/>
                <a:gd name="connsiteY0" fmla="*/ 128730 h 4827105"/>
                <a:gd name="connsiteX1" fmla="*/ 2146012 w 3798754"/>
                <a:gd name="connsiteY1" fmla="*/ 117482 h 4827105"/>
                <a:gd name="connsiteX2" fmla="*/ 2849139 w 3798754"/>
                <a:gd name="connsiteY2" fmla="*/ 956135 h 4827105"/>
                <a:gd name="connsiteX3" fmla="*/ 3710969 w 3798754"/>
                <a:gd name="connsiteY3" fmla="*/ 1163962 h 4827105"/>
                <a:gd name="connsiteX4" fmla="*/ 3621116 w 3798754"/>
                <a:gd name="connsiteY4" fmla="*/ 1664975 h 4827105"/>
                <a:gd name="connsiteX5" fmla="*/ 2562255 w 3798754"/>
                <a:gd name="connsiteY5" fmla="*/ 1395100 h 4827105"/>
                <a:gd name="connsiteX6" fmla="*/ 2209512 w 3798754"/>
                <a:gd name="connsiteY6" fmla="*/ 1036962 h 4827105"/>
                <a:gd name="connsiteX7" fmla="*/ 1744692 w 3798754"/>
                <a:gd name="connsiteY7" fmla="*/ 1913262 h 4827105"/>
                <a:gd name="connsiteX8" fmla="*/ 2666712 w 3798754"/>
                <a:gd name="connsiteY8" fmla="*/ 2393322 h 4827105"/>
                <a:gd name="connsiteX9" fmla="*/ 2864832 w 3798754"/>
                <a:gd name="connsiteY9" fmla="*/ 3719200 h 4827105"/>
                <a:gd name="connsiteX10" fmla="*/ 2247612 w 3798754"/>
                <a:gd name="connsiteY10" fmla="*/ 3764921 h 4827105"/>
                <a:gd name="connsiteX11" fmla="*/ 2079972 w 3798754"/>
                <a:gd name="connsiteY11" fmla="*/ 2751462 h 4827105"/>
                <a:gd name="connsiteX12" fmla="*/ 1173192 w 3798754"/>
                <a:gd name="connsiteY12" fmla="*/ 2393322 h 4827105"/>
                <a:gd name="connsiteX13" fmla="*/ 1173192 w 3798754"/>
                <a:gd name="connsiteY13" fmla="*/ 3391542 h 4827105"/>
                <a:gd name="connsiteX14" fmla="*/ 563592 w 3798754"/>
                <a:gd name="connsiteY14" fmla="*/ 4717422 h 4827105"/>
                <a:gd name="connsiteX15" fmla="*/ 1618 w 3798754"/>
                <a:gd name="connsiteY15" fmla="*/ 4443101 h 4827105"/>
                <a:gd name="connsiteX16" fmla="*/ 525492 w 3798754"/>
                <a:gd name="connsiteY16" fmla="*/ 3193422 h 4827105"/>
                <a:gd name="connsiteX17" fmla="*/ 548352 w 3798754"/>
                <a:gd name="connsiteY17" fmla="*/ 1532262 h 4827105"/>
                <a:gd name="connsiteX18" fmla="*/ 1403698 w 3798754"/>
                <a:gd name="connsiteY18" fmla="*/ 128730 h 4827105"/>
                <a:gd name="connsiteX0" fmla="*/ 1403698 w 3798754"/>
                <a:gd name="connsiteY0" fmla="*/ 112714 h 4811089"/>
                <a:gd name="connsiteX1" fmla="*/ 2146012 w 3798754"/>
                <a:gd name="connsiteY1" fmla="*/ 101466 h 4811089"/>
                <a:gd name="connsiteX2" fmla="*/ 2849139 w 3798754"/>
                <a:gd name="connsiteY2" fmla="*/ 940119 h 4811089"/>
                <a:gd name="connsiteX3" fmla="*/ 3710969 w 3798754"/>
                <a:gd name="connsiteY3" fmla="*/ 1147946 h 4811089"/>
                <a:gd name="connsiteX4" fmla="*/ 3621116 w 3798754"/>
                <a:gd name="connsiteY4" fmla="*/ 1648959 h 4811089"/>
                <a:gd name="connsiteX5" fmla="*/ 2562255 w 3798754"/>
                <a:gd name="connsiteY5" fmla="*/ 1379084 h 4811089"/>
                <a:gd name="connsiteX6" fmla="*/ 2209512 w 3798754"/>
                <a:gd name="connsiteY6" fmla="*/ 1020946 h 4811089"/>
                <a:gd name="connsiteX7" fmla="*/ 1744692 w 3798754"/>
                <a:gd name="connsiteY7" fmla="*/ 1897246 h 4811089"/>
                <a:gd name="connsiteX8" fmla="*/ 2666712 w 3798754"/>
                <a:gd name="connsiteY8" fmla="*/ 2377306 h 4811089"/>
                <a:gd name="connsiteX9" fmla="*/ 2864832 w 3798754"/>
                <a:gd name="connsiteY9" fmla="*/ 3703184 h 4811089"/>
                <a:gd name="connsiteX10" fmla="*/ 2247612 w 3798754"/>
                <a:gd name="connsiteY10" fmla="*/ 3748905 h 4811089"/>
                <a:gd name="connsiteX11" fmla="*/ 2079972 w 3798754"/>
                <a:gd name="connsiteY11" fmla="*/ 2735446 h 4811089"/>
                <a:gd name="connsiteX12" fmla="*/ 1173192 w 3798754"/>
                <a:gd name="connsiteY12" fmla="*/ 2377306 h 4811089"/>
                <a:gd name="connsiteX13" fmla="*/ 1173192 w 3798754"/>
                <a:gd name="connsiteY13" fmla="*/ 3375526 h 4811089"/>
                <a:gd name="connsiteX14" fmla="*/ 563592 w 3798754"/>
                <a:gd name="connsiteY14" fmla="*/ 4701406 h 4811089"/>
                <a:gd name="connsiteX15" fmla="*/ 1618 w 3798754"/>
                <a:gd name="connsiteY15" fmla="*/ 4427085 h 4811089"/>
                <a:gd name="connsiteX16" fmla="*/ 525492 w 3798754"/>
                <a:gd name="connsiteY16" fmla="*/ 3177406 h 4811089"/>
                <a:gd name="connsiteX17" fmla="*/ 548352 w 3798754"/>
                <a:gd name="connsiteY17" fmla="*/ 1516246 h 4811089"/>
                <a:gd name="connsiteX18" fmla="*/ 1403698 w 3798754"/>
                <a:gd name="connsiteY18" fmla="*/ 112714 h 4811089"/>
                <a:gd name="connsiteX0" fmla="*/ 1403698 w 3798754"/>
                <a:gd name="connsiteY0" fmla="*/ 112714 h 4811089"/>
                <a:gd name="connsiteX1" fmla="*/ 2146012 w 3798754"/>
                <a:gd name="connsiteY1" fmla="*/ 101466 h 4811089"/>
                <a:gd name="connsiteX2" fmla="*/ 2849139 w 3798754"/>
                <a:gd name="connsiteY2" fmla="*/ 940119 h 4811089"/>
                <a:gd name="connsiteX3" fmla="*/ 3710969 w 3798754"/>
                <a:gd name="connsiteY3" fmla="*/ 1147946 h 4811089"/>
                <a:gd name="connsiteX4" fmla="*/ 3621116 w 3798754"/>
                <a:gd name="connsiteY4" fmla="*/ 1648959 h 4811089"/>
                <a:gd name="connsiteX5" fmla="*/ 2562255 w 3798754"/>
                <a:gd name="connsiteY5" fmla="*/ 1379084 h 4811089"/>
                <a:gd name="connsiteX6" fmla="*/ 2209512 w 3798754"/>
                <a:gd name="connsiteY6" fmla="*/ 1020946 h 4811089"/>
                <a:gd name="connsiteX7" fmla="*/ 1744692 w 3798754"/>
                <a:gd name="connsiteY7" fmla="*/ 1897246 h 4811089"/>
                <a:gd name="connsiteX8" fmla="*/ 2666712 w 3798754"/>
                <a:gd name="connsiteY8" fmla="*/ 2377306 h 4811089"/>
                <a:gd name="connsiteX9" fmla="*/ 2864832 w 3798754"/>
                <a:gd name="connsiteY9" fmla="*/ 3703184 h 4811089"/>
                <a:gd name="connsiteX10" fmla="*/ 2247612 w 3798754"/>
                <a:gd name="connsiteY10" fmla="*/ 3748905 h 4811089"/>
                <a:gd name="connsiteX11" fmla="*/ 2079972 w 3798754"/>
                <a:gd name="connsiteY11" fmla="*/ 2735446 h 4811089"/>
                <a:gd name="connsiteX12" fmla="*/ 1173192 w 3798754"/>
                <a:gd name="connsiteY12" fmla="*/ 2377306 h 4811089"/>
                <a:gd name="connsiteX13" fmla="*/ 1173192 w 3798754"/>
                <a:gd name="connsiteY13" fmla="*/ 3375526 h 4811089"/>
                <a:gd name="connsiteX14" fmla="*/ 563592 w 3798754"/>
                <a:gd name="connsiteY14" fmla="*/ 4701406 h 4811089"/>
                <a:gd name="connsiteX15" fmla="*/ 1618 w 3798754"/>
                <a:gd name="connsiteY15" fmla="*/ 4427085 h 4811089"/>
                <a:gd name="connsiteX16" fmla="*/ 525492 w 3798754"/>
                <a:gd name="connsiteY16" fmla="*/ 3177406 h 4811089"/>
                <a:gd name="connsiteX17" fmla="*/ 548352 w 3798754"/>
                <a:gd name="connsiteY17" fmla="*/ 1516246 h 4811089"/>
                <a:gd name="connsiteX18" fmla="*/ 1403698 w 3798754"/>
                <a:gd name="connsiteY18" fmla="*/ 112714 h 4811089"/>
                <a:gd name="connsiteX0" fmla="*/ 1403698 w 3798754"/>
                <a:gd name="connsiteY0" fmla="*/ 112714 h 4811089"/>
                <a:gd name="connsiteX1" fmla="*/ 2146012 w 3798754"/>
                <a:gd name="connsiteY1" fmla="*/ 101466 h 4811089"/>
                <a:gd name="connsiteX2" fmla="*/ 2849139 w 3798754"/>
                <a:gd name="connsiteY2" fmla="*/ 940119 h 4811089"/>
                <a:gd name="connsiteX3" fmla="*/ 3710969 w 3798754"/>
                <a:gd name="connsiteY3" fmla="*/ 1147946 h 4811089"/>
                <a:gd name="connsiteX4" fmla="*/ 3621116 w 3798754"/>
                <a:gd name="connsiteY4" fmla="*/ 1648959 h 4811089"/>
                <a:gd name="connsiteX5" fmla="*/ 2562255 w 3798754"/>
                <a:gd name="connsiteY5" fmla="*/ 1379084 h 4811089"/>
                <a:gd name="connsiteX6" fmla="*/ 2209512 w 3798754"/>
                <a:gd name="connsiteY6" fmla="*/ 1020946 h 4811089"/>
                <a:gd name="connsiteX7" fmla="*/ 1744692 w 3798754"/>
                <a:gd name="connsiteY7" fmla="*/ 1897246 h 4811089"/>
                <a:gd name="connsiteX8" fmla="*/ 2666712 w 3798754"/>
                <a:gd name="connsiteY8" fmla="*/ 2377306 h 4811089"/>
                <a:gd name="connsiteX9" fmla="*/ 2864832 w 3798754"/>
                <a:gd name="connsiteY9" fmla="*/ 3703184 h 4811089"/>
                <a:gd name="connsiteX10" fmla="*/ 2247612 w 3798754"/>
                <a:gd name="connsiteY10" fmla="*/ 3748905 h 4811089"/>
                <a:gd name="connsiteX11" fmla="*/ 2079972 w 3798754"/>
                <a:gd name="connsiteY11" fmla="*/ 2735446 h 4811089"/>
                <a:gd name="connsiteX12" fmla="*/ 1173192 w 3798754"/>
                <a:gd name="connsiteY12" fmla="*/ 2377306 h 4811089"/>
                <a:gd name="connsiteX13" fmla="*/ 1173192 w 3798754"/>
                <a:gd name="connsiteY13" fmla="*/ 3375526 h 4811089"/>
                <a:gd name="connsiteX14" fmla="*/ 563592 w 3798754"/>
                <a:gd name="connsiteY14" fmla="*/ 4701406 h 4811089"/>
                <a:gd name="connsiteX15" fmla="*/ 1618 w 3798754"/>
                <a:gd name="connsiteY15" fmla="*/ 4427085 h 4811089"/>
                <a:gd name="connsiteX16" fmla="*/ 525492 w 3798754"/>
                <a:gd name="connsiteY16" fmla="*/ 3177406 h 4811089"/>
                <a:gd name="connsiteX17" fmla="*/ 557877 w 3798754"/>
                <a:gd name="connsiteY17" fmla="*/ 1516246 h 4811089"/>
                <a:gd name="connsiteX18" fmla="*/ 1403698 w 3798754"/>
                <a:gd name="connsiteY18" fmla="*/ 112714 h 4811089"/>
                <a:gd name="connsiteX0" fmla="*/ 1403698 w 3798754"/>
                <a:gd name="connsiteY0" fmla="*/ 105410 h 4803785"/>
                <a:gd name="connsiteX1" fmla="*/ 2146012 w 3798754"/>
                <a:gd name="connsiteY1" fmla="*/ 108449 h 4803785"/>
                <a:gd name="connsiteX2" fmla="*/ 2849139 w 3798754"/>
                <a:gd name="connsiteY2" fmla="*/ 932815 h 4803785"/>
                <a:gd name="connsiteX3" fmla="*/ 3710969 w 3798754"/>
                <a:gd name="connsiteY3" fmla="*/ 1140642 h 4803785"/>
                <a:gd name="connsiteX4" fmla="*/ 3621116 w 3798754"/>
                <a:gd name="connsiteY4" fmla="*/ 1641655 h 4803785"/>
                <a:gd name="connsiteX5" fmla="*/ 2562255 w 3798754"/>
                <a:gd name="connsiteY5" fmla="*/ 1371780 h 4803785"/>
                <a:gd name="connsiteX6" fmla="*/ 2209512 w 3798754"/>
                <a:gd name="connsiteY6" fmla="*/ 1013642 h 4803785"/>
                <a:gd name="connsiteX7" fmla="*/ 1744692 w 3798754"/>
                <a:gd name="connsiteY7" fmla="*/ 1889942 h 4803785"/>
                <a:gd name="connsiteX8" fmla="*/ 2666712 w 3798754"/>
                <a:gd name="connsiteY8" fmla="*/ 2370002 h 4803785"/>
                <a:gd name="connsiteX9" fmla="*/ 2864832 w 3798754"/>
                <a:gd name="connsiteY9" fmla="*/ 3695880 h 4803785"/>
                <a:gd name="connsiteX10" fmla="*/ 2247612 w 3798754"/>
                <a:gd name="connsiteY10" fmla="*/ 3741601 h 4803785"/>
                <a:gd name="connsiteX11" fmla="*/ 2079972 w 3798754"/>
                <a:gd name="connsiteY11" fmla="*/ 2728142 h 4803785"/>
                <a:gd name="connsiteX12" fmla="*/ 1173192 w 3798754"/>
                <a:gd name="connsiteY12" fmla="*/ 2370002 h 4803785"/>
                <a:gd name="connsiteX13" fmla="*/ 1173192 w 3798754"/>
                <a:gd name="connsiteY13" fmla="*/ 3368222 h 4803785"/>
                <a:gd name="connsiteX14" fmla="*/ 563592 w 3798754"/>
                <a:gd name="connsiteY14" fmla="*/ 4694102 h 4803785"/>
                <a:gd name="connsiteX15" fmla="*/ 1618 w 3798754"/>
                <a:gd name="connsiteY15" fmla="*/ 4419781 h 4803785"/>
                <a:gd name="connsiteX16" fmla="*/ 525492 w 3798754"/>
                <a:gd name="connsiteY16" fmla="*/ 3170102 h 4803785"/>
                <a:gd name="connsiteX17" fmla="*/ 557877 w 3798754"/>
                <a:gd name="connsiteY17" fmla="*/ 1508942 h 4803785"/>
                <a:gd name="connsiteX18" fmla="*/ 1403698 w 3798754"/>
                <a:gd name="connsiteY18" fmla="*/ 105410 h 4803785"/>
                <a:gd name="connsiteX0" fmla="*/ 1403698 w 3798754"/>
                <a:gd name="connsiteY0" fmla="*/ 118123 h 4816498"/>
                <a:gd name="connsiteX1" fmla="*/ 2146012 w 3798754"/>
                <a:gd name="connsiteY1" fmla="*/ 121162 h 4816498"/>
                <a:gd name="connsiteX2" fmla="*/ 2849139 w 3798754"/>
                <a:gd name="connsiteY2" fmla="*/ 945528 h 4816498"/>
                <a:gd name="connsiteX3" fmla="*/ 3710969 w 3798754"/>
                <a:gd name="connsiteY3" fmla="*/ 1153355 h 4816498"/>
                <a:gd name="connsiteX4" fmla="*/ 3621116 w 3798754"/>
                <a:gd name="connsiteY4" fmla="*/ 1654368 h 4816498"/>
                <a:gd name="connsiteX5" fmla="*/ 2562255 w 3798754"/>
                <a:gd name="connsiteY5" fmla="*/ 1384493 h 4816498"/>
                <a:gd name="connsiteX6" fmla="*/ 2209512 w 3798754"/>
                <a:gd name="connsiteY6" fmla="*/ 1026355 h 4816498"/>
                <a:gd name="connsiteX7" fmla="*/ 1744692 w 3798754"/>
                <a:gd name="connsiteY7" fmla="*/ 1902655 h 4816498"/>
                <a:gd name="connsiteX8" fmla="*/ 2666712 w 3798754"/>
                <a:gd name="connsiteY8" fmla="*/ 2382715 h 4816498"/>
                <a:gd name="connsiteX9" fmla="*/ 2864832 w 3798754"/>
                <a:gd name="connsiteY9" fmla="*/ 3708593 h 4816498"/>
                <a:gd name="connsiteX10" fmla="*/ 2247612 w 3798754"/>
                <a:gd name="connsiteY10" fmla="*/ 3754314 h 4816498"/>
                <a:gd name="connsiteX11" fmla="*/ 2079972 w 3798754"/>
                <a:gd name="connsiteY11" fmla="*/ 2740855 h 4816498"/>
                <a:gd name="connsiteX12" fmla="*/ 1173192 w 3798754"/>
                <a:gd name="connsiteY12" fmla="*/ 2382715 h 4816498"/>
                <a:gd name="connsiteX13" fmla="*/ 1173192 w 3798754"/>
                <a:gd name="connsiteY13" fmla="*/ 3380935 h 4816498"/>
                <a:gd name="connsiteX14" fmla="*/ 563592 w 3798754"/>
                <a:gd name="connsiteY14" fmla="*/ 4706815 h 4816498"/>
                <a:gd name="connsiteX15" fmla="*/ 1618 w 3798754"/>
                <a:gd name="connsiteY15" fmla="*/ 4432494 h 4816498"/>
                <a:gd name="connsiteX16" fmla="*/ 525492 w 3798754"/>
                <a:gd name="connsiteY16" fmla="*/ 3182815 h 4816498"/>
                <a:gd name="connsiteX17" fmla="*/ 557877 w 3798754"/>
                <a:gd name="connsiteY17" fmla="*/ 1521655 h 4816498"/>
                <a:gd name="connsiteX18" fmla="*/ 1403698 w 3798754"/>
                <a:gd name="connsiteY18" fmla="*/ 118123 h 4816498"/>
                <a:gd name="connsiteX0" fmla="*/ 1403698 w 3801621"/>
                <a:gd name="connsiteY0" fmla="*/ 118123 h 4816498"/>
                <a:gd name="connsiteX1" fmla="*/ 2146012 w 3801621"/>
                <a:gd name="connsiteY1" fmla="*/ 121162 h 4816498"/>
                <a:gd name="connsiteX2" fmla="*/ 2849139 w 3801621"/>
                <a:gd name="connsiteY2" fmla="*/ 945528 h 4816498"/>
                <a:gd name="connsiteX3" fmla="*/ 3715731 w 3801621"/>
                <a:gd name="connsiteY3" fmla="*/ 1181930 h 4816498"/>
                <a:gd name="connsiteX4" fmla="*/ 3621116 w 3801621"/>
                <a:gd name="connsiteY4" fmla="*/ 1654368 h 4816498"/>
                <a:gd name="connsiteX5" fmla="*/ 2562255 w 3801621"/>
                <a:gd name="connsiteY5" fmla="*/ 1384493 h 4816498"/>
                <a:gd name="connsiteX6" fmla="*/ 2209512 w 3801621"/>
                <a:gd name="connsiteY6" fmla="*/ 1026355 h 4816498"/>
                <a:gd name="connsiteX7" fmla="*/ 1744692 w 3801621"/>
                <a:gd name="connsiteY7" fmla="*/ 1902655 h 4816498"/>
                <a:gd name="connsiteX8" fmla="*/ 2666712 w 3801621"/>
                <a:gd name="connsiteY8" fmla="*/ 2382715 h 4816498"/>
                <a:gd name="connsiteX9" fmla="*/ 2864832 w 3801621"/>
                <a:gd name="connsiteY9" fmla="*/ 3708593 h 4816498"/>
                <a:gd name="connsiteX10" fmla="*/ 2247612 w 3801621"/>
                <a:gd name="connsiteY10" fmla="*/ 3754314 h 4816498"/>
                <a:gd name="connsiteX11" fmla="*/ 2079972 w 3801621"/>
                <a:gd name="connsiteY11" fmla="*/ 2740855 h 4816498"/>
                <a:gd name="connsiteX12" fmla="*/ 1173192 w 3801621"/>
                <a:gd name="connsiteY12" fmla="*/ 2382715 h 4816498"/>
                <a:gd name="connsiteX13" fmla="*/ 1173192 w 3801621"/>
                <a:gd name="connsiteY13" fmla="*/ 3380935 h 4816498"/>
                <a:gd name="connsiteX14" fmla="*/ 563592 w 3801621"/>
                <a:gd name="connsiteY14" fmla="*/ 4706815 h 4816498"/>
                <a:gd name="connsiteX15" fmla="*/ 1618 w 3801621"/>
                <a:gd name="connsiteY15" fmla="*/ 4432494 h 4816498"/>
                <a:gd name="connsiteX16" fmla="*/ 525492 w 3801621"/>
                <a:gd name="connsiteY16" fmla="*/ 3182815 h 4816498"/>
                <a:gd name="connsiteX17" fmla="*/ 557877 w 3801621"/>
                <a:gd name="connsiteY17" fmla="*/ 1521655 h 4816498"/>
                <a:gd name="connsiteX18" fmla="*/ 1403698 w 3801621"/>
                <a:gd name="connsiteY18" fmla="*/ 118123 h 4816498"/>
                <a:gd name="connsiteX0" fmla="*/ 1403698 w 3801621"/>
                <a:gd name="connsiteY0" fmla="*/ 118123 h 4816498"/>
                <a:gd name="connsiteX1" fmla="*/ 2146012 w 3801621"/>
                <a:gd name="connsiteY1" fmla="*/ 121162 h 4816498"/>
                <a:gd name="connsiteX2" fmla="*/ 2849139 w 3801621"/>
                <a:gd name="connsiteY2" fmla="*/ 945528 h 4816498"/>
                <a:gd name="connsiteX3" fmla="*/ 3715731 w 3801621"/>
                <a:gd name="connsiteY3" fmla="*/ 1181930 h 4816498"/>
                <a:gd name="connsiteX4" fmla="*/ 3621116 w 3801621"/>
                <a:gd name="connsiteY4" fmla="*/ 1654368 h 4816498"/>
                <a:gd name="connsiteX5" fmla="*/ 2562255 w 3801621"/>
                <a:gd name="connsiteY5" fmla="*/ 1384493 h 4816498"/>
                <a:gd name="connsiteX6" fmla="*/ 2209512 w 3801621"/>
                <a:gd name="connsiteY6" fmla="*/ 1026355 h 4816498"/>
                <a:gd name="connsiteX7" fmla="*/ 1744692 w 3801621"/>
                <a:gd name="connsiteY7" fmla="*/ 1902655 h 4816498"/>
                <a:gd name="connsiteX8" fmla="*/ 2666712 w 3801621"/>
                <a:gd name="connsiteY8" fmla="*/ 2382715 h 4816498"/>
                <a:gd name="connsiteX9" fmla="*/ 2864832 w 3801621"/>
                <a:gd name="connsiteY9" fmla="*/ 3708593 h 4816498"/>
                <a:gd name="connsiteX10" fmla="*/ 2247612 w 3801621"/>
                <a:gd name="connsiteY10" fmla="*/ 3754314 h 4816498"/>
                <a:gd name="connsiteX11" fmla="*/ 2079972 w 3801621"/>
                <a:gd name="connsiteY11" fmla="*/ 2740855 h 4816498"/>
                <a:gd name="connsiteX12" fmla="*/ 1173192 w 3801621"/>
                <a:gd name="connsiteY12" fmla="*/ 2382715 h 4816498"/>
                <a:gd name="connsiteX13" fmla="*/ 1173192 w 3801621"/>
                <a:gd name="connsiteY13" fmla="*/ 3380935 h 4816498"/>
                <a:gd name="connsiteX14" fmla="*/ 563592 w 3801621"/>
                <a:gd name="connsiteY14" fmla="*/ 4706815 h 4816498"/>
                <a:gd name="connsiteX15" fmla="*/ 1618 w 3801621"/>
                <a:gd name="connsiteY15" fmla="*/ 4432494 h 4816498"/>
                <a:gd name="connsiteX16" fmla="*/ 525492 w 3801621"/>
                <a:gd name="connsiteY16" fmla="*/ 3182815 h 4816498"/>
                <a:gd name="connsiteX17" fmla="*/ 557877 w 3801621"/>
                <a:gd name="connsiteY17" fmla="*/ 1521655 h 4816498"/>
                <a:gd name="connsiteX18" fmla="*/ 1403698 w 3801621"/>
                <a:gd name="connsiteY18" fmla="*/ 118123 h 4816498"/>
                <a:gd name="connsiteX0" fmla="*/ 1403698 w 3801621"/>
                <a:gd name="connsiteY0" fmla="*/ 118123 h 4816498"/>
                <a:gd name="connsiteX1" fmla="*/ 2146012 w 3801621"/>
                <a:gd name="connsiteY1" fmla="*/ 121162 h 4816498"/>
                <a:gd name="connsiteX2" fmla="*/ 2849139 w 3801621"/>
                <a:gd name="connsiteY2" fmla="*/ 945528 h 4816498"/>
                <a:gd name="connsiteX3" fmla="*/ 3715731 w 3801621"/>
                <a:gd name="connsiteY3" fmla="*/ 1181930 h 4816498"/>
                <a:gd name="connsiteX4" fmla="*/ 3621116 w 3801621"/>
                <a:gd name="connsiteY4" fmla="*/ 1654368 h 4816498"/>
                <a:gd name="connsiteX5" fmla="*/ 2562255 w 3801621"/>
                <a:gd name="connsiteY5" fmla="*/ 1384493 h 4816498"/>
                <a:gd name="connsiteX6" fmla="*/ 2209512 w 3801621"/>
                <a:gd name="connsiteY6" fmla="*/ 1026355 h 4816498"/>
                <a:gd name="connsiteX7" fmla="*/ 1744692 w 3801621"/>
                <a:gd name="connsiteY7" fmla="*/ 1902655 h 4816498"/>
                <a:gd name="connsiteX8" fmla="*/ 2666712 w 3801621"/>
                <a:gd name="connsiteY8" fmla="*/ 2382715 h 4816498"/>
                <a:gd name="connsiteX9" fmla="*/ 2864832 w 3801621"/>
                <a:gd name="connsiteY9" fmla="*/ 3708593 h 4816498"/>
                <a:gd name="connsiteX10" fmla="*/ 2247612 w 3801621"/>
                <a:gd name="connsiteY10" fmla="*/ 3754314 h 4816498"/>
                <a:gd name="connsiteX11" fmla="*/ 2079972 w 3801621"/>
                <a:gd name="connsiteY11" fmla="*/ 2740855 h 4816498"/>
                <a:gd name="connsiteX12" fmla="*/ 1173192 w 3801621"/>
                <a:gd name="connsiteY12" fmla="*/ 2382715 h 4816498"/>
                <a:gd name="connsiteX13" fmla="*/ 1173192 w 3801621"/>
                <a:gd name="connsiteY13" fmla="*/ 3380935 h 4816498"/>
                <a:gd name="connsiteX14" fmla="*/ 563592 w 3801621"/>
                <a:gd name="connsiteY14" fmla="*/ 4706815 h 4816498"/>
                <a:gd name="connsiteX15" fmla="*/ 1618 w 3801621"/>
                <a:gd name="connsiteY15" fmla="*/ 4432494 h 4816498"/>
                <a:gd name="connsiteX16" fmla="*/ 525492 w 3801621"/>
                <a:gd name="connsiteY16" fmla="*/ 3182815 h 4816498"/>
                <a:gd name="connsiteX17" fmla="*/ 557877 w 3801621"/>
                <a:gd name="connsiteY17" fmla="*/ 1521655 h 4816498"/>
                <a:gd name="connsiteX18" fmla="*/ 1403698 w 3801621"/>
                <a:gd name="connsiteY18" fmla="*/ 118123 h 4816498"/>
                <a:gd name="connsiteX0" fmla="*/ 1403698 w 3799827"/>
                <a:gd name="connsiteY0" fmla="*/ 118123 h 4816498"/>
                <a:gd name="connsiteX1" fmla="*/ 2146012 w 3799827"/>
                <a:gd name="connsiteY1" fmla="*/ 121162 h 4816498"/>
                <a:gd name="connsiteX2" fmla="*/ 2874787 w 3799827"/>
                <a:gd name="connsiteY2" fmla="*/ 910775 h 4816498"/>
                <a:gd name="connsiteX3" fmla="*/ 3715731 w 3799827"/>
                <a:gd name="connsiteY3" fmla="*/ 1181930 h 4816498"/>
                <a:gd name="connsiteX4" fmla="*/ 3621116 w 3799827"/>
                <a:gd name="connsiteY4" fmla="*/ 1654368 h 4816498"/>
                <a:gd name="connsiteX5" fmla="*/ 2562255 w 3799827"/>
                <a:gd name="connsiteY5" fmla="*/ 1384493 h 4816498"/>
                <a:gd name="connsiteX6" fmla="*/ 2209512 w 3799827"/>
                <a:gd name="connsiteY6" fmla="*/ 1026355 h 4816498"/>
                <a:gd name="connsiteX7" fmla="*/ 1744692 w 3799827"/>
                <a:gd name="connsiteY7" fmla="*/ 1902655 h 4816498"/>
                <a:gd name="connsiteX8" fmla="*/ 2666712 w 3799827"/>
                <a:gd name="connsiteY8" fmla="*/ 2382715 h 4816498"/>
                <a:gd name="connsiteX9" fmla="*/ 2864832 w 3799827"/>
                <a:gd name="connsiteY9" fmla="*/ 3708593 h 4816498"/>
                <a:gd name="connsiteX10" fmla="*/ 2247612 w 3799827"/>
                <a:gd name="connsiteY10" fmla="*/ 3754314 h 4816498"/>
                <a:gd name="connsiteX11" fmla="*/ 2079972 w 3799827"/>
                <a:gd name="connsiteY11" fmla="*/ 2740855 h 4816498"/>
                <a:gd name="connsiteX12" fmla="*/ 1173192 w 3799827"/>
                <a:gd name="connsiteY12" fmla="*/ 2382715 h 4816498"/>
                <a:gd name="connsiteX13" fmla="*/ 1173192 w 3799827"/>
                <a:gd name="connsiteY13" fmla="*/ 3380935 h 4816498"/>
                <a:gd name="connsiteX14" fmla="*/ 563592 w 3799827"/>
                <a:gd name="connsiteY14" fmla="*/ 4706815 h 4816498"/>
                <a:gd name="connsiteX15" fmla="*/ 1618 w 3799827"/>
                <a:gd name="connsiteY15" fmla="*/ 4432494 h 4816498"/>
                <a:gd name="connsiteX16" fmla="*/ 525492 w 3799827"/>
                <a:gd name="connsiteY16" fmla="*/ 3182815 h 4816498"/>
                <a:gd name="connsiteX17" fmla="*/ 557877 w 3799827"/>
                <a:gd name="connsiteY17" fmla="*/ 1521655 h 4816498"/>
                <a:gd name="connsiteX18" fmla="*/ 1403698 w 3799827"/>
                <a:gd name="connsiteY18" fmla="*/ 118123 h 4816498"/>
                <a:gd name="connsiteX0" fmla="*/ 1403698 w 3799827"/>
                <a:gd name="connsiteY0" fmla="*/ 118123 h 4816498"/>
                <a:gd name="connsiteX1" fmla="*/ 2146012 w 3799827"/>
                <a:gd name="connsiteY1" fmla="*/ 121162 h 4816498"/>
                <a:gd name="connsiteX2" fmla="*/ 2874787 w 3799827"/>
                <a:gd name="connsiteY2" fmla="*/ 910775 h 4816498"/>
                <a:gd name="connsiteX3" fmla="*/ 3715731 w 3799827"/>
                <a:gd name="connsiteY3" fmla="*/ 1181930 h 4816498"/>
                <a:gd name="connsiteX4" fmla="*/ 3621116 w 3799827"/>
                <a:gd name="connsiteY4" fmla="*/ 1654368 h 4816498"/>
                <a:gd name="connsiteX5" fmla="*/ 2562255 w 3799827"/>
                <a:gd name="connsiteY5" fmla="*/ 1384493 h 4816498"/>
                <a:gd name="connsiteX6" fmla="*/ 2209512 w 3799827"/>
                <a:gd name="connsiteY6" fmla="*/ 1026355 h 4816498"/>
                <a:gd name="connsiteX7" fmla="*/ 1744692 w 3799827"/>
                <a:gd name="connsiteY7" fmla="*/ 1902655 h 4816498"/>
                <a:gd name="connsiteX8" fmla="*/ 2666712 w 3799827"/>
                <a:gd name="connsiteY8" fmla="*/ 2382715 h 4816498"/>
                <a:gd name="connsiteX9" fmla="*/ 2864832 w 3799827"/>
                <a:gd name="connsiteY9" fmla="*/ 3708593 h 4816498"/>
                <a:gd name="connsiteX10" fmla="*/ 2247612 w 3799827"/>
                <a:gd name="connsiteY10" fmla="*/ 3754314 h 4816498"/>
                <a:gd name="connsiteX11" fmla="*/ 2079972 w 3799827"/>
                <a:gd name="connsiteY11" fmla="*/ 2740855 h 4816498"/>
                <a:gd name="connsiteX12" fmla="*/ 1173192 w 3799827"/>
                <a:gd name="connsiteY12" fmla="*/ 2382715 h 4816498"/>
                <a:gd name="connsiteX13" fmla="*/ 1173192 w 3799827"/>
                <a:gd name="connsiteY13" fmla="*/ 3380935 h 4816498"/>
                <a:gd name="connsiteX14" fmla="*/ 563592 w 3799827"/>
                <a:gd name="connsiteY14" fmla="*/ 4706815 h 4816498"/>
                <a:gd name="connsiteX15" fmla="*/ 1618 w 3799827"/>
                <a:gd name="connsiteY15" fmla="*/ 4432494 h 4816498"/>
                <a:gd name="connsiteX16" fmla="*/ 525492 w 3799827"/>
                <a:gd name="connsiteY16" fmla="*/ 3182815 h 4816498"/>
                <a:gd name="connsiteX17" fmla="*/ 557877 w 3799827"/>
                <a:gd name="connsiteY17" fmla="*/ 1521655 h 4816498"/>
                <a:gd name="connsiteX18" fmla="*/ 1403698 w 3799827"/>
                <a:gd name="connsiteY18" fmla="*/ 118123 h 4816498"/>
                <a:gd name="connsiteX0" fmla="*/ 1403698 w 3799827"/>
                <a:gd name="connsiteY0" fmla="*/ 118123 h 4816498"/>
                <a:gd name="connsiteX1" fmla="*/ 2146012 w 3799827"/>
                <a:gd name="connsiteY1" fmla="*/ 121162 h 4816498"/>
                <a:gd name="connsiteX2" fmla="*/ 2874787 w 3799827"/>
                <a:gd name="connsiteY2" fmla="*/ 910775 h 4816498"/>
                <a:gd name="connsiteX3" fmla="*/ 3715731 w 3799827"/>
                <a:gd name="connsiteY3" fmla="*/ 1181930 h 4816498"/>
                <a:gd name="connsiteX4" fmla="*/ 3621116 w 3799827"/>
                <a:gd name="connsiteY4" fmla="*/ 1654368 h 4816498"/>
                <a:gd name="connsiteX5" fmla="*/ 2562255 w 3799827"/>
                <a:gd name="connsiteY5" fmla="*/ 1384493 h 4816498"/>
                <a:gd name="connsiteX6" fmla="*/ 2209512 w 3799827"/>
                <a:gd name="connsiteY6" fmla="*/ 1026355 h 4816498"/>
                <a:gd name="connsiteX7" fmla="*/ 1744692 w 3799827"/>
                <a:gd name="connsiteY7" fmla="*/ 1902655 h 4816498"/>
                <a:gd name="connsiteX8" fmla="*/ 2666712 w 3799827"/>
                <a:gd name="connsiteY8" fmla="*/ 2382715 h 4816498"/>
                <a:gd name="connsiteX9" fmla="*/ 2864832 w 3799827"/>
                <a:gd name="connsiteY9" fmla="*/ 3708593 h 4816498"/>
                <a:gd name="connsiteX10" fmla="*/ 2247612 w 3799827"/>
                <a:gd name="connsiteY10" fmla="*/ 3754314 h 4816498"/>
                <a:gd name="connsiteX11" fmla="*/ 2079972 w 3799827"/>
                <a:gd name="connsiteY11" fmla="*/ 2740855 h 4816498"/>
                <a:gd name="connsiteX12" fmla="*/ 1173192 w 3799827"/>
                <a:gd name="connsiteY12" fmla="*/ 2382715 h 4816498"/>
                <a:gd name="connsiteX13" fmla="*/ 1173192 w 3799827"/>
                <a:gd name="connsiteY13" fmla="*/ 3380935 h 4816498"/>
                <a:gd name="connsiteX14" fmla="*/ 563592 w 3799827"/>
                <a:gd name="connsiteY14" fmla="*/ 4706815 h 4816498"/>
                <a:gd name="connsiteX15" fmla="*/ 1618 w 3799827"/>
                <a:gd name="connsiteY15" fmla="*/ 4432494 h 4816498"/>
                <a:gd name="connsiteX16" fmla="*/ 525492 w 3799827"/>
                <a:gd name="connsiteY16" fmla="*/ 3182815 h 4816498"/>
                <a:gd name="connsiteX17" fmla="*/ 557877 w 3799827"/>
                <a:gd name="connsiteY17" fmla="*/ 1521655 h 4816498"/>
                <a:gd name="connsiteX18" fmla="*/ 1403698 w 3799827"/>
                <a:gd name="connsiteY18" fmla="*/ 118123 h 4816498"/>
                <a:gd name="connsiteX0" fmla="*/ 1403698 w 3799827"/>
                <a:gd name="connsiteY0" fmla="*/ 118123 h 4816498"/>
                <a:gd name="connsiteX1" fmla="*/ 2146012 w 3799827"/>
                <a:gd name="connsiteY1" fmla="*/ 121162 h 4816498"/>
                <a:gd name="connsiteX2" fmla="*/ 2874787 w 3799827"/>
                <a:gd name="connsiteY2" fmla="*/ 910775 h 4816498"/>
                <a:gd name="connsiteX3" fmla="*/ 3715731 w 3799827"/>
                <a:gd name="connsiteY3" fmla="*/ 1181930 h 4816498"/>
                <a:gd name="connsiteX4" fmla="*/ 3621116 w 3799827"/>
                <a:gd name="connsiteY4" fmla="*/ 1654368 h 4816498"/>
                <a:gd name="connsiteX5" fmla="*/ 2562255 w 3799827"/>
                <a:gd name="connsiteY5" fmla="*/ 1384493 h 4816498"/>
                <a:gd name="connsiteX6" fmla="*/ 2209512 w 3799827"/>
                <a:gd name="connsiteY6" fmla="*/ 1026355 h 4816498"/>
                <a:gd name="connsiteX7" fmla="*/ 1744692 w 3799827"/>
                <a:gd name="connsiteY7" fmla="*/ 1902655 h 4816498"/>
                <a:gd name="connsiteX8" fmla="*/ 2666712 w 3799827"/>
                <a:gd name="connsiteY8" fmla="*/ 2382715 h 4816498"/>
                <a:gd name="connsiteX9" fmla="*/ 2864832 w 3799827"/>
                <a:gd name="connsiteY9" fmla="*/ 3708593 h 4816498"/>
                <a:gd name="connsiteX10" fmla="*/ 2247612 w 3799827"/>
                <a:gd name="connsiteY10" fmla="*/ 3754314 h 4816498"/>
                <a:gd name="connsiteX11" fmla="*/ 2079972 w 3799827"/>
                <a:gd name="connsiteY11" fmla="*/ 2740855 h 4816498"/>
                <a:gd name="connsiteX12" fmla="*/ 1173192 w 3799827"/>
                <a:gd name="connsiteY12" fmla="*/ 2382715 h 4816498"/>
                <a:gd name="connsiteX13" fmla="*/ 1173192 w 3799827"/>
                <a:gd name="connsiteY13" fmla="*/ 3380935 h 4816498"/>
                <a:gd name="connsiteX14" fmla="*/ 563592 w 3799827"/>
                <a:gd name="connsiteY14" fmla="*/ 4706815 h 4816498"/>
                <a:gd name="connsiteX15" fmla="*/ 1618 w 3799827"/>
                <a:gd name="connsiteY15" fmla="*/ 4432494 h 4816498"/>
                <a:gd name="connsiteX16" fmla="*/ 525492 w 3799827"/>
                <a:gd name="connsiteY16" fmla="*/ 3182815 h 4816498"/>
                <a:gd name="connsiteX17" fmla="*/ 557877 w 3799827"/>
                <a:gd name="connsiteY17" fmla="*/ 1521655 h 4816498"/>
                <a:gd name="connsiteX18" fmla="*/ 1403698 w 3799827"/>
                <a:gd name="connsiteY18" fmla="*/ 118123 h 4816498"/>
                <a:gd name="connsiteX0" fmla="*/ 1403698 w 3799827"/>
                <a:gd name="connsiteY0" fmla="*/ 118123 h 4816498"/>
                <a:gd name="connsiteX1" fmla="*/ 2146012 w 3799827"/>
                <a:gd name="connsiteY1" fmla="*/ 121162 h 4816498"/>
                <a:gd name="connsiteX2" fmla="*/ 2874787 w 3799827"/>
                <a:gd name="connsiteY2" fmla="*/ 910775 h 4816498"/>
                <a:gd name="connsiteX3" fmla="*/ 3715731 w 3799827"/>
                <a:gd name="connsiteY3" fmla="*/ 1181930 h 4816498"/>
                <a:gd name="connsiteX4" fmla="*/ 3621116 w 3799827"/>
                <a:gd name="connsiteY4" fmla="*/ 1654368 h 4816498"/>
                <a:gd name="connsiteX5" fmla="*/ 2562255 w 3799827"/>
                <a:gd name="connsiteY5" fmla="*/ 1384493 h 4816498"/>
                <a:gd name="connsiteX6" fmla="*/ 2209512 w 3799827"/>
                <a:gd name="connsiteY6" fmla="*/ 1026355 h 4816498"/>
                <a:gd name="connsiteX7" fmla="*/ 1744692 w 3799827"/>
                <a:gd name="connsiteY7" fmla="*/ 1902655 h 4816498"/>
                <a:gd name="connsiteX8" fmla="*/ 2666712 w 3799827"/>
                <a:gd name="connsiteY8" fmla="*/ 2382715 h 4816498"/>
                <a:gd name="connsiteX9" fmla="*/ 2864832 w 3799827"/>
                <a:gd name="connsiteY9" fmla="*/ 3708593 h 4816498"/>
                <a:gd name="connsiteX10" fmla="*/ 2247612 w 3799827"/>
                <a:gd name="connsiteY10" fmla="*/ 3754314 h 4816498"/>
                <a:gd name="connsiteX11" fmla="*/ 2079972 w 3799827"/>
                <a:gd name="connsiteY11" fmla="*/ 2740855 h 4816498"/>
                <a:gd name="connsiteX12" fmla="*/ 1173192 w 3799827"/>
                <a:gd name="connsiteY12" fmla="*/ 2382715 h 4816498"/>
                <a:gd name="connsiteX13" fmla="*/ 1173192 w 3799827"/>
                <a:gd name="connsiteY13" fmla="*/ 3380935 h 4816498"/>
                <a:gd name="connsiteX14" fmla="*/ 563592 w 3799827"/>
                <a:gd name="connsiteY14" fmla="*/ 4706815 h 4816498"/>
                <a:gd name="connsiteX15" fmla="*/ 1618 w 3799827"/>
                <a:gd name="connsiteY15" fmla="*/ 4432494 h 4816498"/>
                <a:gd name="connsiteX16" fmla="*/ 525492 w 3799827"/>
                <a:gd name="connsiteY16" fmla="*/ 3182815 h 4816498"/>
                <a:gd name="connsiteX17" fmla="*/ 557877 w 3799827"/>
                <a:gd name="connsiteY17" fmla="*/ 1521655 h 4816498"/>
                <a:gd name="connsiteX18" fmla="*/ 1403698 w 3799827"/>
                <a:gd name="connsiteY18" fmla="*/ 118123 h 481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99827" h="4816498">
                  <a:moveTo>
                    <a:pt x="1403698" y="118123"/>
                  </a:moveTo>
                  <a:cubicBezTo>
                    <a:pt x="1485613" y="-24268"/>
                    <a:pt x="2010757" y="-54900"/>
                    <a:pt x="2146012" y="121162"/>
                  </a:cubicBezTo>
                  <a:cubicBezTo>
                    <a:pt x="2525727" y="461531"/>
                    <a:pt x="2578970" y="647097"/>
                    <a:pt x="2874787" y="910775"/>
                  </a:cubicBezTo>
                  <a:cubicBezTo>
                    <a:pt x="3170604" y="1174453"/>
                    <a:pt x="3420356" y="884232"/>
                    <a:pt x="3715731" y="1181930"/>
                  </a:cubicBezTo>
                  <a:cubicBezTo>
                    <a:pt x="3840119" y="1305862"/>
                    <a:pt x="3840615" y="1650242"/>
                    <a:pt x="3621116" y="1654368"/>
                  </a:cubicBezTo>
                  <a:cubicBezTo>
                    <a:pt x="3415905" y="1658495"/>
                    <a:pt x="2752543" y="1438891"/>
                    <a:pt x="2562255" y="1384493"/>
                  </a:cubicBezTo>
                  <a:cubicBezTo>
                    <a:pt x="2371967" y="1330095"/>
                    <a:pt x="2311574" y="861800"/>
                    <a:pt x="2209512" y="1026355"/>
                  </a:cubicBezTo>
                  <a:cubicBezTo>
                    <a:pt x="2107450" y="1190910"/>
                    <a:pt x="1718518" y="1871772"/>
                    <a:pt x="1744692" y="1902655"/>
                  </a:cubicBezTo>
                  <a:cubicBezTo>
                    <a:pt x="1770866" y="1933538"/>
                    <a:pt x="2632422" y="2248731"/>
                    <a:pt x="2666712" y="2382715"/>
                  </a:cubicBezTo>
                  <a:cubicBezTo>
                    <a:pt x="2701002" y="2516699"/>
                    <a:pt x="2883489" y="3525396"/>
                    <a:pt x="2864832" y="3708593"/>
                  </a:cubicBezTo>
                  <a:cubicBezTo>
                    <a:pt x="2846175" y="3891790"/>
                    <a:pt x="2383745" y="4015298"/>
                    <a:pt x="2247612" y="3754314"/>
                  </a:cubicBezTo>
                  <a:cubicBezTo>
                    <a:pt x="2111479" y="3493330"/>
                    <a:pt x="2158319" y="2786575"/>
                    <a:pt x="2079972" y="2740855"/>
                  </a:cubicBezTo>
                  <a:cubicBezTo>
                    <a:pt x="2001625" y="2695135"/>
                    <a:pt x="1189944" y="2274765"/>
                    <a:pt x="1173192" y="2382715"/>
                  </a:cubicBezTo>
                  <a:cubicBezTo>
                    <a:pt x="1156440" y="2490665"/>
                    <a:pt x="1264632" y="3092645"/>
                    <a:pt x="1173192" y="3380935"/>
                  </a:cubicBezTo>
                  <a:cubicBezTo>
                    <a:pt x="1027142" y="3765745"/>
                    <a:pt x="701704" y="4476945"/>
                    <a:pt x="563592" y="4706815"/>
                  </a:cubicBezTo>
                  <a:cubicBezTo>
                    <a:pt x="396587" y="4887155"/>
                    <a:pt x="-29497" y="4876994"/>
                    <a:pt x="1618" y="4432494"/>
                  </a:cubicBezTo>
                  <a:cubicBezTo>
                    <a:pt x="117823" y="3980374"/>
                    <a:pt x="447387" y="3589215"/>
                    <a:pt x="525492" y="3182815"/>
                  </a:cubicBezTo>
                  <a:cubicBezTo>
                    <a:pt x="594072" y="2649415"/>
                    <a:pt x="533112" y="1691049"/>
                    <a:pt x="557877" y="1521655"/>
                  </a:cubicBezTo>
                  <a:cubicBezTo>
                    <a:pt x="582642" y="1352261"/>
                    <a:pt x="1118583" y="585967"/>
                    <a:pt x="1403698" y="118123"/>
                  </a:cubicBezTo>
                  <a:close/>
                </a:path>
              </a:pathLst>
            </a:custGeom>
            <a:grpFill/>
            <a:ln>
              <a:noFill/>
            </a:ln>
            <a:effectLst>
              <a:innerShdw blurRad="63500">
                <a:schemeClr val="accent4">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sz="1350" dirty="0">
                <a:solidFill>
                  <a:srgbClr val="C00000"/>
                </a:solidFill>
              </a:endParaRPr>
            </a:p>
          </p:txBody>
        </p:sp>
        <p:sp>
          <p:nvSpPr>
            <p:cNvPr id="26" name="Oval 25"/>
            <p:cNvSpPr/>
            <p:nvPr/>
          </p:nvSpPr>
          <p:spPr>
            <a:xfrm>
              <a:off x="4434642" y="1394266"/>
              <a:ext cx="139376" cy="137380"/>
            </a:xfrm>
            <a:prstGeom prst="ellipse">
              <a:avLst/>
            </a:prstGeom>
            <a:grpFill/>
            <a:ln>
              <a:noFill/>
            </a:ln>
            <a:effectLst>
              <a:innerShdw blurRad="63500">
                <a:schemeClr val="accent4">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sz="1350" dirty="0">
                <a:solidFill>
                  <a:srgbClr val="C00000"/>
                </a:solidFill>
              </a:endParaRPr>
            </a:p>
          </p:txBody>
        </p:sp>
      </p:grpSp>
      <p:grpSp>
        <p:nvGrpSpPr>
          <p:cNvPr id="27" name="Group 26"/>
          <p:cNvGrpSpPr/>
          <p:nvPr/>
        </p:nvGrpSpPr>
        <p:grpSpPr>
          <a:xfrm>
            <a:off x="3018545" y="4429601"/>
            <a:ext cx="562992" cy="557038"/>
            <a:chOff x="2690733" y="3144965"/>
            <a:chExt cx="802713" cy="1154555"/>
          </a:xfrm>
          <a:solidFill>
            <a:srgbClr val="92D050"/>
          </a:solidFill>
        </p:grpSpPr>
        <p:sp>
          <p:nvSpPr>
            <p:cNvPr id="28" name="Rectangle 4"/>
            <p:cNvSpPr/>
            <p:nvPr/>
          </p:nvSpPr>
          <p:spPr>
            <a:xfrm>
              <a:off x="2690733" y="3349917"/>
              <a:ext cx="802713" cy="949603"/>
            </a:xfrm>
            <a:custGeom>
              <a:avLst/>
              <a:gdLst>
                <a:gd name="connsiteX0" fmla="*/ 0 w 3923846"/>
                <a:gd name="connsiteY0" fmla="*/ 0 h 4885871"/>
                <a:gd name="connsiteX1" fmla="*/ 3923846 w 3923846"/>
                <a:gd name="connsiteY1" fmla="*/ 0 h 4885871"/>
                <a:gd name="connsiteX2" fmla="*/ 3923846 w 3923846"/>
                <a:gd name="connsiteY2" fmla="*/ 4885871 h 4885871"/>
                <a:gd name="connsiteX3" fmla="*/ 0 w 3923846"/>
                <a:gd name="connsiteY3" fmla="*/ 4885871 h 4885871"/>
                <a:gd name="connsiteX4" fmla="*/ 0 w 3923846"/>
                <a:gd name="connsiteY4"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0 w 3923846"/>
                <a:gd name="connsiteY4" fmla="*/ 4885871 h 4885871"/>
                <a:gd name="connsiteX5" fmla="*/ 0 w 3923846"/>
                <a:gd name="connsiteY5"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912494 w 3923846"/>
                <a:gd name="connsiteY4" fmla="*/ 4733472 h 4885871"/>
                <a:gd name="connsiteX5" fmla="*/ 0 w 3923846"/>
                <a:gd name="connsiteY5" fmla="*/ 4885871 h 4885871"/>
                <a:gd name="connsiteX6" fmla="*/ 0 w 3923846"/>
                <a:gd name="connsiteY6"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912494 w 3923846"/>
                <a:gd name="connsiteY4" fmla="*/ 4733472 h 4885871"/>
                <a:gd name="connsiteX5" fmla="*/ 342900 w 3923846"/>
                <a:gd name="connsiteY5" fmla="*/ 4428671 h 4885871"/>
                <a:gd name="connsiteX6" fmla="*/ 0 w 3923846"/>
                <a:gd name="connsiteY6"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912494 w 3923846"/>
                <a:gd name="connsiteY4" fmla="*/ 4733472 h 4885871"/>
                <a:gd name="connsiteX5" fmla="*/ 342900 w 3923846"/>
                <a:gd name="connsiteY5" fmla="*/ 4428671 h 4885871"/>
                <a:gd name="connsiteX6" fmla="*/ 0 w 3923846"/>
                <a:gd name="connsiteY6"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912494 w 3923846"/>
                <a:gd name="connsiteY4" fmla="*/ 4733472 h 4885871"/>
                <a:gd name="connsiteX5" fmla="*/ 342900 w 3923846"/>
                <a:gd name="connsiteY5" fmla="*/ 4428671 h 4885871"/>
                <a:gd name="connsiteX6" fmla="*/ 0 w 3923846"/>
                <a:gd name="connsiteY6"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12494 w 3923846"/>
                <a:gd name="connsiteY5" fmla="*/ 4733472 h 4885871"/>
                <a:gd name="connsiteX6" fmla="*/ 342900 w 3923846"/>
                <a:gd name="connsiteY6" fmla="*/ 4428671 h 4885871"/>
                <a:gd name="connsiteX7" fmla="*/ 0 w 3923846"/>
                <a:gd name="connsiteY7"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12494 w 3923846"/>
                <a:gd name="connsiteY5" fmla="*/ 4733472 h 4885871"/>
                <a:gd name="connsiteX6" fmla="*/ 342900 w 3923846"/>
                <a:gd name="connsiteY6" fmla="*/ 4428671 h 4885871"/>
                <a:gd name="connsiteX7" fmla="*/ 0 w 3923846"/>
                <a:gd name="connsiteY7"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12494 w 3923846"/>
                <a:gd name="connsiteY5" fmla="*/ 4733472 h 4885871"/>
                <a:gd name="connsiteX6" fmla="*/ 342900 w 3923846"/>
                <a:gd name="connsiteY6" fmla="*/ 4428671 h 4885871"/>
                <a:gd name="connsiteX7" fmla="*/ 0 w 3923846"/>
                <a:gd name="connsiteY7"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12494 w 3923846"/>
                <a:gd name="connsiteY5" fmla="*/ 4733472 h 4885871"/>
                <a:gd name="connsiteX6" fmla="*/ 342900 w 3923846"/>
                <a:gd name="connsiteY6" fmla="*/ 4428671 h 4885871"/>
                <a:gd name="connsiteX7" fmla="*/ 0 w 3923846"/>
                <a:gd name="connsiteY7"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12494 w 3923846"/>
                <a:gd name="connsiteY5" fmla="*/ 4733472 h 4885871"/>
                <a:gd name="connsiteX6" fmla="*/ 342900 w 3923846"/>
                <a:gd name="connsiteY6" fmla="*/ 4428671 h 4885871"/>
                <a:gd name="connsiteX7" fmla="*/ 0 w 3923846"/>
                <a:gd name="connsiteY7"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04874 w 3923846"/>
                <a:gd name="connsiteY5" fmla="*/ 4702992 h 4885871"/>
                <a:gd name="connsiteX6" fmla="*/ 342900 w 3923846"/>
                <a:gd name="connsiteY6" fmla="*/ 4428671 h 4885871"/>
                <a:gd name="connsiteX7" fmla="*/ 0 w 3923846"/>
                <a:gd name="connsiteY7"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0 w 3923846"/>
                <a:gd name="connsiteY8"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0 w 3923846"/>
                <a:gd name="connsiteY8"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0 w 3923846"/>
                <a:gd name="connsiteY8"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1447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0 w 3923846"/>
                <a:gd name="connsiteY8"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1447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889634 w 3923846"/>
                <a:gd name="connsiteY8" fmla="*/ 1517832 h 4885871"/>
                <a:gd name="connsiteX9" fmla="*/ 0 w 3923846"/>
                <a:gd name="connsiteY9"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1447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889634 w 3923846"/>
                <a:gd name="connsiteY8" fmla="*/ 1517832 h 4885871"/>
                <a:gd name="connsiteX9" fmla="*/ 0 w 3923846"/>
                <a:gd name="connsiteY9"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1447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889634 w 3923846"/>
                <a:gd name="connsiteY8" fmla="*/ 1517832 h 4885871"/>
                <a:gd name="connsiteX9" fmla="*/ 0 w 3923846"/>
                <a:gd name="connsiteY9"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1447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889634 w 3923846"/>
                <a:gd name="connsiteY8" fmla="*/ 1517832 h 4885871"/>
                <a:gd name="connsiteX9" fmla="*/ 0 w 3923846"/>
                <a:gd name="connsiteY9"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1447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889634 w 3923846"/>
                <a:gd name="connsiteY8" fmla="*/ 1517832 h 4885871"/>
                <a:gd name="connsiteX9" fmla="*/ 0 w 3923846"/>
                <a:gd name="connsiteY9"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1447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889634 w 3923846"/>
                <a:gd name="connsiteY8" fmla="*/ 1517832 h 4885871"/>
                <a:gd name="connsiteX9" fmla="*/ 0 w 3923846"/>
                <a:gd name="connsiteY9" fmla="*/ 0 h 4885871"/>
                <a:gd name="connsiteX0" fmla="*/ 1426558 w 3582564"/>
                <a:gd name="connsiteY0" fmla="*/ 60960 h 4885871"/>
                <a:gd name="connsiteX1" fmla="*/ 3582564 w 3582564"/>
                <a:gd name="connsiteY1" fmla="*/ 0 h 4885871"/>
                <a:gd name="connsiteX2" fmla="*/ 3582564 w 3582564"/>
                <a:gd name="connsiteY2" fmla="*/ 4885871 h 4885871"/>
                <a:gd name="connsiteX3" fmla="*/ 1173192 w 3582564"/>
                <a:gd name="connsiteY3" fmla="*/ 2378892 h 4885871"/>
                <a:gd name="connsiteX4" fmla="*/ 1173192 w 3582564"/>
                <a:gd name="connsiteY4" fmla="*/ 3377112 h 4885871"/>
                <a:gd name="connsiteX5" fmla="*/ 563592 w 3582564"/>
                <a:gd name="connsiteY5" fmla="*/ 4702992 h 4885871"/>
                <a:gd name="connsiteX6" fmla="*/ 1618 w 3582564"/>
                <a:gd name="connsiteY6" fmla="*/ 4428671 h 4885871"/>
                <a:gd name="connsiteX7" fmla="*/ 525492 w 3582564"/>
                <a:gd name="connsiteY7" fmla="*/ 3178992 h 4885871"/>
                <a:gd name="connsiteX8" fmla="*/ 548352 w 3582564"/>
                <a:gd name="connsiteY8" fmla="*/ 1517832 h 4885871"/>
                <a:gd name="connsiteX9" fmla="*/ 1426558 w 3582564"/>
                <a:gd name="connsiteY9" fmla="*/ 60960 h 4885871"/>
                <a:gd name="connsiteX0" fmla="*/ 1380838 w 3582564"/>
                <a:gd name="connsiteY0" fmla="*/ 68580 h 4885871"/>
                <a:gd name="connsiteX1" fmla="*/ 3582564 w 3582564"/>
                <a:gd name="connsiteY1" fmla="*/ 0 h 4885871"/>
                <a:gd name="connsiteX2" fmla="*/ 3582564 w 3582564"/>
                <a:gd name="connsiteY2" fmla="*/ 4885871 h 4885871"/>
                <a:gd name="connsiteX3" fmla="*/ 1173192 w 3582564"/>
                <a:gd name="connsiteY3" fmla="*/ 2378892 h 4885871"/>
                <a:gd name="connsiteX4" fmla="*/ 1173192 w 3582564"/>
                <a:gd name="connsiteY4" fmla="*/ 3377112 h 4885871"/>
                <a:gd name="connsiteX5" fmla="*/ 563592 w 3582564"/>
                <a:gd name="connsiteY5" fmla="*/ 4702992 h 4885871"/>
                <a:gd name="connsiteX6" fmla="*/ 1618 w 3582564"/>
                <a:gd name="connsiteY6" fmla="*/ 4428671 h 4885871"/>
                <a:gd name="connsiteX7" fmla="*/ 525492 w 3582564"/>
                <a:gd name="connsiteY7" fmla="*/ 3178992 h 4885871"/>
                <a:gd name="connsiteX8" fmla="*/ 548352 w 3582564"/>
                <a:gd name="connsiteY8" fmla="*/ 1517832 h 4885871"/>
                <a:gd name="connsiteX9" fmla="*/ 1380838 w 3582564"/>
                <a:gd name="connsiteY9" fmla="*/ 68580 h 4885871"/>
                <a:gd name="connsiteX0" fmla="*/ 1380838 w 3582564"/>
                <a:gd name="connsiteY0" fmla="*/ 68580 h 4885871"/>
                <a:gd name="connsiteX1" fmla="*/ 1973292 w 3582564"/>
                <a:gd name="connsiteY1" fmla="*/ 31932 h 4885871"/>
                <a:gd name="connsiteX2" fmla="*/ 3582564 w 3582564"/>
                <a:gd name="connsiteY2" fmla="*/ 0 h 4885871"/>
                <a:gd name="connsiteX3" fmla="*/ 3582564 w 3582564"/>
                <a:gd name="connsiteY3" fmla="*/ 4885871 h 4885871"/>
                <a:gd name="connsiteX4" fmla="*/ 1173192 w 3582564"/>
                <a:gd name="connsiteY4" fmla="*/ 2378892 h 4885871"/>
                <a:gd name="connsiteX5" fmla="*/ 1173192 w 3582564"/>
                <a:gd name="connsiteY5" fmla="*/ 3377112 h 4885871"/>
                <a:gd name="connsiteX6" fmla="*/ 563592 w 3582564"/>
                <a:gd name="connsiteY6" fmla="*/ 4702992 h 4885871"/>
                <a:gd name="connsiteX7" fmla="*/ 1618 w 3582564"/>
                <a:gd name="connsiteY7" fmla="*/ 4428671 h 4885871"/>
                <a:gd name="connsiteX8" fmla="*/ 525492 w 3582564"/>
                <a:gd name="connsiteY8" fmla="*/ 3178992 h 4885871"/>
                <a:gd name="connsiteX9" fmla="*/ 548352 w 3582564"/>
                <a:gd name="connsiteY9" fmla="*/ 1517832 h 4885871"/>
                <a:gd name="connsiteX10" fmla="*/ 1380838 w 3582564"/>
                <a:gd name="connsiteY10" fmla="*/ 68580 h 4885871"/>
                <a:gd name="connsiteX0" fmla="*/ 1380838 w 3582564"/>
                <a:gd name="connsiteY0" fmla="*/ 87494 h 4904785"/>
                <a:gd name="connsiteX1" fmla="*/ 1973292 w 3582564"/>
                <a:gd name="connsiteY1" fmla="*/ 50846 h 4904785"/>
                <a:gd name="connsiteX2" fmla="*/ 3582564 w 3582564"/>
                <a:gd name="connsiteY2" fmla="*/ 18914 h 4904785"/>
                <a:gd name="connsiteX3" fmla="*/ 3582564 w 3582564"/>
                <a:gd name="connsiteY3" fmla="*/ 4904785 h 4904785"/>
                <a:gd name="connsiteX4" fmla="*/ 1173192 w 3582564"/>
                <a:gd name="connsiteY4" fmla="*/ 2397806 h 4904785"/>
                <a:gd name="connsiteX5" fmla="*/ 1173192 w 3582564"/>
                <a:gd name="connsiteY5" fmla="*/ 3396026 h 4904785"/>
                <a:gd name="connsiteX6" fmla="*/ 563592 w 3582564"/>
                <a:gd name="connsiteY6" fmla="*/ 4721906 h 4904785"/>
                <a:gd name="connsiteX7" fmla="*/ 1618 w 3582564"/>
                <a:gd name="connsiteY7" fmla="*/ 4447585 h 4904785"/>
                <a:gd name="connsiteX8" fmla="*/ 525492 w 3582564"/>
                <a:gd name="connsiteY8" fmla="*/ 3197906 h 4904785"/>
                <a:gd name="connsiteX9" fmla="*/ 548352 w 3582564"/>
                <a:gd name="connsiteY9" fmla="*/ 1536746 h 4904785"/>
                <a:gd name="connsiteX10" fmla="*/ 1380838 w 3582564"/>
                <a:gd name="connsiteY10" fmla="*/ 87494 h 4904785"/>
                <a:gd name="connsiteX0" fmla="*/ 1380838 w 3582564"/>
                <a:gd name="connsiteY0" fmla="*/ 75504 h 4892795"/>
                <a:gd name="connsiteX1" fmla="*/ 2049492 w 3582564"/>
                <a:gd name="connsiteY1" fmla="*/ 54096 h 4892795"/>
                <a:gd name="connsiteX2" fmla="*/ 3582564 w 3582564"/>
                <a:gd name="connsiteY2" fmla="*/ 6924 h 4892795"/>
                <a:gd name="connsiteX3" fmla="*/ 3582564 w 3582564"/>
                <a:gd name="connsiteY3" fmla="*/ 4892795 h 4892795"/>
                <a:gd name="connsiteX4" fmla="*/ 1173192 w 3582564"/>
                <a:gd name="connsiteY4" fmla="*/ 2385816 h 4892795"/>
                <a:gd name="connsiteX5" fmla="*/ 1173192 w 3582564"/>
                <a:gd name="connsiteY5" fmla="*/ 3384036 h 4892795"/>
                <a:gd name="connsiteX6" fmla="*/ 563592 w 3582564"/>
                <a:gd name="connsiteY6" fmla="*/ 4709916 h 4892795"/>
                <a:gd name="connsiteX7" fmla="*/ 1618 w 3582564"/>
                <a:gd name="connsiteY7" fmla="*/ 4435595 h 4892795"/>
                <a:gd name="connsiteX8" fmla="*/ 525492 w 3582564"/>
                <a:gd name="connsiteY8" fmla="*/ 3185916 h 4892795"/>
                <a:gd name="connsiteX9" fmla="*/ 548352 w 3582564"/>
                <a:gd name="connsiteY9" fmla="*/ 1524756 h 4892795"/>
                <a:gd name="connsiteX10" fmla="*/ 1380838 w 3582564"/>
                <a:gd name="connsiteY10" fmla="*/ 75504 h 4892795"/>
                <a:gd name="connsiteX0" fmla="*/ 1403698 w 3582564"/>
                <a:gd name="connsiteY0" fmla="*/ 114300 h 4885871"/>
                <a:gd name="connsiteX1" fmla="*/ 2049492 w 3582564"/>
                <a:gd name="connsiteY1" fmla="*/ 47172 h 4885871"/>
                <a:gd name="connsiteX2" fmla="*/ 3582564 w 3582564"/>
                <a:gd name="connsiteY2" fmla="*/ 0 h 4885871"/>
                <a:gd name="connsiteX3" fmla="*/ 3582564 w 3582564"/>
                <a:gd name="connsiteY3" fmla="*/ 4885871 h 4885871"/>
                <a:gd name="connsiteX4" fmla="*/ 1173192 w 3582564"/>
                <a:gd name="connsiteY4" fmla="*/ 2378892 h 4885871"/>
                <a:gd name="connsiteX5" fmla="*/ 1173192 w 3582564"/>
                <a:gd name="connsiteY5" fmla="*/ 3377112 h 4885871"/>
                <a:gd name="connsiteX6" fmla="*/ 563592 w 3582564"/>
                <a:gd name="connsiteY6" fmla="*/ 4702992 h 4885871"/>
                <a:gd name="connsiteX7" fmla="*/ 1618 w 3582564"/>
                <a:gd name="connsiteY7" fmla="*/ 4428671 h 4885871"/>
                <a:gd name="connsiteX8" fmla="*/ 525492 w 3582564"/>
                <a:gd name="connsiteY8" fmla="*/ 3178992 h 4885871"/>
                <a:gd name="connsiteX9" fmla="*/ 548352 w 3582564"/>
                <a:gd name="connsiteY9" fmla="*/ 1517832 h 4885871"/>
                <a:gd name="connsiteX10" fmla="*/ 1403698 w 3582564"/>
                <a:gd name="connsiteY10" fmla="*/ 114300 h 4885871"/>
                <a:gd name="connsiteX0" fmla="*/ 1403698 w 3582564"/>
                <a:gd name="connsiteY0" fmla="*/ 143424 h 4914995"/>
                <a:gd name="connsiteX1" fmla="*/ 2049492 w 3582564"/>
                <a:gd name="connsiteY1" fmla="*/ 76296 h 4914995"/>
                <a:gd name="connsiteX2" fmla="*/ 3582564 w 3582564"/>
                <a:gd name="connsiteY2" fmla="*/ 29124 h 4914995"/>
                <a:gd name="connsiteX3" fmla="*/ 3582564 w 3582564"/>
                <a:gd name="connsiteY3" fmla="*/ 4914995 h 4914995"/>
                <a:gd name="connsiteX4" fmla="*/ 1173192 w 3582564"/>
                <a:gd name="connsiteY4" fmla="*/ 2408016 h 4914995"/>
                <a:gd name="connsiteX5" fmla="*/ 1173192 w 3582564"/>
                <a:gd name="connsiteY5" fmla="*/ 3406236 h 4914995"/>
                <a:gd name="connsiteX6" fmla="*/ 563592 w 3582564"/>
                <a:gd name="connsiteY6" fmla="*/ 4732116 h 4914995"/>
                <a:gd name="connsiteX7" fmla="*/ 1618 w 3582564"/>
                <a:gd name="connsiteY7" fmla="*/ 4457795 h 4914995"/>
                <a:gd name="connsiteX8" fmla="*/ 525492 w 3582564"/>
                <a:gd name="connsiteY8" fmla="*/ 3208116 h 4914995"/>
                <a:gd name="connsiteX9" fmla="*/ 548352 w 3582564"/>
                <a:gd name="connsiteY9" fmla="*/ 1546956 h 4914995"/>
                <a:gd name="connsiteX10" fmla="*/ 1403698 w 3582564"/>
                <a:gd name="connsiteY10" fmla="*/ 143424 h 4914995"/>
                <a:gd name="connsiteX0" fmla="*/ 1403698 w 3582564"/>
                <a:gd name="connsiteY0" fmla="*/ 143424 h 4914995"/>
                <a:gd name="connsiteX1" fmla="*/ 2049492 w 3582564"/>
                <a:gd name="connsiteY1" fmla="*/ 76296 h 4914995"/>
                <a:gd name="connsiteX2" fmla="*/ 2873904 w 3582564"/>
                <a:gd name="connsiteY2" fmla="*/ 996864 h 4914995"/>
                <a:gd name="connsiteX3" fmla="*/ 3582564 w 3582564"/>
                <a:gd name="connsiteY3" fmla="*/ 4914995 h 4914995"/>
                <a:gd name="connsiteX4" fmla="*/ 1173192 w 3582564"/>
                <a:gd name="connsiteY4" fmla="*/ 2408016 h 4914995"/>
                <a:gd name="connsiteX5" fmla="*/ 1173192 w 3582564"/>
                <a:gd name="connsiteY5" fmla="*/ 3406236 h 4914995"/>
                <a:gd name="connsiteX6" fmla="*/ 563592 w 3582564"/>
                <a:gd name="connsiteY6" fmla="*/ 4732116 h 4914995"/>
                <a:gd name="connsiteX7" fmla="*/ 1618 w 3582564"/>
                <a:gd name="connsiteY7" fmla="*/ 4457795 h 4914995"/>
                <a:gd name="connsiteX8" fmla="*/ 525492 w 3582564"/>
                <a:gd name="connsiteY8" fmla="*/ 3208116 h 4914995"/>
                <a:gd name="connsiteX9" fmla="*/ 548352 w 3582564"/>
                <a:gd name="connsiteY9" fmla="*/ 1546956 h 4914995"/>
                <a:gd name="connsiteX10" fmla="*/ 1403698 w 3582564"/>
                <a:gd name="connsiteY10" fmla="*/ 143424 h 4914995"/>
                <a:gd name="connsiteX0" fmla="*/ 1403698 w 3582564"/>
                <a:gd name="connsiteY0" fmla="*/ 143424 h 4914995"/>
                <a:gd name="connsiteX1" fmla="*/ 2049492 w 3582564"/>
                <a:gd name="connsiteY1" fmla="*/ 76296 h 4914995"/>
                <a:gd name="connsiteX2" fmla="*/ 2873904 w 3582564"/>
                <a:gd name="connsiteY2" fmla="*/ 996864 h 4914995"/>
                <a:gd name="connsiteX3" fmla="*/ 3582564 w 3582564"/>
                <a:gd name="connsiteY3" fmla="*/ 4914995 h 4914995"/>
                <a:gd name="connsiteX4" fmla="*/ 1173192 w 3582564"/>
                <a:gd name="connsiteY4" fmla="*/ 2408016 h 4914995"/>
                <a:gd name="connsiteX5" fmla="*/ 1173192 w 3582564"/>
                <a:gd name="connsiteY5" fmla="*/ 3406236 h 4914995"/>
                <a:gd name="connsiteX6" fmla="*/ 563592 w 3582564"/>
                <a:gd name="connsiteY6" fmla="*/ 4732116 h 4914995"/>
                <a:gd name="connsiteX7" fmla="*/ 1618 w 3582564"/>
                <a:gd name="connsiteY7" fmla="*/ 4457795 h 4914995"/>
                <a:gd name="connsiteX8" fmla="*/ 525492 w 3582564"/>
                <a:gd name="connsiteY8" fmla="*/ 3208116 h 4914995"/>
                <a:gd name="connsiteX9" fmla="*/ 548352 w 3582564"/>
                <a:gd name="connsiteY9" fmla="*/ 1546956 h 4914995"/>
                <a:gd name="connsiteX10" fmla="*/ 1403698 w 3582564"/>
                <a:gd name="connsiteY10" fmla="*/ 143424 h 4914995"/>
                <a:gd name="connsiteX0" fmla="*/ 1403698 w 3582564"/>
                <a:gd name="connsiteY0" fmla="*/ 124930 h 4896501"/>
                <a:gd name="connsiteX1" fmla="*/ 2133312 w 3582564"/>
                <a:gd name="connsiteY1" fmla="*/ 88282 h 4896501"/>
                <a:gd name="connsiteX2" fmla="*/ 2873904 w 3582564"/>
                <a:gd name="connsiteY2" fmla="*/ 978370 h 4896501"/>
                <a:gd name="connsiteX3" fmla="*/ 3582564 w 3582564"/>
                <a:gd name="connsiteY3" fmla="*/ 4896501 h 4896501"/>
                <a:gd name="connsiteX4" fmla="*/ 1173192 w 3582564"/>
                <a:gd name="connsiteY4" fmla="*/ 2389522 h 4896501"/>
                <a:gd name="connsiteX5" fmla="*/ 1173192 w 3582564"/>
                <a:gd name="connsiteY5" fmla="*/ 3387742 h 4896501"/>
                <a:gd name="connsiteX6" fmla="*/ 563592 w 3582564"/>
                <a:gd name="connsiteY6" fmla="*/ 4713622 h 4896501"/>
                <a:gd name="connsiteX7" fmla="*/ 1618 w 3582564"/>
                <a:gd name="connsiteY7" fmla="*/ 4439301 h 4896501"/>
                <a:gd name="connsiteX8" fmla="*/ 525492 w 3582564"/>
                <a:gd name="connsiteY8" fmla="*/ 3189622 h 4896501"/>
                <a:gd name="connsiteX9" fmla="*/ 548352 w 3582564"/>
                <a:gd name="connsiteY9" fmla="*/ 1528462 h 4896501"/>
                <a:gd name="connsiteX10" fmla="*/ 1403698 w 3582564"/>
                <a:gd name="connsiteY10" fmla="*/ 124930 h 4896501"/>
                <a:gd name="connsiteX0" fmla="*/ 1403698 w 3582564"/>
                <a:gd name="connsiteY0" fmla="*/ 124930 h 4896501"/>
                <a:gd name="connsiteX1" fmla="*/ 2133312 w 3582564"/>
                <a:gd name="connsiteY1" fmla="*/ 88282 h 4896501"/>
                <a:gd name="connsiteX2" fmla="*/ 2858664 w 3582564"/>
                <a:gd name="connsiteY2" fmla="*/ 993610 h 4896501"/>
                <a:gd name="connsiteX3" fmla="*/ 3582564 w 3582564"/>
                <a:gd name="connsiteY3" fmla="*/ 4896501 h 4896501"/>
                <a:gd name="connsiteX4" fmla="*/ 1173192 w 3582564"/>
                <a:gd name="connsiteY4" fmla="*/ 2389522 h 4896501"/>
                <a:gd name="connsiteX5" fmla="*/ 1173192 w 3582564"/>
                <a:gd name="connsiteY5" fmla="*/ 3387742 h 4896501"/>
                <a:gd name="connsiteX6" fmla="*/ 563592 w 3582564"/>
                <a:gd name="connsiteY6" fmla="*/ 4713622 h 4896501"/>
                <a:gd name="connsiteX7" fmla="*/ 1618 w 3582564"/>
                <a:gd name="connsiteY7" fmla="*/ 4439301 h 4896501"/>
                <a:gd name="connsiteX8" fmla="*/ 525492 w 3582564"/>
                <a:gd name="connsiteY8" fmla="*/ 3189622 h 4896501"/>
                <a:gd name="connsiteX9" fmla="*/ 548352 w 3582564"/>
                <a:gd name="connsiteY9" fmla="*/ 1528462 h 4896501"/>
                <a:gd name="connsiteX10" fmla="*/ 1403698 w 3582564"/>
                <a:gd name="connsiteY10" fmla="*/ 124930 h 4896501"/>
                <a:gd name="connsiteX0" fmla="*/ 1403698 w 3802092"/>
                <a:gd name="connsiteY0" fmla="*/ 124930 h 4896501"/>
                <a:gd name="connsiteX1" fmla="*/ 2133312 w 3802092"/>
                <a:gd name="connsiteY1" fmla="*/ 88282 h 4896501"/>
                <a:gd name="connsiteX2" fmla="*/ 2858664 w 3802092"/>
                <a:gd name="connsiteY2" fmla="*/ 993610 h 4896501"/>
                <a:gd name="connsiteX3" fmla="*/ 3802092 w 3802092"/>
                <a:gd name="connsiteY3" fmla="*/ 1254142 h 4896501"/>
                <a:gd name="connsiteX4" fmla="*/ 3582564 w 3802092"/>
                <a:gd name="connsiteY4" fmla="*/ 4896501 h 4896501"/>
                <a:gd name="connsiteX5" fmla="*/ 1173192 w 3802092"/>
                <a:gd name="connsiteY5" fmla="*/ 2389522 h 4896501"/>
                <a:gd name="connsiteX6" fmla="*/ 1173192 w 3802092"/>
                <a:gd name="connsiteY6" fmla="*/ 3387742 h 4896501"/>
                <a:gd name="connsiteX7" fmla="*/ 563592 w 3802092"/>
                <a:gd name="connsiteY7" fmla="*/ 4713622 h 4896501"/>
                <a:gd name="connsiteX8" fmla="*/ 1618 w 3802092"/>
                <a:gd name="connsiteY8" fmla="*/ 4439301 h 4896501"/>
                <a:gd name="connsiteX9" fmla="*/ 525492 w 3802092"/>
                <a:gd name="connsiteY9" fmla="*/ 3189622 h 4896501"/>
                <a:gd name="connsiteX10" fmla="*/ 548352 w 3802092"/>
                <a:gd name="connsiteY10" fmla="*/ 1528462 h 4896501"/>
                <a:gd name="connsiteX11" fmla="*/ 1403698 w 3802092"/>
                <a:gd name="connsiteY11" fmla="*/ 124930 h 4896501"/>
                <a:gd name="connsiteX0" fmla="*/ 1403698 w 3802092"/>
                <a:gd name="connsiteY0" fmla="*/ 124930 h 4896501"/>
                <a:gd name="connsiteX1" fmla="*/ 2133312 w 3802092"/>
                <a:gd name="connsiteY1" fmla="*/ 88282 h 4896501"/>
                <a:gd name="connsiteX2" fmla="*/ 2858664 w 3802092"/>
                <a:gd name="connsiteY2" fmla="*/ 993610 h 4896501"/>
                <a:gd name="connsiteX3" fmla="*/ 3802092 w 3802092"/>
                <a:gd name="connsiteY3" fmla="*/ 1254142 h 4896501"/>
                <a:gd name="connsiteX4" fmla="*/ 3582564 w 3802092"/>
                <a:gd name="connsiteY4" fmla="*/ 4896501 h 4896501"/>
                <a:gd name="connsiteX5" fmla="*/ 1173192 w 3802092"/>
                <a:gd name="connsiteY5" fmla="*/ 2389522 h 4896501"/>
                <a:gd name="connsiteX6" fmla="*/ 1173192 w 3802092"/>
                <a:gd name="connsiteY6" fmla="*/ 3387742 h 4896501"/>
                <a:gd name="connsiteX7" fmla="*/ 563592 w 3802092"/>
                <a:gd name="connsiteY7" fmla="*/ 4713622 h 4896501"/>
                <a:gd name="connsiteX8" fmla="*/ 1618 w 3802092"/>
                <a:gd name="connsiteY8" fmla="*/ 4439301 h 4896501"/>
                <a:gd name="connsiteX9" fmla="*/ 525492 w 3802092"/>
                <a:gd name="connsiteY9" fmla="*/ 3189622 h 4896501"/>
                <a:gd name="connsiteX10" fmla="*/ 548352 w 3802092"/>
                <a:gd name="connsiteY10" fmla="*/ 1528462 h 4896501"/>
                <a:gd name="connsiteX11" fmla="*/ 1403698 w 3802092"/>
                <a:gd name="connsiteY11" fmla="*/ 124930 h 4896501"/>
                <a:gd name="connsiteX0" fmla="*/ 1403698 w 3779232"/>
                <a:gd name="connsiteY0" fmla="*/ 124930 h 4896501"/>
                <a:gd name="connsiteX1" fmla="*/ 2133312 w 3779232"/>
                <a:gd name="connsiteY1" fmla="*/ 88282 h 4896501"/>
                <a:gd name="connsiteX2" fmla="*/ 2858664 w 3779232"/>
                <a:gd name="connsiteY2" fmla="*/ 993610 h 4896501"/>
                <a:gd name="connsiteX3" fmla="*/ 3779232 w 3779232"/>
                <a:gd name="connsiteY3" fmla="*/ 1337962 h 4896501"/>
                <a:gd name="connsiteX4" fmla="*/ 3582564 w 3779232"/>
                <a:gd name="connsiteY4" fmla="*/ 4896501 h 4896501"/>
                <a:gd name="connsiteX5" fmla="*/ 1173192 w 3779232"/>
                <a:gd name="connsiteY5" fmla="*/ 2389522 h 4896501"/>
                <a:gd name="connsiteX6" fmla="*/ 1173192 w 3779232"/>
                <a:gd name="connsiteY6" fmla="*/ 3387742 h 4896501"/>
                <a:gd name="connsiteX7" fmla="*/ 563592 w 3779232"/>
                <a:gd name="connsiteY7" fmla="*/ 4713622 h 4896501"/>
                <a:gd name="connsiteX8" fmla="*/ 1618 w 3779232"/>
                <a:gd name="connsiteY8" fmla="*/ 4439301 h 4896501"/>
                <a:gd name="connsiteX9" fmla="*/ 525492 w 3779232"/>
                <a:gd name="connsiteY9" fmla="*/ 3189622 h 4896501"/>
                <a:gd name="connsiteX10" fmla="*/ 548352 w 3779232"/>
                <a:gd name="connsiteY10" fmla="*/ 1528462 h 4896501"/>
                <a:gd name="connsiteX11" fmla="*/ 1403698 w 3779232"/>
                <a:gd name="connsiteY11" fmla="*/ 124930 h 4896501"/>
                <a:gd name="connsiteX0" fmla="*/ 1403698 w 3779232"/>
                <a:gd name="connsiteY0" fmla="*/ 124930 h 4896501"/>
                <a:gd name="connsiteX1" fmla="*/ 2133312 w 3779232"/>
                <a:gd name="connsiteY1" fmla="*/ 88282 h 4896501"/>
                <a:gd name="connsiteX2" fmla="*/ 2858664 w 3779232"/>
                <a:gd name="connsiteY2" fmla="*/ 993610 h 4896501"/>
                <a:gd name="connsiteX3" fmla="*/ 3779232 w 3779232"/>
                <a:gd name="connsiteY3" fmla="*/ 1337962 h 4896501"/>
                <a:gd name="connsiteX4" fmla="*/ 3582564 w 3779232"/>
                <a:gd name="connsiteY4" fmla="*/ 4896501 h 4896501"/>
                <a:gd name="connsiteX5" fmla="*/ 1173192 w 3779232"/>
                <a:gd name="connsiteY5" fmla="*/ 2389522 h 4896501"/>
                <a:gd name="connsiteX6" fmla="*/ 1173192 w 3779232"/>
                <a:gd name="connsiteY6" fmla="*/ 3387742 h 4896501"/>
                <a:gd name="connsiteX7" fmla="*/ 563592 w 3779232"/>
                <a:gd name="connsiteY7" fmla="*/ 4713622 h 4896501"/>
                <a:gd name="connsiteX8" fmla="*/ 1618 w 3779232"/>
                <a:gd name="connsiteY8" fmla="*/ 4439301 h 4896501"/>
                <a:gd name="connsiteX9" fmla="*/ 525492 w 3779232"/>
                <a:gd name="connsiteY9" fmla="*/ 3189622 h 4896501"/>
                <a:gd name="connsiteX10" fmla="*/ 548352 w 3779232"/>
                <a:gd name="connsiteY10" fmla="*/ 1528462 h 4896501"/>
                <a:gd name="connsiteX11" fmla="*/ 1403698 w 3779232"/>
                <a:gd name="connsiteY11" fmla="*/ 124930 h 4896501"/>
                <a:gd name="connsiteX0" fmla="*/ 1403698 w 3779232"/>
                <a:gd name="connsiteY0" fmla="*/ 124930 h 4896501"/>
                <a:gd name="connsiteX1" fmla="*/ 2133312 w 3779232"/>
                <a:gd name="connsiteY1" fmla="*/ 88282 h 4896501"/>
                <a:gd name="connsiteX2" fmla="*/ 2858664 w 3779232"/>
                <a:gd name="connsiteY2" fmla="*/ 993610 h 4896501"/>
                <a:gd name="connsiteX3" fmla="*/ 3779232 w 3779232"/>
                <a:gd name="connsiteY3" fmla="*/ 1337962 h 4896501"/>
                <a:gd name="connsiteX4" fmla="*/ 2499072 w 3779232"/>
                <a:gd name="connsiteY4" fmla="*/ 1429402 h 4896501"/>
                <a:gd name="connsiteX5" fmla="*/ 3582564 w 3779232"/>
                <a:gd name="connsiteY5" fmla="*/ 4896501 h 4896501"/>
                <a:gd name="connsiteX6" fmla="*/ 1173192 w 3779232"/>
                <a:gd name="connsiteY6" fmla="*/ 2389522 h 4896501"/>
                <a:gd name="connsiteX7" fmla="*/ 1173192 w 3779232"/>
                <a:gd name="connsiteY7" fmla="*/ 3387742 h 4896501"/>
                <a:gd name="connsiteX8" fmla="*/ 563592 w 3779232"/>
                <a:gd name="connsiteY8" fmla="*/ 4713622 h 4896501"/>
                <a:gd name="connsiteX9" fmla="*/ 1618 w 3779232"/>
                <a:gd name="connsiteY9" fmla="*/ 4439301 h 4896501"/>
                <a:gd name="connsiteX10" fmla="*/ 525492 w 3779232"/>
                <a:gd name="connsiteY10" fmla="*/ 3189622 h 4896501"/>
                <a:gd name="connsiteX11" fmla="*/ 548352 w 3779232"/>
                <a:gd name="connsiteY11" fmla="*/ 1528462 h 4896501"/>
                <a:gd name="connsiteX12" fmla="*/ 1403698 w 3779232"/>
                <a:gd name="connsiteY12" fmla="*/ 124930 h 4896501"/>
                <a:gd name="connsiteX0" fmla="*/ 1403698 w 3780159"/>
                <a:gd name="connsiteY0" fmla="*/ 124930 h 4896501"/>
                <a:gd name="connsiteX1" fmla="*/ 2133312 w 3780159"/>
                <a:gd name="connsiteY1" fmla="*/ 88282 h 4896501"/>
                <a:gd name="connsiteX2" fmla="*/ 2858664 w 3780159"/>
                <a:gd name="connsiteY2" fmla="*/ 993610 h 4896501"/>
                <a:gd name="connsiteX3" fmla="*/ 3779232 w 3780159"/>
                <a:gd name="connsiteY3" fmla="*/ 1337962 h 4896501"/>
                <a:gd name="connsiteX4" fmla="*/ 2499072 w 3780159"/>
                <a:gd name="connsiteY4" fmla="*/ 1429402 h 4896501"/>
                <a:gd name="connsiteX5" fmla="*/ 3582564 w 3780159"/>
                <a:gd name="connsiteY5" fmla="*/ 4896501 h 4896501"/>
                <a:gd name="connsiteX6" fmla="*/ 1173192 w 3780159"/>
                <a:gd name="connsiteY6" fmla="*/ 2389522 h 4896501"/>
                <a:gd name="connsiteX7" fmla="*/ 1173192 w 3780159"/>
                <a:gd name="connsiteY7" fmla="*/ 3387742 h 4896501"/>
                <a:gd name="connsiteX8" fmla="*/ 563592 w 3780159"/>
                <a:gd name="connsiteY8" fmla="*/ 4713622 h 4896501"/>
                <a:gd name="connsiteX9" fmla="*/ 1618 w 3780159"/>
                <a:gd name="connsiteY9" fmla="*/ 4439301 h 4896501"/>
                <a:gd name="connsiteX10" fmla="*/ 525492 w 3780159"/>
                <a:gd name="connsiteY10" fmla="*/ 3189622 h 4896501"/>
                <a:gd name="connsiteX11" fmla="*/ 548352 w 3780159"/>
                <a:gd name="connsiteY11" fmla="*/ 1528462 h 4896501"/>
                <a:gd name="connsiteX12" fmla="*/ 1403698 w 3780159"/>
                <a:gd name="connsiteY12"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3582564 w 3780527"/>
                <a:gd name="connsiteY5" fmla="*/ 4896501 h 4896501"/>
                <a:gd name="connsiteX6" fmla="*/ 1173192 w 3780527"/>
                <a:gd name="connsiteY6" fmla="*/ 2389522 h 4896501"/>
                <a:gd name="connsiteX7" fmla="*/ 1173192 w 3780527"/>
                <a:gd name="connsiteY7" fmla="*/ 3387742 h 4896501"/>
                <a:gd name="connsiteX8" fmla="*/ 563592 w 3780527"/>
                <a:gd name="connsiteY8" fmla="*/ 4713622 h 4896501"/>
                <a:gd name="connsiteX9" fmla="*/ 1618 w 3780527"/>
                <a:gd name="connsiteY9" fmla="*/ 4439301 h 4896501"/>
                <a:gd name="connsiteX10" fmla="*/ 525492 w 3780527"/>
                <a:gd name="connsiteY10" fmla="*/ 3189622 h 4896501"/>
                <a:gd name="connsiteX11" fmla="*/ 548352 w 3780527"/>
                <a:gd name="connsiteY11" fmla="*/ 1528462 h 4896501"/>
                <a:gd name="connsiteX12" fmla="*/ 1403698 w 3780527"/>
                <a:gd name="connsiteY12"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3582564 w 3780527"/>
                <a:gd name="connsiteY5" fmla="*/ 4896501 h 4896501"/>
                <a:gd name="connsiteX6" fmla="*/ 1173192 w 3780527"/>
                <a:gd name="connsiteY6" fmla="*/ 2389522 h 4896501"/>
                <a:gd name="connsiteX7" fmla="*/ 1173192 w 3780527"/>
                <a:gd name="connsiteY7" fmla="*/ 3387742 h 4896501"/>
                <a:gd name="connsiteX8" fmla="*/ 563592 w 3780527"/>
                <a:gd name="connsiteY8" fmla="*/ 4713622 h 4896501"/>
                <a:gd name="connsiteX9" fmla="*/ 1618 w 3780527"/>
                <a:gd name="connsiteY9" fmla="*/ 4439301 h 4896501"/>
                <a:gd name="connsiteX10" fmla="*/ 525492 w 3780527"/>
                <a:gd name="connsiteY10" fmla="*/ 3189622 h 4896501"/>
                <a:gd name="connsiteX11" fmla="*/ 548352 w 3780527"/>
                <a:gd name="connsiteY11" fmla="*/ 1528462 h 4896501"/>
                <a:gd name="connsiteX12" fmla="*/ 1403698 w 3780527"/>
                <a:gd name="connsiteY12"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2209512 w 3780527"/>
                <a:gd name="connsiteY5" fmla="*/ 1033162 h 4896501"/>
                <a:gd name="connsiteX6" fmla="*/ 3582564 w 3780527"/>
                <a:gd name="connsiteY6" fmla="*/ 4896501 h 4896501"/>
                <a:gd name="connsiteX7" fmla="*/ 1173192 w 3780527"/>
                <a:gd name="connsiteY7" fmla="*/ 2389522 h 4896501"/>
                <a:gd name="connsiteX8" fmla="*/ 1173192 w 3780527"/>
                <a:gd name="connsiteY8" fmla="*/ 3387742 h 4896501"/>
                <a:gd name="connsiteX9" fmla="*/ 563592 w 3780527"/>
                <a:gd name="connsiteY9" fmla="*/ 4713622 h 4896501"/>
                <a:gd name="connsiteX10" fmla="*/ 1618 w 3780527"/>
                <a:gd name="connsiteY10" fmla="*/ 4439301 h 4896501"/>
                <a:gd name="connsiteX11" fmla="*/ 525492 w 3780527"/>
                <a:gd name="connsiteY11" fmla="*/ 3189622 h 4896501"/>
                <a:gd name="connsiteX12" fmla="*/ 548352 w 3780527"/>
                <a:gd name="connsiteY12" fmla="*/ 1528462 h 4896501"/>
                <a:gd name="connsiteX13" fmla="*/ 1403698 w 3780527"/>
                <a:gd name="connsiteY13"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2209512 w 3780527"/>
                <a:gd name="connsiteY5" fmla="*/ 1033162 h 4896501"/>
                <a:gd name="connsiteX6" fmla="*/ 3582564 w 3780527"/>
                <a:gd name="connsiteY6" fmla="*/ 4896501 h 4896501"/>
                <a:gd name="connsiteX7" fmla="*/ 1173192 w 3780527"/>
                <a:gd name="connsiteY7" fmla="*/ 2389522 h 4896501"/>
                <a:gd name="connsiteX8" fmla="*/ 1173192 w 3780527"/>
                <a:gd name="connsiteY8" fmla="*/ 3387742 h 4896501"/>
                <a:gd name="connsiteX9" fmla="*/ 563592 w 3780527"/>
                <a:gd name="connsiteY9" fmla="*/ 4713622 h 4896501"/>
                <a:gd name="connsiteX10" fmla="*/ 1618 w 3780527"/>
                <a:gd name="connsiteY10" fmla="*/ 4439301 h 4896501"/>
                <a:gd name="connsiteX11" fmla="*/ 525492 w 3780527"/>
                <a:gd name="connsiteY11" fmla="*/ 3189622 h 4896501"/>
                <a:gd name="connsiteX12" fmla="*/ 548352 w 3780527"/>
                <a:gd name="connsiteY12" fmla="*/ 1528462 h 4896501"/>
                <a:gd name="connsiteX13" fmla="*/ 1403698 w 3780527"/>
                <a:gd name="connsiteY13"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2209512 w 3780527"/>
                <a:gd name="connsiteY5" fmla="*/ 1033162 h 4896501"/>
                <a:gd name="connsiteX6" fmla="*/ 1744692 w 3780527"/>
                <a:gd name="connsiteY6" fmla="*/ 1909462 h 4896501"/>
                <a:gd name="connsiteX7" fmla="*/ 3582564 w 3780527"/>
                <a:gd name="connsiteY7" fmla="*/ 4896501 h 4896501"/>
                <a:gd name="connsiteX8" fmla="*/ 1173192 w 3780527"/>
                <a:gd name="connsiteY8" fmla="*/ 2389522 h 4896501"/>
                <a:gd name="connsiteX9" fmla="*/ 1173192 w 3780527"/>
                <a:gd name="connsiteY9" fmla="*/ 3387742 h 4896501"/>
                <a:gd name="connsiteX10" fmla="*/ 563592 w 3780527"/>
                <a:gd name="connsiteY10" fmla="*/ 4713622 h 4896501"/>
                <a:gd name="connsiteX11" fmla="*/ 1618 w 3780527"/>
                <a:gd name="connsiteY11" fmla="*/ 4439301 h 4896501"/>
                <a:gd name="connsiteX12" fmla="*/ 525492 w 3780527"/>
                <a:gd name="connsiteY12" fmla="*/ 3189622 h 4896501"/>
                <a:gd name="connsiteX13" fmla="*/ 548352 w 3780527"/>
                <a:gd name="connsiteY13" fmla="*/ 1528462 h 4896501"/>
                <a:gd name="connsiteX14" fmla="*/ 1403698 w 3780527"/>
                <a:gd name="connsiteY14"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2209512 w 3780527"/>
                <a:gd name="connsiteY5" fmla="*/ 1033162 h 4896501"/>
                <a:gd name="connsiteX6" fmla="*/ 1744692 w 3780527"/>
                <a:gd name="connsiteY6" fmla="*/ 1909462 h 4896501"/>
                <a:gd name="connsiteX7" fmla="*/ 3582564 w 3780527"/>
                <a:gd name="connsiteY7" fmla="*/ 4896501 h 4896501"/>
                <a:gd name="connsiteX8" fmla="*/ 1173192 w 3780527"/>
                <a:gd name="connsiteY8" fmla="*/ 2389522 h 4896501"/>
                <a:gd name="connsiteX9" fmla="*/ 1173192 w 3780527"/>
                <a:gd name="connsiteY9" fmla="*/ 3387742 h 4896501"/>
                <a:gd name="connsiteX10" fmla="*/ 563592 w 3780527"/>
                <a:gd name="connsiteY10" fmla="*/ 4713622 h 4896501"/>
                <a:gd name="connsiteX11" fmla="*/ 1618 w 3780527"/>
                <a:gd name="connsiteY11" fmla="*/ 4439301 h 4896501"/>
                <a:gd name="connsiteX12" fmla="*/ 525492 w 3780527"/>
                <a:gd name="connsiteY12" fmla="*/ 3189622 h 4896501"/>
                <a:gd name="connsiteX13" fmla="*/ 548352 w 3780527"/>
                <a:gd name="connsiteY13" fmla="*/ 1528462 h 4896501"/>
                <a:gd name="connsiteX14" fmla="*/ 1403698 w 3780527"/>
                <a:gd name="connsiteY14"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2209512 w 3780527"/>
                <a:gd name="connsiteY5" fmla="*/ 1033162 h 4896501"/>
                <a:gd name="connsiteX6" fmla="*/ 1744692 w 3780527"/>
                <a:gd name="connsiteY6" fmla="*/ 1909462 h 4896501"/>
                <a:gd name="connsiteX7" fmla="*/ 2659092 w 3780527"/>
                <a:gd name="connsiteY7" fmla="*/ 2343802 h 4896501"/>
                <a:gd name="connsiteX8" fmla="*/ 3582564 w 3780527"/>
                <a:gd name="connsiteY8" fmla="*/ 4896501 h 4896501"/>
                <a:gd name="connsiteX9" fmla="*/ 1173192 w 3780527"/>
                <a:gd name="connsiteY9" fmla="*/ 2389522 h 4896501"/>
                <a:gd name="connsiteX10" fmla="*/ 1173192 w 3780527"/>
                <a:gd name="connsiteY10" fmla="*/ 3387742 h 4896501"/>
                <a:gd name="connsiteX11" fmla="*/ 563592 w 3780527"/>
                <a:gd name="connsiteY11" fmla="*/ 4713622 h 4896501"/>
                <a:gd name="connsiteX12" fmla="*/ 1618 w 3780527"/>
                <a:gd name="connsiteY12" fmla="*/ 4439301 h 4896501"/>
                <a:gd name="connsiteX13" fmla="*/ 525492 w 3780527"/>
                <a:gd name="connsiteY13" fmla="*/ 3189622 h 4896501"/>
                <a:gd name="connsiteX14" fmla="*/ 548352 w 3780527"/>
                <a:gd name="connsiteY14" fmla="*/ 1528462 h 4896501"/>
                <a:gd name="connsiteX15" fmla="*/ 1403698 w 3780527"/>
                <a:gd name="connsiteY15"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2209512 w 3780527"/>
                <a:gd name="connsiteY5" fmla="*/ 1033162 h 4896501"/>
                <a:gd name="connsiteX6" fmla="*/ 1744692 w 3780527"/>
                <a:gd name="connsiteY6" fmla="*/ 1909462 h 4896501"/>
                <a:gd name="connsiteX7" fmla="*/ 2659092 w 3780527"/>
                <a:gd name="connsiteY7" fmla="*/ 2343802 h 4896501"/>
                <a:gd name="connsiteX8" fmla="*/ 3582564 w 3780527"/>
                <a:gd name="connsiteY8" fmla="*/ 4896501 h 4896501"/>
                <a:gd name="connsiteX9" fmla="*/ 1173192 w 3780527"/>
                <a:gd name="connsiteY9" fmla="*/ 2389522 h 4896501"/>
                <a:gd name="connsiteX10" fmla="*/ 1173192 w 3780527"/>
                <a:gd name="connsiteY10" fmla="*/ 3387742 h 4896501"/>
                <a:gd name="connsiteX11" fmla="*/ 563592 w 3780527"/>
                <a:gd name="connsiteY11" fmla="*/ 4713622 h 4896501"/>
                <a:gd name="connsiteX12" fmla="*/ 1618 w 3780527"/>
                <a:gd name="connsiteY12" fmla="*/ 4439301 h 4896501"/>
                <a:gd name="connsiteX13" fmla="*/ 525492 w 3780527"/>
                <a:gd name="connsiteY13" fmla="*/ 3189622 h 4896501"/>
                <a:gd name="connsiteX14" fmla="*/ 548352 w 3780527"/>
                <a:gd name="connsiteY14" fmla="*/ 1528462 h 4896501"/>
                <a:gd name="connsiteX15" fmla="*/ 1403698 w 3780527"/>
                <a:gd name="connsiteY15"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2209512 w 3780527"/>
                <a:gd name="connsiteY5" fmla="*/ 1033162 h 4896501"/>
                <a:gd name="connsiteX6" fmla="*/ 1744692 w 3780527"/>
                <a:gd name="connsiteY6" fmla="*/ 1909462 h 4896501"/>
                <a:gd name="connsiteX7" fmla="*/ 2681952 w 3780527"/>
                <a:gd name="connsiteY7" fmla="*/ 2397142 h 4896501"/>
                <a:gd name="connsiteX8" fmla="*/ 3582564 w 3780527"/>
                <a:gd name="connsiteY8" fmla="*/ 4896501 h 4896501"/>
                <a:gd name="connsiteX9" fmla="*/ 1173192 w 3780527"/>
                <a:gd name="connsiteY9" fmla="*/ 2389522 h 4896501"/>
                <a:gd name="connsiteX10" fmla="*/ 1173192 w 3780527"/>
                <a:gd name="connsiteY10" fmla="*/ 3387742 h 4896501"/>
                <a:gd name="connsiteX11" fmla="*/ 563592 w 3780527"/>
                <a:gd name="connsiteY11" fmla="*/ 4713622 h 4896501"/>
                <a:gd name="connsiteX12" fmla="*/ 1618 w 3780527"/>
                <a:gd name="connsiteY12" fmla="*/ 4439301 h 4896501"/>
                <a:gd name="connsiteX13" fmla="*/ 525492 w 3780527"/>
                <a:gd name="connsiteY13" fmla="*/ 3189622 h 4896501"/>
                <a:gd name="connsiteX14" fmla="*/ 548352 w 3780527"/>
                <a:gd name="connsiteY14" fmla="*/ 1528462 h 4896501"/>
                <a:gd name="connsiteX15" fmla="*/ 1403698 w 3780527"/>
                <a:gd name="connsiteY15" fmla="*/ 124930 h 4896501"/>
                <a:gd name="connsiteX0" fmla="*/ 1403698 w 3780527"/>
                <a:gd name="connsiteY0" fmla="*/ 124930 h 4901064"/>
                <a:gd name="connsiteX1" fmla="*/ 2133312 w 3780527"/>
                <a:gd name="connsiteY1" fmla="*/ 88282 h 4901064"/>
                <a:gd name="connsiteX2" fmla="*/ 2858664 w 3780527"/>
                <a:gd name="connsiteY2" fmla="*/ 993610 h 4901064"/>
                <a:gd name="connsiteX3" fmla="*/ 3779232 w 3780527"/>
                <a:gd name="connsiteY3" fmla="*/ 1337962 h 4901064"/>
                <a:gd name="connsiteX4" fmla="*/ 2499072 w 3780527"/>
                <a:gd name="connsiteY4" fmla="*/ 1429402 h 4901064"/>
                <a:gd name="connsiteX5" fmla="*/ 2209512 w 3780527"/>
                <a:gd name="connsiteY5" fmla="*/ 1033162 h 4901064"/>
                <a:gd name="connsiteX6" fmla="*/ 1744692 w 3780527"/>
                <a:gd name="connsiteY6" fmla="*/ 1909462 h 4901064"/>
                <a:gd name="connsiteX7" fmla="*/ 2681952 w 3780527"/>
                <a:gd name="connsiteY7" fmla="*/ 2397142 h 4901064"/>
                <a:gd name="connsiteX8" fmla="*/ 3582564 w 3780527"/>
                <a:gd name="connsiteY8" fmla="*/ 4896501 h 4901064"/>
                <a:gd name="connsiteX9" fmla="*/ 2079972 w 3780527"/>
                <a:gd name="connsiteY9" fmla="*/ 2747662 h 4901064"/>
                <a:gd name="connsiteX10" fmla="*/ 1173192 w 3780527"/>
                <a:gd name="connsiteY10" fmla="*/ 2389522 h 4901064"/>
                <a:gd name="connsiteX11" fmla="*/ 1173192 w 3780527"/>
                <a:gd name="connsiteY11" fmla="*/ 3387742 h 4901064"/>
                <a:gd name="connsiteX12" fmla="*/ 563592 w 3780527"/>
                <a:gd name="connsiteY12" fmla="*/ 4713622 h 4901064"/>
                <a:gd name="connsiteX13" fmla="*/ 1618 w 3780527"/>
                <a:gd name="connsiteY13" fmla="*/ 4439301 h 4901064"/>
                <a:gd name="connsiteX14" fmla="*/ 525492 w 3780527"/>
                <a:gd name="connsiteY14" fmla="*/ 3189622 h 4901064"/>
                <a:gd name="connsiteX15" fmla="*/ 548352 w 3780527"/>
                <a:gd name="connsiteY15" fmla="*/ 1528462 h 4901064"/>
                <a:gd name="connsiteX16" fmla="*/ 1403698 w 3780527"/>
                <a:gd name="connsiteY16" fmla="*/ 124930 h 4901064"/>
                <a:gd name="connsiteX0" fmla="*/ 1403698 w 3780527"/>
                <a:gd name="connsiteY0" fmla="*/ 124930 h 4901064"/>
                <a:gd name="connsiteX1" fmla="*/ 2133312 w 3780527"/>
                <a:gd name="connsiteY1" fmla="*/ 88282 h 4901064"/>
                <a:gd name="connsiteX2" fmla="*/ 2858664 w 3780527"/>
                <a:gd name="connsiteY2" fmla="*/ 993610 h 4901064"/>
                <a:gd name="connsiteX3" fmla="*/ 3779232 w 3780527"/>
                <a:gd name="connsiteY3" fmla="*/ 1337962 h 4901064"/>
                <a:gd name="connsiteX4" fmla="*/ 2499072 w 3780527"/>
                <a:gd name="connsiteY4" fmla="*/ 1429402 h 4901064"/>
                <a:gd name="connsiteX5" fmla="*/ 2209512 w 3780527"/>
                <a:gd name="connsiteY5" fmla="*/ 1033162 h 4901064"/>
                <a:gd name="connsiteX6" fmla="*/ 1744692 w 3780527"/>
                <a:gd name="connsiteY6" fmla="*/ 1909462 h 4901064"/>
                <a:gd name="connsiteX7" fmla="*/ 2681952 w 3780527"/>
                <a:gd name="connsiteY7" fmla="*/ 2397142 h 4901064"/>
                <a:gd name="connsiteX8" fmla="*/ 3582564 w 3780527"/>
                <a:gd name="connsiteY8" fmla="*/ 4896501 h 4901064"/>
                <a:gd name="connsiteX9" fmla="*/ 2079972 w 3780527"/>
                <a:gd name="connsiteY9" fmla="*/ 2747662 h 4901064"/>
                <a:gd name="connsiteX10" fmla="*/ 1173192 w 3780527"/>
                <a:gd name="connsiteY10" fmla="*/ 2389522 h 4901064"/>
                <a:gd name="connsiteX11" fmla="*/ 1173192 w 3780527"/>
                <a:gd name="connsiteY11" fmla="*/ 3387742 h 4901064"/>
                <a:gd name="connsiteX12" fmla="*/ 563592 w 3780527"/>
                <a:gd name="connsiteY12" fmla="*/ 4713622 h 4901064"/>
                <a:gd name="connsiteX13" fmla="*/ 1618 w 3780527"/>
                <a:gd name="connsiteY13" fmla="*/ 4439301 h 4901064"/>
                <a:gd name="connsiteX14" fmla="*/ 525492 w 3780527"/>
                <a:gd name="connsiteY14" fmla="*/ 3189622 h 4901064"/>
                <a:gd name="connsiteX15" fmla="*/ 548352 w 3780527"/>
                <a:gd name="connsiteY15" fmla="*/ 1528462 h 4901064"/>
                <a:gd name="connsiteX16" fmla="*/ 1403698 w 3780527"/>
                <a:gd name="connsiteY16" fmla="*/ 124930 h 4901064"/>
                <a:gd name="connsiteX0" fmla="*/ 1403698 w 3780527"/>
                <a:gd name="connsiteY0" fmla="*/ 124930 h 4910027"/>
                <a:gd name="connsiteX1" fmla="*/ 2133312 w 3780527"/>
                <a:gd name="connsiteY1" fmla="*/ 88282 h 4910027"/>
                <a:gd name="connsiteX2" fmla="*/ 2858664 w 3780527"/>
                <a:gd name="connsiteY2" fmla="*/ 993610 h 4910027"/>
                <a:gd name="connsiteX3" fmla="*/ 3779232 w 3780527"/>
                <a:gd name="connsiteY3" fmla="*/ 1337962 h 4910027"/>
                <a:gd name="connsiteX4" fmla="*/ 2499072 w 3780527"/>
                <a:gd name="connsiteY4" fmla="*/ 1429402 h 4910027"/>
                <a:gd name="connsiteX5" fmla="*/ 2209512 w 3780527"/>
                <a:gd name="connsiteY5" fmla="*/ 1033162 h 4910027"/>
                <a:gd name="connsiteX6" fmla="*/ 1744692 w 3780527"/>
                <a:gd name="connsiteY6" fmla="*/ 1909462 h 4910027"/>
                <a:gd name="connsiteX7" fmla="*/ 2681952 w 3780527"/>
                <a:gd name="connsiteY7" fmla="*/ 2397142 h 4910027"/>
                <a:gd name="connsiteX8" fmla="*/ 3582564 w 3780527"/>
                <a:gd name="connsiteY8" fmla="*/ 4896501 h 4910027"/>
                <a:gd name="connsiteX9" fmla="*/ 2262852 w 3780527"/>
                <a:gd name="connsiteY9" fmla="*/ 3715401 h 4910027"/>
                <a:gd name="connsiteX10" fmla="*/ 2079972 w 3780527"/>
                <a:gd name="connsiteY10" fmla="*/ 2747662 h 4910027"/>
                <a:gd name="connsiteX11" fmla="*/ 1173192 w 3780527"/>
                <a:gd name="connsiteY11" fmla="*/ 2389522 h 4910027"/>
                <a:gd name="connsiteX12" fmla="*/ 1173192 w 3780527"/>
                <a:gd name="connsiteY12" fmla="*/ 3387742 h 4910027"/>
                <a:gd name="connsiteX13" fmla="*/ 563592 w 3780527"/>
                <a:gd name="connsiteY13" fmla="*/ 4713622 h 4910027"/>
                <a:gd name="connsiteX14" fmla="*/ 1618 w 3780527"/>
                <a:gd name="connsiteY14" fmla="*/ 4439301 h 4910027"/>
                <a:gd name="connsiteX15" fmla="*/ 525492 w 3780527"/>
                <a:gd name="connsiteY15" fmla="*/ 3189622 h 4910027"/>
                <a:gd name="connsiteX16" fmla="*/ 548352 w 3780527"/>
                <a:gd name="connsiteY16" fmla="*/ 1528462 h 4910027"/>
                <a:gd name="connsiteX17" fmla="*/ 1403698 w 3780527"/>
                <a:gd name="connsiteY17" fmla="*/ 124930 h 4910027"/>
                <a:gd name="connsiteX0" fmla="*/ 1403698 w 3780527"/>
                <a:gd name="connsiteY0" fmla="*/ 124930 h 4910027"/>
                <a:gd name="connsiteX1" fmla="*/ 2133312 w 3780527"/>
                <a:gd name="connsiteY1" fmla="*/ 88282 h 4910027"/>
                <a:gd name="connsiteX2" fmla="*/ 2858664 w 3780527"/>
                <a:gd name="connsiteY2" fmla="*/ 993610 h 4910027"/>
                <a:gd name="connsiteX3" fmla="*/ 3779232 w 3780527"/>
                <a:gd name="connsiteY3" fmla="*/ 1337962 h 4910027"/>
                <a:gd name="connsiteX4" fmla="*/ 2499072 w 3780527"/>
                <a:gd name="connsiteY4" fmla="*/ 1429402 h 4910027"/>
                <a:gd name="connsiteX5" fmla="*/ 2209512 w 3780527"/>
                <a:gd name="connsiteY5" fmla="*/ 1033162 h 4910027"/>
                <a:gd name="connsiteX6" fmla="*/ 1744692 w 3780527"/>
                <a:gd name="connsiteY6" fmla="*/ 1909462 h 4910027"/>
                <a:gd name="connsiteX7" fmla="*/ 2681952 w 3780527"/>
                <a:gd name="connsiteY7" fmla="*/ 2397142 h 4910027"/>
                <a:gd name="connsiteX8" fmla="*/ 3582564 w 3780527"/>
                <a:gd name="connsiteY8" fmla="*/ 4896501 h 4910027"/>
                <a:gd name="connsiteX9" fmla="*/ 2262852 w 3780527"/>
                <a:gd name="connsiteY9" fmla="*/ 3715401 h 4910027"/>
                <a:gd name="connsiteX10" fmla="*/ 2079972 w 3780527"/>
                <a:gd name="connsiteY10" fmla="*/ 2747662 h 4910027"/>
                <a:gd name="connsiteX11" fmla="*/ 1173192 w 3780527"/>
                <a:gd name="connsiteY11" fmla="*/ 2389522 h 4910027"/>
                <a:gd name="connsiteX12" fmla="*/ 1173192 w 3780527"/>
                <a:gd name="connsiteY12" fmla="*/ 3387742 h 4910027"/>
                <a:gd name="connsiteX13" fmla="*/ 563592 w 3780527"/>
                <a:gd name="connsiteY13" fmla="*/ 4713622 h 4910027"/>
                <a:gd name="connsiteX14" fmla="*/ 1618 w 3780527"/>
                <a:gd name="connsiteY14" fmla="*/ 4439301 h 4910027"/>
                <a:gd name="connsiteX15" fmla="*/ 525492 w 3780527"/>
                <a:gd name="connsiteY15" fmla="*/ 3189622 h 4910027"/>
                <a:gd name="connsiteX16" fmla="*/ 548352 w 3780527"/>
                <a:gd name="connsiteY16" fmla="*/ 1528462 h 4910027"/>
                <a:gd name="connsiteX17" fmla="*/ 1403698 w 3780527"/>
                <a:gd name="connsiteY17" fmla="*/ 124930 h 4910027"/>
                <a:gd name="connsiteX0" fmla="*/ 1403698 w 3780527"/>
                <a:gd name="connsiteY0" fmla="*/ 124930 h 4910027"/>
                <a:gd name="connsiteX1" fmla="*/ 2133312 w 3780527"/>
                <a:gd name="connsiteY1" fmla="*/ 88282 h 4910027"/>
                <a:gd name="connsiteX2" fmla="*/ 2858664 w 3780527"/>
                <a:gd name="connsiteY2" fmla="*/ 993610 h 4910027"/>
                <a:gd name="connsiteX3" fmla="*/ 3779232 w 3780527"/>
                <a:gd name="connsiteY3" fmla="*/ 1337962 h 4910027"/>
                <a:gd name="connsiteX4" fmla="*/ 2499072 w 3780527"/>
                <a:gd name="connsiteY4" fmla="*/ 1429402 h 4910027"/>
                <a:gd name="connsiteX5" fmla="*/ 2209512 w 3780527"/>
                <a:gd name="connsiteY5" fmla="*/ 1033162 h 4910027"/>
                <a:gd name="connsiteX6" fmla="*/ 1744692 w 3780527"/>
                <a:gd name="connsiteY6" fmla="*/ 1909462 h 4910027"/>
                <a:gd name="connsiteX7" fmla="*/ 2681952 w 3780527"/>
                <a:gd name="connsiteY7" fmla="*/ 2397142 h 4910027"/>
                <a:gd name="connsiteX8" fmla="*/ 3582564 w 3780527"/>
                <a:gd name="connsiteY8" fmla="*/ 4896501 h 4910027"/>
                <a:gd name="connsiteX9" fmla="*/ 2262852 w 3780527"/>
                <a:gd name="connsiteY9" fmla="*/ 3715401 h 4910027"/>
                <a:gd name="connsiteX10" fmla="*/ 2079972 w 3780527"/>
                <a:gd name="connsiteY10" fmla="*/ 2747662 h 4910027"/>
                <a:gd name="connsiteX11" fmla="*/ 1173192 w 3780527"/>
                <a:gd name="connsiteY11" fmla="*/ 2389522 h 4910027"/>
                <a:gd name="connsiteX12" fmla="*/ 1173192 w 3780527"/>
                <a:gd name="connsiteY12" fmla="*/ 3387742 h 4910027"/>
                <a:gd name="connsiteX13" fmla="*/ 563592 w 3780527"/>
                <a:gd name="connsiteY13" fmla="*/ 4713622 h 4910027"/>
                <a:gd name="connsiteX14" fmla="*/ 1618 w 3780527"/>
                <a:gd name="connsiteY14" fmla="*/ 4439301 h 4910027"/>
                <a:gd name="connsiteX15" fmla="*/ 525492 w 3780527"/>
                <a:gd name="connsiteY15" fmla="*/ 3189622 h 4910027"/>
                <a:gd name="connsiteX16" fmla="*/ 548352 w 3780527"/>
                <a:gd name="connsiteY16" fmla="*/ 1528462 h 4910027"/>
                <a:gd name="connsiteX17" fmla="*/ 1403698 w 3780527"/>
                <a:gd name="connsiteY17" fmla="*/ 124930 h 4910027"/>
                <a:gd name="connsiteX0" fmla="*/ 1403698 w 3780527"/>
                <a:gd name="connsiteY0" fmla="*/ 124930 h 4910630"/>
                <a:gd name="connsiteX1" fmla="*/ 2133312 w 3780527"/>
                <a:gd name="connsiteY1" fmla="*/ 88282 h 4910630"/>
                <a:gd name="connsiteX2" fmla="*/ 2858664 w 3780527"/>
                <a:gd name="connsiteY2" fmla="*/ 993610 h 4910630"/>
                <a:gd name="connsiteX3" fmla="*/ 3779232 w 3780527"/>
                <a:gd name="connsiteY3" fmla="*/ 1337962 h 4910630"/>
                <a:gd name="connsiteX4" fmla="*/ 2499072 w 3780527"/>
                <a:gd name="connsiteY4" fmla="*/ 1429402 h 4910630"/>
                <a:gd name="connsiteX5" fmla="*/ 2209512 w 3780527"/>
                <a:gd name="connsiteY5" fmla="*/ 1033162 h 4910630"/>
                <a:gd name="connsiteX6" fmla="*/ 1744692 w 3780527"/>
                <a:gd name="connsiteY6" fmla="*/ 1909462 h 4910630"/>
                <a:gd name="connsiteX7" fmla="*/ 2681952 w 3780527"/>
                <a:gd name="connsiteY7" fmla="*/ 2397142 h 4910630"/>
                <a:gd name="connsiteX8" fmla="*/ 3582564 w 3780527"/>
                <a:gd name="connsiteY8" fmla="*/ 4896501 h 4910630"/>
                <a:gd name="connsiteX9" fmla="*/ 2247612 w 3780527"/>
                <a:gd name="connsiteY9" fmla="*/ 3761121 h 4910630"/>
                <a:gd name="connsiteX10" fmla="*/ 2079972 w 3780527"/>
                <a:gd name="connsiteY10" fmla="*/ 2747662 h 4910630"/>
                <a:gd name="connsiteX11" fmla="*/ 1173192 w 3780527"/>
                <a:gd name="connsiteY11" fmla="*/ 2389522 h 4910630"/>
                <a:gd name="connsiteX12" fmla="*/ 1173192 w 3780527"/>
                <a:gd name="connsiteY12" fmla="*/ 3387742 h 4910630"/>
                <a:gd name="connsiteX13" fmla="*/ 563592 w 3780527"/>
                <a:gd name="connsiteY13" fmla="*/ 4713622 h 4910630"/>
                <a:gd name="connsiteX14" fmla="*/ 1618 w 3780527"/>
                <a:gd name="connsiteY14" fmla="*/ 4439301 h 4910630"/>
                <a:gd name="connsiteX15" fmla="*/ 525492 w 3780527"/>
                <a:gd name="connsiteY15" fmla="*/ 3189622 h 4910630"/>
                <a:gd name="connsiteX16" fmla="*/ 548352 w 3780527"/>
                <a:gd name="connsiteY16" fmla="*/ 1528462 h 4910630"/>
                <a:gd name="connsiteX17" fmla="*/ 1403698 w 3780527"/>
                <a:gd name="connsiteY17" fmla="*/ 124930 h 4910630"/>
                <a:gd name="connsiteX0" fmla="*/ 1403698 w 3780527"/>
                <a:gd name="connsiteY0" fmla="*/ 124930 h 4961907"/>
                <a:gd name="connsiteX1" fmla="*/ 2133312 w 3780527"/>
                <a:gd name="connsiteY1" fmla="*/ 88282 h 4961907"/>
                <a:gd name="connsiteX2" fmla="*/ 2858664 w 3780527"/>
                <a:gd name="connsiteY2" fmla="*/ 993610 h 4961907"/>
                <a:gd name="connsiteX3" fmla="*/ 3779232 w 3780527"/>
                <a:gd name="connsiteY3" fmla="*/ 1337962 h 4961907"/>
                <a:gd name="connsiteX4" fmla="*/ 2499072 w 3780527"/>
                <a:gd name="connsiteY4" fmla="*/ 1429402 h 4961907"/>
                <a:gd name="connsiteX5" fmla="*/ 2209512 w 3780527"/>
                <a:gd name="connsiteY5" fmla="*/ 1033162 h 4961907"/>
                <a:gd name="connsiteX6" fmla="*/ 1744692 w 3780527"/>
                <a:gd name="connsiteY6" fmla="*/ 1909462 h 4961907"/>
                <a:gd name="connsiteX7" fmla="*/ 2681952 w 3780527"/>
                <a:gd name="connsiteY7" fmla="*/ 2397142 h 4961907"/>
                <a:gd name="connsiteX8" fmla="*/ 3582564 w 3780527"/>
                <a:gd name="connsiteY8" fmla="*/ 4896501 h 4961907"/>
                <a:gd name="connsiteX9" fmla="*/ 2864832 w 3780527"/>
                <a:gd name="connsiteY9" fmla="*/ 3715400 h 4961907"/>
                <a:gd name="connsiteX10" fmla="*/ 2247612 w 3780527"/>
                <a:gd name="connsiteY10" fmla="*/ 3761121 h 4961907"/>
                <a:gd name="connsiteX11" fmla="*/ 2079972 w 3780527"/>
                <a:gd name="connsiteY11" fmla="*/ 2747662 h 4961907"/>
                <a:gd name="connsiteX12" fmla="*/ 1173192 w 3780527"/>
                <a:gd name="connsiteY12" fmla="*/ 2389522 h 4961907"/>
                <a:gd name="connsiteX13" fmla="*/ 1173192 w 3780527"/>
                <a:gd name="connsiteY13" fmla="*/ 3387742 h 4961907"/>
                <a:gd name="connsiteX14" fmla="*/ 563592 w 3780527"/>
                <a:gd name="connsiteY14" fmla="*/ 4713622 h 4961907"/>
                <a:gd name="connsiteX15" fmla="*/ 1618 w 3780527"/>
                <a:gd name="connsiteY15" fmla="*/ 4439301 h 4961907"/>
                <a:gd name="connsiteX16" fmla="*/ 525492 w 3780527"/>
                <a:gd name="connsiteY16" fmla="*/ 3189622 h 4961907"/>
                <a:gd name="connsiteX17" fmla="*/ 548352 w 3780527"/>
                <a:gd name="connsiteY17" fmla="*/ 1528462 h 4961907"/>
                <a:gd name="connsiteX18" fmla="*/ 1403698 w 3780527"/>
                <a:gd name="connsiteY18" fmla="*/ 124930 h 4961907"/>
                <a:gd name="connsiteX0" fmla="*/ 1403698 w 3780527"/>
                <a:gd name="connsiteY0" fmla="*/ 124930 h 4961907"/>
                <a:gd name="connsiteX1" fmla="*/ 2133312 w 3780527"/>
                <a:gd name="connsiteY1" fmla="*/ 88282 h 4961907"/>
                <a:gd name="connsiteX2" fmla="*/ 2858664 w 3780527"/>
                <a:gd name="connsiteY2" fmla="*/ 993610 h 4961907"/>
                <a:gd name="connsiteX3" fmla="*/ 3779232 w 3780527"/>
                <a:gd name="connsiteY3" fmla="*/ 1337962 h 4961907"/>
                <a:gd name="connsiteX4" fmla="*/ 2499072 w 3780527"/>
                <a:gd name="connsiteY4" fmla="*/ 1429402 h 4961907"/>
                <a:gd name="connsiteX5" fmla="*/ 2209512 w 3780527"/>
                <a:gd name="connsiteY5" fmla="*/ 1033162 h 4961907"/>
                <a:gd name="connsiteX6" fmla="*/ 1744692 w 3780527"/>
                <a:gd name="connsiteY6" fmla="*/ 1909462 h 4961907"/>
                <a:gd name="connsiteX7" fmla="*/ 2681952 w 3780527"/>
                <a:gd name="connsiteY7" fmla="*/ 2397142 h 4961907"/>
                <a:gd name="connsiteX8" fmla="*/ 3582564 w 3780527"/>
                <a:gd name="connsiteY8" fmla="*/ 4896501 h 4961907"/>
                <a:gd name="connsiteX9" fmla="*/ 2864832 w 3780527"/>
                <a:gd name="connsiteY9" fmla="*/ 3715400 h 4961907"/>
                <a:gd name="connsiteX10" fmla="*/ 2247612 w 3780527"/>
                <a:gd name="connsiteY10" fmla="*/ 3761121 h 4961907"/>
                <a:gd name="connsiteX11" fmla="*/ 2079972 w 3780527"/>
                <a:gd name="connsiteY11" fmla="*/ 2747662 h 4961907"/>
                <a:gd name="connsiteX12" fmla="*/ 1173192 w 3780527"/>
                <a:gd name="connsiteY12" fmla="*/ 2389522 h 4961907"/>
                <a:gd name="connsiteX13" fmla="*/ 1173192 w 3780527"/>
                <a:gd name="connsiteY13" fmla="*/ 3387742 h 4961907"/>
                <a:gd name="connsiteX14" fmla="*/ 563592 w 3780527"/>
                <a:gd name="connsiteY14" fmla="*/ 4713622 h 4961907"/>
                <a:gd name="connsiteX15" fmla="*/ 1618 w 3780527"/>
                <a:gd name="connsiteY15" fmla="*/ 4439301 h 4961907"/>
                <a:gd name="connsiteX16" fmla="*/ 525492 w 3780527"/>
                <a:gd name="connsiteY16" fmla="*/ 3189622 h 4961907"/>
                <a:gd name="connsiteX17" fmla="*/ 548352 w 3780527"/>
                <a:gd name="connsiteY17" fmla="*/ 1528462 h 4961907"/>
                <a:gd name="connsiteX18" fmla="*/ 1403698 w 3780527"/>
                <a:gd name="connsiteY18" fmla="*/ 124930 h 4961907"/>
                <a:gd name="connsiteX0" fmla="*/ 1403698 w 3780527"/>
                <a:gd name="connsiteY0" fmla="*/ 124930 h 4823305"/>
                <a:gd name="connsiteX1" fmla="*/ 2133312 w 3780527"/>
                <a:gd name="connsiteY1" fmla="*/ 88282 h 4823305"/>
                <a:gd name="connsiteX2" fmla="*/ 2858664 w 3780527"/>
                <a:gd name="connsiteY2" fmla="*/ 993610 h 4823305"/>
                <a:gd name="connsiteX3" fmla="*/ 3779232 w 3780527"/>
                <a:gd name="connsiteY3" fmla="*/ 1337962 h 4823305"/>
                <a:gd name="connsiteX4" fmla="*/ 2499072 w 3780527"/>
                <a:gd name="connsiteY4" fmla="*/ 1429402 h 4823305"/>
                <a:gd name="connsiteX5" fmla="*/ 2209512 w 3780527"/>
                <a:gd name="connsiteY5" fmla="*/ 1033162 h 4823305"/>
                <a:gd name="connsiteX6" fmla="*/ 1744692 w 3780527"/>
                <a:gd name="connsiteY6" fmla="*/ 1909462 h 4823305"/>
                <a:gd name="connsiteX7" fmla="*/ 2681952 w 3780527"/>
                <a:gd name="connsiteY7" fmla="*/ 2397142 h 4823305"/>
                <a:gd name="connsiteX8" fmla="*/ 2864832 w 3780527"/>
                <a:gd name="connsiteY8" fmla="*/ 3715400 h 4823305"/>
                <a:gd name="connsiteX9" fmla="*/ 2247612 w 3780527"/>
                <a:gd name="connsiteY9" fmla="*/ 3761121 h 4823305"/>
                <a:gd name="connsiteX10" fmla="*/ 2079972 w 3780527"/>
                <a:gd name="connsiteY10" fmla="*/ 2747662 h 4823305"/>
                <a:gd name="connsiteX11" fmla="*/ 1173192 w 3780527"/>
                <a:gd name="connsiteY11" fmla="*/ 2389522 h 4823305"/>
                <a:gd name="connsiteX12" fmla="*/ 1173192 w 3780527"/>
                <a:gd name="connsiteY12" fmla="*/ 3387742 h 4823305"/>
                <a:gd name="connsiteX13" fmla="*/ 563592 w 3780527"/>
                <a:gd name="connsiteY13" fmla="*/ 4713622 h 4823305"/>
                <a:gd name="connsiteX14" fmla="*/ 1618 w 3780527"/>
                <a:gd name="connsiteY14" fmla="*/ 4439301 h 4823305"/>
                <a:gd name="connsiteX15" fmla="*/ 525492 w 3780527"/>
                <a:gd name="connsiteY15" fmla="*/ 3189622 h 4823305"/>
                <a:gd name="connsiteX16" fmla="*/ 548352 w 3780527"/>
                <a:gd name="connsiteY16" fmla="*/ 1528462 h 4823305"/>
                <a:gd name="connsiteX17" fmla="*/ 1403698 w 3780527"/>
                <a:gd name="connsiteY17" fmla="*/ 124930 h 4823305"/>
                <a:gd name="connsiteX0" fmla="*/ 1403698 w 3780527"/>
                <a:gd name="connsiteY0" fmla="*/ 124930 h 4823305"/>
                <a:gd name="connsiteX1" fmla="*/ 2133312 w 3780527"/>
                <a:gd name="connsiteY1" fmla="*/ 88282 h 4823305"/>
                <a:gd name="connsiteX2" fmla="*/ 2858664 w 3780527"/>
                <a:gd name="connsiteY2" fmla="*/ 993610 h 4823305"/>
                <a:gd name="connsiteX3" fmla="*/ 3779232 w 3780527"/>
                <a:gd name="connsiteY3" fmla="*/ 1337962 h 4823305"/>
                <a:gd name="connsiteX4" fmla="*/ 2499072 w 3780527"/>
                <a:gd name="connsiteY4" fmla="*/ 1429402 h 4823305"/>
                <a:gd name="connsiteX5" fmla="*/ 2209512 w 3780527"/>
                <a:gd name="connsiteY5" fmla="*/ 1033162 h 4823305"/>
                <a:gd name="connsiteX6" fmla="*/ 1744692 w 3780527"/>
                <a:gd name="connsiteY6" fmla="*/ 1909462 h 4823305"/>
                <a:gd name="connsiteX7" fmla="*/ 2681952 w 3780527"/>
                <a:gd name="connsiteY7" fmla="*/ 2397142 h 4823305"/>
                <a:gd name="connsiteX8" fmla="*/ 2864832 w 3780527"/>
                <a:gd name="connsiteY8" fmla="*/ 3715400 h 4823305"/>
                <a:gd name="connsiteX9" fmla="*/ 2247612 w 3780527"/>
                <a:gd name="connsiteY9" fmla="*/ 3761121 h 4823305"/>
                <a:gd name="connsiteX10" fmla="*/ 2079972 w 3780527"/>
                <a:gd name="connsiteY10" fmla="*/ 2747662 h 4823305"/>
                <a:gd name="connsiteX11" fmla="*/ 1173192 w 3780527"/>
                <a:gd name="connsiteY11" fmla="*/ 2389522 h 4823305"/>
                <a:gd name="connsiteX12" fmla="*/ 1173192 w 3780527"/>
                <a:gd name="connsiteY12" fmla="*/ 3387742 h 4823305"/>
                <a:gd name="connsiteX13" fmla="*/ 563592 w 3780527"/>
                <a:gd name="connsiteY13" fmla="*/ 4713622 h 4823305"/>
                <a:gd name="connsiteX14" fmla="*/ 1618 w 3780527"/>
                <a:gd name="connsiteY14" fmla="*/ 4439301 h 4823305"/>
                <a:gd name="connsiteX15" fmla="*/ 525492 w 3780527"/>
                <a:gd name="connsiteY15" fmla="*/ 3189622 h 4823305"/>
                <a:gd name="connsiteX16" fmla="*/ 548352 w 3780527"/>
                <a:gd name="connsiteY16" fmla="*/ 1528462 h 4823305"/>
                <a:gd name="connsiteX17" fmla="*/ 1403698 w 3780527"/>
                <a:gd name="connsiteY17" fmla="*/ 124930 h 4823305"/>
                <a:gd name="connsiteX0" fmla="*/ 1403698 w 3780527"/>
                <a:gd name="connsiteY0" fmla="*/ 124930 h 4823305"/>
                <a:gd name="connsiteX1" fmla="*/ 2133312 w 3780527"/>
                <a:gd name="connsiteY1" fmla="*/ 88282 h 4823305"/>
                <a:gd name="connsiteX2" fmla="*/ 2858664 w 3780527"/>
                <a:gd name="connsiteY2" fmla="*/ 993610 h 4823305"/>
                <a:gd name="connsiteX3" fmla="*/ 3779232 w 3780527"/>
                <a:gd name="connsiteY3" fmla="*/ 1337962 h 4823305"/>
                <a:gd name="connsiteX4" fmla="*/ 2499072 w 3780527"/>
                <a:gd name="connsiteY4" fmla="*/ 1429402 h 4823305"/>
                <a:gd name="connsiteX5" fmla="*/ 2209512 w 3780527"/>
                <a:gd name="connsiteY5" fmla="*/ 1033162 h 4823305"/>
                <a:gd name="connsiteX6" fmla="*/ 1744692 w 3780527"/>
                <a:gd name="connsiteY6" fmla="*/ 1909462 h 4823305"/>
                <a:gd name="connsiteX7" fmla="*/ 2697192 w 3780527"/>
                <a:gd name="connsiteY7" fmla="*/ 2442862 h 4823305"/>
                <a:gd name="connsiteX8" fmla="*/ 2864832 w 3780527"/>
                <a:gd name="connsiteY8" fmla="*/ 3715400 h 4823305"/>
                <a:gd name="connsiteX9" fmla="*/ 2247612 w 3780527"/>
                <a:gd name="connsiteY9" fmla="*/ 3761121 h 4823305"/>
                <a:gd name="connsiteX10" fmla="*/ 2079972 w 3780527"/>
                <a:gd name="connsiteY10" fmla="*/ 2747662 h 4823305"/>
                <a:gd name="connsiteX11" fmla="*/ 1173192 w 3780527"/>
                <a:gd name="connsiteY11" fmla="*/ 2389522 h 4823305"/>
                <a:gd name="connsiteX12" fmla="*/ 1173192 w 3780527"/>
                <a:gd name="connsiteY12" fmla="*/ 3387742 h 4823305"/>
                <a:gd name="connsiteX13" fmla="*/ 563592 w 3780527"/>
                <a:gd name="connsiteY13" fmla="*/ 4713622 h 4823305"/>
                <a:gd name="connsiteX14" fmla="*/ 1618 w 3780527"/>
                <a:gd name="connsiteY14" fmla="*/ 4439301 h 4823305"/>
                <a:gd name="connsiteX15" fmla="*/ 525492 w 3780527"/>
                <a:gd name="connsiteY15" fmla="*/ 3189622 h 4823305"/>
                <a:gd name="connsiteX16" fmla="*/ 548352 w 3780527"/>
                <a:gd name="connsiteY16" fmla="*/ 1528462 h 4823305"/>
                <a:gd name="connsiteX17" fmla="*/ 1403698 w 3780527"/>
                <a:gd name="connsiteY17" fmla="*/ 124930 h 4823305"/>
                <a:gd name="connsiteX0" fmla="*/ 1403698 w 3780527"/>
                <a:gd name="connsiteY0" fmla="*/ 124930 h 4823305"/>
                <a:gd name="connsiteX1" fmla="*/ 2133312 w 3780527"/>
                <a:gd name="connsiteY1" fmla="*/ 88282 h 4823305"/>
                <a:gd name="connsiteX2" fmla="*/ 2858664 w 3780527"/>
                <a:gd name="connsiteY2" fmla="*/ 993610 h 4823305"/>
                <a:gd name="connsiteX3" fmla="*/ 3779232 w 3780527"/>
                <a:gd name="connsiteY3" fmla="*/ 1337962 h 4823305"/>
                <a:gd name="connsiteX4" fmla="*/ 2499072 w 3780527"/>
                <a:gd name="connsiteY4" fmla="*/ 1429402 h 4823305"/>
                <a:gd name="connsiteX5" fmla="*/ 2209512 w 3780527"/>
                <a:gd name="connsiteY5" fmla="*/ 1033162 h 4823305"/>
                <a:gd name="connsiteX6" fmla="*/ 1744692 w 3780527"/>
                <a:gd name="connsiteY6" fmla="*/ 1909462 h 4823305"/>
                <a:gd name="connsiteX7" fmla="*/ 2704812 w 3780527"/>
                <a:gd name="connsiteY7" fmla="*/ 2397142 h 4823305"/>
                <a:gd name="connsiteX8" fmla="*/ 2864832 w 3780527"/>
                <a:gd name="connsiteY8" fmla="*/ 3715400 h 4823305"/>
                <a:gd name="connsiteX9" fmla="*/ 2247612 w 3780527"/>
                <a:gd name="connsiteY9" fmla="*/ 3761121 h 4823305"/>
                <a:gd name="connsiteX10" fmla="*/ 2079972 w 3780527"/>
                <a:gd name="connsiteY10" fmla="*/ 2747662 h 4823305"/>
                <a:gd name="connsiteX11" fmla="*/ 1173192 w 3780527"/>
                <a:gd name="connsiteY11" fmla="*/ 2389522 h 4823305"/>
                <a:gd name="connsiteX12" fmla="*/ 1173192 w 3780527"/>
                <a:gd name="connsiteY12" fmla="*/ 3387742 h 4823305"/>
                <a:gd name="connsiteX13" fmla="*/ 563592 w 3780527"/>
                <a:gd name="connsiteY13" fmla="*/ 4713622 h 4823305"/>
                <a:gd name="connsiteX14" fmla="*/ 1618 w 3780527"/>
                <a:gd name="connsiteY14" fmla="*/ 4439301 h 4823305"/>
                <a:gd name="connsiteX15" fmla="*/ 525492 w 3780527"/>
                <a:gd name="connsiteY15" fmla="*/ 3189622 h 4823305"/>
                <a:gd name="connsiteX16" fmla="*/ 548352 w 3780527"/>
                <a:gd name="connsiteY16" fmla="*/ 1528462 h 4823305"/>
                <a:gd name="connsiteX17" fmla="*/ 1403698 w 3780527"/>
                <a:gd name="connsiteY17" fmla="*/ 124930 h 4823305"/>
                <a:gd name="connsiteX0" fmla="*/ 1403698 w 3780527"/>
                <a:gd name="connsiteY0" fmla="*/ 124930 h 4823305"/>
                <a:gd name="connsiteX1" fmla="*/ 2133312 w 3780527"/>
                <a:gd name="connsiteY1" fmla="*/ 88282 h 4823305"/>
                <a:gd name="connsiteX2" fmla="*/ 2858664 w 3780527"/>
                <a:gd name="connsiteY2" fmla="*/ 993610 h 4823305"/>
                <a:gd name="connsiteX3" fmla="*/ 3779232 w 3780527"/>
                <a:gd name="connsiteY3" fmla="*/ 1337962 h 4823305"/>
                <a:gd name="connsiteX4" fmla="*/ 2499072 w 3780527"/>
                <a:gd name="connsiteY4" fmla="*/ 1429402 h 4823305"/>
                <a:gd name="connsiteX5" fmla="*/ 2209512 w 3780527"/>
                <a:gd name="connsiteY5" fmla="*/ 1033162 h 4823305"/>
                <a:gd name="connsiteX6" fmla="*/ 1744692 w 3780527"/>
                <a:gd name="connsiteY6" fmla="*/ 1909462 h 4823305"/>
                <a:gd name="connsiteX7" fmla="*/ 2697192 w 3780527"/>
                <a:gd name="connsiteY7" fmla="*/ 2397142 h 4823305"/>
                <a:gd name="connsiteX8" fmla="*/ 2864832 w 3780527"/>
                <a:gd name="connsiteY8" fmla="*/ 3715400 h 4823305"/>
                <a:gd name="connsiteX9" fmla="*/ 2247612 w 3780527"/>
                <a:gd name="connsiteY9" fmla="*/ 3761121 h 4823305"/>
                <a:gd name="connsiteX10" fmla="*/ 2079972 w 3780527"/>
                <a:gd name="connsiteY10" fmla="*/ 2747662 h 4823305"/>
                <a:gd name="connsiteX11" fmla="*/ 1173192 w 3780527"/>
                <a:gd name="connsiteY11" fmla="*/ 2389522 h 4823305"/>
                <a:gd name="connsiteX12" fmla="*/ 1173192 w 3780527"/>
                <a:gd name="connsiteY12" fmla="*/ 3387742 h 4823305"/>
                <a:gd name="connsiteX13" fmla="*/ 563592 w 3780527"/>
                <a:gd name="connsiteY13" fmla="*/ 4713622 h 4823305"/>
                <a:gd name="connsiteX14" fmla="*/ 1618 w 3780527"/>
                <a:gd name="connsiteY14" fmla="*/ 4439301 h 4823305"/>
                <a:gd name="connsiteX15" fmla="*/ 525492 w 3780527"/>
                <a:gd name="connsiteY15" fmla="*/ 3189622 h 4823305"/>
                <a:gd name="connsiteX16" fmla="*/ 548352 w 3780527"/>
                <a:gd name="connsiteY16" fmla="*/ 1528462 h 4823305"/>
                <a:gd name="connsiteX17" fmla="*/ 1403698 w 3780527"/>
                <a:gd name="connsiteY17" fmla="*/ 124930 h 4823305"/>
                <a:gd name="connsiteX0" fmla="*/ 1403698 w 3779232"/>
                <a:gd name="connsiteY0" fmla="*/ 124930 h 4823305"/>
                <a:gd name="connsiteX1" fmla="*/ 2133312 w 3779232"/>
                <a:gd name="connsiteY1" fmla="*/ 88282 h 4823305"/>
                <a:gd name="connsiteX2" fmla="*/ 2858664 w 3779232"/>
                <a:gd name="connsiteY2" fmla="*/ 993610 h 4823305"/>
                <a:gd name="connsiteX3" fmla="*/ 3779232 w 3779232"/>
                <a:gd name="connsiteY3" fmla="*/ 1337962 h 4823305"/>
                <a:gd name="connsiteX4" fmla="*/ 2209512 w 3779232"/>
                <a:gd name="connsiteY4" fmla="*/ 1033162 h 4823305"/>
                <a:gd name="connsiteX5" fmla="*/ 1744692 w 3779232"/>
                <a:gd name="connsiteY5" fmla="*/ 1909462 h 4823305"/>
                <a:gd name="connsiteX6" fmla="*/ 2697192 w 3779232"/>
                <a:gd name="connsiteY6" fmla="*/ 2397142 h 4823305"/>
                <a:gd name="connsiteX7" fmla="*/ 2864832 w 3779232"/>
                <a:gd name="connsiteY7" fmla="*/ 3715400 h 4823305"/>
                <a:gd name="connsiteX8" fmla="*/ 2247612 w 3779232"/>
                <a:gd name="connsiteY8" fmla="*/ 3761121 h 4823305"/>
                <a:gd name="connsiteX9" fmla="*/ 2079972 w 3779232"/>
                <a:gd name="connsiteY9" fmla="*/ 2747662 h 4823305"/>
                <a:gd name="connsiteX10" fmla="*/ 1173192 w 3779232"/>
                <a:gd name="connsiteY10" fmla="*/ 2389522 h 4823305"/>
                <a:gd name="connsiteX11" fmla="*/ 1173192 w 3779232"/>
                <a:gd name="connsiteY11" fmla="*/ 3387742 h 4823305"/>
                <a:gd name="connsiteX12" fmla="*/ 563592 w 3779232"/>
                <a:gd name="connsiteY12" fmla="*/ 4713622 h 4823305"/>
                <a:gd name="connsiteX13" fmla="*/ 1618 w 3779232"/>
                <a:gd name="connsiteY13" fmla="*/ 4439301 h 4823305"/>
                <a:gd name="connsiteX14" fmla="*/ 525492 w 3779232"/>
                <a:gd name="connsiteY14" fmla="*/ 3189622 h 4823305"/>
                <a:gd name="connsiteX15" fmla="*/ 548352 w 3779232"/>
                <a:gd name="connsiteY15" fmla="*/ 1528462 h 4823305"/>
                <a:gd name="connsiteX16" fmla="*/ 1403698 w 3779232"/>
                <a:gd name="connsiteY16" fmla="*/ 124930 h 4823305"/>
                <a:gd name="connsiteX0" fmla="*/ 1403698 w 3779232"/>
                <a:gd name="connsiteY0" fmla="*/ 124930 h 4823305"/>
                <a:gd name="connsiteX1" fmla="*/ 2133312 w 3779232"/>
                <a:gd name="connsiteY1" fmla="*/ 88282 h 4823305"/>
                <a:gd name="connsiteX2" fmla="*/ 2858664 w 3779232"/>
                <a:gd name="connsiteY2" fmla="*/ 993610 h 4823305"/>
                <a:gd name="connsiteX3" fmla="*/ 3779232 w 3779232"/>
                <a:gd name="connsiteY3" fmla="*/ 1337962 h 4823305"/>
                <a:gd name="connsiteX4" fmla="*/ 2547967 w 3779232"/>
                <a:gd name="connsiteY4" fmla="*/ 1362725 h 4823305"/>
                <a:gd name="connsiteX5" fmla="*/ 2209512 w 3779232"/>
                <a:gd name="connsiteY5" fmla="*/ 1033162 h 4823305"/>
                <a:gd name="connsiteX6" fmla="*/ 1744692 w 3779232"/>
                <a:gd name="connsiteY6" fmla="*/ 1909462 h 4823305"/>
                <a:gd name="connsiteX7" fmla="*/ 2697192 w 3779232"/>
                <a:gd name="connsiteY7" fmla="*/ 2397142 h 4823305"/>
                <a:gd name="connsiteX8" fmla="*/ 2864832 w 3779232"/>
                <a:gd name="connsiteY8" fmla="*/ 3715400 h 4823305"/>
                <a:gd name="connsiteX9" fmla="*/ 2247612 w 3779232"/>
                <a:gd name="connsiteY9" fmla="*/ 3761121 h 4823305"/>
                <a:gd name="connsiteX10" fmla="*/ 2079972 w 3779232"/>
                <a:gd name="connsiteY10" fmla="*/ 2747662 h 4823305"/>
                <a:gd name="connsiteX11" fmla="*/ 1173192 w 3779232"/>
                <a:gd name="connsiteY11" fmla="*/ 2389522 h 4823305"/>
                <a:gd name="connsiteX12" fmla="*/ 1173192 w 3779232"/>
                <a:gd name="connsiteY12" fmla="*/ 3387742 h 4823305"/>
                <a:gd name="connsiteX13" fmla="*/ 563592 w 3779232"/>
                <a:gd name="connsiteY13" fmla="*/ 4713622 h 4823305"/>
                <a:gd name="connsiteX14" fmla="*/ 1618 w 3779232"/>
                <a:gd name="connsiteY14" fmla="*/ 4439301 h 4823305"/>
                <a:gd name="connsiteX15" fmla="*/ 525492 w 3779232"/>
                <a:gd name="connsiteY15" fmla="*/ 3189622 h 4823305"/>
                <a:gd name="connsiteX16" fmla="*/ 548352 w 3779232"/>
                <a:gd name="connsiteY16" fmla="*/ 1528462 h 4823305"/>
                <a:gd name="connsiteX17" fmla="*/ 1403698 w 3779232"/>
                <a:gd name="connsiteY17" fmla="*/ 124930 h 4823305"/>
                <a:gd name="connsiteX0" fmla="*/ 1403698 w 3815958"/>
                <a:gd name="connsiteY0" fmla="*/ 124930 h 4823305"/>
                <a:gd name="connsiteX1" fmla="*/ 2133312 w 3815958"/>
                <a:gd name="connsiteY1" fmla="*/ 88282 h 4823305"/>
                <a:gd name="connsiteX2" fmla="*/ 2858664 w 3815958"/>
                <a:gd name="connsiteY2" fmla="*/ 993610 h 4823305"/>
                <a:gd name="connsiteX3" fmla="*/ 3779232 w 3815958"/>
                <a:gd name="connsiteY3" fmla="*/ 1337962 h 4823305"/>
                <a:gd name="connsiteX4" fmla="*/ 3602067 w 3815958"/>
                <a:gd name="connsiteY4" fmla="*/ 1708800 h 4823305"/>
                <a:gd name="connsiteX5" fmla="*/ 2547967 w 3815958"/>
                <a:gd name="connsiteY5" fmla="*/ 1362725 h 4823305"/>
                <a:gd name="connsiteX6" fmla="*/ 2209512 w 3815958"/>
                <a:gd name="connsiteY6" fmla="*/ 1033162 h 4823305"/>
                <a:gd name="connsiteX7" fmla="*/ 1744692 w 3815958"/>
                <a:gd name="connsiteY7" fmla="*/ 1909462 h 4823305"/>
                <a:gd name="connsiteX8" fmla="*/ 2697192 w 3815958"/>
                <a:gd name="connsiteY8" fmla="*/ 2397142 h 4823305"/>
                <a:gd name="connsiteX9" fmla="*/ 2864832 w 3815958"/>
                <a:gd name="connsiteY9" fmla="*/ 3715400 h 4823305"/>
                <a:gd name="connsiteX10" fmla="*/ 2247612 w 3815958"/>
                <a:gd name="connsiteY10" fmla="*/ 3761121 h 4823305"/>
                <a:gd name="connsiteX11" fmla="*/ 2079972 w 3815958"/>
                <a:gd name="connsiteY11" fmla="*/ 2747662 h 4823305"/>
                <a:gd name="connsiteX12" fmla="*/ 1173192 w 3815958"/>
                <a:gd name="connsiteY12" fmla="*/ 2389522 h 4823305"/>
                <a:gd name="connsiteX13" fmla="*/ 1173192 w 3815958"/>
                <a:gd name="connsiteY13" fmla="*/ 3387742 h 4823305"/>
                <a:gd name="connsiteX14" fmla="*/ 563592 w 3815958"/>
                <a:gd name="connsiteY14" fmla="*/ 4713622 h 4823305"/>
                <a:gd name="connsiteX15" fmla="*/ 1618 w 3815958"/>
                <a:gd name="connsiteY15" fmla="*/ 4439301 h 4823305"/>
                <a:gd name="connsiteX16" fmla="*/ 525492 w 3815958"/>
                <a:gd name="connsiteY16" fmla="*/ 3189622 h 4823305"/>
                <a:gd name="connsiteX17" fmla="*/ 548352 w 3815958"/>
                <a:gd name="connsiteY17" fmla="*/ 1528462 h 4823305"/>
                <a:gd name="connsiteX18" fmla="*/ 1403698 w 3815958"/>
                <a:gd name="connsiteY18" fmla="*/ 124930 h 4823305"/>
                <a:gd name="connsiteX0" fmla="*/ 1403698 w 3847195"/>
                <a:gd name="connsiteY0" fmla="*/ 124930 h 4823305"/>
                <a:gd name="connsiteX1" fmla="*/ 2133312 w 3847195"/>
                <a:gd name="connsiteY1" fmla="*/ 88282 h 4823305"/>
                <a:gd name="connsiteX2" fmla="*/ 2858664 w 3847195"/>
                <a:gd name="connsiteY2" fmla="*/ 993610 h 4823305"/>
                <a:gd name="connsiteX3" fmla="*/ 3817332 w 3847195"/>
                <a:gd name="connsiteY3" fmla="*/ 1271287 h 4823305"/>
                <a:gd name="connsiteX4" fmla="*/ 3602067 w 3847195"/>
                <a:gd name="connsiteY4" fmla="*/ 1708800 h 4823305"/>
                <a:gd name="connsiteX5" fmla="*/ 2547967 w 3847195"/>
                <a:gd name="connsiteY5" fmla="*/ 1362725 h 4823305"/>
                <a:gd name="connsiteX6" fmla="*/ 2209512 w 3847195"/>
                <a:gd name="connsiteY6" fmla="*/ 1033162 h 4823305"/>
                <a:gd name="connsiteX7" fmla="*/ 1744692 w 3847195"/>
                <a:gd name="connsiteY7" fmla="*/ 1909462 h 4823305"/>
                <a:gd name="connsiteX8" fmla="*/ 2697192 w 3847195"/>
                <a:gd name="connsiteY8" fmla="*/ 2397142 h 4823305"/>
                <a:gd name="connsiteX9" fmla="*/ 2864832 w 3847195"/>
                <a:gd name="connsiteY9" fmla="*/ 3715400 h 4823305"/>
                <a:gd name="connsiteX10" fmla="*/ 2247612 w 3847195"/>
                <a:gd name="connsiteY10" fmla="*/ 3761121 h 4823305"/>
                <a:gd name="connsiteX11" fmla="*/ 2079972 w 3847195"/>
                <a:gd name="connsiteY11" fmla="*/ 2747662 h 4823305"/>
                <a:gd name="connsiteX12" fmla="*/ 1173192 w 3847195"/>
                <a:gd name="connsiteY12" fmla="*/ 2389522 h 4823305"/>
                <a:gd name="connsiteX13" fmla="*/ 1173192 w 3847195"/>
                <a:gd name="connsiteY13" fmla="*/ 3387742 h 4823305"/>
                <a:gd name="connsiteX14" fmla="*/ 563592 w 3847195"/>
                <a:gd name="connsiteY14" fmla="*/ 4713622 h 4823305"/>
                <a:gd name="connsiteX15" fmla="*/ 1618 w 3847195"/>
                <a:gd name="connsiteY15" fmla="*/ 4439301 h 4823305"/>
                <a:gd name="connsiteX16" fmla="*/ 525492 w 3847195"/>
                <a:gd name="connsiteY16" fmla="*/ 3189622 h 4823305"/>
                <a:gd name="connsiteX17" fmla="*/ 548352 w 3847195"/>
                <a:gd name="connsiteY17" fmla="*/ 1528462 h 4823305"/>
                <a:gd name="connsiteX18" fmla="*/ 1403698 w 3847195"/>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22100"/>
                <a:gd name="connsiteY0" fmla="*/ 124930 h 4823305"/>
                <a:gd name="connsiteX1" fmla="*/ 2133312 w 3822100"/>
                <a:gd name="connsiteY1" fmla="*/ 88282 h 4823305"/>
                <a:gd name="connsiteX2" fmla="*/ 2858664 w 3822100"/>
                <a:gd name="connsiteY2" fmla="*/ 993610 h 4823305"/>
                <a:gd name="connsiteX3" fmla="*/ 3817332 w 3822100"/>
                <a:gd name="connsiteY3" fmla="*/ 1271287 h 4823305"/>
                <a:gd name="connsiteX4" fmla="*/ 3602067 w 3822100"/>
                <a:gd name="connsiteY4" fmla="*/ 1708800 h 4823305"/>
                <a:gd name="connsiteX5" fmla="*/ 2547967 w 3822100"/>
                <a:gd name="connsiteY5" fmla="*/ 1362725 h 4823305"/>
                <a:gd name="connsiteX6" fmla="*/ 2209512 w 3822100"/>
                <a:gd name="connsiteY6" fmla="*/ 1033162 h 4823305"/>
                <a:gd name="connsiteX7" fmla="*/ 1744692 w 3822100"/>
                <a:gd name="connsiteY7" fmla="*/ 1909462 h 4823305"/>
                <a:gd name="connsiteX8" fmla="*/ 2697192 w 3822100"/>
                <a:gd name="connsiteY8" fmla="*/ 2397142 h 4823305"/>
                <a:gd name="connsiteX9" fmla="*/ 2864832 w 3822100"/>
                <a:gd name="connsiteY9" fmla="*/ 3715400 h 4823305"/>
                <a:gd name="connsiteX10" fmla="*/ 2247612 w 3822100"/>
                <a:gd name="connsiteY10" fmla="*/ 3761121 h 4823305"/>
                <a:gd name="connsiteX11" fmla="*/ 2079972 w 3822100"/>
                <a:gd name="connsiteY11" fmla="*/ 2747662 h 4823305"/>
                <a:gd name="connsiteX12" fmla="*/ 1173192 w 3822100"/>
                <a:gd name="connsiteY12" fmla="*/ 2389522 h 4823305"/>
                <a:gd name="connsiteX13" fmla="*/ 1173192 w 3822100"/>
                <a:gd name="connsiteY13" fmla="*/ 3387742 h 4823305"/>
                <a:gd name="connsiteX14" fmla="*/ 563592 w 3822100"/>
                <a:gd name="connsiteY14" fmla="*/ 4713622 h 4823305"/>
                <a:gd name="connsiteX15" fmla="*/ 1618 w 3822100"/>
                <a:gd name="connsiteY15" fmla="*/ 4439301 h 4823305"/>
                <a:gd name="connsiteX16" fmla="*/ 525492 w 3822100"/>
                <a:gd name="connsiteY16" fmla="*/ 3189622 h 4823305"/>
                <a:gd name="connsiteX17" fmla="*/ 548352 w 3822100"/>
                <a:gd name="connsiteY17" fmla="*/ 1528462 h 4823305"/>
                <a:gd name="connsiteX18" fmla="*/ 1403698 w 3822100"/>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97192 w 3841898"/>
                <a:gd name="connsiteY8" fmla="*/ 239714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97192 w 3841898"/>
                <a:gd name="connsiteY8" fmla="*/ 239714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11352 h 4809727"/>
                <a:gd name="connsiteX1" fmla="*/ 2146012 w 3841898"/>
                <a:gd name="connsiteY1" fmla="*/ 100104 h 4809727"/>
                <a:gd name="connsiteX2" fmla="*/ 2858664 w 3841898"/>
                <a:gd name="connsiteY2" fmla="*/ 980032 h 4809727"/>
                <a:gd name="connsiteX3" fmla="*/ 3817332 w 3841898"/>
                <a:gd name="connsiteY3" fmla="*/ 1257709 h 4809727"/>
                <a:gd name="connsiteX4" fmla="*/ 3602067 w 3841898"/>
                <a:gd name="connsiteY4" fmla="*/ 1695222 h 4809727"/>
                <a:gd name="connsiteX5" fmla="*/ 2547967 w 3841898"/>
                <a:gd name="connsiteY5" fmla="*/ 1349147 h 4809727"/>
                <a:gd name="connsiteX6" fmla="*/ 2209512 w 3841898"/>
                <a:gd name="connsiteY6" fmla="*/ 1019584 h 4809727"/>
                <a:gd name="connsiteX7" fmla="*/ 1744692 w 3841898"/>
                <a:gd name="connsiteY7" fmla="*/ 1895884 h 4809727"/>
                <a:gd name="connsiteX8" fmla="*/ 2666712 w 3841898"/>
                <a:gd name="connsiteY8" fmla="*/ 2375944 h 4809727"/>
                <a:gd name="connsiteX9" fmla="*/ 2864832 w 3841898"/>
                <a:gd name="connsiteY9" fmla="*/ 3701822 h 4809727"/>
                <a:gd name="connsiteX10" fmla="*/ 2247612 w 3841898"/>
                <a:gd name="connsiteY10" fmla="*/ 3747543 h 4809727"/>
                <a:gd name="connsiteX11" fmla="*/ 2079972 w 3841898"/>
                <a:gd name="connsiteY11" fmla="*/ 2734084 h 4809727"/>
                <a:gd name="connsiteX12" fmla="*/ 1173192 w 3841898"/>
                <a:gd name="connsiteY12" fmla="*/ 2375944 h 4809727"/>
                <a:gd name="connsiteX13" fmla="*/ 1173192 w 3841898"/>
                <a:gd name="connsiteY13" fmla="*/ 3374164 h 4809727"/>
                <a:gd name="connsiteX14" fmla="*/ 563592 w 3841898"/>
                <a:gd name="connsiteY14" fmla="*/ 4700044 h 4809727"/>
                <a:gd name="connsiteX15" fmla="*/ 1618 w 3841898"/>
                <a:gd name="connsiteY15" fmla="*/ 4425723 h 4809727"/>
                <a:gd name="connsiteX16" fmla="*/ 525492 w 3841898"/>
                <a:gd name="connsiteY16" fmla="*/ 3176044 h 4809727"/>
                <a:gd name="connsiteX17" fmla="*/ 548352 w 3841898"/>
                <a:gd name="connsiteY17" fmla="*/ 1514884 h 4809727"/>
                <a:gd name="connsiteX18" fmla="*/ 1403698 w 3841898"/>
                <a:gd name="connsiteY18" fmla="*/ 111352 h 4809727"/>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62255 w 3841898"/>
                <a:gd name="connsiteY5" fmla="*/ 1382540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906289 w 3841898"/>
                <a:gd name="connsiteY2" fmla="*/ 975325 h 4814545"/>
                <a:gd name="connsiteX3" fmla="*/ 3817332 w 3841898"/>
                <a:gd name="connsiteY3" fmla="*/ 1262527 h 4814545"/>
                <a:gd name="connsiteX4" fmla="*/ 3602067 w 3841898"/>
                <a:gd name="connsiteY4" fmla="*/ 1700040 h 4814545"/>
                <a:gd name="connsiteX5" fmla="*/ 2562255 w 3841898"/>
                <a:gd name="connsiteY5" fmla="*/ 1382540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28491"/>
                <a:gd name="connsiteY0" fmla="*/ 116170 h 4814545"/>
                <a:gd name="connsiteX1" fmla="*/ 2146012 w 3828491"/>
                <a:gd name="connsiteY1" fmla="*/ 104922 h 4814545"/>
                <a:gd name="connsiteX2" fmla="*/ 2906289 w 3828491"/>
                <a:gd name="connsiteY2" fmla="*/ 975325 h 4814545"/>
                <a:gd name="connsiteX3" fmla="*/ 3817332 w 3828491"/>
                <a:gd name="connsiteY3" fmla="*/ 1262527 h 4814545"/>
                <a:gd name="connsiteX4" fmla="*/ 3602067 w 3828491"/>
                <a:gd name="connsiteY4" fmla="*/ 1700040 h 4814545"/>
                <a:gd name="connsiteX5" fmla="*/ 2562255 w 3828491"/>
                <a:gd name="connsiteY5" fmla="*/ 1382540 h 4814545"/>
                <a:gd name="connsiteX6" fmla="*/ 2209512 w 3828491"/>
                <a:gd name="connsiteY6" fmla="*/ 1024402 h 4814545"/>
                <a:gd name="connsiteX7" fmla="*/ 1744692 w 3828491"/>
                <a:gd name="connsiteY7" fmla="*/ 1900702 h 4814545"/>
                <a:gd name="connsiteX8" fmla="*/ 2666712 w 3828491"/>
                <a:gd name="connsiteY8" fmla="*/ 2380762 h 4814545"/>
                <a:gd name="connsiteX9" fmla="*/ 2864832 w 3828491"/>
                <a:gd name="connsiteY9" fmla="*/ 3706640 h 4814545"/>
                <a:gd name="connsiteX10" fmla="*/ 2247612 w 3828491"/>
                <a:gd name="connsiteY10" fmla="*/ 3752361 h 4814545"/>
                <a:gd name="connsiteX11" fmla="*/ 2079972 w 3828491"/>
                <a:gd name="connsiteY11" fmla="*/ 2738902 h 4814545"/>
                <a:gd name="connsiteX12" fmla="*/ 1173192 w 3828491"/>
                <a:gd name="connsiteY12" fmla="*/ 2380762 h 4814545"/>
                <a:gd name="connsiteX13" fmla="*/ 1173192 w 3828491"/>
                <a:gd name="connsiteY13" fmla="*/ 3378982 h 4814545"/>
                <a:gd name="connsiteX14" fmla="*/ 563592 w 3828491"/>
                <a:gd name="connsiteY14" fmla="*/ 4704862 h 4814545"/>
                <a:gd name="connsiteX15" fmla="*/ 1618 w 3828491"/>
                <a:gd name="connsiteY15" fmla="*/ 4430541 h 4814545"/>
                <a:gd name="connsiteX16" fmla="*/ 525492 w 3828491"/>
                <a:gd name="connsiteY16" fmla="*/ 3180862 h 4814545"/>
                <a:gd name="connsiteX17" fmla="*/ 548352 w 3828491"/>
                <a:gd name="connsiteY17" fmla="*/ 1519702 h 4814545"/>
                <a:gd name="connsiteX18" fmla="*/ 1403698 w 3828491"/>
                <a:gd name="connsiteY18" fmla="*/ 116170 h 4814545"/>
                <a:gd name="connsiteX0" fmla="*/ 1403698 w 3825031"/>
                <a:gd name="connsiteY0" fmla="*/ 116170 h 4814545"/>
                <a:gd name="connsiteX1" fmla="*/ 2146012 w 3825031"/>
                <a:gd name="connsiteY1" fmla="*/ 104922 h 4814545"/>
                <a:gd name="connsiteX2" fmla="*/ 2906289 w 3825031"/>
                <a:gd name="connsiteY2" fmla="*/ 975325 h 4814545"/>
                <a:gd name="connsiteX3" fmla="*/ 3817332 w 3825031"/>
                <a:gd name="connsiteY3" fmla="*/ 1262527 h 4814545"/>
                <a:gd name="connsiteX4" fmla="*/ 3602067 w 3825031"/>
                <a:gd name="connsiteY4" fmla="*/ 1700040 h 4814545"/>
                <a:gd name="connsiteX5" fmla="*/ 2562255 w 3825031"/>
                <a:gd name="connsiteY5" fmla="*/ 1382540 h 4814545"/>
                <a:gd name="connsiteX6" fmla="*/ 2209512 w 3825031"/>
                <a:gd name="connsiteY6" fmla="*/ 1024402 h 4814545"/>
                <a:gd name="connsiteX7" fmla="*/ 1744692 w 3825031"/>
                <a:gd name="connsiteY7" fmla="*/ 1900702 h 4814545"/>
                <a:gd name="connsiteX8" fmla="*/ 2666712 w 3825031"/>
                <a:gd name="connsiteY8" fmla="*/ 2380762 h 4814545"/>
                <a:gd name="connsiteX9" fmla="*/ 2864832 w 3825031"/>
                <a:gd name="connsiteY9" fmla="*/ 3706640 h 4814545"/>
                <a:gd name="connsiteX10" fmla="*/ 2247612 w 3825031"/>
                <a:gd name="connsiteY10" fmla="*/ 3752361 h 4814545"/>
                <a:gd name="connsiteX11" fmla="*/ 2079972 w 3825031"/>
                <a:gd name="connsiteY11" fmla="*/ 2738902 h 4814545"/>
                <a:gd name="connsiteX12" fmla="*/ 1173192 w 3825031"/>
                <a:gd name="connsiteY12" fmla="*/ 2380762 h 4814545"/>
                <a:gd name="connsiteX13" fmla="*/ 1173192 w 3825031"/>
                <a:gd name="connsiteY13" fmla="*/ 3378982 h 4814545"/>
                <a:gd name="connsiteX14" fmla="*/ 563592 w 3825031"/>
                <a:gd name="connsiteY14" fmla="*/ 4704862 h 4814545"/>
                <a:gd name="connsiteX15" fmla="*/ 1618 w 3825031"/>
                <a:gd name="connsiteY15" fmla="*/ 4430541 h 4814545"/>
                <a:gd name="connsiteX16" fmla="*/ 525492 w 3825031"/>
                <a:gd name="connsiteY16" fmla="*/ 3180862 h 4814545"/>
                <a:gd name="connsiteX17" fmla="*/ 548352 w 3825031"/>
                <a:gd name="connsiteY17" fmla="*/ 1519702 h 4814545"/>
                <a:gd name="connsiteX18" fmla="*/ 1403698 w 3825031"/>
                <a:gd name="connsiteY18" fmla="*/ 116170 h 4814545"/>
                <a:gd name="connsiteX0" fmla="*/ 1403698 w 3825921"/>
                <a:gd name="connsiteY0" fmla="*/ 116170 h 4814545"/>
                <a:gd name="connsiteX1" fmla="*/ 2146012 w 3825921"/>
                <a:gd name="connsiteY1" fmla="*/ 104922 h 4814545"/>
                <a:gd name="connsiteX2" fmla="*/ 2906289 w 3825921"/>
                <a:gd name="connsiteY2" fmla="*/ 975325 h 4814545"/>
                <a:gd name="connsiteX3" fmla="*/ 3817332 w 3825921"/>
                <a:gd name="connsiteY3" fmla="*/ 1262527 h 4814545"/>
                <a:gd name="connsiteX4" fmla="*/ 3616354 w 3825921"/>
                <a:gd name="connsiteY4" fmla="*/ 1671465 h 4814545"/>
                <a:gd name="connsiteX5" fmla="*/ 2562255 w 3825921"/>
                <a:gd name="connsiteY5" fmla="*/ 1382540 h 4814545"/>
                <a:gd name="connsiteX6" fmla="*/ 2209512 w 3825921"/>
                <a:gd name="connsiteY6" fmla="*/ 1024402 h 4814545"/>
                <a:gd name="connsiteX7" fmla="*/ 1744692 w 3825921"/>
                <a:gd name="connsiteY7" fmla="*/ 1900702 h 4814545"/>
                <a:gd name="connsiteX8" fmla="*/ 2666712 w 3825921"/>
                <a:gd name="connsiteY8" fmla="*/ 2380762 h 4814545"/>
                <a:gd name="connsiteX9" fmla="*/ 2864832 w 3825921"/>
                <a:gd name="connsiteY9" fmla="*/ 3706640 h 4814545"/>
                <a:gd name="connsiteX10" fmla="*/ 2247612 w 3825921"/>
                <a:gd name="connsiteY10" fmla="*/ 3752361 h 4814545"/>
                <a:gd name="connsiteX11" fmla="*/ 2079972 w 3825921"/>
                <a:gd name="connsiteY11" fmla="*/ 2738902 h 4814545"/>
                <a:gd name="connsiteX12" fmla="*/ 1173192 w 3825921"/>
                <a:gd name="connsiteY12" fmla="*/ 2380762 h 4814545"/>
                <a:gd name="connsiteX13" fmla="*/ 1173192 w 3825921"/>
                <a:gd name="connsiteY13" fmla="*/ 3378982 h 4814545"/>
                <a:gd name="connsiteX14" fmla="*/ 563592 w 3825921"/>
                <a:gd name="connsiteY14" fmla="*/ 4704862 h 4814545"/>
                <a:gd name="connsiteX15" fmla="*/ 1618 w 3825921"/>
                <a:gd name="connsiteY15" fmla="*/ 4430541 h 4814545"/>
                <a:gd name="connsiteX16" fmla="*/ 525492 w 3825921"/>
                <a:gd name="connsiteY16" fmla="*/ 3180862 h 4814545"/>
                <a:gd name="connsiteX17" fmla="*/ 548352 w 3825921"/>
                <a:gd name="connsiteY17" fmla="*/ 1519702 h 4814545"/>
                <a:gd name="connsiteX18" fmla="*/ 1403698 w 3825921"/>
                <a:gd name="connsiteY18" fmla="*/ 116170 h 4814545"/>
                <a:gd name="connsiteX0" fmla="*/ 1403698 w 3799803"/>
                <a:gd name="connsiteY0" fmla="*/ 116170 h 4814545"/>
                <a:gd name="connsiteX1" fmla="*/ 2146012 w 3799803"/>
                <a:gd name="connsiteY1" fmla="*/ 104922 h 4814545"/>
                <a:gd name="connsiteX2" fmla="*/ 2906289 w 3799803"/>
                <a:gd name="connsiteY2" fmla="*/ 975325 h 4814545"/>
                <a:gd name="connsiteX3" fmla="*/ 3788757 w 3799803"/>
                <a:gd name="connsiteY3" fmla="*/ 1281577 h 4814545"/>
                <a:gd name="connsiteX4" fmla="*/ 3616354 w 3799803"/>
                <a:gd name="connsiteY4" fmla="*/ 1671465 h 4814545"/>
                <a:gd name="connsiteX5" fmla="*/ 2562255 w 3799803"/>
                <a:gd name="connsiteY5" fmla="*/ 1382540 h 4814545"/>
                <a:gd name="connsiteX6" fmla="*/ 2209512 w 3799803"/>
                <a:gd name="connsiteY6" fmla="*/ 1024402 h 4814545"/>
                <a:gd name="connsiteX7" fmla="*/ 1744692 w 3799803"/>
                <a:gd name="connsiteY7" fmla="*/ 1900702 h 4814545"/>
                <a:gd name="connsiteX8" fmla="*/ 2666712 w 3799803"/>
                <a:gd name="connsiteY8" fmla="*/ 2380762 h 4814545"/>
                <a:gd name="connsiteX9" fmla="*/ 2864832 w 3799803"/>
                <a:gd name="connsiteY9" fmla="*/ 3706640 h 4814545"/>
                <a:gd name="connsiteX10" fmla="*/ 2247612 w 3799803"/>
                <a:gd name="connsiteY10" fmla="*/ 3752361 h 4814545"/>
                <a:gd name="connsiteX11" fmla="*/ 2079972 w 3799803"/>
                <a:gd name="connsiteY11" fmla="*/ 2738902 h 4814545"/>
                <a:gd name="connsiteX12" fmla="*/ 1173192 w 3799803"/>
                <a:gd name="connsiteY12" fmla="*/ 2380762 h 4814545"/>
                <a:gd name="connsiteX13" fmla="*/ 1173192 w 3799803"/>
                <a:gd name="connsiteY13" fmla="*/ 3378982 h 4814545"/>
                <a:gd name="connsiteX14" fmla="*/ 563592 w 3799803"/>
                <a:gd name="connsiteY14" fmla="*/ 4704862 h 4814545"/>
                <a:gd name="connsiteX15" fmla="*/ 1618 w 3799803"/>
                <a:gd name="connsiteY15" fmla="*/ 4430541 h 4814545"/>
                <a:gd name="connsiteX16" fmla="*/ 525492 w 3799803"/>
                <a:gd name="connsiteY16" fmla="*/ 3180862 h 4814545"/>
                <a:gd name="connsiteX17" fmla="*/ 548352 w 3799803"/>
                <a:gd name="connsiteY17" fmla="*/ 1519702 h 4814545"/>
                <a:gd name="connsiteX18" fmla="*/ 1403698 w 3799803"/>
                <a:gd name="connsiteY18" fmla="*/ 116170 h 4814545"/>
                <a:gd name="connsiteX0" fmla="*/ 1403698 w 3794166"/>
                <a:gd name="connsiteY0" fmla="*/ 116170 h 4814545"/>
                <a:gd name="connsiteX1" fmla="*/ 2146012 w 3794166"/>
                <a:gd name="connsiteY1" fmla="*/ 104922 h 4814545"/>
                <a:gd name="connsiteX2" fmla="*/ 2906289 w 3794166"/>
                <a:gd name="connsiteY2" fmla="*/ 975325 h 4814545"/>
                <a:gd name="connsiteX3" fmla="*/ 3782407 w 3794166"/>
                <a:gd name="connsiteY3" fmla="*/ 1218077 h 4814545"/>
                <a:gd name="connsiteX4" fmla="*/ 3616354 w 3794166"/>
                <a:gd name="connsiteY4" fmla="*/ 1671465 h 4814545"/>
                <a:gd name="connsiteX5" fmla="*/ 2562255 w 3794166"/>
                <a:gd name="connsiteY5" fmla="*/ 1382540 h 4814545"/>
                <a:gd name="connsiteX6" fmla="*/ 2209512 w 3794166"/>
                <a:gd name="connsiteY6" fmla="*/ 1024402 h 4814545"/>
                <a:gd name="connsiteX7" fmla="*/ 1744692 w 3794166"/>
                <a:gd name="connsiteY7" fmla="*/ 1900702 h 4814545"/>
                <a:gd name="connsiteX8" fmla="*/ 2666712 w 3794166"/>
                <a:gd name="connsiteY8" fmla="*/ 2380762 h 4814545"/>
                <a:gd name="connsiteX9" fmla="*/ 2864832 w 3794166"/>
                <a:gd name="connsiteY9" fmla="*/ 3706640 h 4814545"/>
                <a:gd name="connsiteX10" fmla="*/ 2247612 w 3794166"/>
                <a:gd name="connsiteY10" fmla="*/ 3752361 h 4814545"/>
                <a:gd name="connsiteX11" fmla="*/ 2079972 w 3794166"/>
                <a:gd name="connsiteY11" fmla="*/ 2738902 h 4814545"/>
                <a:gd name="connsiteX12" fmla="*/ 1173192 w 3794166"/>
                <a:gd name="connsiteY12" fmla="*/ 2380762 h 4814545"/>
                <a:gd name="connsiteX13" fmla="*/ 1173192 w 3794166"/>
                <a:gd name="connsiteY13" fmla="*/ 3378982 h 4814545"/>
                <a:gd name="connsiteX14" fmla="*/ 563592 w 3794166"/>
                <a:gd name="connsiteY14" fmla="*/ 4704862 h 4814545"/>
                <a:gd name="connsiteX15" fmla="*/ 1618 w 3794166"/>
                <a:gd name="connsiteY15" fmla="*/ 4430541 h 4814545"/>
                <a:gd name="connsiteX16" fmla="*/ 525492 w 3794166"/>
                <a:gd name="connsiteY16" fmla="*/ 3180862 h 4814545"/>
                <a:gd name="connsiteX17" fmla="*/ 548352 w 3794166"/>
                <a:gd name="connsiteY17" fmla="*/ 1519702 h 4814545"/>
                <a:gd name="connsiteX18" fmla="*/ 1403698 w 3794166"/>
                <a:gd name="connsiteY18" fmla="*/ 116170 h 4814545"/>
                <a:gd name="connsiteX0" fmla="*/ 1403698 w 3794166"/>
                <a:gd name="connsiteY0" fmla="*/ 116170 h 4814545"/>
                <a:gd name="connsiteX1" fmla="*/ 2146012 w 3794166"/>
                <a:gd name="connsiteY1" fmla="*/ 104922 h 4814545"/>
                <a:gd name="connsiteX2" fmla="*/ 2906289 w 3794166"/>
                <a:gd name="connsiteY2" fmla="*/ 975325 h 4814545"/>
                <a:gd name="connsiteX3" fmla="*/ 3782407 w 3794166"/>
                <a:gd name="connsiteY3" fmla="*/ 1218077 h 4814545"/>
                <a:gd name="connsiteX4" fmla="*/ 3616354 w 3794166"/>
                <a:gd name="connsiteY4" fmla="*/ 1671465 h 4814545"/>
                <a:gd name="connsiteX5" fmla="*/ 2562255 w 3794166"/>
                <a:gd name="connsiteY5" fmla="*/ 1382540 h 4814545"/>
                <a:gd name="connsiteX6" fmla="*/ 2209512 w 3794166"/>
                <a:gd name="connsiteY6" fmla="*/ 1024402 h 4814545"/>
                <a:gd name="connsiteX7" fmla="*/ 1744692 w 3794166"/>
                <a:gd name="connsiteY7" fmla="*/ 1900702 h 4814545"/>
                <a:gd name="connsiteX8" fmla="*/ 2666712 w 3794166"/>
                <a:gd name="connsiteY8" fmla="*/ 2380762 h 4814545"/>
                <a:gd name="connsiteX9" fmla="*/ 2864832 w 3794166"/>
                <a:gd name="connsiteY9" fmla="*/ 3706640 h 4814545"/>
                <a:gd name="connsiteX10" fmla="*/ 2247612 w 3794166"/>
                <a:gd name="connsiteY10" fmla="*/ 3752361 h 4814545"/>
                <a:gd name="connsiteX11" fmla="*/ 2079972 w 3794166"/>
                <a:gd name="connsiteY11" fmla="*/ 2738902 h 4814545"/>
                <a:gd name="connsiteX12" fmla="*/ 1173192 w 3794166"/>
                <a:gd name="connsiteY12" fmla="*/ 2380762 h 4814545"/>
                <a:gd name="connsiteX13" fmla="*/ 1173192 w 3794166"/>
                <a:gd name="connsiteY13" fmla="*/ 3378982 h 4814545"/>
                <a:gd name="connsiteX14" fmla="*/ 563592 w 3794166"/>
                <a:gd name="connsiteY14" fmla="*/ 4704862 h 4814545"/>
                <a:gd name="connsiteX15" fmla="*/ 1618 w 3794166"/>
                <a:gd name="connsiteY15" fmla="*/ 4430541 h 4814545"/>
                <a:gd name="connsiteX16" fmla="*/ 525492 w 3794166"/>
                <a:gd name="connsiteY16" fmla="*/ 3180862 h 4814545"/>
                <a:gd name="connsiteX17" fmla="*/ 548352 w 3794166"/>
                <a:gd name="connsiteY17" fmla="*/ 1519702 h 4814545"/>
                <a:gd name="connsiteX18" fmla="*/ 1403698 w 3794166"/>
                <a:gd name="connsiteY18" fmla="*/ 116170 h 4814545"/>
                <a:gd name="connsiteX0" fmla="*/ 1403698 w 3794166"/>
                <a:gd name="connsiteY0" fmla="*/ 116170 h 4814545"/>
                <a:gd name="connsiteX1" fmla="*/ 2146012 w 3794166"/>
                <a:gd name="connsiteY1" fmla="*/ 104922 h 4814545"/>
                <a:gd name="connsiteX2" fmla="*/ 2906289 w 3794166"/>
                <a:gd name="connsiteY2" fmla="*/ 975325 h 4814545"/>
                <a:gd name="connsiteX3" fmla="*/ 3782407 w 3794166"/>
                <a:gd name="connsiteY3" fmla="*/ 1218077 h 4814545"/>
                <a:gd name="connsiteX4" fmla="*/ 3616354 w 3794166"/>
                <a:gd name="connsiteY4" fmla="*/ 1671465 h 4814545"/>
                <a:gd name="connsiteX5" fmla="*/ 2562255 w 3794166"/>
                <a:gd name="connsiteY5" fmla="*/ 1382540 h 4814545"/>
                <a:gd name="connsiteX6" fmla="*/ 2209512 w 3794166"/>
                <a:gd name="connsiteY6" fmla="*/ 1024402 h 4814545"/>
                <a:gd name="connsiteX7" fmla="*/ 1744692 w 3794166"/>
                <a:gd name="connsiteY7" fmla="*/ 1900702 h 4814545"/>
                <a:gd name="connsiteX8" fmla="*/ 2666712 w 3794166"/>
                <a:gd name="connsiteY8" fmla="*/ 2380762 h 4814545"/>
                <a:gd name="connsiteX9" fmla="*/ 2864832 w 3794166"/>
                <a:gd name="connsiteY9" fmla="*/ 3706640 h 4814545"/>
                <a:gd name="connsiteX10" fmla="*/ 2247612 w 3794166"/>
                <a:gd name="connsiteY10" fmla="*/ 3752361 h 4814545"/>
                <a:gd name="connsiteX11" fmla="*/ 2079972 w 3794166"/>
                <a:gd name="connsiteY11" fmla="*/ 2738902 h 4814545"/>
                <a:gd name="connsiteX12" fmla="*/ 1173192 w 3794166"/>
                <a:gd name="connsiteY12" fmla="*/ 2380762 h 4814545"/>
                <a:gd name="connsiteX13" fmla="*/ 1173192 w 3794166"/>
                <a:gd name="connsiteY13" fmla="*/ 3378982 h 4814545"/>
                <a:gd name="connsiteX14" fmla="*/ 563592 w 3794166"/>
                <a:gd name="connsiteY14" fmla="*/ 4704862 h 4814545"/>
                <a:gd name="connsiteX15" fmla="*/ 1618 w 3794166"/>
                <a:gd name="connsiteY15" fmla="*/ 4430541 h 4814545"/>
                <a:gd name="connsiteX16" fmla="*/ 525492 w 3794166"/>
                <a:gd name="connsiteY16" fmla="*/ 3180862 h 4814545"/>
                <a:gd name="connsiteX17" fmla="*/ 548352 w 3794166"/>
                <a:gd name="connsiteY17" fmla="*/ 1519702 h 4814545"/>
                <a:gd name="connsiteX18" fmla="*/ 1403698 w 3794166"/>
                <a:gd name="connsiteY18" fmla="*/ 116170 h 4814545"/>
                <a:gd name="connsiteX0" fmla="*/ 1403698 w 3794166"/>
                <a:gd name="connsiteY0" fmla="*/ 116170 h 4814545"/>
                <a:gd name="connsiteX1" fmla="*/ 2146012 w 3794166"/>
                <a:gd name="connsiteY1" fmla="*/ 104922 h 4814545"/>
                <a:gd name="connsiteX2" fmla="*/ 3058689 w 3794166"/>
                <a:gd name="connsiteY2" fmla="*/ 784825 h 4814545"/>
                <a:gd name="connsiteX3" fmla="*/ 3782407 w 3794166"/>
                <a:gd name="connsiteY3" fmla="*/ 1218077 h 4814545"/>
                <a:gd name="connsiteX4" fmla="*/ 3616354 w 3794166"/>
                <a:gd name="connsiteY4" fmla="*/ 1671465 h 4814545"/>
                <a:gd name="connsiteX5" fmla="*/ 2562255 w 3794166"/>
                <a:gd name="connsiteY5" fmla="*/ 1382540 h 4814545"/>
                <a:gd name="connsiteX6" fmla="*/ 2209512 w 3794166"/>
                <a:gd name="connsiteY6" fmla="*/ 1024402 h 4814545"/>
                <a:gd name="connsiteX7" fmla="*/ 1744692 w 3794166"/>
                <a:gd name="connsiteY7" fmla="*/ 1900702 h 4814545"/>
                <a:gd name="connsiteX8" fmla="*/ 2666712 w 3794166"/>
                <a:gd name="connsiteY8" fmla="*/ 2380762 h 4814545"/>
                <a:gd name="connsiteX9" fmla="*/ 2864832 w 3794166"/>
                <a:gd name="connsiteY9" fmla="*/ 3706640 h 4814545"/>
                <a:gd name="connsiteX10" fmla="*/ 2247612 w 3794166"/>
                <a:gd name="connsiteY10" fmla="*/ 3752361 h 4814545"/>
                <a:gd name="connsiteX11" fmla="*/ 2079972 w 3794166"/>
                <a:gd name="connsiteY11" fmla="*/ 2738902 h 4814545"/>
                <a:gd name="connsiteX12" fmla="*/ 1173192 w 3794166"/>
                <a:gd name="connsiteY12" fmla="*/ 2380762 h 4814545"/>
                <a:gd name="connsiteX13" fmla="*/ 1173192 w 3794166"/>
                <a:gd name="connsiteY13" fmla="*/ 3378982 h 4814545"/>
                <a:gd name="connsiteX14" fmla="*/ 563592 w 3794166"/>
                <a:gd name="connsiteY14" fmla="*/ 4704862 h 4814545"/>
                <a:gd name="connsiteX15" fmla="*/ 1618 w 3794166"/>
                <a:gd name="connsiteY15" fmla="*/ 4430541 h 4814545"/>
                <a:gd name="connsiteX16" fmla="*/ 525492 w 3794166"/>
                <a:gd name="connsiteY16" fmla="*/ 3180862 h 4814545"/>
                <a:gd name="connsiteX17" fmla="*/ 548352 w 3794166"/>
                <a:gd name="connsiteY17" fmla="*/ 1519702 h 4814545"/>
                <a:gd name="connsiteX18" fmla="*/ 1403698 w 3794166"/>
                <a:gd name="connsiteY18" fmla="*/ 116170 h 4814545"/>
                <a:gd name="connsiteX0" fmla="*/ 1403698 w 3794166"/>
                <a:gd name="connsiteY0" fmla="*/ 116170 h 4814545"/>
                <a:gd name="connsiteX1" fmla="*/ 2146012 w 3794166"/>
                <a:gd name="connsiteY1" fmla="*/ 104922 h 4814545"/>
                <a:gd name="connsiteX2" fmla="*/ 2849139 w 3794166"/>
                <a:gd name="connsiteY2" fmla="*/ 943575 h 4814545"/>
                <a:gd name="connsiteX3" fmla="*/ 3782407 w 3794166"/>
                <a:gd name="connsiteY3" fmla="*/ 1218077 h 4814545"/>
                <a:gd name="connsiteX4" fmla="*/ 3616354 w 3794166"/>
                <a:gd name="connsiteY4" fmla="*/ 1671465 h 4814545"/>
                <a:gd name="connsiteX5" fmla="*/ 2562255 w 3794166"/>
                <a:gd name="connsiteY5" fmla="*/ 1382540 h 4814545"/>
                <a:gd name="connsiteX6" fmla="*/ 2209512 w 3794166"/>
                <a:gd name="connsiteY6" fmla="*/ 1024402 h 4814545"/>
                <a:gd name="connsiteX7" fmla="*/ 1744692 w 3794166"/>
                <a:gd name="connsiteY7" fmla="*/ 1900702 h 4814545"/>
                <a:gd name="connsiteX8" fmla="*/ 2666712 w 3794166"/>
                <a:gd name="connsiteY8" fmla="*/ 2380762 h 4814545"/>
                <a:gd name="connsiteX9" fmla="*/ 2864832 w 3794166"/>
                <a:gd name="connsiteY9" fmla="*/ 3706640 h 4814545"/>
                <a:gd name="connsiteX10" fmla="*/ 2247612 w 3794166"/>
                <a:gd name="connsiteY10" fmla="*/ 3752361 h 4814545"/>
                <a:gd name="connsiteX11" fmla="*/ 2079972 w 3794166"/>
                <a:gd name="connsiteY11" fmla="*/ 2738902 h 4814545"/>
                <a:gd name="connsiteX12" fmla="*/ 1173192 w 3794166"/>
                <a:gd name="connsiteY12" fmla="*/ 2380762 h 4814545"/>
                <a:gd name="connsiteX13" fmla="*/ 1173192 w 3794166"/>
                <a:gd name="connsiteY13" fmla="*/ 3378982 h 4814545"/>
                <a:gd name="connsiteX14" fmla="*/ 563592 w 3794166"/>
                <a:gd name="connsiteY14" fmla="*/ 4704862 h 4814545"/>
                <a:gd name="connsiteX15" fmla="*/ 1618 w 3794166"/>
                <a:gd name="connsiteY15" fmla="*/ 4430541 h 4814545"/>
                <a:gd name="connsiteX16" fmla="*/ 525492 w 3794166"/>
                <a:gd name="connsiteY16" fmla="*/ 3180862 h 4814545"/>
                <a:gd name="connsiteX17" fmla="*/ 548352 w 3794166"/>
                <a:gd name="connsiteY17" fmla="*/ 1519702 h 4814545"/>
                <a:gd name="connsiteX18" fmla="*/ 1403698 w 3794166"/>
                <a:gd name="connsiteY18" fmla="*/ 116170 h 4814545"/>
                <a:gd name="connsiteX0" fmla="*/ 1403698 w 3794166"/>
                <a:gd name="connsiteY0" fmla="*/ 116170 h 4814545"/>
                <a:gd name="connsiteX1" fmla="*/ 2146012 w 3794166"/>
                <a:gd name="connsiteY1" fmla="*/ 104922 h 4814545"/>
                <a:gd name="connsiteX2" fmla="*/ 2849139 w 3794166"/>
                <a:gd name="connsiteY2" fmla="*/ 943575 h 4814545"/>
                <a:gd name="connsiteX3" fmla="*/ 3782407 w 3794166"/>
                <a:gd name="connsiteY3" fmla="*/ 1218077 h 4814545"/>
                <a:gd name="connsiteX4" fmla="*/ 3616354 w 3794166"/>
                <a:gd name="connsiteY4" fmla="*/ 1671465 h 4814545"/>
                <a:gd name="connsiteX5" fmla="*/ 2562255 w 3794166"/>
                <a:gd name="connsiteY5" fmla="*/ 1382540 h 4814545"/>
                <a:gd name="connsiteX6" fmla="*/ 2209512 w 3794166"/>
                <a:gd name="connsiteY6" fmla="*/ 1024402 h 4814545"/>
                <a:gd name="connsiteX7" fmla="*/ 1744692 w 3794166"/>
                <a:gd name="connsiteY7" fmla="*/ 1900702 h 4814545"/>
                <a:gd name="connsiteX8" fmla="*/ 2666712 w 3794166"/>
                <a:gd name="connsiteY8" fmla="*/ 2380762 h 4814545"/>
                <a:gd name="connsiteX9" fmla="*/ 2864832 w 3794166"/>
                <a:gd name="connsiteY9" fmla="*/ 3706640 h 4814545"/>
                <a:gd name="connsiteX10" fmla="*/ 2247612 w 3794166"/>
                <a:gd name="connsiteY10" fmla="*/ 3752361 h 4814545"/>
                <a:gd name="connsiteX11" fmla="*/ 2079972 w 3794166"/>
                <a:gd name="connsiteY11" fmla="*/ 2738902 h 4814545"/>
                <a:gd name="connsiteX12" fmla="*/ 1173192 w 3794166"/>
                <a:gd name="connsiteY12" fmla="*/ 2380762 h 4814545"/>
                <a:gd name="connsiteX13" fmla="*/ 1173192 w 3794166"/>
                <a:gd name="connsiteY13" fmla="*/ 3378982 h 4814545"/>
                <a:gd name="connsiteX14" fmla="*/ 563592 w 3794166"/>
                <a:gd name="connsiteY14" fmla="*/ 4704862 h 4814545"/>
                <a:gd name="connsiteX15" fmla="*/ 1618 w 3794166"/>
                <a:gd name="connsiteY15" fmla="*/ 4430541 h 4814545"/>
                <a:gd name="connsiteX16" fmla="*/ 525492 w 3794166"/>
                <a:gd name="connsiteY16" fmla="*/ 3180862 h 4814545"/>
                <a:gd name="connsiteX17" fmla="*/ 548352 w 3794166"/>
                <a:gd name="connsiteY17" fmla="*/ 1519702 h 4814545"/>
                <a:gd name="connsiteX18" fmla="*/ 1403698 w 3794166"/>
                <a:gd name="connsiteY18" fmla="*/ 116170 h 4814545"/>
                <a:gd name="connsiteX0" fmla="*/ 1403698 w 3794166"/>
                <a:gd name="connsiteY0" fmla="*/ 116170 h 4814545"/>
                <a:gd name="connsiteX1" fmla="*/ 2146012 w 3794166"/>
                <a:gd name="connsiteY1" fmla="*/ 104922 h 4814545"/>
                <a:gd name="connsiteX2" fmla="*/ 2849139 w 3794166"/>
                <a:gd name="connsiteY2" fmla="*/ 943575 h 4814545"/>
                <a:gd name="connsiteX3" fmla="*/ 3782407 w 3794166"/>
                <a:gd name="connsiteY3" fmla="*/ 1218077 h 4814545"/>
                <a:gd name="connsiteX4" fmla="*/ 3616354 w 3794166"/>
                <a:gd name="connsiteY4" fmla="*/ 1671465 h 4814545"/>
                <a:gd name="connsiteX5" fmla="*/ 2562255 w 3794166"/>
                <a:gd name="connsiteY5" fmla="*/ 1382540 h 4814545"/>
                <a:gd name="connsiteX6" fmla="*/ 2209512 w 3794166"/>
                <a:gd name="connsiteY6" fmla="*/ 1024402 h 4814545"/>
                <a:gd name="connsiteX7" fmla="*/ 1744692 w 3794166"/>
                <a:gd name="connsiteY7" fmla="*/ 1900702 h 4814545"/>
                <a:gd name="connsiteX8" fmla="*/ 2666712 w 3794166"/>
                <a:gd name="connsiteY8" fmla="*/ 2380762 h 4814545"/>
                <a:gd name="connsiteX9" fmla="*/ 2864832 w 3794166"/>
                <a:gd name="connsiteY9" fmla="*/ 3706640 h 4814545"/>
                <a:gd name="connsiteX10" fmla="*/ 2247612 w 3794166"/>
                <a:gd name="connsiteY10" fmla="*/ 3752361 h 4814545"/>
                <a:gd name="connsiteX11" fmla="*/ 2079972 w 3794166"/>
                <a:gd name="connsiteY11" fmla="*/ 2738902 h 4814545"/>
                <a:gd name="connsiteX12" fmla="*/ 1173192 w 3794166"/>
                <a:gd name="connsiteY12" fmla="*/ 2380762 h 4814545"/>
                <a:gd name="connsiteX13" fmla="*/ 1173192 w 3794166"/>
                <a:gd name="connsiteY13" fmla="*/ 3378982 h 4814545"/>
                <a:gd name="connsiteX14" fmla="*/ 563592 w 3794166"/>
                <a:gd name="connsiteY14" fmla="*/ 4704862 h 4814545"/>
                <a:gd name="connsiteX15" fmla="*/ 1618 w 3794166"/>
                <a:gd name="connsiteY15" fmla="*/ 4430541 h 4814545"/>
                <a:gd name="connsiteX16" fmla="*/ 525492 w 3794166"/>
                <a:gd name="connsiteY16" fmla="*/ 3180862 h 4814545"/>
                <a:gd name="connsiteX17" fmla="*/ 548352 w 3794166"/>
                <a:gd name="connsiteY17" fmla="*/ 1519702 h 4814545"/>
                <a:gd name="connsiteX18" fmla="*/ 1403698 w 3794166"/>
                <a:gd name="connsiteY18" fmla="*/ 116170 h 4814545"/>
                <a:gd name="connsiteX0" fmla="*/ 1403698 w 3822132"/>
                <a:gd name="connsiteY0" fmla="*/ 116170 h 4814545"/>
                <a:gd name="connsiteX1" fmla="*/ 2146012 w 3822132"/>
                <a:gd name="connsiteY1" fmla="*/ 104922 h 4814545"/>
                <a:gd name="connsiteX2" fmla="*/ 2849139 w 3822132"/>
                <a:gd name="connsiteY2" fmla="*/ 943575 h 4814545"/>
                <a:gd name="connsiteX3" fmla="*/ 3782407 w 3822132"/>
                <a:gd name="connsiteY3" fmla="*/ 1218077 h 4814545"/>
                <a:gd name="connsiteX4" fmla="*/ 3616354 w 3822132"/>
                <a:gd name="connsiteY4" fmla="*/ 1671465 h 4814545"/>
                <a:gd name="connsiteX5" fmla="*/ 2562255 w 3822132"/>
                <a:gd name="connsiteY5" fmla="*/ 1382540 h 4814545"/>
                <a:gd name="connsiteX6" fmla="*/ 2209512 w 3822132"/>
                <a:gd name="connsiteY6" fmla="*/ 1024402 h 4814545"/>
                <a:gd name="connsiteX7" fmla="*/ 1744692 w 3822132"/>
                <a:gd name="connsiteY7" fmla="*/ 1900702 h 4814545"/>
                <a:gd name="connsiteX8" fmla="*/ 2666712 w 3822132"/>
                <a:gd name="connsiteY8" fmla="*/ 2380762 h 4814545"/>
                <a:gd name="connsiteX9" fmla="*/ 2864832 w 3822132"/>
                <a:gd name="connsiteY9" fmla="*/ 3706640 h 4814545"/>
                <a:gd name="connsiteX10" fmla="*/ 2247612 w 3822132"/>
                <a:gd name="connsiteY10" fmla="*/ 3752361 h 4814545"/>
                <a:gd name="connsiteX11" fmla="*/ 2079972 w 3822132"/>
                <a:gd name="connsiteY11" fmla="*/ 2738902 h 4814545"/>
                <a:gd name="connsiteX12" fmla="*/ 1173192 w 3822132"/>
                <a:gd name="connsiteY12" fmla="*/ 2380762 h 4814545"/>
                <a:gd name="connsiteX13" fmla="*/ 1173192 w 3822132"/>
                <a:gd name="connsiteY13" fmla="*/ 3378982 h 4814545"/>
                <a:gd name="connsiteX14" fmla="*/ 563592 w 3822132"/>
                <a:gd name="connsiteY14" fmla="*/ 4704862 h 4814545"/>
                <a:gd name="connsiteX15" fmla="*/ 1618 w 3822132"/>
                <a:gd name="connsiteY15" fmla="*/ 4430541 h 4814545"/>
                <a:gd name="connsiteX16" fmla="*/ 525492 w 3822132"/>
                <a:gd name="connsiteY16" fmla="*/ 3180862 h 4814545"/>
                <a:gd name="connsiteX17" fmla="*/ 548352 w 3822132"/>
                <a:gd name="connsiteY17" fmla="*/ 1519702 h 4814545"/>
                <a:gd name="connsiteX18" fmla="*/ 1403698 w 3822132"/>
                <a:gd name="connsiteY18" fmla="*/ 116170 h 4814545"/>
                <a:gd name="connsiteX0" fmla="*/ 1403698 w 3809911"/>
                <a:gd name="connsiteY0" fmla="*/ 116170 h 4814545"/>
                <a:gd name="connsiteX1" fmla="*/ 2146012 w 3809911"/>
                <a:gd name="connsiteY1" fmla="*/ 104922 h 4814545"/>
                <a:gd name="connsiteX2" fmla="*/ 2849139 w 3809911"/>
                <a:gd name="connsiteY2" fmla="*/ 943575 h 4814545"/>
                <a:gd name="connsiteX3" fmla="*/ 3782407 w 3809911"/>
                <a:gd name="connsiteY3" fmla="*/ 1218077 h 4814545"/>
                <a:gd name="connsiteX4" fmla="*/ 3616354 w 3809911"/>
                <a:gd name="connsiteY4" fmla="*/ 1671465 h 4814545"/>
                <a:gd name="connsiteX5" fmla="*/ 2562255 w 3809911"/>
                <a:gd name="connsiteY5" fmla="*/ 1382540 h 4814545"/>
                <a:gd name="connsiteX6" fmla="*/ 2209512 w 3809911"/>
                <a:gd name="connsiteY6" fmla="*/ 1024402 h 4814545"/>
                <a:gd name="connsiteX7" fmla="*/ 1744692 w 3809911"/>
                <a:gd name="connsiteY7" fmla="*/ 1900702 h 4814545"/>
                <a:gd name="connsiteX8" fmla="*/ 2666712 w 3809911"/>
                <a:gd name="connsiteY8" fmla="*/ 2380762 h 4814545"/>
                <a:gd name="connsiteX9" fmla="*/ 2864832 w 3809911"/>
                <a:gd name="connsiteY9" fmla="*/ 3706640 h 4814545"/>
                <a:gd name="connsiteX10" fmla="*/ 2247612 w 3809911"/>
                <a:gd name="connsiteY10" fmla="*/ 3752361 h 4814545"/>
                <a:gd name="connsiteX11" fmla="*/ 2079972 w 3809911"/>
                <a:gd name="connsiteY11" fmla="*/ 2738902 h 4814545"/>
                <a:gd name="connsiteX12" fmla="*/ 1173192 w 3809911"/>
                <a:gd name="connsiteY12" fmla="*/ 2380762 h 4814545"/>
                <a:gd name="connsiteX13" fmla="*/ 1173192 w 3809911"/>
                <a:gd name="connsiteY13" fmla="*/ 3378982 h 4814545"/>
                <a:gd name="connsiteX14" fmla="*/ 563592 w 3809911"/>
                <a:gd name="connsiteY14" fmla="*/ 4704862 h 4814545"/>
                <a:gd name="connsiteX15" fmla="*/ 1618 w 3809911"/>
                <a:gd name="connsiteY15" fmla="*/ 4430541 h 4814545"/>
                <a:gd name="connsiteX16" fmla="*/ 525492 w 3809911"/>
                <a:gd name="connsiteY16" fmla="*/ 3180862 h 4814545"/>
                <a:gd name="connsiteX17" fmla="*/ 548352 w 3809911"/>
                <a:gd name="connsiteY17" fmla="*/ 1519702 h 4814545"/>
                <a:gd name="connsiteX18" fmla="*/ 1403698 w 3809911"/>
                <a:gd name="connsiteY18" fmla="*/ 116170 h 4814545"/>
                <a:gd name="connsiteX0" fmla="*/ 1403698 w 3809911"/>
                <a:gd name="connsiteY0" fmla="*/ 116170 h 4814545"/>
                <a:gd name="connsiteX1" fmla="*/ 2146012 w 3809911"/>
                <a:gd name="connsiteY1" fmla="*/ 104922 h 4814545"/>
                <a:gd name="connsiteX2" fmla="*/ 2849139 w 3809911"/>
                <a:gd name="connsiteY2" fmla="*/ 943575 h 4814545"/>
                <a:gd name="connsiteX3" fmla="*/ 3782407 w 3809911"/>
                <a:gd name="connsiteY3" fmla="*/ 1218077 h 4814545"/>
                <a:gd name="connsiteX4" fmla="*/ 3616354 w 3809911"/>
                <a:gd name="connsiteY4" fmla="*/ 1671465 h 4814545"/>
                <a:gd name="connsiteX5" fmla="*/ 2562255 w 3809911"/>
                <a:gd name="connsiteY5" fmla="*/ 1382540 h 4814545"/>
                <a:gd name="connsiteX6" fmla="*/ 2209512 w 3809911"/>
                <a:gd name="connsiteY6" fmla="*/ 1024402 h 4814545"/>
                <a:gd name="connsiteX7" fmla="*/ 1744692 w 3809911"/>
                <a:gd name="connsiteY7" fmla="*/ 1900702 h 4814545"/>
                <a:gd name="connsiteX8" fmla="*/ 2666712 w 3809911"/>
                <a:gd name="connsiteY8" fmla="*/ 2380762 h 4814545"/>
                <a:gd name="connsiteX9" fmla="*/ 2864832 w 3809911"/>
                <a:gd name="connsiteY9" fmla="*/ 3706640 h 4814545"/>
                <a:gd name="connsiteX10" fmla="*/ 2247612 w 3809911"/>
                <a:gd name="connsiteY10" fmla="*/ 3752361 h 4814545"/>
                <a:gd name="connsiteX11" fmla="*/ 2079972 w 3809911"/>
                <a:gd name="connsiteY11" fmla="*/ 2738902 h 4814545"/>
                <a:gd name="connsiteX12" fmla="*/ 1173192 w 3809911"/>
                <a:gd name="connsiteY12" fmla="*/ 2380762 h 4814545"/>
                <a:gd name="connsiteX13" fmla="*/ 1173192 w 3809911"/>
                <a:gd name="connsiteY13" fmla="*/ 3378982 h 4814545"/>
                <a:gd name="connsiteX14" fmla="*/ 563592 w 3809911"/>
                <a:gd name="connsiteY14" fmla="*/ 4704862 h 4814545"/>
                <a:gd name="connsiteX15" fmla="*/ 1618 w 3809911"/>
                <a:gd name="connsiteY15" fmla="*/ 4430541 h 4814545"/>
                <a:gd name="connsiteX16" fmla="*/ 525492 w 3809911"/>
                <a:gd name="connsiteY16" fmla="*/ 3180862 h 4814545"/>
                <a:gd name="connsiteX17" fmla="*/ 548352 w 3809911"/>
                <a:gd name="connsiteY17" fmla="*/ 1519702 h 4814545"/>
                <a:gd name="connsiteX18" fmla="*/ 1403698 w 3809911"/>
                <a:gd name="connsiteY18" fmla="*/ 116170 h 4814545"/>
                <a:gd name="connsiteX0" fmla="*/ 1403698 w 3834269"/>
                <a:gd name="connsiteY0" fmla="*/ 116170 h 4814545"/>
                <a:gd name="connsiteX1" fmla="*/ 2146012 w 3834269"/>
                <a:gd name="connsiteY1" fmla="*/ 104922 h 4814545"/>
                <a:gd name="connsiteX2" fmla="*/ 2849139 w 3834269"/>
                <a:gd name="connsiteY2" fmla="*/ 943575 h 4814545"/>
                <a:gd name="connsiteX3" fmla="*/ 3782407 w 3834269"/>
                <a:gd name="connsiteY3" fmla="*/ 1218077 h 4814545"/>
                <a:gd name="connsiteX4" fmla="*/ 3621117 w 3834269"/>
                <a:gd name="connsiteY4" fmla="*/ 1685753 h 4814545"/>
                <a:gd name="connsiteX5" fmla="*/ 2562255 w 3834269"/>
                <a:gd name="connsiteY5" fmla="*/ 1382540 h 4814545"/>
                <a:gd name="connsiteX6" fmla="*/ 2209512 w 3834269"/>
                <a:gd name="connsiteY6" fmla="*/ 1024402 h 4814545"/>
                <a:gd name="connsiteX7" fmla="*/ 1744692 w 3834269"/>
                <a:gd name="connsiteY7" fmla="*/ 1900702 h 4814545"/>
                <a:gd name="connsiteX8" fmla="*/ 2666712 w 3834269"/>
                <a:gd name="connsiteY8" fmla="*/ 2380762 h 4814545"/>
                <a:gd name="connsiteX9" fmla="*/ 2864832 w 3834269"/>
                <a:gd name="connsiteY9" fmla="*/ 3706640 h 4814545"/>
                <a:gd name="connsiteX10" fmla="*/ 2247612 w 3834269"/>
                <a:gd name="connsiteY10" fmla="*/ 3752361 h 4814545"/>
                <a:gd name="connsiteX11" fmla="*/ 2079972 w 3834269"/>
                <a:gd name="connsiteY11" fmla="*/ 2738902 h 4814545"/>
                <a:gd name="connsiteX12" fmla="*/ 1173192 w 3834269"/>
                <a:gd name="connsiteY12" fmla="*/ 2380762 h 4814545"/>
                <a:gd name="connsiteX13" fmla="*/ 1173192 w 3834269"/>
                <a:gd name="connsiteY13" fmla="*/ 3378982 h 4814545"/>
                <a:gd name="connsiteX14" fmla="*/ 563592 w 3834269"/>
                <a:gd name="connsiteY14" fmla="*/ 4704862 h 4814545"/>
                <a:gd name="connsiteX15" fmla="*/ 1618 w 3834269"/>
                <a:gd name="connsiteY15" fmla="*/ 4430541 h 4814545"/>
                <a:gd name="connsiteX16" fmla="*/ 525492 w 3834269"/>
                <a:gd name="connsiteY16" fmla="*/ 3180862 h 4814545"/>
                <a:gd name="connsiteX17" fmla="*/ 548352 w 3834269"/>
                <a:gd name="connsiteY17" fmla="*/ 1519702 h 4814545"/>
                <a:gd name="connsiteX18" fmla="*/ 1403698 w 3834269"/>
                <a:gd name="connsiteY18" fmla="*/ 116170 h 4814545"/>
                <a:gd name="connsiteX0" fmla="*/ 1403698 w 3828287"/>
                <a:gd name="connsiteY0" fmla="*/ 116170 h 4814545"/>
                <a:gd name="connsiteX1" fmla="*/ 2146012 w 3828287"/>
                <a:gd name="connsiteY1" fmla="*/ 104922 h 4814545"/>
                <a:gd name="connsiteX2" fmla="*/ 2849139 w 3828287"/>
                <a:gd name="connsiteY2" fmla="*/ 943575 h 4814545"/>
                <a:gd name="connsiteX3" fmla="*/ 3782407 w 3828287"/>
                <a:gd name="connsiteY3" fmla="*/ 1218077 h 4814545"/>
                <a:gd name="connsiteX4" fmla="*/ 3597304 w 3828287"/>
                <a:gd name="connsiteY4" fmla="*/ 1671465 h 4814545"/>
                <a:gd name="connsiteX5" fmla="*/ 2562255 w 3828287"/>
                <a:gd name="connsiteY5" fmla="*/ 1382540 h 4814545"/>
                <a:gd name="connsiteX6" fmla="*/ 2209512 w 3828287"/>
                <a:gd name="connsiteY6" fmla="*/ 1024402 h 4814545"/>
                <a:gd name="connsiteX7" fmla="*/ 1744692 w 3828287"/>
                <a:gd name="connsiteY7" fmla="*/ 1900702 h 4814545"/>
                <a:gd name="connsiteX8" fmla="*/ 2666712 w 3828287"/>
                <a:gd name="connsiteY8" fmla="*/ 2380762 h 4814545"/>
                <a:gd name="connsiteX9" fmla="*/ 2864832 w 3828287"/>
                <a:gd name="connsiteY9" fmla="*/ 3706640 h 4814545"/>
                <a:gd name="connsiteX10" fmla="*/ 2247612 w 3828287"/>
                <a:gd name="connsiteY10" fmla="*/ 3752361 h 4814545"/>
                <a:gd name="connsiteX11" fmla="*/ 2079972 w 3828287"/>
                <a:gd name="connsiteY11" fmla="*/ 2738902 h 4814545"/>
                <a:gd name="connsiteX12" fmla="*/ 1173192 w 3828287"/>
                <a:gd name="connsiteY12" fmla="*/ 2380762 h 4814545"/>
                <a:gd name="connsiteX13" fmla="*/ 1173192 w 3828287"/>
                <a:gd name="connsiteY13" fmla="*/ 3378982 h 4814545"/>
                <a:gd name="connsiteX14" fmla="*/ 563592 w 3828287"/>
                <a:gd name="connsiteY14" fmla="*/ 4704862 h 4814545"/>
                <a:gd name="connsiteX15" fmla="*/ 1618 w 3828287"/>
                <a:gd name="connsiteY15" fmla="*/ 4430541 h 4814545"/>
                <a:gd name="connsiteX16" fmla="*/ 525492 w 3828287"/>
                <a:gd name="connsiteY16" fmla="*/ 3180862 h 4814545"/>
                <a:gd name="connsiteX17" fmla="*/ 548352 w 3828287"/>
                <a:gd name="connsiteY17" fmla="*/ 1519702 h 4814545"/>
                <a:gd name="connsiteX18" fmla="*/ 1403698 w 3828287"/>
                <a:gd name="connsiteY18" fmla="*/ 116170 h 4814545"/>
                <a:gd name="connsiteX0" fmla="*/ 1403698 w 3801098"/>
                <a:gd name="connsiteY0" fmla="*/ 116170 h 4814545"/>
                <a:gd name="connsiteX1" fmla="*/ 2146012 w 3801098"/>
                <a:gd name="connsiteY1" fmla="*/ 104922 h 4814545"/>
                <a:gd name="connsiteX2" fmla="*/ 2849139 w 3801098"/>
                <a:gd name="connsiteY2" fmla="*/ 943575 h 4814545"/>
                <a:gd name="connsiteX3" fmla="*/ 3749069 w 3801098"/>
                <a:gd name="connsiteY3" fmla="*/ 1218077 h 4814545"/>
                <a:gd name="connsiteX4" fmla="*/ 3597304 w 3801098"/>
                <a:gd name="connsiteY4" fmla="*/ 1671465 h 4814545"/>
                <a:gd name="connsiteX5" fmla="*/ 2562255 w 3801098"/>
                <a:gd name="connsiteY5" fmla="*/ 1382540 h 4814545"/>
                <a:gd name="connsiteX6" fmla="*/ 2209512 w 3801098"/>
                <a:gd name="connsiteY6" fmla="*/ 1024402 h 4814545"/>
                <a:gd name="connsiteX7" fmla="*/ 1744692 w 3801098"/>
                <a:gd name="connsiteY7" fmla="*/ 1900702 h 4814545"/>
                <a:gd name="connsiteX8" fmla="*/ 2666712 w 3801098"/>
                <a:gd name="connsiteY8" fmla="*/ 2380762 h 4814545"/>
                <a:gd name="connsiteX9" fmla="*/ 2864832 w 3801098"/>
                <a:gd name="connsiteY9" fmla="*/ 3706640 h 4814545"/>
                <a:gd name="connsiteX10" fmla="*/ 2247612 w 3801098"/>
                <a:gd name="connsiteY10" fmla="*/ 3752361 h 4814545"/>
                <a:gd name="connsiteX11" fmla="*/ 2079972 w 3801098"/>
                <a:gd name="connsiteY11" fmla="*/ 2738902 h 4814545"/>
                <a:gd name="connsiteX12" fmla="*/ 1173192 w 3801098"/>
                <a:gd name="connsiteY12" fmla="*/ 2380762 h 4814545"/>
                <a:gd name="connsiteX13" fmla="*/ 1173192 w 3801098"/>
                <a:gd name="connsiteY13" fmla="*/ 3378982 h 4814545"/>
                <a:gd name="connsiteX14" fmla="*/ 563592 w 3801098"/>
                <a:gd name="connsiteY14" fmla="*/ 4704862 h 4814545"/>
                <a:gd name="connsiteX15" fmla="*/ 1618 w 3801098"/>
                <a:gd name="connsiteY15" fmla="*/ 4430541 h 4814545"/>
                <a:gd name="connsiteX16" fmla="*/ 525492 w 3801098"/>
                <a:gd name="connsiteY16" fmla="*/ 3180862 h 4814545"/>
                <a:gd name="connsiteX17" fmla="*/ 548352 w 3801098"/>
                <a:gd name="connsiteY17" fmla="*/ 1519702 h 4814545"/>
                <a:gd name="connsiteX18" fmla="*/ 1403698 w 3801098"/>
                <a:gd name="connsiteY18" fmla="*/ 116170 h 4814545"/>
                <a:gd name="connsiteX0" fmla="*/ 1403698 w 3782606"/>
                <a:gd name="connsiteY0" fmla="*/ 116170 h 4814545"/>
                <a:gd name="connsiteX1" fmla="*/ 2146012 w 3782606"/>
                <a:gd name="connsiteY1" fmla="*/ 104922 h 4814545"/>
                <a:gd name="connsiteX2" fmla="*/ 2849139 w 3782606"/>
                <a:gd name="connsiteY2" fmla="*/ 943575 h 4814545"/>
                <a:gd name="connsiteX3" fmla="*/ 3725257 w 3782606"/>
                <a:gd name="connsiteY3" fmla="*/ 1179977 h 4814545"/>
                <a:gd name="connsiteX4" fmla="*/ 3597304 w 3782606"/>
                <a:gd name="connsiteY4" fmla="*/ 1671465 h 4814545"/>
                <a:gd name="connsiteX5" fmla="*/ 2562255 w 3782606"/>
                <a:gd name="connsiteY5" fmla="*/ 1382540 h 4814545"/>
                <a:gd name="connsiteX6" fmla="*/ 2209512 w 3782606"/>
                <a:gd name="connsiteY6" fmla="*/ 1024402 h 4814545"/>
                <a:gd name="connsiteX7" fmla="*/ 1744692 w 3782606"/>
                <a:gd name="connsiteY7" fmla="*/ 1900702 h 4814545"/>
                <a:gd name="connsiteX8" fmla="*/ 2666712 w 3782606"/>
                <a:gd name="connsiteY8" fmla="*/ 2380762 h 4814545"/>
                <a:gd name="connsiteX9" fmla="*/ 2864832 w 3782606"/>
                <a:gd name="connsiteY9" fmla="*/ 3706640 h 4814545"/>
                <a:gd name="connsiteX10" fmla="*/ 2247612 w 3782606"/>
                <a:gd name="connsiteY10" fmla="*/ 3752361 h 4814545"/>
                <a:gd name="connsiteX11" fmla="*/ 2079972 w 3782606"/>
                <a:gd name="connsiteY11" fmla="*/ 2738902 h 4814545"/>
                <a:gd name="connsiteX12" fmla="*/ 1173192 w 3782606"/>
                <a:gd name="connsiteY12" fmla="*/ 2380762 h 4814545"/>
                <a:gd name="connsiteX13" fmla="*/ 1173192 w 3782606"/>
                <a:gd name="connsiteY13" fmla="*/ 3378982 h 4814545"/>
                <a:gd name="connsiteX14" fmla="*/ 563592 w 3782606"/>
                <a:gd name="connsiteY14" fmla="*/ 4704862 h 4814545"/>
                <a:gd name="connsiteX15" fmla="*/ 1618 w 3782606"/>
                <a:gd name="connsiteY15" fmla="*/ 4430541 h 4814545"/>
                <a:gd name="connsiteX16" fmla="*/ 525492 w 3782606"/>
                <a:gd name="connsiteY16" fmla="*/ 3180862 h 4814545"/>
                <a:gd name="connsiteX17" fmla="*/ 548352 w 3782606"/>
                <a:gd name="connsiteY17" fmla="*/ 1519702 h 4814545"/>
                <a:gd name="connsiteX18" fmla="*/ 1403698 w 3782606"/>
                <a:gd name="connsiteY18" fmla="*/ 116170 h 4814545"/>
                <a:gd name="connsiteX0" fmla="*/ 1403698 w 3771957"/>
                <a:gd name="connsiteY0" fmla="*/ 116170 h 4814545"/>
                <a:gd name="connsiteX1" fmla="*/ 2146012 w 3771957"/>
                <a:gd name="connsiteY1" fmla="*/ 104922 h 4814545"/>
                <a:gd name="connsiteX2" fmla="*/ 2849139 w 3771957"/>
                <a:gd name="connsiteY2" fmla="*/ 943575 h 4814545"/>
                <a:gd name="connsiteX3" fmla="*/ 3710969 w 3771957"/>
                <a:gd name="connsiteY3" fmla="*/ 1151402 h 4814545"/>
                <a:gd name="connsiteX4" fmla="*/ 3597304 w 3771957"/>
                <a:gd name="connsiteY4" fmla="*/ 1671465 h 4814545"/>
                <a:gd name="connsiteX5" fmla="*/ 2562255 w 3771957"/>
                <a:gd name="connsiteY5" fmla="*/ 1382540 h 4814545"/>
                <a:gd name="connsiteX6" fmla="*/ 2209512 w 3771957"/>
                <a:gd name="connsiteY6" fmla="*/ 1024402 h 4814545"/>
                <a:gd name="connsiteX7" fmla="*/ 1744692 w 3771957"/>
                <a:gd name="connsiteY7" fmla="*/ 1900702 h 4814545"/>
                <a:gd name="connsiteX8" fmla="*/ 2666712 w 3771957"/>
                <a:gd name="connsiteY8" fmla="*/ 2380762 h 4814545"/>
                <a:gd name="connsiteX9" fmla="*/ 2864832 w 3771957"/>
                <a:gd name="connsiteY9" fmla="*/ 3706640 h 4814545"/>
                <a:gd name="connsiteX10" fmla="*/ 2247612 w 3771957"/>
                <a:gd name="connsiteY10" fmla="*/ 3752361 h 4814545"/>
                <a:gd name="connsiteX11" fmla="*/ 2079972 w 3771957"/>
                <a:gd name="connsiteY11" fmla="*/ 2738902 h 4814545"/>
                <a:gd name="connsiteX12" fmla="*/ 1173192 w 3771957"/>
                <a:gd name="connsiteY12" fmla="*/ 2380762 h 4814545"/>
                <a:gd name="connsiteX13" fmla="*/ 1173192 w 3771957"/>
                <a:gd name="connsiteY13" fmla="*/ 3378982 h 4814545"/>
                <a:gd name="connsiteX14" fmla="*/ 563592 w 3771957"/>
                <a:gd name="connsiteY14" fmla="*/ 4704862 h 4814545"/>
                <a:gd name="connsiteX15" fmla="*/ 1618 w 3771957"/>
                <a:gd name="connsiteY15" fmla="*/ 4430541 h 4814545"/>
                <a:gd name="connsiteX16" fmla="*/ 525492 w 3771957"/>
                <a:gd name="connsiteY16" fmla="*/ 3180862 h 4814545"/>
                <a:gd name="connsiteX17" fmla="*/ 548352 w 3771957"/>
                <a:gd name="connsiteY17" fmla="*/ 1519702 h 4814545"/>
                <a:gd name="connsiteX18" fmla="*/ 1403698 w 3771957"/>
                <a:gd name="connsiteY18" fmla="*/ 116170 h 4814545"/>
                <a:gd name="connsiteX0" fmla="*/ 1403698 w 3788887"/>
                <a:gd name="connsiteY0" fmla="*/ 116170 h 4814545"/>
                <a:gd name="connsiteX1" fmla="*/ 2146012 w 3788887"/>
                <a:gd name="connsiteY1" fmla="*/ 104922 h 4814545"/>
                <a:gd name="connsiteX2" fmla="*/ 2849139 w 3788887"/>
                <a:gd name="connsiteY2" fmla="*/ 943575 h 4814545"/>
                <a:gd name="connsiteX3" fmla="*/ 3710969 w 3788887"/>
                <a:gd name="connsiteY3" fmla="*/ 1151402 h 4814545"/>
                <a:gd name="connsiteX4" fmla="*/ 3597304 w 3788887"/>
                <a:gd name="connsiteY4" fmla="*/ 1671465 h 4814545"/>
                <a:gd name="connsiteX5" fmla="*/ 2562255 w 3788887"/>
                <a:gd name="connsiteY5" fmla="*/ 1382540 h 4814545"/>
                <a:gd name="connsiteX6" fmla="*/ 2209512 w 3788887"/>
                <a:gd name="connsiteY6" fmla="*/ 1024402 h 4814545"/>
                <a:gd name="connsiteX7" fmla="*/ 1744692 w 3788887"/>
                <a:gd name="connsiteY7" fmla="*/ 1900702 h 4814545"/>
                <a:gd name="connsiteX8" fmla="*/ 2666712 w 3788887"/>
                <a:gd name="connsiteY8" fmla="*/ 2380762 h 4814545"/>
                <a:gd name="connsiteX9" fmla="*/ 2864832 w 3788887"/>
                <a:gd name="connsiteY9" fmla="*/ 3706640 h 4814545"/>
                <a:gd name="connsiteX10" fmla="*/ 2247612 w 3788887"/>
                <a:gd name="connsiteY10" fmla="*/ 3752361 h 4814545"/>
                <a:gd name="connsiteX11" fmla="*/ 2079972 w 3788887"/>
                <a:gd name="connsiteY11" fmla="*/ 2738902 h 4814545"/>
                <a:gd name="connsiteX12" fmla="*/ 1173192 w 3788887"/>
                <a:gd name="connsiteY12" fmla="*/ 2380762 h 4814545"/>
                <a:gd name="connsiteX13" fmla="*/ 1173192 w 3788887"/>
                <a:gd name="connsiteY13" fmla="*/ 3378982 h 4814545"/>
                <a:gd name="connsiteX14" fmla="*/ 563592 w 3788887"/>
                <a:gd name="connsiteY14" fmla="*/ 4704862 h 4814545"/>
                <a:gd name="connsiteX15" fmla="*/ 1618 w 3788887"/>
                <a:gd name="connsiteY15" fmla="*/ 4430541 h 4814545"/>
                <a:gd name="connsiteX16" fmla="*/ 525492 w 3788887"/>
                <a:gd name="connsiteY16" fmla="*/ 3180862 h 4814545"/>
                <a:gd name="connsiteX17" fmla="*/ 548352 w 3788887"/>
                <a:gd name="connsiteY17" fmla="*/ 1519702 h 4814545"/>
                <a:gd name="connsiteX18" fmla="*/ 1403698 w 3788887"/>
                <a:gd name="connsiteY18" fmla="*/ 116170 h 4814545"/>
                <a:gd name="connsiteX0" fmla="*/ 1403698 w 3798154"/>
                <a:gd name="connsiteY0" fmla="*/ 116170 h 4814545"/>
                <a:gd name="connsiteX1" fmla="*/ 2146012 w 3798154"/>
                <a:gd name="connsiteY1" fmla="*/ 104922 h 4814545"/>
                <a:gd name="connsiteX2" fmla="*/ 2849139 w 3798154"/>
                <a:gd name="connsiteY2" fmla="*/ 943575 h 4814545"/>
                <a:gd name="connsiteX3" fmla="*/ 3710969 w 3798154"/>
                <a:gd name="connsiteY3" fmla="*/ 1151402 h 4814545"/>
                <a:gd name="connsiteX4" fmla="*/ 3597304 w 3798154"/>
                <a:gd name="connsiteY4" fmla="*/ 1671465 h 4814545"/>
                <a:gd name="connsiteX5" fmla="*/ 2562255 w 3798154"/>
                <a:gd name="connsiteY5" fmla="*/ 1382540 h 4814545"/>
                <a:gd name="connsiteX6" fmla="*/ 2209512 w 3798154"/>
                <a:gd name="connsiteY6" fmla="*/ 1024402 h 4814545"/>
                <a:gd name="connsiteX7" fmla="*/ 1744692 w 3798154"/>
                <a:gd name="connsiteY7" fmla="*/ 1900702 h 4814545"/>
                <a:gd name="connsiteX8" fmla="*/ 2666712 w 3798154"/>
                <a:gd name="connsiteY8" fmla="*/ 2380762 h 4814545"/>
                <a:gd name="connsiteX9" fmla="*/ 2864832 w 3798154"/>
                <a:gd name="connsiteY9" fmla="*/ 3706640 h 4814545"/>
                <a:gd name="connsiteX10" fmla="*/ 2247612 w 3798154"/>
                <a:gd name="connsiteY10" fmla="*/ 3752361 h 4814545"/>
                <a:gd name="connsiteX11" fmla="*/ 2079972 w 3798154"/>
                <a:gd name="connsiteY11" fmla="*/ 2738902 h 4814545"/>
                <a:gd name="connsiteX12" fmla="*/ 1173192 w 3798154"/>
                <a:gd name="connsiteY12" fmla="*/ 2380762 h 4814545"/>
                <a:gd name="connsiteX13" fmla="*/ 1173192 w 3798154"/>
                <a:gd name="connsiteY13" fmla="*/ 3378982 h 4814545"/>
                <a:gd name="connsiteX14" fmla="*/ 563592 w 3798154"/>
                <a:gd name="connsiteY14" fmla="*/ 4704862 h 4814545"/>
                <a:gd name="connsiteX15" fmla="*/ 1618 w 3798154"/>
                <a:gd name="connsiteY15" fmla="*/ 4430541 h 4814545"/>
                <a:gd name="connsiteX16" fmla="*/ 525492 w 3798154"/>
                <a:gd name="connsiteY16" fmla="*/ 3180862 h 4814545"/>
                <a:gd name="connsiteX17" fmla="*/ 548352 w 3798154"/>
                <a:gd name="connsiteY17" fmla="*/ 1519702 h 4814545"/>
                <a:gd name="connsiteX18" fmla="*/ 1403698 w 3798154"/>
                <a:gd name="connsiteY18" fmla="*/ 116170 h 4814545"/>
                <a:gd name="connsiteX0" fmla="*/ 1403698 w 3775146"/>
                <a:gd name="connsiteY0" fmla="*/ 116170 h 4814545"/>
                <a:gd name="connsiteX1" fmla="*/ 2146012 w 3775146"/>
                <a:gd name="connsiteY1" fmla="*/ 104922 h 4814545"/>
                <a:gd name="connsiteX2" fmla="*/ 2849139 w 3775146"/>
                <a:gd name="connsiteY2" fmla="*/ 943575 h 4814545"/>
                <a:gd name="connsiteX3" fmla="*/ 3710969 w 3775146"/>
                <a:gd name="connsiteY3" fmla="*/ 1151402 h 4814545"/>
                <a:gd name="connsiteX4" fmla="*/ 3597304 w 3775146"/>
                <a:gd name="connsiteY4" fmla="*/ 1671465 h 4814545"/>
                <a:gd name="connsiteX5" fmla="*/ 2562255 w 3775146"/>
                <a:gd name="connsiteY5" fmla="*/ 1382540 h 4814545"/>
                <a:gd name="connsiteX6" fmla="*/ 2209512 w 3775146"/>
                <a:gd name="connsiteY6" fmla="*/ 1024402 h 4814545"/>
                <a:gd name="connsiteX7" fmla="*/ 1744692 w 3775146"/>
                <a:gd name="connsiteY7" fmla="*/ 1900702 h 4814545"/>
                <a:gd name="connsiteX8" fmla="*/ 2666712 w 3775146"/>
                <a:gd name="connsiteY8" fmla="*/ 2380762 h 4814545"/>
                <a:gd name="connsiteX9" fmla="*/ 2864832 w 3775146"/>
                <a:gd name="connsiteY9" fmla="*/ 3706640 h 4814545"/>
                <a:gd name="connsiteX10" fmla="*/ 2247612 w 3775146"/>
                <a:gd name="connsiteY10" fmla="*/ 3752361 h 4814545"/>
                <a:gd name="connsiteX11" fmla="*/ 2079972 w 3775146"/>
                <a:gd name="connsiteY11" fmla="*/ 2738902 h 4814545"/>
                <a:gd name="connsiteX12" fmla="*/ 1173192 w 3775146"/>
                <a:gd name="connsiteY12" fmla="*/ 2380762 h 4814545"/>
                <a:gd name="connsiteX13" fmla="*/ 1173192 w 3775146"/>
                <a:gd name="connsiteY13" fmla="*/ 3378982 h 4814545"/>
                <a:gd name="connsiteX14" fmla="*/ 563592 w 3775146"/>
                <a:gd name="connsiteY14" fmla="*/ 4704862 h 4814545"/>
                <a:gd name="connsiteX15" fmla="*/ 1618 w 3775146"/>
                <a:gd name="connsiteY15" fmla="*/ 4430541 h 4814545"/>
                <a:gd name="connsiteX16" fmla="*/ 525492 w 3775146"/>
                <a:gd name="connsiteY16" fmla="*/ 3180862 h 4814545"/>
                <a:gd name="connsiteX17" fmla="*/ 548352 w 3775146"/>
                <a:gd name="connsiteY17" fmla="*/ 1519702 h 4814545"/>
                <a:gd name="connsiteX18" fmla="*/ 1403698 w 3775146"/>
                <a:gd name="connsiteY18" fmla="*/ 116170 h 4814545"/>
                <a:gd name="connsiteX0" fmla="*/ 1403698 w 3754440"/>
                <a:gd name="connsiteY0" fmla="*/ 116170 h 4814545"/>
                <a:gd name="connsiteX1" fmla="*/ 2146012 w 3754440"/>
                <a:gd name="connsiteY1" fmla="*/ 104922 h 4814545"/>
                <a:gd name="connsiteX2" fmla="*/ 2849139 w 3754440"/>
                <a:gd name="connsiteY2" fmla="*/ 943575 h 4814545"/>
                <a:gd name="connsiteX3" fmla="*/ 3710969 w 3754440"/>
                <a:gd name="connsiteY3" fmla="*/ 1151402 h 4814545"/>
                <a:gd name="connsiteX4" fmla="*/ 3597304 w 3754440"/>
                <a:gd name="connsiteY4" fmla="*/ 1671465 h 4814545"/>
                <a:gd name="connsiteX5" fmla="*/ 2562255 w 3754440"/>
                <a:gd name="connsiteY5" fmla="*/ 1382540 h 4814545"/>
                <a:gd name="connsiteX6" fmla="*/ 2209512 w 3754440"/>
                <a:gd name="connsiteY6" fmla="*/ 1024402 h 4814545"/>
                <a:gd name="connsiteX7" fmla="*/ 1744692 w 3754440"/>
                <a:gd name="connsiteY7" fmla="*/ 1900702 h 4814545"/>
                <a:gd name="connsiteX8" fmla="*/ 2666712 w 3754440"/>
                <a:gd name="connsiteY8" fmla="*/ 2380762 h 4814545"/>
                <a:gd name="connsiteX9" fmla="*/ 2864832 w 3754440"/>
                <a:gd name="connsiteY9" fmla="*/ 3706640 h 4814545"/>
                <a:gd name="connsiteX10" fmla="*/ 2247612 w 3754440"/>
                <a:gd name="connsiteY10" fmla="*/ 3752361 h 4814545"/>
                <a:gd name="connsiteX11" fmla="*/ 2079972 w 3754440"/>
                <a:gd name="connsiteY11" fmla="*/ 2738902 h 4814545"/>
                <a:gd name="connsiteX12" fmla="*/ 1173192 w 3754440"/>
                <a:gd name="connsiteY12" fmla="*/ 2380762 h 4814545"/>
                <a:gd name="connsiteX13" fmla="*/ 1173192 w 3754440"/>
                <a:gd name="connsiteY13" fmla="*/ 3378982 h 4814545"/>
                <a:gd name="connsiteX14" fmla="*/ 563592 w 3754440"/>
                <a:gd name="connsiteY14" fmla="*/ 4704862 h 4814545"/>
                <a:gd name="connsiteX15" fmla="*/ 1618 w 3754440"/>
                <a:gd name="connsiteY15" fmla="*/ 4430541 h 4814545"/>
                <a:gd name="connsiteX16" fmla="*/ 525492 w 3754440"/>
                <a:gd name="connsiteY16" fmla="*/ 3180862 h 4814545"/>
                <a:gd name="connsiteX17" fmla="*/ 548352 w 3754440"/>
                <a:gd name="connsiteY17" fmla="*/ 1519702 h 4814545"/>
                <a:gd name="connsiteX18" fmla="*/ 1403698 w 3754440"/>
                <a:gd name="connsiteY18" fmla="*/ 116170 h 4814545"/>
                <a:gd name="connsiteX0" fmla="*/ 1403698 w 3821271"/>
                <a:gd name="connsiteY0" fmla="*/ 116170 h 4814545"/>
                <a:gd name="connsiteX1" fmla="*/ 2146012 w 3821271"/>
                <a:gd name="connsiteY1" fmla="*/ 104922 h 4814545"/>
                <a:gd name="connsiteX2" fmla="*/ 2849139 w 3821271"/>
                <a:gd name="connsiteY2" fmla="*/ 943575 h 4814545"/>
                <a:gd name="connsiteX3" fmla="*/ 3710969 w 3821271"/>
                <a:gd name="connsiteY3" fmla="*/ 1151402 h 4814545"/>
                <a:gd name="connsiteX4" fmla="*/ 3597304 w 3821271"/>
                <a:gd name="connsiteY4" fmla="*/ 1671465 h 4814545"/>
                <a:gd name="connsiteX5" fmla="*/ 2562255 w 3821271"/>
                <a:gd name="connsiteY5" fmla="*/ 1382540 h 4814545"/>
                <a:gd name="connsiteX6" fmla="*/ 2209512 w 3821271"/>
                <a:gd name="connsiteY6" fmla="*/ 1024402 h 4814545"/>
                <a:gd name="connsiteX7" fmla="*/ 1744692 w 3821271"/>
                <a:gd name="connsiteY7" fmla="*/ 1900702 h 4814545"/>
                <a:gd name="connsiteX8" fmla="*/ 2666712 w 3821271"/>
                <a:gd name="connsiteY8" fmla="*/ 2380762 h 4814545"/>
                <a:gd name="connsiteX9" fmla="*/ 2864832 w 3821271"/>
                <a:gd name="connsiteY9" fmla="*/ 3706640 h 4814545"/>
                <a:gd name="connsiteX10" fmla="*/ 2247612 w 3821271"/>
                <a:gd name="connsiteY10" fmla="*/ 3752361 h 4814545"/>
                <a:gd name="connsiteX11" fmla="*/ 2079972 w 3821271"/>
                <a:gd name="connsiteY11" fmla="*/ 2738902 h 4814545"/>
                <a:gd name="connsiteX12" fmla="*/ 1173192 w 3821271"/>
                <a:gd name="connsiteY12" fmla="*/ 2380762 h 4814545"/>
                <a:gd name="connsiteX13" fmla="*/ 1173192 w 3821271"/>
                <a:gd name="connsiteY13" fmla="*/ 3378982 h 4814545"/>
                <a:gd name="connsiteX14" fmla="*/ 563592 w 3821271"/>
                <a:gd name="connsiteY14" fmla="*/ 4704862 h 4814545"/>
                <a:gd name="connsiteX15" fmla="*/ 1618 w 3821271"/>
                <a:gd name="connsiteY15" fmla="*/ 4430541 h 4814545"/>
                <a:gd name="connsiteX16" fmla="*/ 525492 w 3821271"/>
                <a:gd name="connsiteY16" fmla="*/ 3180862 h 4814545"/>
                <a:gd name="connsiteX17" fmla="*/ 548352 w 3821271"/>
                <a:gd name="connsiteY17" fmla="*/ 1519702 h 4814545"/>
                <a:gd name="connsiteX18" fmla="*/ 1403698 w 3821271"/>
                <a:gd name="connsiteY18" fmla="*/ 116170 h 4814545"/>
                <a:gd name="connsiteX0" fmla="*/ 1403698 w 3823698"/>
                <a:gd name="connsiteY0" fmla="*/ 116170 h 4814545"/>
                <a:gd name="connsiteX1" fmla="*/ 2146012 w 3823698"/>
                <a:gd name="connsiteY1" fmla="*/ 104922 h 4814545"/>
                <a:gd name="connsiteX2" fmla="*/ 2849139 w 3823698"/>
                <a:gd name="connsiteY2" fmla="*/ 943575 h 4814545"/>
                <a:gd name="connsiteX3" fmla="*/ 3710969 w 3823698"/>
                <a:gd name="connsiteY3" fmla="*/ 1151402 h 4814545"/>
                <a:gd name="connsiteX4" fmla="*/ 3597304 w 3823698"/>
                <a:gd name="connsiteY4" fmla="*/ 1671465 h 4814545"/>
                <a:gd name="connsiteX5" fmla="*/ 2562255 w 3823698"/>
                <a:gd name="connsiteY5" fmla="*/ 1382540 h 4814545"/>
                <a:gd name="connsiteX6" fmla="*/ 2209512 w 3823698"/>
                <a:gd name="connsiteY6" fmla="*/ 1024402 h 4814545"/>
                <a:gd name="connsiteX7" fmla="*/ 1744692 w 3823698"/>
                <a:gd name="connsiteY7" fmla="*/ 1900702 h 4814545"/>
                <a:gd name="connsiteX8" fmla="*/ 2666712 w 3823698"/>
                <a:gd name="connsiteY8" fmla="*/ 2380762 h 4814545"/>
                <a:gd name="connsiteX9" fmla="*/ 2864832 w 3823698"/>
                <a:gd name="connsiteY9" fmla="*/ 3706640 h 4814545"/>
                <a:gd name="connsiteX10" fmla="*/ 2247612 w 3823698"/>
                <a:gd name="connsiteY10" fmla="*/ 3752361 h 4814545"/>
                <a:gd name="connsiteX11" fmla="*/ 2079972 w 3823698"/>
                <a:gd name="connsiteY11" fmla="*/ 2738902 h 4814545"/>
                <a:gd name="connsiteX12" fmla="*/ 1173192 w 3823698"/>
                <a:gd name="connsiteY12" fmla="*/ 2380762 h 4814545"/>
                <a:gd name="connsiteX13" fmla="*/ 1173192 w 3823698"/>
                <a:gd name="connsiteY13" fmla="*/ 3378982 h 4814545"/>
                <a:gd name="connsiteX14" fmla="*/ 563592 w 3823698"/>
                <a:gd name="connsiteY14" fmla="*/ 4704862 h 4814545"/>
                <a:gd name="connsiteX15" fmla="*/ 1618 w 3823698"/>
                <a:gd name="connsiteY15" fmla="*/ 4430541 h 4814545"/>
                <a:gd name="connsiteX16" fmla="*/ 525492 w 3823698"/>
                <a:gd name="connsiteY16" fmla="*/ 3180862 h 4814545"/>
                <a:gd name="connsiteX17" fmla="*/ 548352 w 3823698"/>
                <a:gd name="connsiteY17" fmla="*/ 1519702 h 4814545"/>
                <a:gd name="connsiteX18" fmla="*/ 1403698 w 3823698"/>
                <a:gd name="connsiteY18" fmla="*/ 116170 h 4814545"/>
                <a:gd name="connsiteX0" fmla="*/ 1403698 w 3827454"/>
                <a:gd name="connsiteY0" fmla="*/ 116170 h 4814545"/>
                <a:gd name="connsiteX1" fmla="*/ 2146012 w 3827454"/>
                <a:gd name="connsiteY1" fmla="*/ 104922 h 4814545"/>
                <a:gd name="connsiteX2" fmla="*/ 2849139 w 3827454"/>
                <a:gd name="connsiteY2" fmla="*/ 943575 h 4814545"/>
                <a:gd name="connsiteX3" fmla="*/ 3710969 w 3827454"/>
                <a:gd name="connsiteY3" fmla="*/ 1151402 h 4814545"/>
                <a:gd name="connsiteX4" fmla="*/ 3597304 w 3827454"/>
                <a:gd name="connsiteY4" fmla="*/ 1671465 h 4814545"/>
                <a:gd name="connsiteX5" fmla="*/ 2562255 w 3827454"/>
                <a:gd name="connsiteY5" fmla="*/ 1382540 h 4814545"/>
                <a:gd name="connsiteX6" fmla="*/ 2209512 w 3827454"/>
                <a:gd name="connsiteY6" fmla="*/ 1024402 h 4814545"/>
                <a:gd name="connsiteX7" fmla="*/ 1744692 w 3827454"/>
                <a:gd name="connsiteY7" fmla="*/ 1900702 h 4814545"/>
                <a:gd name="connsiteX8" fmla="*/ 2666712 w 3827454"/>
                <a:gd name="connsiteY8" fmla="*/ 2380762 h 4814545"/>
                <a:gd name="connsiteX9" fmla="*/ 2864832 w 3827454"/>
                <a:gd name="connsiteY9" fmla="*/ 3706640 h 4814545"/>
                <a:gd name="connsiteX10" fmla="*/ 2247612 w 3827454"/>
                <a:gd name="connsiteY10" fmla="*/ 3752361 h 4814545"/>
                <a:gd name="connsiteX11" fmla="*/ 2079972 w 3827454"/>
                <a:gd name="connsiteY11" fmla="*/ 2738902 h 4814545"/>
                <a:gd name="connsiteX12" fmla="*/ 1173192 w 3827454"/>
                <a:gd name="connsiteY12" fmla="*/ 2380762 h 4814545"/>
                <a:gd name="connsiteX13" fmla="*/ 1173192 w 3827454"/>
                <a:gd name="connsiteY13" fmla="*/ 3378982 h 4814545"/>
                <a:gd name="connsiteX14" fmla="*/ 563592 w 3827454"/>
                <a:gd name="connsiteY14" fmla="*/ 4704862 h 4814545"/>
                <a:gd name="connsiteX15" fmla="*/ 1618 w 3827454"/>
                <a:gd name="connsiteY15" fmla="*/ 4430541 h 4814545"/>
                <a:gd name="connsiteX16" fmla="*/ 525492 w 3827454"/>
                <a:gd name="connsiteY16" fmla="*/ 3180862 h 4814545"/>
                <a:gd name="connsiteX17" fmla="*/ 548352 w 3827454"/>
                <a:gd name="connsiteY17" fmla="*/ 1519702 h 4814545"/>
                <a:gd name="connsiteX18" fmla="*/ 1403698 w 3827454"/>
                <a:gd name="connsiteY18" fmla="*/ 116170 h 4814545"/>
                <a:gd name="connsiteX0" fmla="*/ 1403698 w 3798754"/>
                <a:gd name="connsiteY0" fmla="*/ 116170 h 4814545"/>
                <a:gd name="connsiteX1" fmla="*/ 2146012 w 3798754"/>
                <a:gd name="connsiteY1" fmla="*/ 104922 h 4814545"/>
                <a:gd name="connsiteX2" fmla="*/ 2849139 w 3798754"/>
                <a:gd name="connsiteY2" fmla="*/ 943575 h 4814545"/>
                <a:gd name="connsiteX3" fmla="*/ 3710969 w 3798754"/>
                <a:gd name="connsiteY3" fmla="*/ 1151402 h 4814545"/>
                <a:gd name="connsiteX4" fmla="*/ 3621116 w 3798754"/>
                <a:gd name="connsiteY4" fmla="*/ 1652415 h 4814545"/>
                <a:gd name="connsiteX5" fmla="*/ 2562255 w 3798754"/>
                <a:gd name="connsiteY5" fmla="*/ 1382540 h 4814545"/>
                <a:gd name="connsiteX6" fmla="*/ 2209512 w 3798754"/>
                <a:gd name="connsiteY6" fmla="*/ 1024402 h 4814545"/>
                <a:gd name="connsiteX7" fmla="*/ 1744692 w 3798754"/>
                <a:gd name="connsiteY7" fmla="*/ 1900702 h 4814545"/>
                <a:gd name="connsiteX8" fmla="*/ 2666712 w 3798754"/>
                <a:gd name="connsiteY8" fmla="*/ 2380762 h 4814545"/>
                <a:gd name="connsiteX9" fmla="*/ 2864832 w 3798754"/>
                <a:gd name="connsiteY9" fmla="*/ 3706640 h 4814545"/>
                <a:gd name="connsiteX10" fmla="*/ 2247612 w 3798754"/>
                <a:gd name="connsiteY10" fmla="*/ 3752361 h 4814545"/>
                <a:gd name="connsiteX11" fmla="*/ 2079972 w 3798754"/>
                <a:gd name="connsiteY11" fmla="*/ 2738902 h 4814545"/>
                <a:gd name="connsiteX12" fmla="*/ 1173192 w 3798754"/>
                <a:gd name="connsiteY12" fmla="*/ 2380762 h 4814545"/>
                <a:gd name="connsiteX13" fmla="*/ 1173192 w 3798754"/>
                <a:gd name="connsiteY13" fmla="*/ 3378982 h 4814545"/>
                <a:gd name="connsiteX14" fmla="*/ 563592 w 3798754"/>
                <a:gd name="connsiteY14" fmla="*/ 4704862 h 4814545"/>
                <a:gd name="connsiteX15" fmla="*/ 1618 w 3798754"/>
                <a:gd name="connsiteY15" fmla="*/ 4430541 h 4814545"/>
                <a:gd name="connsiteX16" fmla="*/ 525492 w 3798754"/>
                <a:gd name="connsiteY16" fmla="*/ 3180862 h 4814545"/>
                <a:gd name="connsiteX17" fmla="*/ 548352 w 3798754"/>
                <a:gd name="connsiteY17" fmla="*/ 1519702 h 4814545"/>
                <a:gd name="connsiteX18" fmla="*/ 1403698 w 3798754"/>
                <a:gd name="connsiteY18" fmla="*/ 116170 h 4814545"/>
                <a:gd name="connsiteX0" fmla="*/ 1403698 w 3794799"/>
                <a:gd name="connsiteY0" fmla="*/ 116170 h 4814545"/>
                <a:gd name="connsiteX1" fmla="*/ 2146012 w 3794799"/>
                <a:gd name="connsiteY1" fmla="*/ 104922 h 4814545"/>
                <a:gd name="connsiteX2" fmla="*/ 2849139 w 3794799"/>
                <a:gd name="connsiteY2" fmla="*/ 943575 h 4814545"/>
                <a:gd name="connsiteX3" fmla="*/ 3710969 w 3794799"/>
                <a:gd name="connsiteY3" fmla="*/ 1151402 h 4814545"/>
                <a:gd name="connsiteX4" fmla="*/ 3621116 w 3794799"/>
                <a:gd name="connsiteY4" fmla="*/ 1652415 h 4814545"/>
                <a:gd name="connsiteX5" fmla="*/ 2562255 w 3794799"/>
                <a:gd name="connsiteY5" fmla="*/ 1382540 h 4814545"/>
                <a:gd name="connsiteX6" fmla="*/ 2209512 w 3794799"/>
                <a:gd name="connsiteY6" fmla="*/ 1024402 h 4814545"/>
                <a:gd name="connsiteX7" fmla="*/ 1744692 w 3794799"/>
                <a:gd name="connsiteY7" fmla="*/ 1900702 h 4814545"/>
                <a:gd name="connsiteX8" fmla="*/ 2666712 w 3794799"/>
                <a:gd name="connsiteY8" fmla="*/ 2380762 h 4814545"/>
                <a:gd name="connsiteX9" fmla="*/ 2864832 w 3794799"/>
                <a:gd name="connsiteY9" fmla="*/ 3706640 h 4814545"/>
                <a:gd name="connsiteX10" fmla="*/ 2247612 w 3794799"/>
                <a:gd name="connsiteY10" fmla="*/ 3752361 h 4814545"/>
                <a:gd name="connsiteX11" fmla="*/ 2079972 w 3794799"/>
                <a:gd name="connsiteY11" fmla="*/ 2738902 h 4814545"/>
                <a:gd name="connsiteX12" fmla="*/ 1173192 w 3794799"/>
                <a:gd name="connsiteY12" fmla="*/ 2380762 h 4814545"/>
                <a:gd name="connsiteX13" fmla="*/ 1173192 w 3794799"/>
                <a:gd name="connsiteY13" fmla="*/ 3378982 h 4814545"/>
                <a:gd name="connsiteX14" fmla="*/ 563592 w 3794799"/>
                <a:gd name="connsiteY14" fmla="*/ 4704862 h 4814545"/>
                <a:gd name="connsiteX15" fmla="*/ 1618 w 3794799"/>
                <a:gd name="connsiteY15" fmla="*/ 4430541 h 4814545"/>
                <a:gd name="connsiteX16" fmla="*/ 525492 w 3794799"/>
                <a:gd name="connsiteY16" fmla="*/ 3180862 h 4814545"/>
                <a:gd name="connsiteX17" fmla="*/ 548352 w 3794799"/>
                <a:gd name="connsiteY17" fmla="*/ 1519702 h 4814545"/>
                <a:gd name="connsiteX18" fmla="*/ 1403698 w 3794799"/>
                <a:gd name="connsiteY18" fmla="*/ 116170 h 4814545"/>
                <a:gd name="connsiteX0" fmla="*/ 1403698 w 3798754"/>
                <a:gd name="connsiteY0" fmla="*/ 116170 h 4814545"/>
                <a:gd name="connsiteX1" fmla="*/ 2146012 w 3798754"/>
                <a:gd name="connsiteY1" fmla="*/ 104922 h 4814545"/>
                <a:gd name="connsiteX2" fmla="*/ 2849139 w 3798754"/>
                <a:gd name="connsiteY2" fmla="*/ 943575 h 4814545"/>
                <a:gd name="connsiteX3" fmla="*/ 3710969 w 3798754"/>
                <a:gd name="connsiteY3" fmla="*/ 1151402 h 4814545"/>
                <a:gd name="connsiteX4" fmla="*/ 3621116 w 3798754"/>
                <a:gd name="connsiteY4" fmla="*/ 1652415 h 4814545"/>
                <a:gd name="connsiteX5" fmla="*/ 2562255 w 3798754"/>
                <a:gd name="connsiteY5" fmla="*/ 1382540 h 4814545"/>
                <a:gd name="connsiteX6" fmla="*/ 2209512 w 3798754"/>
                <a:gd name="connsiteY6" fmla="*/ 1024402 h 4814545"/>
                <a:gd name="connsiteX7" fmla="*/ 1744692 w 3798754"/>
                <a:gd name="connsiteY7" fmla="*/ 1900702 h 4814545"/>
                <a:gd name="connsiteX8" fmla="*/ 2666712 w 3798754"/>
                <a:gd name="connsiteY8" fmla="*/ 2380762 h 4814545"/>
                <a:gd name="connsiteX9" fmla="*/ 2864832 w 3798754"/>
                <a:gd name="connsiteY9" fmla="*/ 3706640 h 4814545"/>
                <a:gd name="connsiteX10" fmla="*/ 2247612 w 3798754"/>
                <a:gd name="connsiteY10" fmla="*/ 3752361 h 4814545"/>
                <a:gd name="connsiteX11" fmla="*/ 2079972 w 3798754"/>
                <a:gd name="connsiteY11" fmla="*/ 2738902 h 4814545"/>
                <a:gd name="connsiteX12" fmla="*/ 1173192 w 3798754"/>
                <a:gd name="connsiteY12" fmla="*/ 2380762 h 4814545"/>
                <a:gd name="connsiteX13" fmla="*/ 1173192 w 3798754"/>
                <a:gd name="connsiteY13" fmla="*/ 3378982 h 4814545"/>
                <a:gd name="connsiteX14" fmla="*/ 563592 w 3798754"/>
                <a:gd name="connsiteY14" fmla="*/ 4704862 h 4814545"/>
                <a:gd name="connsiteX15" fmla="*/ 1618 w 3798754"/>
                <a:gd name="connsiteY15" fmla="*/ 4430541 h 4814545"/>
                <a:gd name="connsiteX16" fmla="*/ 525492 w 3798754"/>
                <a:gd name="connsiteY16" fmla="*/ 3180862 h 4814545"/>
                <a:gd name="connsiteX17" fmla="*/ 548352 w 3798754"/>
                <a:gd name="connsiteY17" fmla="*/ 1519702 h 4814545"/>
                <a:gd name="connsiteX18" fmla="*/ 1403698 w 3798754"/>
                <a:gd name="connsiteY18" fmla="*/ 116170 h 4814545"/>
                <a:gd name="connsiteX0" fmla="*/ 1403698 w 3798754"/>
                <a:gd name="connsiteY0" fmla="*/ 116170 h 4814545"/>
                <a:gd name="connsiteX1" fmla="*/ 2146012 w 3798754"/>
                <a:gd name="connsiteY1" fmla="*/ 104922 h 4814545"/>
                <a:gd name="connsiteX2" fmla="*/ 2849139 w 3798754"/>
                <a:gd name="connsiteY2" fmla="*/ 943575 h 4814545"/>
                <a:gd name="connsiteX3" fmla="*/ 3710969 w 3798754"/>
                <a:gd name="connsiteY3" fmla="*/ 1151402 h 4814545"/>
                <a:gd name="connsiteX4" fmla="*/ 3621116 w 3798754"/>
                <a:gd name="connsiteY4" fmla="*/ 1652415 h 4814545"/>
                <a:gd name="connsiteX5" fmla="*/ 2562255 w 3798754"/>
                <a:gd name="connsiteY5" fmla="*/ 1382540 h 4814545"/>
                <a:gd name="connsiteX6" fmla="*/ 2209512 w 3798754"/>
                <a:gd name="connsiteY6" fmla="*/ 1024402 h 4814545"/>
                <a:gd name="connsiteX7" fmla="*/ 1744692 w 3798754"/>
                <a:gd name="connsiteY7" fmla="*/ 1900702 h 4814545"/>
                <a:gd name="connsiteX8" fmla="*/ 2666712 w 3798754"/>
                <a:gd name="connsiteY8" fmla="*/ 2380762 h 4814545"/>
                <a:gd name="connsiteX9" fmla="*/ 2864832 w 3798754"/>
                <a:gd name="connsiteY9" fmla="*/ 3706640 h 4814545"/>
                <a:gd name="connsiteX10" fmla="*/ 2247612 w 3798754"/>
                <a:gd name="connsiteY10" fmla="*/ 3752361 h 4814545"/>
                <a:gd name="connsiteX11" fmla="*/ 2079972 w 3798754"/>
                <a:gd name="connsiteY11" fmla="*/ 2738902 h 4814545"/>
                <a:gd name="connsiteX12" fmla="*/ 1173192 w 3798754"/>
                <a:gd name="connsiteY12" fmla="*/ 2380762 h 4814545"/>
                <a:gd name="connsiteX13" fmla="*/ 1173192 w 3798754"/>
                <a:gd name="connsiteY13" fmla="*/ 3378982 h 4814545"/>
                <a:gd name="connsiteX14" fmla="*/ 563592 w 3798754"/>
                <a:gd name="connsiteY14" fmla="*/ 4704862 h 4814545"/>
                <a:gd name="connsiteX15" fmla="*/ 1618 w 3798754"/>
                <a:gd name="connsiteY15" fmla="*/ 4430541 h 4814545"/>
                <a:gd name="connsiteX16" fmla="*/ 525492 w 3798754"/>
                <a:gd name="connsiteY16" fmla="*/ 3180862 h 4814545"/>
                <a:gd name="connsiteX17" fmla="*/ 548352 w 3798754"/>
                <a:gd name="connsiteY17" fmla="*/ 1519702 h 4814545"/>
                <a:gd name="connsiteX18" fmla="*/ 1403698 w 3798754"/>
                <a:gd name="connsiteY18" fmla="*/ 116170 h 4814545"/>
                <a:gd name="connsiteX0" fmla="*/ 1403698 w 3798754"/>
                <a:gd name="connsiteY0" fmla="*/ 128730 h 4827105"/>
                <a:gd name="connsiteX1" fmla="*/ 2146012 w 3798754"/>
                <a:gd name="connsiteY1" fmla="*/ 117482 h 4827105"/>
                <a:gd name="connsiteX2" fmla="*/ 2849139 w 3798754"/>
                <a:gd name="connsiteY2" fmla="*/ 956135 h 4827105"/>
                <a:gd name="connsiteX3" fmla="*/ 3710969 w 3798754"/>
                <a:gd name="connsiteY3" fmla="*/ 1163962 h 4827105"/>
                <a:gd name="connsiteX4" fmla="*/ 3621116 w 3798754"/>
                <a:gd name="connsiteY4" fmla="*/ 1664975 h 4827105"/>
                <a:gd name="connsiteX5" fmla="*/ 2562255 w 3798754"/>
                <a:gd name="connsiteY5" fmla="*/ 1395100 h 4827105"/>
                <a:gd name="connsiteX6" fmla="*/ 2209512 w 3798754"/>
                <a:gd name="connsiteY6" fmla="*/ 1036962 h 4827105"/>
                <a:gd name="connsiteX7" fmla="*/ 1744692 w 3798754"/>
                <a:gd name="connsiteY7" fmla="*/ 1913262 h 4827105"/>
                <a:gd name="connsiteX8" fmla="*/ 2666712 w 3798754"/>
                <a:gd name="connsiteY8" fmla="*/ 2393322 h 4827105"/>
                <a:gd name="connsiteX9" fmla="*/ 2864832 w 3798754"/>
                <a:gd name="connsiteY9" fmla="*/ 3719200 h 4827105"/>
                <a:gd name="connsiteX10" fmla="*/ 2247612 w 3798754"/>
                <a:gd name="connsiteY10" fmla="*/ 3764921 h 4827105"/>
                <a:gd name="connsiteX11" fmla="*/ 2079972 w 3798754"/>
                <a:gd name="connsiteY11" fmla="*/ 2751462 h 4827105"/>
                <a:gd name="connsiteX12" fmla="*/ 1173192 w 3798754"/>
                <a:gd name="connsiteY12" fmla="*/ 2393322 h 4827105"/>
                <a:gd name="connsiteX13" fmla="*/ 1173192 w 3798754"/>
                <a:gd name="connsiteY13" fmla="*/ 3391542 h 4827105"/>
                <a:gd name="connsiteX14" fmla="*/ 563592 w 3798754"/>
                <a:gd name="connsiteY14" fmla="*/ 4717422 h 4827105"/>
                <a:gd name="connsiteX15" fmla="*/ 1618 w 3798754"/>
                <a:gd name="connsiteY15" fmla="*/ 4443101 h 4827105"/>
                <a:gd name="connsiteX16" fmla="*/ 525492 w 3798754"/>
                <a:gd name="connsiteY16" fmla="*/ 3193422 h 4827105"/>
                <a:gd name="connsiteX17" fmla="*/ 548352 w 3798754"/>
                <a:gd name="connsiteY17" fmla="*/ 1532262 h 4827105"/>
                <a:gd name="connsiteX18" fmla="*/ 1403698 w 3798754"/>
                <a:gd name="connsiteY18" fmla="*/ 128730 h 4827105"/>
                <a:gd name="connsiteX0" fmla="*/ 1403698 w 3798754"/>
                <a:gd name="connsiteY0" fmla="*/ 112714 h 4811089"/>
                <a:gd name="connsiteX1" fmla="*/ 2146012 w 3798754"/>
                <a:gd name="connsiteY1" fmla="*/ 101466 h 4811089"/>
                <a:gd name="connsiteX2" fmla="*/ 2849139 w 3798754"/>
                <a:gd name="connsiteY2" fmla="*/ 940119 h 4811089"/>
                <a:gd name="connsiteX3" fmla="*/ 3710969 w 3798754"/>
                <a:gd name="connsiteY3" fmla="*/ 1147946 h 4811089"/>
                <a:gd name="connsiteX4" fmla="*/ 3621116 w 3798754"/>
                <a:gd name="connsiteY4" fmla="*/ 1648959 h 4811089"/>
                <a:gd name="connsiteX5" fmla="*/ 2562255 w 3798754"/>
                <a:gd name="connsiteY5" fmla="*/ 1379084 h 4811089"/>
                <a:gd name="connsiteX6" fmla="*/ 2209512 w 3798754"/>
                <a:gd name="connsiteY6" fmla="*/ 1020946 h 4811089"/>
                <a:gd name="connsiteX7" fmla="*/ 1744692 w 3798754"/>
                <a:gd name="connsiteY7" fmla="*/ 1897246 h 4811089"/>
                <a:gd name="connsiteX8" fmla="*/ 2666712 w 3798754"/>
                <a:gd name="connsiteY8" fmla="*/ 2377306 h 4811089"/>
                <a:gd name="connsiteX9" fmla="*/ 2864832 w 3798754"/>
                <a:gd name="connsiteY9" fmla="*/ 3703184 h 4811089"/>
                <a:gd name="connsiteX10" fmla="*/ 2247612 w 3798754"/>
                <a:gd name="connsiteY10" fmla="*/ 3748905 h 4811089"/>
                <a:gd name="connsiteX11" fmla="*/ 2079972 w 3798754"/>
                <a:gd name="connsiteY11" fmla="*/ 2735446 h 4811089"/>
                <a:gd name="connsiteX12" fmla="*/ 1173192 w 3798754"/>
                <a:gd name="connsiteY12" fmla="*/ 2377306 h 4811089"/>
                <a:gd name="connsiteX13" fmla="*/ 1173192 w 3798754"/>
                <a:gd name="connsiteY13" fmla="*/ 3375526 h 4811089"/>
                <a:gd name="connsiteX14" fmla="*/ 563592 w 3798754"/>
                <a:gd name="connsiteY14" fmla="*/ 4701406 h 4811089"/>
                <a:gd name="connsiteX15" fmla="*/ 1618 w 3798754"/>
                <a:gd name="connsiteY15" fmla="*/ 4427085 h 4811089"/>
                <a:gd name="connsiteX16" fmla="*/ 525492 w 3798754"/>
                <a:gd name="connsiteY16" fmla="*/ 3177406 h 4811089"/>
                <a:gd name="connsiteX17" fmla="*/ 548352 w 3798754"/>
                <a:gd name="connsiteY17" fmla="*/ 1516246 h 4811089"/>
                <a:gd name="connsiteX18" fmla="*/ 1403698 w 3798754"/>
                <a:gd name="connsiteY18" fmla="*/ 112714 h 4811089"/>
                <a:gd name="connsiteX0" fmla="*/ 1403698 w 3798754"/>
                <a:gd name="connsiteY0" fmla="*/ 112714 h 4811089"/>
                <a:gd name="connsiteX1" fmla="*/ 2146012 w 3798754"/>
                <a:gd name="connsiteY1" fmla="*/ 101466 h 4811089"/>
                <a:gd name="connsiteX2" fmla="*/ 2849139 w 3798754"/>
                <a:gd name="connsiteY2" fmla="*/ 940119 h 4811089"/>
                <a:gd name="connsiteX3" fmla="*/ 3710969 w 3798754"/>
                <a:gd name="connsiteY3" fmla="*/ 1147946 h 4811089"/>
                <a:gd name="connsiteX4" fmla="*/ 3621116 w 3798754"/>
                <a:gd name="connsiteY4" fmla="*/ 1648959 h 4811089"/>
                <a:gd name="connsiteX5" fmla="*/ 2562255 w 3798754"/>
                <a:gd name="connsiteY5" fmla="*/ 1379084 h 4811089"/>
                <a:gd name="connsiteX6" fmla="*/ 2209512 w 3798754"/>
                <a:gd name="connsiteY6" fmla="*/ 1020946 h 4811089"/>
                <a:gd name="connsiteX7" fmla="*/ 1744692 w 3798754"/>
                <a:gd name="connsiteY7" fmla="*/ 1897246 h 4811089"/>
                <a:gd name="connsiteX8" fmla="*/ 2666712 w 3798754"/>
                <a:gd name="connsiteY8" fmla="*/ 2377306 h 4811089"/>
                <a:gd name="connsiteX9" fmla="*/ 2864832 w 3798754"/>
                <a:gd name="connsiteY9" fmla="*/ 3703184 h 4811089"/>
                <a:gd name="connsiteX10" fmla="*/ 2247612 w 3798754"/>
                <a:gd name="connsiteY10" fmla="*/ 3748905 h 4811089"/>
                <a:gd name="connsiteX11" fmla="*/ 2079972 w 3798754"/>
                <a:gd name="connsiteY11" fmla="*/ 2735446 h 4811089"/>
                <a:gd name="connsiteX12" fmla="*/ 1173192 w 3798754"/>
                <a:gd name="connsiteY12" fmla="*/ 2377306 h 4811089"/>
                <a:gd name="connsiteX13" fmla="*/ 1173192 w 3798754"/>
                <a:gd name="connsiteY13" fmla="*/ 3375526 h 4811089"/>
                <a:gd name="connsiteX14" fmla="*/ 563592 w 3798754"/>
                <a:gd name="connsiteY14" fmla="*/ 4701406 h 4811089"/>
                <a:gd name="connsiteX15" fmla="*/ 1618 w 3798754"/>
                <a:gd name="connsiteY15" fmla="*/ 4427085 h 4811089"/>
                <a:gd name="connsiteX16" fmla="*/ 525492 w 3798754"/>
                <a:gd name="connsiteY16" fmla="*/ 3177406 h 4811089"/>
                <a:gd name="connsiteX17" fmla="*/ 548352 w 3798754"/>
                <a:gd name="connsiteY17" fmla="*/ 1516246 h 4811089"/>
                <a:gd name="connsiteX18" fmla="*/ 1403698 w 3798754"/>
                <a:gd name="connsiteY18" fmla="*/ 112714 h 4811089"/>
                <a:gd name="connsiteX0" fmla="*/ 1403698 w 3798754"/>
                <a:gd name="connsiteY0" fmla="*/ 112714 h 4811089"/>
                <a:gd name="connsiteX1" fmla="*/ 2146012 w 3798754"/>
                <a:gd name="connsiteY1" fmla="*/ 101466 h 4811089"/>
                <a:gd name="connsiteX2" fmla="*/ 2849139 w 3798754"/>
                <a:gd name="connsiteY2" fmla="*/ 940119 h 4811089"/>
                <a:gd name="connsiteX3" fmla="*/ 3710969 w 3798754"/>
                <a:gd name="connsiteY3" fmla="*/ 1147946 h 4811089"/>
                <a:gd name="connsiteX4" fmla="*/ 3621116 w 3798754"/>
                <a:gd name="connsiteY4" fmla="*/ 1648959 h 4811089"/>
                <a:gd name="connsiteX5" fmla="*/ 2562255 w 3798754"/>
                <a:gd name="connsiteY5" fmla="*/ 1379084 h 4811089"/>
                <a:gd name="connsiteX6" fmla="*/ 2209512 w 3798754"/>
                <a:gd name="connsiteY6" fmla="*/ 1020946 h 4811089"/>
                <a:gd name="connsiteX7" fmla="*/ 1744692 w 3798754"/>
                <a:gd name="connsiteY7" fmla="*/ 1897246 h 4811089"/>
                <a:gd name="connsiteX8" fmla="*/ 2666712 w 3798754"/>
                <a:gd name="connsiteY8" fmla="*/ 2377306 h 4811089"/>
                <a:gd name="connsiteX9" fmla="*/ 2864832 w 3798754"/>
                <a:gd name="connsiteY9" fmla="*/ 3703184 h 4811089"/>
                <a:gd name="connsiteX10" fmla="*/ 2247612 w 3798754"/>
                <a:gd name="connsiteY10" fmla="*/ 3748905 h 4811089"/>
                <a:gd name="connsiteX11" fmla="*/ 2079972 w 3798754"/>
                <a:gd name="connsiteY11" fmla="*/ 2735446 h 4811089"/>
                <a:gd name="connsiteX12" fmla="*/ 1173192 w 3798754"/>
                <a:gd name="connsiteY12" fmla="*/ 2377306 h 4811089"/>
                <a:gd name="connsiteX13" fmla="*/ 1173192 w 3798754"/>
                <a:gd name="connsiteY13" fmla="*/ 3375526 h 4811089"/>
                <a:gd name="connsiteX14" fmla="*/ 563592 w 3798754"/>
                <a:gd name="connsiteY14" fmla="*/ 4701406 h 4811089"/>
                <a:gd name="connsiteX15" fmla="*/ 1618 w 3798754"/>
                <a:gd name="connsiteY15" fmla="*/ 4427085 h 4811089"/>
                <a:gd name="connsiteX16" fmla="*/ 525492 w 3798754"/>
                <a:gd name="connsiteY16" fmla="*/ 3177406 h 4811089"/>
                <a:gd name="connsiteX17" fmla="*/ 557877 w 3798754"/>
                <a:gd name="connsiteY17" fmla="*/ 1516246 h 4811089"/>
                <a:gd name="connsiteX18" fmla="*/ 1403698 w 3798754"/>
                <a:gd name="connsiteY18" fmla="*/ 112714 h 4811089"/>
                <a:gd name="connsiteX0" fmla="*/ 1403698 w 3798754"/>
                <a:gd name="connsiteY0" fmla="*/ 105410 h 4803785"/>
                <a:gd name="connsiteX1" fmla="*/ 2146012 w 3798754"/>
                <a:gd name="connsiteY1" fmla="*/ 108449 h 4803785"/>
                <a:gd name="connsiteX2" fmla="*/ 2849139 w 3798754"/>
                <a:gd name="connsiteY2" fmla="*/ 932815 h 4803785"/>
                <a:gd name="connsiteX3" fmla="*/ 3710969 w 3798754"/>
                <a:gd name="connsiteY3" fmla="*/ 1140642 h 4803785"/>
                <a:gd name="connsiteX4" fmla="*/ 3621116 w 3798754"/>
                <a:gd name="connsiteY4" fmla="*/ 1641655 h 4803785"/>
                <a:gd name="connsiteX5" fmla="*/ 2562255 w 3798754"/>
                <a:gd name="connsiteY5" fmla="*/ 1371780 h 4803785"/>
                <a:gd name="connsiteX6" fmla="*/ 2209512 w 3798754"/>
                <a:gd name="connsiteY6" fmla="*/ 1013642 h 4803785"/>
                <a:gd name="connsiteX7" fmla="*/ 1744692 w 3798754"/>
                <a:gd name="connsiteY7" fmla="*/ 1889942 h 4803785"/>
                <a:gd name="connsiteX8" fmla="*/ 2666712 w 3798754"/>
                <a:gd name="connsiteY8" fmla="*/ 2370002 h 4803785"/>
                <a:gd name="connsiteX9" fmla="*/ 2864832 w 3798754"/>
                <a:gd name="connsiteY9" fmla="*/ 3695880 h 4803785"/>
                <a:gd name="connsiteX10" fmla="*/ 2247612 w 3798754"/>
                <a:gd name="connsiteY10" fmla="*/ 3741601 h 4803785"/>
                <a:gd name="connsiteX11" fmla="*/ 2079972 w 3798754"/>
                <a:gd name="connsiteY11" fmla="*/ 2728142 h 4803785"/>
                <a:gd name="connsiteX12" fmla="*/ 1173192 w 3798754"/>
                <a:gd name="connsiteY12" fmla="*/ 2370002 h 4803785"/>
                <a:gd name="connsiteX13" fmla="*/ 1173192 w 3798754"/>
                <a:gd name="connsiteY13" fmla="*/ 3368222 h 4803785"/>
                <a:gd name="connsiteX14" fmla="*/ 563592 w 3798754"/>
                <a:gd name="connsiteY14" fmla="*/ 4694102 h 4803785"/>
                <a:gd name="connsiteX15" fmla="*/ 1618 w 3798754"/>
                <a:gd name="connsiteY15" fmla="*/ 4419781 h 4803785"/>
                <a:gd name="connsiteX16" fmla="*/ 525492 w 3798754"/>
                <a:gd name="connsiteY16" fmla="*/ 3170102 h 4803785"/>
                <a:gd name="connsiteX17" fmla="*/ 557877 w 3798754"/>
                <a:gd name="connsiteY17" fmla="*/ 1508942 h 4803785"/>
                <a:gd name="connsiteX18" fmla="*/ 1403698 w 3798754"/>
                <a:gd name="connsiteY18" fmla="*/ 105410 h 4803785"/>
                <a:gd name="connsiteX0" fmla="*/ 1403698 w 3798754"/>
                <a:gd name="connsiteY0" fmla="*/ 118123 h 4816498"/>
                <a:gd name="connsiteX1" fmla="*/ 2146012 w 3798754"/>
                <a:gd name="connsiteY1" fmla="*/ 121162 h 4816498"/>
                <a:gd name="connsiteX2" fmla="*/ 2849139 w 3798754"/>
                <a:gd name="connsiteY2" fmla="*/ 945528 h 4816498"/>
                <a:gd name="connsiteX3" fmla="*/ 3710969 w 3798754"/>
                <a:gd name="connsiteY3" fmla="*/ 1153355 h 4816498"/>
                <a:gd name="connsiteX4" fmla="*/ 3621116 w 3798754"/>
                <a:gd name="connsiteY4" fmla="*/ 1654368 h 4816498"/>
                <a:gd name="connsiteX5" fmla="*/ 2562255 w 3798754"/>
                <a:gd name="connsiteY5" fmla="*/ 1384493 h 4816498"/>
                <a:gd name="connsiteX6" fmla="*/ 2209512 w 3798754"/>
                <a:gd name="connsiteY6" fmla="*/ 1026355 h 4816498"/>
                <a:gd name="connsiteX7" fmla="*/ 1744692 w 3798754"/>
                <a:gd name="connsiteY7" fmla="*/ 1902655 h 4816498"/>
                <a:gd name="connsiteX8" fmla="*/ 2666712 w 3798754"/>
                <a:gd name="connsiteY8" fmla="*/ 2382715 h 4816498"/>
                <a:gd name="connsiteX9" fmla="*/ 2864832 w 3798754"/>
                <a:gd name="connsiteY9" fmla="*/ 3708593 h 4816498"/>
                <a:gd name="connsiteX10" fmla="*/ 2247612 w 3798754"/>
                <a:gd name="connsiteY10" fmla="*/ 3754314 h 4816498"/>
                <a:gd name="connsiteX11" fmla="*/ 2079972 w 3798754"/>
                <a:gd name="connsiteY11" fmla="*/ 2740855 h 4816498"/>
                <a:gd name="connsiteX12" fmla="*/ 1173192 w 3798754"/>
                <a:gd name="connsiteY12" fmla="*/ 2382715 h 4816498"/>
                <a:gd name="connsiteX13" fmla="*/ 1173192 w 3798754"/>
                <a:gd name="connsiteY13" fmla="*/ 3380935 h 4816498"/>
                <a:gd name="connsiteX14" fmla="*/ 563592 w 3798754"/>
                <a:gd name="connsiteY14" fmla="*/ 4706815 h 4816498"/>
                <a:gd name="connsiteX15" fmla="*/ 1618 w 3798754"/>
                <a:gd name="connsiteY15" fmla="*/ 4432494 h 4816498"/>
                <a:gd name="connsiteX16" fmla="*/ 525492 w 3798754"/>
                <a:gd name="connsiteY16" fmla="*/ 3182815 h 4816498"/>
                <a:gd name="connsiteX17" fmla="*/ 557877 w 3798754"/>
                <a:gd name="connsiteY17" fmla="*/ 1521655 h 4816498"/>
                <a:gd name="connsiteX18" fmla="*/ 1403698 w 3798754"/>
                <a:gd name="connsiteY18" fmla="*/ 118123 h 4816498"/>
                <a:gd name="connsiteX0" fmla="*/ 1403698 w 3801621"/>
                <a:gd name="connsiteY0" fmla="*/ 118123 h 4816498"/>
                <a:gd name="connsiteX1" fmla="*/ 2146012 w 3801621"/>
                <a:gd name="connsiteY1" fmla="*/ 121162 h 4816498"/>
                <a:gd name="connsiteX2" fmla="*/ 2849139 w 3801621"/>
                <a:gd name="connsiteY2" fmla="*/ 945528 h 4816498"/>
                <a:gd name="connsiteX3" fmla="*/ 3715731 w 3801621"/>
                <a:gd name="connsiteY3" fmla="*/ 1181930 h 4816498"/>
                <a:gd name="connsiteX4" fmla="*/ 3621116 w 3801621"/>
                <a:gd name="connsiteY4" fmla="*/ 1654368 h 4816498"/>
                <a:gd name="connsiteX5" fmla="*/ 2562255 w 3801621"/>
                <a:gd name="connsiteY5" fmla="*/ 1384493 h 4816498"/>
                <a:gd name="connsiteX6" fmla="*/ 2209512 w 3801621"/>
                <a:gd name="connsiteY6" fmla="*/ 1026355 h 4816498"/>
                <a:gd name="connsiteX7" fmla="*/ 1744692 w 3801621"/>
                <a:gd name="connsiteY7" fmla="*/ 1902655 h 4816498"/>
                <a:gd name="connsiteX8" fmla="*/ 2666712 w 3801621"/>
                <a:gd name="connsiteY8" fmla="*/ 2382715 h 4816498"/>
                <a:gd name="connsiteX9" fmla="*/ 2864832 w 3801621"/>
                <a:gd name="connsiteY9" fmla="*/ 3708593 h 4816498"/>
                <a:gd name="connsiteX10" fmla="*/ 2247612 w 3801621"/>
                <a:gd name="connsiteY10" fmla="*/ 3754314 h 4816498"/>
                <a:gd name="connsiteX11" fmla="*/ 2079972 w 3801621"/>
                <a:gd name="connsiteY11" fmla="*/ 2740855 h 4816498"/>
                <a:gd name="connsiteX12" fmla="*/ 1173192 w 3801621"/>
                <a:gd name="connsiteY12" fmla="*/ 2382715 h 4816498"/>
                <a:gd name="connsiteX13" fmla="*/ 1173192 w 3801621"/>
                <a:gd name="connsiteY13" fmla="*/ 3380935 h 4816498"/>
                <a:gd name="connsiteX14" fmla="*/ 563592 w 3801621"/>
                <a:gd name="connsiteY14" fmla="*/ 4706815 h 4816498"/>
                <a:gd name="connsiteX15" fmla="*/ 1618 w 3801621"/>
                <a:gd name="connsiteY15" fmla="*/ 4432494 h 4816498"/>
                <a:gd name="connsiteX16" fmla="*/ 525492 w 3801621"/>
                <a:gd name="connsiteY16" fmla="*/ 3182815 h 4816498"/>
                <a:gd name="connsiteX17" fmla="*/ 557877 w 3801621"/>
                <a:gd name="connsiteY17" fmla="*/ 1521655 h 4816498"/>
                <a:gd name="connsiteX18" fmla="*/ 1403698 w 3801621"/>
                <a:gd name="connsiteY18" fmla="*/ 118123 h 4816498"/>
                <a:gd name="connsiteX0" fmla="*/ 1403698 w 3801621"/>
                <a:gd name="connsiteY0" fmla="*/ 118123 h 4816498"/>
                <a:gd name="connsiteX1" fmla="*/ 2146012 w 3801621"/>
                <a:gd name="connsiteY1" fmla="*/ 121162 h 4816498"/>
                <a:gd name="connsiteX2" fmla="*/ 2849139 w 3801621"/>
                <a:gd name="connsiteY2" fmla="*/ 945528 h 4816498"/>
                <a:gd name="connsiteX3" fmla="*/ 3715731 w 3801621"/>
                <a:gd name="connsiteY3" fmla="*/ 1181930 h 4816498"/>
                <a:gd name="connsiteX4" fmla="*/ 3621116 w 3801621"/>
                <a:gd name="connsiteY4" fmla="*/ 1654368 h 4816498"/>
                <a:gd name="connsiteX5" fmla="*/ 2562255 w 3801621"/>
                <a:gd name="connsiteY5" fmla="*/ 1384493 h 4816498"/>
                <a:gd name="connsiteX6" fmla="*/ 2209512 w 3801621"/>
                <a:gd name="connsiteY6" fmla="*/ 1026355 h 4816498"/>
                <a:gd name="connsiteX7" fmla="*/ 1744692 w 3801621"/>
                <a:gd name="connsiteY7" fmla="*/ 1902655 h 4816498"/>
                <a:gd name="connsiteX8" fmla="*/ 2666712 w 3801621"/>
                <a:gd name="connsiteY8" fmla="*/ 2382715 h 4816498"/>
                <a:gd name="connsiteX9" fmla="*/ 2864832 w 3801621"/>
                <a:gd name="connsiteY9" fmla="*/ 3708593 h 4816498"/>
                <a:gd name="connsiteX10" fmla="*/ 2247612 w 3801621"/>
                <a:gd name="connsiteY10" fmla="*/ 3754314 h 4816498"/>
                <a:gd name="connsiteX11" fmla="*/ 2079972 w 3801621"/>
                <a:gd name="connsiteY11" fmla="*/ 2740855 h 4816498"/>
                <a:gd name="connsiteX12" fmla="*/ 1173192 w 3801621"/>
                <a:gd name="connsiteY12" fmla="*/ 2382715 h 4816498"/>
                <a:gd name="connsiteX13" fmla="*/ 1173192 w 3801621"/>
                <a:gd name="connsiteY13" fmla="*/ 3380935 h 4816498"/>
                <a:gd name="connsiteX14" fmla="*/ 563592 w 3801621"/>
                <a:gd name="connsiteY14" fmla="*/ 4706815 h 4816498"/>
                <a:gd name="connsiteX15" fmla="*/ 1618 w 3801621"/>
                <a:gd name="connsiteY15" fmla="*/ 4432494 h 4816498"/>
                <a:gd name="connsiteX16" fmla="*/ 525492 w 3801621"/>
                <a:gd name="connsiteY16" fmla="*/ 3182815 h 4816498"/>
                <a:gd name="connsiteX17" fmla="*/ 557877 w 3801621"/>
                <a:gd name="connsiteY17" fmla="*/ 1521655 h 4816498"/>
                <a:gd name="connsiteX18" fmla="*/ 1403698 w 3801621"/>
                <a:gd name="connsiteY18" fmla="*/ 118123 h 4816498"/>
                <a:gd name="connsiteX0" fmla="*/ 1403698 w 3801621"/>
                <a:gd name="connsiteY0" fmla="*/ 118123 h 4816498"/>
                <a:gd name="connsiteX1" fmla="*/ 2146012 w 3801621"/>
                <a:gd name="connsiteY1" fmla="*/ 121162 h 4816498"/>
                <a:gd name="connsiteX2" fmla="*/ 2849139 w 3801621"/>
                <a:gd name="connsiteY2" fmla="*/ 945528 h 4816498"/>
                <a:gd name="connsiteX3" fmla="*/ 3715731 w 3801621"/>
                <a:gd name="connsiteY3" fmla="*/ 1181930 h 4816498"/>
                <a:gd name="connsiteX4" fmla="*/ 3621116 w 3801621"/>
                <a:gd name="connsiteY4" fmla="*/ 1654368 h 4816498"/>
                <a:gd name="connsiteX5" fmla="*/ 2562255 w 3801621"/>
                <a:gd name="connsiteY5" fmla="*/ 1384493 h 4816498"/>
                <a:gd name="connsiteX6" fmla="*/ 2209512 w 3801621"/>
                <a:gd name="connsiteY6" fmla="*/ 1026355 h 4816498"/>
                <a:gd name="connsiteX7" fmla="*/ 1744692 w 3801621"/>
                <a:gd name="connsiteY7" fmla="*/ 1902655 h 4816498"/>
                <a:gd name="connsiteX8" fmla="*/ 2666712 w 3801621"/>
                <a:gd name="connsiteY8" fmla="*/ 2382715 h 4816498"/>
                <a:gd name="connsiteX9" fmla="*/ 2864832 w 3801621"/>
                <a:gd name="connsiteY9" fmla="*/ 3708593 h 4816498"/>
                <a:gd name="connsiteX10" fmla="*/ 2247612 w 3801621"/>
                <a:gd name="connsiteY10" fmla="*/ 3754314 h 4816498"/>
                <a:gd name="connsiteX11" fmla="*/ 2079972 w 3801621"/>
                <a:gd name="connsiteY11" fmla="*/ 2740855 h 4816498"/>
                <a:gd name="connsiteX12" fmla="*/ 1173192 w 3801621"/>
                <a:gd name="connsiteY12" fmla="*/ 2382715 h 4816498"/>
                <a:gd name="connsiteX13" fmla="*/ 1173192 w 3801621"/>
                <a:gd name="connsiteY13" fmla="*/ 3380935 h 4816498"/>
                <a:gd name="connsiteX14" fmla="*/ 563592 w 3801621"/>
                <a:gd name="connsiteY14" fmla="*/ 4706815 h 4816498"/>
                <a:gd name="connsiteX15" fmla="*/ 1618 w 3801621"/>
                <a:gd name="connsiteY15" fmla="*/ 4432494 h 4816498"/>
                <a:gd name="connsiteX16" fmla="*/ 525492 w 3801621"/>
                <a:gd name="connsiteY16" fmla="*/ 3182815 h 4816498"/>
                <a:gd name="connsiteX17" fmla="*/ 557877 w 3801621"/>
                <a:gd name="connsiteY17" fmla="*/ 1521655 h 4816498"/>
                <a:gd name="connsiteX18" fmla="*/ 1403698 w 3801621"/>
                <a:gd name="connsiteY18" fmla="*/ 118123 h 4816498"/>
                <a:gd name="connsiteX0" fmla="*/ 1403698 w 3799827"/>
                <a:gd name="connsiteY0" fmla="*/ 118123 h 4816498"/>
                <a:gd name="connsiteX1" fmla="*/ 2146012 w 3799827"/>
                <a:gd name="connsiteY1" fmla="*/ 121162 h 4816498"/>
                <a:gd name="connsiteX2" fmla="*/ 2874787 w 3799827"/>
                <a:gd name="connsiteY2" fmla="*/ 910775 h 4816498"/>
                <a:gd name="connsiteX3" fmla="*/ 3715731 w 3799827"/>
                <a:gd name="connsiteY3" fmla="*/ 1181930 h 4816498"/>
                <a:gd name="connsiteX4" fmla="*/ 3621116 w 3799827"/>
                <a:gd name="connsiteY4" fmla="*/ 1654368 h 4816498"/>
                <a:gd name="connsiteX5" fmla="*/ 2562255 w 3799827"/>
                <a:gd name="connsiteY5" fmla="*/ 1384493 h 4816498"/>
                <a:gd name="connsiteX6" fmla="*/ 2209512 w 3799827"/>
                <a:gd name="connsiteY6" fmla="*/ 1026355 h 4816498"/>
                <a:gd name="connsiteX7" fmla="*/ 1744692 w 3799827"/>
                <a:gd name="connsiteY7" fmla="*/ 1902655 h 4816498"/>
                <a:gd name="connsiteX8" fmla="*/ 2666712 w 3799827"/>
                <a:gd name="connsiteY8" fmla="*/ 2382715 h 4816498"/>
                <a:gd name="connsiteX9" fmla="*/ 2864832 w 3799827"/>
                <a:gd name="connsiteY9" fmla="*/ 3708593 h 4816498"/>
                <a:gd name="connsiteX10" fmla="*/ 2247612 w 3799827"/>
                <a:gd name="connsiteY10" fmla="*/ 3754314 h 4816498"/>
                <a:gd name="connsiteX11" fmla="*/ 2079972 w 3799827"/>
                <a:gd name="connsiteY11" fmla="*/ 2740855 h 4816498"/>
                <a:gd name="connsiteX12" fmla="*/ 1173192 w 3799827"/>
                <a:gd name="connsiteY12" fmla="*/ 2382715 h 4816498"/>
                <a:gd name="connsiteX13" fmla="*/ 1173192 w 3799827"/>
                <a:gd name="connsiteY13" fmla="*/ 3380935 h 4816498"/>
                <a:gd name="connsiteX14" fmla="*/ 563592 w 3799827"/>
                <a:gd name="connsiteY14" fmla="*/ 4706815 h 4816498"/>
                <a:gd name="connsiteX15" fmla="*/ 1618 w 3799827"/>
                <a:gd name="connsiteY15" fmla="*/ 4432494 h 4816498"/>
                <a:gd name="connsiteX16" fmla="*/ 525492 w 3799827"/>
                <a:gd name="connsiteY16" fmla="*/ 3182815 h 4816498"/>
                <a:gd name="connsiteX17" fmla="*/ 557877 w 3799827"/>
                <a:gd name="connsiteY17" fmla="*/ 1521655 h 4816498"/>
                <a:gd name="connsiteX18" fmla="*/ 1403698 w 3799827"/>
                <a:gd name="connsiteY18" fmla="*/ 118123 h 4816498"/>
                <a:gd name="connsiteX0" fmla="*/ 1403698 w 3799827"/>
                <a:gd name="connsiteY0" fmla="*/ 118123 h 4816498"/>
                <a:gd name="connsiteX1" fmla="*/ 2146012 w 3799827"/>
                <a:gd name="connsiteY1" fmla="*/ 121162 h 4816498"/>
                <a:gd name="connsiteX2" fmla="*/ 2874787 w 3799827"/>
                <a:gd name="connsiteY2" fmla="*/ 910775 h 4816498"/>
                <a:gd name="connsiteX3" fmla="*/ 3715731 w 3799827"/>
                <a:gd name="connsiteY3" fmla="*/ 1181930 h 4816498"/>
                <a:gd name="connsiteX4" fmla="*/ 3621116 w 3799827"/>
                <a:gd name="connsiteY4" fmla="*/ 1654368 h 4816498"/>
                <a:gd name="connsiteX5" fmla="*/ 2562255 w 3799827"/>
                <a:gd name="connsiteY5" fmla="*/ 1384493 h 4816498"/>
                <a:gd name="connsiteX6" fmla="*/ 2209512 w 3799827"/>
                <a:gd name="connsiteY6" fmla="*/ 1026355 h 4816498"/>
                <a:gd name="connsiteX7" fmla="*/ 1744692 w 3799827"/>
                <a:gd name="connsiteY7" fmla="*/ 1902655 h 4816498"/>
                <a:gd name="connsiteX8" fmla="*/ 2666712 w 3799827"/>
                <a:gd name="connsiteY8" fmla="*/ 2382715 h 4816498"/>
                <a:gd name="connsiteX9" fmla="*/ 2864832 w 3799827"/>
                <a:gd name="connsiteY9" fmla="*/ 3708593 h 4816498"/>
                <a:gd name="connsiteX10" fmla="*/ 2247612 w 3799827"/>
                <a:gd name="connsiteY10" fmla="*/ 3754314 h 4816498"/>
                <a:gd name="connsiteX11" fmla="*/ 2079972 w 3799827"/>
                <a:gd name="connsiteY11" fmla="*/ 2740855 h 4816498"/>
                <a:gd name="connsiteX12" fmla="*/ 1173192 w 3799827"/>
                <a:gd name="connsiteY12" fmla="*/ 2382715 h 4816498"/>
                <a:gd name="connsiteX13" fmla="*/ 1173192 w 3799827"/>
                <a:gd name="connsiteY13" fmla="*/ 3380935 h 4816498"/>
                <a:gd name="connsiteX14" fmla="*/ 563592 w 3799827"/>
                <a:gd name="connsiteY14" fmla="*/ 4706815 h 4816498"/>
                <a:gd name="connsiteX15" fmla="*/ 1618 w 3799827"/>
                <a:gd name="connsiteY15" fmla="*/ 4432494 h 4816498"/>
                <a:gd name="connsiteX16" fmla="*/ 525492 w 3799827"/>
                <a:gd name="connsiteY16" fmla="*/ 3182815 h 4816498"/>
                <a:gd name="connsiteX17" fmla="*/ 557877 w 3799827"/>
                <a:gd name="connsiteY17" fmla="*/ 1521655 h 4816498"/>
                <a:gd name="connsiteX18" fmla="*/ 1403698 w 3799827"/>
                <a:gd name="connsiteY18" fmla="*/ 118123 h 4816498"/>
                <a:gd name="connsiteX0" fmla="*/ 1403698 w 3799827"/>
                <a:gd name="connsiteY0" fmla="*/ 118123 h 4816498"/>
                <a:gd name="connsiteX1" fmla="*/ 2146012 w 3799827"/>
                <a:gd name="connsiteY1" fmla="*/ 121162 h 4816498"/>
                <a:gd name="connsiteX2" fmla="*/ 2874787 w 3799827"/>
                <a:gd name="connsiteY2" fmla="*/ 910775 h 4816498"/>
                <a:gd name="connsiteX3" fmla="*/ 3715731 w 3799827"/>
                <a:gd name="connsiteY3" fmla="*/ 1181930 h 4816498"/>
                <a:gd name="connsiteX4" fmla="*/ 3621116 w 3799827"/>
                <a:gd name="connsiteY4" fmla="*/ 1654368 h 4816498"/>
                <a:gd name="connsiteX5" fmla="*/ 2562255 w 3799827"/>
                <a:gd name="connsiteY5" fmla="*/ 1384493 h 4816498"/>
                <a:gd name="connsiteX6" fmla="*/ 2209512 w 3799827"/>
                <a:gd name="connsiteY6" fmla="*/ 1026355 h 4816498"/>
                <a:gd name="connsiteX7" fmla="*/ 1744692 w 3799827"/>
                <a:gd name="connsiteY7" fmla="*/ 1902655 h 4816498"/>
                <a:gd name="connsiteX8" fmla="*/ 2666712 w 3799827"/>
                <a:gd name="connsiteY8" fmla="*/ 2382715 h 4816498"/>
                <a:gd name="connsiteX9" fmla="*/ 2864832 w 3799827"/>
                <a:gd name="connsiteY9" fmla="*/ 3708593 h 4816498"/>
                <a:gd name="connsiteX10" fmla="*/ 2247612 w 3799827"/>
                <a:gd name="connsiteY10" fmla="*/ 3754314 h 4816498"/>
                <a:gd name="connsiteX11" fmla="*/ 2079972 w 3799827"/>
                <a:gd name="connsiteY11" fmla="*/ 2740855 h 4816498"/>
                <a:gd name="connsiteX12" fmla="*/ 1173192 w 3799827"/>
                <a:gd name="connsiteY12" fmla="*/ 2382715 h 4816498"/>
                <a:gd name="connsiteX13" fmla="*/ 1173192 w 3799827"/>
                <a:gd name="connsiteY13" fmla="*/ 3380935 h 4816498"/>
                <a:gd name="connsiteX14" fmla="*/ 563592 w 3799827"/>
                <a:gd name="connsiteY14" fmla="*/ 4706815 h 4816498"/>
                <a:gd name="connsiteX15" fmla="*/ 1618 w 3799827"/>
                <a:gd name="connsiteY15" fmla="*/ 4432494 h 4816498"/>
                <a:gd name="connsiteX16" fmla="*/ 525492 w 3799827"/>
                <a:gd name="connsiteY16" fmla="*/ 3182815 h 4816498"/>
                <a:gd name="connsiteX17" fmla="*/ 557877 w 3799827"/>
                <a:gd name="connsiteY17" fmla="*/ 1521655 h 4816498"/>
                <a:gd name="connsiteX18" fmla="*/ 1403698 w 3799827"/>
                <a:gd name="connsiteY18" fmla="*/ 118123 h 4816498"/>
                <a:gd name="connsiteX0" fmla="*/ 1403698 w 3799827"/>
                <a:gd name="connsiteY0" fmla="*/ 118123 h 4816498"/>
                <a:gd name="connsiteX1" fmla="*/ 2146012 w 3799827"/>
                <a:gd name="connsiteY1" fmla="*/ 121162 h 4816498"/>
                <a:gd name="connsiteX2" fmla="*/ 2874787 w 3799827"/>
                <a:gd name="connsiteY2" fmla="*/ 910775 h 4816498"/>
                <a:gd name="connsiteX3" fmla="*/ 3715731 w 3799827"/>
                <a:gd name="connsiteY3" fmla="*/ 1181930 h 4816498"/>
                <a:gd name="connsiteX4" fmla="*/ 3621116 w 3799827"/>
                <a:gd name="connsiteY4" fmla="*/ 1654368 h 4816498"/>
                <a:gd name="connsiteX5" fmla="*/ 2562255 w 3799827"/>
                <a:gd name="connsiteY5" fmla="*/ 1384493 h 4816498"/>
                <a:gd name="connsiteX6" fmla="*/ 2209512 w 3799827"/>
                <a:gd name="connsiteY6" fmla="*/ 1026355 h 4816498"/>
                <a:gd name="connsiteX7" fmla="*/ 1744692 w 3799827"/>
                <a:gd name="connsiteY7" fmla="*/ 1902655 h 4816498"/>
                <a:gd name="connsiteX8" fmla="*/ 2666712 w 3799827"/>
                <a:gd name="connsiteY8" fmla="*/ 2382715 h 4816498"/>
                <a:gd name="connsiteX9" fmla="*/ 2864832 w 3799827"/>
                <a:gd name="connsiteY9" fmla="*/ 3708593 h 4816498"/>
                <a:gd name="connsiteX10" fmla="*/ 2247612 w 3799827"/>
                <a:gd name="connsiteY10" fmla="*/ 3754314 h 4816498"/>
                <a:gd name="connsiteX11" fmla="*/ 2079972 w 3799827"/>
                <a:gd name="connsiteY11" fmla="*/ 2740855 h 4816498"/>
                <a:gd name="connsiteX12" fmla="*/ 1173192 w 3799827"/>
                <a:gd name="connsiteY12" fmla="*/ 2382715 h 4816498"/>
                <a:gd name="connsiteX13" fmla="*/ 1173192 w 3799827"/>
                <a:gd name="connsiteY13" fmla="*/ 3380935 h 4816498"/>
                <a:gd name="connsiteX14" fmla="*/ 563592 w 3799827"/>
                <a:gd name="connsiteY14" fmla="*/ 4706815 h 4816498"/>
                <a:gd name="connsiteX15" fmla="*/ 1618 w 3799827"/>
                <a:gd name="connsiteY15" fmla="*/ 4432494 h 4816498"/>
                <a:gd name="connsiteX16" fmla="*/ 525492 w 3799827"/>
                <a:gd name="connsiteY16" fmla="*/ 3182815 h 4816498"/>
                <a:gd name="connsiteX17" fmla="*/ 557877 w 3799827"/>
                <a:gd name="connsiteY17" fmla="*/ 1521655 h 4816498"/>
                <a:gd name="connsiteX18" fmla="*/ 1403698 w 3799827"/>
                <a:gd name="connsiteY18" fmla="*/ 118123 h 4816498"/>
                <a:gd name="connsiteX0" fmla="*/ 1403698 w 3799827"/>
                <a:gd name="connsiteY0" fmla="*/ 118123 h 4816498"/>
                <a:gd name="connsiteX1" fmla="*/ 2146012 w 3799827"/>
                <a:gd name="connsiteY1" fmla="*/ 121162 h 4816498"/>
                <a:gd name="connsiteX2" fmla="*/ 2874787 w 3799827"/>
                <a:gd name="connsiteY2" fmla="*/ 910775 h 4816498"/>
                <a:gd name="connsiteX3" fmla="*/ 3715731 w 3799827"/>
                <a:gd name="connsiteY3" fmla="*/ 1181930 h 4816498"/>
                <a:gd name="connsiteX4" fmla="*/ 3621116 w 3799827"/>
                <a:gd name="connsiteY4" fmla="*/ 1654368 h 4816498"/>
                <a:gd name="connsiteX5" fmla="*/ 2562255 w 3799827"/>
                <a:gd name="connsiteY5" fmla="*/ 1384493 h 4816498"/>
                <a:gd name="connsiteX6" fmla="*/ 2209512 w 3799827"/>
                <a:gd name="connsiteY6" fmla="*/ 1026355 h 4816498"/>
                <a:gd name="connsiteX7" fmla="*/ 1744692 w 3799827"/>
                <a:gd name="connsiteY7" fmla="*/ 1902655 h 4816498"/>
                <a:gd name="connsiteX8" fmla="*/ 2666712 w 3799827"/>
                <a:gd name="connsiteY8" fmla="*/ 2382715 h 4816498"/>
                <a:gd name="connsiteX9" fmla="*/ 2864832 w 3799827"/>
                <a:gd name="connsiteY9" fmla="*/ 3708593 h 4816498"/>
                <a:gd name="connsiteX10" fmla="*/ 2247612 w 3799827"/>
                <a:gd name="connsiteY10" fmla="*/ 3754314 h 4816498"/>
                <a:gd name="connsiteX11" fmla="*/ 2079972 w 3799827"/>
                <a:gd name="connsiteY11" fmla="*/ 2740855 h 4816498"/>
                <a:gd name="connsiteX12" fmla="*/ 1173192 w 3799827"/>
                <a:gd name="connsiteY12" fmla="*/ 2382715 h 4816498"/>
                <a:gd name="connsiteX13" fmla="*/ 1173192 w 3799827"/>
                <a:gd name="connsiteY13" fmla="*/ 3380935 h 4816498"/>
                <a:gd name="connsiteX14" fmla="*/ 563592 w 3799827"/>
                <a:gd name="connsiteY14" fmla="*/ 4706815 h 4816498"/>
                <a:gd name="connsiteX15" fmla="*/ 1618 w 3799827"/>
                <a:gd name="connsiteY15" fmla="*/ 4432494 h 4816498"/>
                <a:gd name="connsiteX16" fmla="*/ 525492 w 3799827"/>
                <a:gd name="connsiteY16" fmla="*/ 3182815 h 4816498"/>
                <a:gd name="connsiteX17" fmla="*/ 557877 w 3799827"/>
                <a:gd name="connsiteY17" fmla="*/ 1521655 h 4816498"/>
                <a:gd name="connsiteX18" fmla="*/ 1403698 w 3799827"/>
                <a:gd name="connsiteY18" fmla="*/ 118123 h 481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99827" h="4816498">
                  <a:moveTo>
                    <a:pt x="1403698" y="118123"/>
                  </a:moveTo>
                  <a:cubicBezTo>
                    <a:pt x="1485613" y="-24268"/>
                    <a:pt x="2010757" y="-54900"/>
                    <a:pt x="2146012" y="121162"/>
                  </a:cubicBezTo>
                  <a:cubicBezTo>
                    <a:pt x="2525727" y="461531"/>
                    <a:pt x="2578970" y="647097"/>
                    <a:pt x="2874787" y="910775"/>
                  </a:cubicBezTo>
                  <a:cubicBezTo>
                    <a:pt x="3170604" y="1174453"/>
                    <a:pt x="3420356" y="884232"/>
                    <a:pt x="3715731" y="1181930"/>
                  </a:cubicBezTo>
                  <a:cubicBezTo>
                    <a:pt x="3840119" y="1305862"/>
                    <a:pt x="3840615" y="1650242"/>
                    <a:pt x="3621116" y="1654368"/>
                  </a:cubicBezTo>
                  <a:cubicBezTo>
                    <a:pt x="3415905" y="1658495"/>
                    <a:pt x="2752543" y="1438891"/>
                    <a:pt x="2562255" y="1384493"/>
                  </a:cubicBezTo>
                  <a:cubicBezTo>
                    <a:pt x="2371967" y="1330095"/>
                    <a:pt x="2311574" y="861800"/>
                    <a:pt x="2209512" y="1026355"/>
                  </a:cubicBezTo>
                  <a:cubicBezTo>
                    <a:pt x="2107450" y="1190910"/>
                    <a:pt x="1718518" y="1871772"/>
                    <a:pt x="1744692" y="1902655"/>
                  </a:cubicBezTo>
                  <a:cubicBezTo>
                    <a:pt x="1770866" y="1933538"/>
                    <a:pt x="2632422" y="2248731"/>
                    <a:pt x="2666712" y="2382715"/>
                  </a:cubicBezTo>
                  <a:cubicBezTo>
                    <a:pt x="2701002" y="2516699"/>
                    <a:pt x="2883489" y="3525396"/>
                    <a:pt x="2864832" y="3708593"/>
                  </a:cubicBezTo>
                  <a:cubicBezTo>
                    <a:pt x="2846175" y="3891790"/>
                    <a:pt x="2383745" y="4015298"/>
                    <a:pt x="2247612" y="3754314"/>
                  </a:cubicBezTo>
                  <a:cubicBezTo>
                    <a:pt x="2111479" y="3493330"/>
                    <a:pt x="2158319" y="2786575"/>
                    <a:pt x="2079972" y="2740855"/>
                  </a:cubicBezTo>
                  <a:cubicBezTo>
                    <a:pt x="2001625" y="2695135"/>
                    <a:pt x="1189944" y="2274765"/>
                    <a:pt x="1173192" y="2382715"/>
                  </a:cubicBezTo>
                  <a:cubicBezTo>
                    <a:pt x="1156440" y="2490665"/>
                    <a:pt x="1264632" y="3092645"/>
                    <a:pt x="1173192" y="3380935"/>
                  </a:cubicBezTo>
                  <a:cubicBezTo>
                    <a:pt x="1027142" y="3765745"/>
                    <a:pt x="701704" y="4476945"/>
                    <a:pt x="563592" y="4706815"/>
                  </a:cubicBezTo>
                  <a:cubicBezTo>
                    <a:pt x="396587" y="4887155"/>
                    <a:pt x="-29497" y="4876994"/>
                    <a:pt x="1618" y="4432494"/>
                  </a:cubicBezTo>
                  <a:cubicBezTo>
                    <a:pt x="117823" y="3980374"/>
                    <a:pt x="447387" y="3589215"/>
                    <a:pt x="525492" y="3182815"/>
                  </a:cubicBezTo>
                  <a:cubicBezTo>
                    <a:pt x="594072" y="2649415"/>
                    <a:pt x="533112" y="1691049"/>
                    <a:pt x="557877" y="1521655"/>
                  </a:cubicBezTo>
                  <a:cubicBezTo>
                    <a:pt x="582642" y="1352261"/>
                    <a:pt x="1118583" y="585967"/>
                    <a:pt x="1403698" y="118123"/>
                  </a:cubicBezTo>
                  <a:close/>
                </a:path>
              </a:pathLst>
            </a:custGeom>
            <a:grpFill/>
            <a:ln>
              <a:noFill/>
            </a:ln>
            <a:effectLst>
              <a:innerShdw blurRad="76200">
                <a:schemeClr val="accent3">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sz="1350" dirty="0">
                <a:solidFill>
                  <a:prstClr val="white"/>
                </a:solidFill>
              </a:endParaRPr>
            </a:p>
          </p:txBody>
        </p:sp>
        <p:sp>
          <p:nvSpPr>
            <p:cNvPr id="29" name="Oval 28"/>
            <p:cNvSpPr/>
            <p:nvPr/>
          </p:nvSpPr>
          <p:spPr>
            <a:xfrm>
              <a:off x="3044702" y="3144965"/>
              <a:ext cx="191642" cy="191591"/>
            </a:xfrm>
            <a:prstGeom prst="ellipse">
              <a:avLst/>
            </a:prstGeom>
            <a:grpFill/>
            <a:ln>
              <a:noFill/>
            </a:ln>
            <a:effectLst>
              <a:innerShdw blurRad="76200">
                <a:schemeClr val="accent3">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sz="1350" dirty="0">
                <a:solidFill>
                  <a:prstClr val="white"/>
                </a:solidFill>
              </a:endParaRPr>
            </a:p>
          </p:txBody>
        </p:sp>
      </p:grpSp>
      <p:grpSp>
        <p:nvGrpSpPr>
          <p:cNvPr id="30" name="Group 29"/>
          <p:cNvGrpSpPr/>
          <p:nvPr/>
        </p:nvGrpSpPr>
        <p:grpSpPr>
          <a:xfrm flipH="1">
            <a:off x="6420862" y="5845408"/>
            <a:ext cx="605279" cy="547620"/>
            <a:chOff x="1736547" y="5200795"/>
            <a:chExt cx="987511" cy="1432498"/>
          </a:xfrm>
          <a:solidFill>
            <a:srgbClr val="0066FF"/>
          </a:solidFill>
        </p:grpSpPr>
        <p:sp>
          <p:nvSpPr>
            <p:cNvPr id="31" name="Rectangle 4"/>
            <p:cNvSpPr/>
            <p:nvPr/>
          </p:nvSpPr>
          <p:spPr>
            <a:xfrm>
              <a:off x="1736547" y="5446647"/>
              <a:ext cx="987511" cy="1186646"/>
            </a:xfrm>
            <a:custGeom>
              <a:avLst/>
              <a:gdLst>
                <a:gd name="connsiteX0" fmla="*/ 0 w 3923846"/>
                <a:gd name="connsiteY0" fmla="*/ 0 h 4885871"/>
                <a:gd name="connsiteX1" fmla="*/ 3923846 w 3923846"/>
                <a:gd name="connsiteY1" fmla="*/ 0 h 4885871"/>
                <a:gd name="connsiteX2" fmla="*/ 3923846 w 3923846"/>
                <a:gd name="connsiteY2" fmla="*/ 4885871 h 4885871"/>
                <a:gd name="connsiteX3" fmla="*/ 0 w 3923846"/>
                <a:gd name="connsiteY3" fmla="*/ 4885871 h 4885871"/>
                <a:gd name="connsiteX4" fmla="*/ 0 w 3923846"/>
                <a:gd name="connsiteY4"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0 w 3923846"/>
                <a:gd name="connsiteY4" fmla="*/ 4885871 h 4885871"/>
                <a:gd name="connsiteX5" fmla="*/ 0 w 3923846"/>
                <a:gd name="connsiteY5"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912494 w 3923846"/>
                <a:gd name="connsiteY4" fmla="*/ 4733472 h 4885871"/>
                <a:gd name="connsiteX5" fmla="*/ 0 w 3923846"/>
                <a:gd name="connsiteY5" fmla="*/ 4885871 h 4885871"/>
                <a:gd name="connsiteX6" fmla="*/ 0 w 3923846"/>
                <a:gd name="connsiteY6"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912494 w 3923846"/>
                <a:gd name="connsiteY4" fmla="*/ 4733472 h 4885871"/>
                <a:gd name="connsiteX5" fmla="*/ 342900 w 3923846"/>
                <a:gd name="connsiteY5" fmla="*/ 4428671 h 4885871"/>
                <a:gd name="connsiteX6" fmla="*/ 0 w 3923846"/>
                <a:gd name="connsiteY6"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912494 w 3923846"/>
                <a:gd name="connsiteY4" fmla="*/ 4733472 h 4885871"/>
                <a:gd name="connsiteX5" fmla="*/ 342900 w 3923846"/>
                <a:gd name="connsiteY5" fmla="*/ 4428671 h 4885871"/>
                <a:gd name="connsiteX6" fmla="*/ 0 w 3923846"/>
                <a:gd name="connsiteY6"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912494 w 3923846"/>
                <a:gd name="connsiteY4" fmla="*/ 4733472 h 4885871"/>
                <a:gd name="connsiteX5" fmla="*/ 342900 w 3923846"/>
                <a:gd name="connsiteY5" fmla="*/ 4428671 h 4885871"/>
                <a:gd name="connsiteX6" fmla="*/ 0 w 3923846"/>
                <a:gd name="connsiteY6"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12494 w 3923846"/>
                <a:gd name="connsiteY5" fmla="*/ 4733472 h 4885871"/>
                <a:gd name="connsiteX6" fmla="*/ 342900 w 3923846"/>
                <a:gd name="connsiteY6" fmla="*/ 4428671 h 4885871"/>
                <a:gd name="connsiteX7" fmla="*/ 0 w 3923846"/>
                <a:gd name="connsiteY7"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12494 w 3923846"/>
                <a:gd name="connsiteY5" fmla="*/ 4733472 h 4885871"/>
                <a:gd name="connsiteX6" fmla="*/ 342900 w 3923846"/>
                <a:gd name="connsiteY6" fmla="*/ 4428671 h 4885871"/>
                <a:gd name="connsiteX7" fmla="*/ 0 w 3923846"/>
                <a:gd name="connsiteY7"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12494 w 3923846"/>
                <a:gd name="connsiteY5" fmla="*/ 4733472 h 4885871"/>
                <a:gd name="connsiteX6" fmla="*/ 342900 w 3923846"/>
                <a:gd name="connsiteY6" fmla="*/ 4428671 h 4885871"/>
                <a:gd name="connsiteX7" fmla="*/ 0 w 3923846"/>
                <a:gd name="connsiteY7"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12494 w 3923846"/>
                <a:gd name="connsiteY5" fmla="*/ 4733472 h 4885871"/>
                <a:gd name="connsiteX6" fmla="*/ 342900 w 3923846"/>
                <a:gd name="connsiteY6" fmla="*/ 4428671 h 4885871"/>
                <a:gd name="connsiteX7" fmla="*/ 0 w 3923846"/>
                <a:gd name="connsiteY7"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12494 w 3923846"/>
                <a:gd name="connsiteY5" fmla="*/ 4733472 h 4885871"/>
                <a:gd name="connsiteX6" fmla="*/ 342900 w 3923846"/>
                <a:gd name="connsiteY6" fmla="*/ 4428671 h 4885871"/>
                <a:gd name="connsiteX7" fmla="*/ 0 w 3923846"/>
                <a:gd name="connsiteY7"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04874 w 3923846"/>
                <a:gd name="connsiteY5" fmla="*/ 4702992 h 4885871"/>
                <a:gd name="connsiteX6" fmla="*/ 342900 w 3923846"/>
                <a:gd name="connsiteY6" fmla="*/ 4428671 h 4885871"/>
                <a:gd name="connsiteX7" fmla="*/ 0 w 3923846"/>
                <a:gd name="connsiteY7"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0 w 3923846"/>
                <a:gd name="connsiteY8"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0 w 3923846"/>
                <a:gd name="connsiteY8"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2971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0 w 3923846"/>
                <a:gd name="connsiteY8"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1447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0 w 3923846"/>
                <a:gd name="connsiteY8"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1447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889634 w 3923846"/>
                <a:gd name="connsiteY8" fmla="*/ 1517832 h 4885871"/>
                <a:gd name="connsiteX9" fmla="*/ 0 w 3923846"/>
                <a:gd name="connsiteY9"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1447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889634 w 3923846"/>
                <a:gd name="connsiteY8" fmla="*/ 1517832 h 4885871"/>
                <a:gd name="connsiteX9" fmla="*/ 0 w 3923846"/>
                <a:gd name="connsiteY9"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1447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889634 w 3923846"/>
                <a:gd name="connsiteY8" fmla="*/ 1517832 h 4885871"/>
                <a:gd name="connsiteX9" fmla="*/ 0 w 3923846"/>
                <a:gd name="connsiteY9"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1447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889634 w 3923846"/>
                <a:gd name="connsiteY8" fmla="*/ 1517832 h 4885871"/>
                <a:gd name="connsiteX9" fmla="*/ 0 w 3923846"/>
                <a:gd name="connsiteY9"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1447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889634 w 3923846"/>
                <a:gd name="connsiteY8" fmla="*/ 1517832 h 4885871"/>
                <a:gd name="connsiteX9" fmla="*/ 0 w 3923846"/>
                <a:gd name="connsiteY9" fmla="*/ 0 h 4885871"/>
                <a:gd name="connsiteX0" fmla="*/ 0 w 3923846"/>
                <a:gd name="connsiteY0" fmla="*/ 0 h 4885871"/>
                <a:gd name="connsiteX1" fmla="*/ 3923846 w 3923846"/>
                <a:gd name="connsiteY1" fmla="*/ 0 h 4885871"/>
                <a:gd name="connsiteX2" fmla="*/ 3923846 w 3923846"/>
                <a:gd name="connsiteY2" fmla="*/ 4885871 h 4885871"/>
                <a:gd name="connsiteX3" fmla="*/ 1514474 w 3923846"/>
                <a:gd name="connsiteY3" fmla="*/ 2378892 h 4885871"/>
                <a:gd name="connsiteX4" fmla="*/ 1514474 w 3923846"/>
                <a:gd name="connsiteY4" fmla="*/ 3377112 h 4885871"/>
                <a:gd name="connsiteX5" fmla="*/ 904874 w 3923846"/>
                <a:gd name="connsiteY5" fmla="*/ 4702992 h 4885871"/>
                <a:gd name="connsiteX6" fmla="*/ 342900 w 3923846"/>
                <a:gd name="connsiteY6" fmla="*/ 4428671 h 4885871"/>
                <a:gd name="connsiteX7" fmla="*/ 866774 w 3923846"/>
                <a:gd name="connsiteY7" fmla="*/ 3178992 h 4885871"/>
                <a:gd name="connsiteX8" fmla="*/ 889634 w 3923846"/>
                <a:gd name="connsiteY8" fmla="*/ 1517832 h 4885871"/>
                <a:gd name="connsiteX9" fmla="*/ 0 w 3923846"/>
                <a:gd name="connsiteY9" fmla="*/ 0 h 4885871"/>
                <a:gd name="connsiteX0" fmla="*/ 1426558 w 3582564"/>
                <a:gd name="connsiteY0" fmla="*/ 60960 h 4885871"/>
                <a:gd name="connsiteX1" fmla="*/ 3582564 w 3582564"/>
                <a:gd name="connsiteY1" fmla="*/ 0 h 4885871"/>
                <a:gd name="connsiteX2" fmla="*/ 3582564 w 3582564"/>
                <a:gd name="connsiteY2" fmla="*/ 4885871 h 4885871"/>
                <a:gd name="connsiteX3" fmla="*/ 1173192 w 3582564"/>
                <a:gd name="connsiteY3" fmla="*/ 2378892 h 4885871"/>
                <a:gd name="connsiteX4" fmla="*/ 1173192 w 3582564"/>
                <a:gd name="connsiteY4" fmla="*/ 3377112 h 4885871"/>
                <a:gd name="connsiteX5" fmla="*/ 563592 w 3582564"/>
                <a:gd name="connsiteY5" fmla="*/ 4702992 h 4885871"/>
                <a:gd name="connsiteX6" fmla="*/ 1618 w 3582564"/>
                <a:gd name="connsiteY6" fmla="*/ 4428671 h 4885871"/>
                <a:gd name="connsiteX7" fmla="*/ 525492 w 3582564"/>
                <a:gd name="connsiteY7" fmla="*/ 3178992 h 4885871"/>
                <a:gd name="connsiteX8" fmla="*/ 548352 w 3582564"/>
                <a:gd name="connsiteY8" fmla="*/ 1517832 h 4885871"/>
                <a:gd name="connsiteX9" fmla="*/ 1426558 w 3582564"/>
                <a:gd name="connsiteY9" fmla="*/ 60960 h 4885871"/>
                <a:gd name="connsiteX0" fmla="*/ 1380838 w 3582564"/>
                <a:gd name="connsiteY0" fmla="*/ 68580 h 4885871"/>
                <a:gd name="connsiteX1" fmla="*/ 3582564 w 3582564"/>
                <a:gd name="connsiteY1" fmla="*/ 0 h 4885871"/>
                <a:gd name="connsiteX2" fmla="*/ 3582564 w 3582564"/>
                <a:gd name="connsiteY2" fmla="*/ 4885871 h 4885871"/>
                <a:gd name="connsiteX3" fmla="*/ 1173192 w 3582564"/>
                <a:gd name="connsiteY3" fmla="*/ 2378892 h 4885871"/>
                <a:gd name="connsiteX4" fmla="*/ 1173192 w 3582564"/>
                <a:gd name="connsiteY4" fmla="*/ 3377112 h 4885871"/>
                <a:gd name="connsiteX5" fmla="*/ 563592 w 3582564"/>
                <a:gd name="connsiteY5" fmla="*/ 4702992 h 4885871"/>
                <a:gd name="connsiteX6" fmla="*/ 1618 w 3582564"/>
                <a:gd name="connsiteY6" fmla="*/ 4428671 h 4885871"/>
                <a:gd name="connsiteX7" fmla="*/ 525492 w 3582564"/>
                <a:gd name="connsiteY7" fmla="*/ 3178992 h 4885871"/>
                <a:gd name="connsiteX8" fmla="*/ 548352 w 3582564"/>
                <a:gd name="connsiteY8" fmla="*/ 1517832 h 4885871"/>
                <a:gd name="connsiteX9" fmla="*/ 1380838 w 3582564"/>
                <a:gd name="connsiteY9" fmla="*/ 68580 h 4885871"/>
                <a:gd name="connsiteX0" fmla="*/ 1380838 w 3582564"/>
                <a:gd name="connsiteY0" fmla="*/ 68580 h 4885871"/>
                <a:gd name="connsiteX1" fmla="*/ 1973292 w 3582564"/>
                <a:gd name="connsiteY1" fmla="*/ 31932 h 4885871"/>
                <a:gd name="connsiteX2" fmla="*/ 3582564 w 3582564"/>
                <a:gd name="connsiteY2" fmla="*/ 0 h 4885871"/>
                <a:gd name="connsiteX3" fmla="*/ 3582564 w 3582564"/>
                <a:gd name="connsiteY3" fmla="*/ 4885871 h 4885871"/>
                <a:gd name="connsiteX4" fmla="*/ 1173192 w 3582564"/>
                <a:gd name="connsiteY4" fmla="*/ 2378892 h 4885871"/>
                <a:gd name="connsiteX5" fmla="*/ 1173192 w 3582564"/>
                <a:gd name="connsiteY5" fmla="*/ 3377112 h 4885871"/>
                <a:gd name="connsiteX6" fmla="*/ 563592 w 3582564"/>
                <a:gd name="connsiteY6" fmla="*/ 4702992 h 4885871"/>
                <a:gd name="connsiteX7" fmla="*/ 1618 w 3582564"/>
                <a:gd name="connsiteY7" fmla="*/ 4428671 h 4885871"/>
                <a:gd name="connsiteX8" fmla="*/ 525492 w 3582564"/>
                <a:gd name="connsiteY8" fmla="*/ 3178992 h 4885871"/>
                <a:gd name="connsiteX9" fmla="*/ 548352 w 3582564"/>
                <a:gd name="connsiteY9" fmla="*/ 1517832 h 4885871"/>
                <a:gd name="connsiteX10" fmla="*/ 1380838 w 3582564"/>
                <a:gd name="connsiteY10" fmla="*/ 68580 h 4885871"/>
                <a:gd name="connsiteX0" fmla="*/ 1380838 w 3582564"/>
                <a:gd name="connsiteY0" fmla="*/ 87494 h 4904785"/>
                <a:gd name="connsiteX1" fmla="*/ 1973292 w 3582564"/>
                <a:gd name="connsiteY1" fmla="*/ 50846 h 4904785"/>
                <a:gd name="connsiteX2" fmla="*/ 3582564 w 3582564"/>
                <a:gd name="connsiteY2" fmla="*/ 18914 h 4904785"/>
                <a:gd name="connsiteX3" fmla="*/ 3582564 w 3582564"/>
                <a:gd name="connsiteY3" fmla="*/ 4904785 h 4904785"/>
                <a:gd name="connsiteX4" fmla="*/ 1173192 w 3582564"/>
                <a:gd name="connsiteY4" fmla="*/ 2397806 h 4904785"/>
                <a:gd name="connsiteX5" fmla="*/ 1173192 w 3582564"/>
                <a:gd name="connsiteY5" fmla="*/ 3396026 h 4904785"/>
                <a:gd name="connsiteX6" fmla="*/ 563592 w 3582564"/>
                <a:gd name="connsiteY6" fmla="*/ 4721906 h 4904785"/>
                <a:gd name="connsiteX7" fmla="*/ 1618 w 3582564"/>
                <a:gd name="connsiteY7" fmla="*/ 4447585 h 4904785"/>
                <a:gd name="connsiteX8" fmla="*/ 525492 w 3582564"/>
                <a:gd name="connsiteY8" fmla="*/ 3197906 h 4904785"/>
                <a:gd name="connsiteX9" fmla="*/ 548352 w 3582564"/>
                <a:gd name="connsiteY9" fmla="*/ 1536746 h 4904785"/>
                <a:gd name="connsiteX10" fmla="*/ 1380838 w 3582564"/>
                <a:gd name="connsiteY10" fmla="*/ 87494 h 4904785"/>
                <a:gd name="connsiteX0" fmla="*/ 1380838 w 3582564"/>
                <a:gd name="connsiteY0" fmla="*/ 75504 h 4892795"/>
                <a:gd name="connsiteX1" fmla="*/ 2049492 w 3582564"/>
                <a:gd name="connsiteY1" fmla="*/ 54096 h 4892795"/>
                <a:gd name="connsiteX2" fmla="*/ 3582564 w 3582564"/>
                <a:gd name="connsiteY2" fmla="*/ 6924 h 4892795"/>
                <a:gd name="connsiteX3" fmla="*/ 3582564 w 3582564"/>
                <a:gd name="connsiteY3" fmla="*/ 4892795 h 4892795"/>
                <a:gd name="connsiteX4" fmla="*/ 1173192 w 3582564"/>
                <a:gd name="connsiteY4" fmla="*/ 2385816 h 4892795"/>
                <a:gd name="connsiteX5" fmla="*/ 1173192 w 3582564"/>
                <a:gd name="connsiteY5" fmla="*/ 3384036 h 4892795"/>
                <a:gd name="connsiteX6" fmla="*/ 563592 w 3582564"/>
                <a:gd name="connsiteY6" fmla="*/ 4709916 h 4892795"/>
                <a:gd name="connsiteX7" fmla="*/ 1618 w 3582564"/>
                <a:gd name="connsiteY7" fmla="*/ 4435595 h 4892795"/>
                <a:gd name="connsiteX8" fmla="*/ 525492 w 3582564"/>
                <a:gd name="connsiteY8" fmla="*/ 3185916 h 4892795"/>
                <a:gd name="connsiteX9" fmla="*/ 548352 w 3582564"/>
                <a:gd name="connsiteY9" fmla="*/ 1524756 h 4892795"/>
                <a:gd name="connsiteX10" fmla="*/ 1380838 w 3582564"/>
                <a:gd name="connsiteY10" fmla="*/ 75504 h 4892795"/>
                <a:gd name="connsiteX0" fmla="*/ 1403698 w 3582564"/>
                <a:gd name="connsiteY0" fmla="*/ 114300 h 4885871"/>
                <a:gd name="connsiteX1" fmla="*/ 2049492 w 3582564"/>
                <a:gd name="connsiteY1" fmla="*/ 47172 h 4885871"/>
                <a:gd name="connsiteX2" fmla="*/ 3582564 w 3582564"/>
                <a:gd name="connsiteY2" fmla="*/ 0 h 4885871"/>
                <a:gd name="connsiteX3" fmla="*/ 3582564 w 3582564"/>
                <a:gd name="connsiteY3" fmla="*/ 4885871 h 4885871"/>
                <a:gd name="connsiteX4" fmla="*/ 1173192 w 3582564"/>
                <a:gd name="connsiteY4" fmla="*/ 2378892 h 4885871"/>
                <a:gd name="connsiteX5" fmla="*/ 1173192 w 3582564"/>
                <a:gd name="connsiteY5" fmla="*/ 3377112 h 4885871"/>
                <a:gd name="connsiteX6" fmla="*/ 563592 w 3582564"/>
                <a:gd name="connsiteY6" fmla="*/ 4702992 h 4885871"/>
                <a:gd name="connsiteX7" fmla="*/ 1618 w 3582564"/>
                <a:gd name="connsiteY7" fmla="*/ 4428671 h 4885871"/>
                <a:gd name="connsiteX8" fmla="*/ 525492 w 3582564"/>
                <a:gd name="connsiteY8" fmla="*/ 3178992 h 4885871"/>
                <a:gd name="connsiteX9" fmla="*/ 548352 w 3582564"/>
                <a:gd name="connsiteY9" fmla="*/ 1517832 h 4885871"/>
                <a:gd name="connsiteX10" fmla="*/ 1403698 w 3582564"/>
                <a:gd name="connsiteY10" fmla="*/ 114300 h 4885871"/>
                <a:gd name="connsiteX0" fmla="*/ 1403698 w 3582564"/>
                <a:gd name="connsiteY0" fmla="*/ 143424 h 4914995"/>
                <a:gd name="connsiteX1" fmla="*/ 2049492 w 3582564"/>
                <a:gd name="connsiteY1" fmla="*/ 76296 h 4914995"/>
                <a:gd name="connsiteX2" fmla="*/ 3582564 w 3582564"/>
                <a:gd name="connsiteY2" fmla="*/ 29124 h 4914995"/>
                <a:gd name="connsiteX3" fmla="*/ 3582564 w 3582564"/>
                <a:gd name="connsiteY3" fmla="*/ 4914995 h 4914995"/>
                <a:gd name="connsiteX4" fmla="*/ 1173192 w 3582564"/>
                <a:gd name="connsiteY4" fmla="*/ 2408016 h 4914995"/>
                <a:gd name="connsiteX5" fmla="*/ 1173192 w 3582564"/>
                <a:gd name="connsiteY5" fmla="*/ 3406236 h 4914995"/>
                <a:gd name="connsiteX6" fmla="*/ 563592 w 3582564"/>
                <a:gd name="connsiteY6" fmla="*/ 4732116 h 4914995"/>
                <a:gd name="connsiteX7" fmla="*/ 1618 w 3582564"/>
                <a:gd name="connsiteY7" fmla="*/ 4457795 h 4914995"/>
                <a:gd name="connsiteX8" fmla="*/ 525492 w 3582564"/>
                <a:gd name="connsiteY8" fmla="*/ 3208116 h 4914995"/>
                <a:gd name="connsiteX9" fmla="*/ 548352 w 3582564"/>
                <a:gd name="connsiteY9" fmla="*/ 1546956 h 4914995"/>
                <a:gd name="connsiteX10" fmla="*/ 1403698 w 3582564"/>
                <a:gd name="connsiteY10" fmla="*/ 143424 h 4914995"/>
                <a:gd name="connsiteX0" fmla="*/ 1403698 w 3582564"/>
                <a:gd name="connsiteY0" fmla="*/ 143424 h 4914995"/>
                <a:gd name="connsiteX1" fmla="*/ 2049492 w 3582564"/>
                <a:gd name="connsiteY1" fmla="*/ 76296 h 4914995"/>
                <a:gd name="connsiteX2" fmla="*/ 2873904 w 3582564"/>
                <a:gd name="connsiteY2" fmla="*/ 996864 h 4914995"/>
                <a:gd name="connsiteX3" fmla="*/ 3582564 w 3582564"/>
                <a:gd name="connsiteY3" fmla="*/ 4914995 h 4914995"/>
                <a:gd name="connsiteX4" fmla="*/ 1173192 w 3582564"/>
                <a:gd name="connsiteY4" fmla="*/ 2408016 h 4914995"/>
                <a:gd name="connsiteX5" fmla="*/ 1173192 w 3582564"/>
                <a:gd name="connsiteY5" fmla="*/ 3406236 h 4914995"/>
                <a:gd name="connsiteX6" fmla="*/ 563592 w 3582564"/>
                <a:gd name="connsiteY6" fmla="*/ 4732116 h 4914995"/>
                <a:gd name="connsiteX7" fmla="*/ 1618 w 3582564"/>
                <a:gd name="connsiteY7" fmla="*/ 4457795 h 4914995"/>
                <a:gd name="connsiteX8" fmla="*/ 525492 w 3582564"/>
                <a:gd name="connsiteY8" fmla="*/ 3208116 h 4914995"/>
                <a:gd name="connsiteX9" fmla="*/ 548352 w 3582564"/>
                <a:gd name="connsiteY9" fmla="*/ 1546956 h 4914995"/>
                <a:gd name="connsiteX10" fmla="*/ 1403698 w 3582564"/>
                <a:gd name="connsiteY10" fmla="*/ 143424 h 4914995"/>
                <a:gd name="connsiteX0" fmla="*/ 1403698 w 3582564"/>
                <a:gd name="connsiteY0" fmla="*/ 143424 h 4914995"/>
                <a:gd name="connsiteX1" fmla="*/ 2049492 w 3582564"/>
                <a:gd name="connsiteY1" fmla="*/ 76296 h 4914995"/>
                <a:gd name="connsiteX2" fmla="*/ 2873904 w 3582564"/>
                <a:gd name="connsiteY2" fmla="*/ 996864 h 4914995"/>
                <a:gd name="connsiteX3" fmla="*/ 3582564 w 3582564"/>
                <a:gd name="connsiteY3" fmla="*/ 4914995 h 4914995"/>
                <a:gd name="connsiteX4" fmla="*/ 1173192 w 3582564"/>
                <a:gd name="connsiteY4" fmla="*/ 2408016 h 4914995"/>
                <a:gd name="connsiteX5" fmla="*/ 1173192 w 3582564"/>
                <a:gd name="connsiteY5" fmla="*/ 3406236 h 4914995"/>
                <a:gd name="connsiteX6" fmla="*/ 563592 w 3582564"/>
                <a:gd name="connsiteY6" fmla="*/ 4732116 h 4914995"/>
                <a:gd name="connsiteX7" fmla="*/ 1618 w 3582564"/>
                <a:gd name="connsiteY7" fmla="*/ 4457795 h 4914995"/>
                <a:gd name="connsiteX8" fmla="*/ 525492 w 3582564"/>
                <a:gd name="connsiteY8" fmla="*/ 3208116 h 4914995"/>
                <a:gd name="connsiteX9" fmla="*/ 548352 w 3582564"/>
                <a:gd name="connsiteY9" fmla="*/ 1546956 h 4914995"/>
                <a:gd name="connsiteX10" fmla="*/ 1403698 w 3582564"/>
                <a:gd name="connsiteY10" fmla="*/ 143424 h 4914995"/>
                <a:gd name="connsiteX0" fmla="*/ 1403698 w 3582564"/>
                <a:gd name="connsiteY0" fmla="*/ 124930 h 4896501"/>
                <a:gd name="connsiteX1" fmla="*/ 2133312 w 3582564"/>
                <a:gd name="connsiteY1" fmla="*/ 88282 h 4896501"/>
                <a:gd name="connsiteX2" fmla="*/ 2873904 w 3582564"/>
                <a:gd name="connsiteY2" fmla="*/ 978370 h 4896501"/>
                <a:gd name="connsiteX3" fmla="*/ 3582564 w 3582564"/>
                <a:gd name="connsiteY3" fmla="*/ 4896501 h 4896501"/>
                <a:gd name="connsiteX4" fmla="*/ 1173192 w 3582564"/>
                <a:gd name="connsiteY4" fmla="*/ 2389522 h 4896501"/>
                <a:gd name="connsiteX5" fmla="*/ 1173192 w 3582564"/>
                <a:gd name="connsiteY5" fmla="*/ 3387742 h 4896501"/>
                <a:gd name="connsiteX6" fmla="*/ 563592 w 3582564"/>
                <a:gd name="connsiteY6" fmla="*/ 4713622 h 4896501"/>
                <a:gd name="connsiteX7" fmla="*/ 1618 w 3582564"/>
                <a:gd name="connsiteY7" fmla="*/ 4439301 h 4896501"/>
                <a:gd name="connsiteX8" fmla="*/ 525492 w 3582564"/>
                <a:gd name="connsiteY8" fmla="*/ 3189622 h 4896501"/>
                <a:gd name="connsiteX9" fmla="*/ 548352 w 3582564"/>
                <a:gd name="connsiteY9" fmla="*/ 1528462 h 4896501"/>
                <a:gd name="connsiteX10" fmla="*/ 1403698 w 3582564"/>
                <a:gd name="connsiteY10" fmla="*/ 124930 h 4896501"/>
                <a:gd name="connsiteX0" fmla="*/ 1403698 w 3582564"/>
                <a:gd name="connsiteY0" fmla="*/ 124930 h 4896501"/>
                <a:gd name="connsiteX1" fmla="*/ 2133312 w 3582564"/>
                <a:gd name="connsiteY1" fmla="*/ 88282 h 4896501"/>
                <a:gd name="connsiteX2" fmla="*/ 2858664 w 3582564"/>
                <a:gd name="connsiteY2" fmla="*/ 993610 h 4896501"/>
                <a:gd name="connsiteX3" fmla="*/ 3582564 w 3582564"/>
                <a:gd name="connsiteY3" fmla="*/ 4896501 h 4896501"/>
                <a:gd name="connsiteX4" fmla="*/ 1173192 w 3582564"/>
                <a:gd name="connsiteY4" fmla="*/ 2389522 h 4896501"/>
                <a:gd name="connsiteX5" fmla="*/ 1173192 w 3582564"/>
                <a:gd name="connsiteY5" fmla="*/ 3387742 h 4896501"/>
                <a:gd name="connsiteX6" fmla="*/ 563592 w 3582564"/>
                <a:gd name="connsiteY6" fmla="*/ 4713622 h 4896501"/>
                <a:gd name="connsiteX7" fmla="*/ 1618 w 3582564"/>
                <a:gd name="connsiteY7" fmla="*/ 4439301 h 4896501"/>
                <a:gd name="connsiteX8" fmla="*/ 525492 w 3582564"/>
                <a:gd name="connsiteY8" fmla="*/ 3189622 h 4896501"/>
                <a:gd name="connsiteX9" fmla="*/ 548352 w 3582564"/>
                <a:gd name="connsiteY9" fmla="*/ 1528462 h 4896501"/>
                <a:gd name="connsiteX10" fmla="*/ 1403698 w 3582564"/>
                <a:gd name="connsiteY10" fmla="*/ 124930 h 4896501"/>
                <a:gd name="connsiteX0" fmla="*/ 1403698 w 3802092"/>
                <a:gd name="connsiteY0" fmla="*/ 124930 h 4896501"/>
                <a:gd name="connsiteX1" fmla="*/ 2133312 w 3802092"/>
                <a:gd name="connsiteY1" fmla="*/ 88282 h 4896501"/>
                <a:gd name="connsiteX2" fmla="*/ 2858664 w 3802092"/>
                <a:gd name="connsiteY2" fmla="*/ 993610 h 4896501"/>
                <a:gd name="connsiteX3" fmla="*/ 3802092 w 3802092"/>
                <a:gd name="connsiteY3" fmla="*/ 1254142 h 4896501"/>
                <a:gd name="connsiteX4" fmla="*/ 3582564 w 3802092"/>
                <a:gd name="connsiteY4" fmla="*/ 4896501 h 4896501"/>
                <a:gd name="connsiteX5" fmla="*/ 1173192 w 3802092"/>
                <a:gd name="connsiteY5" fmla="*/ 2389522 h 4896501"/>
                <a:gd name="connsiteX6" fmla="*/ 1173192 w 3802092"/>
                <a:gd name="connsiteY6" fmla="*/ 3387742 h 4896501"/>
                <a:gd name="connsiteX7" fmla="*/ 563592 w 3802092"/>
                <a:gd name="connsiteY7" fmla="*/ 4713622 h 4896501"/>
                <a:gd name="connsiteX8" fmla="*/ 1618 w 3802092"/>
                <a:gd name="connsiteY8" fmla="*/ 4439301 h 4896501"/>
                <a:gd name="connsiteX9" fmla="*/ 525492 w 3802092"/>
                <a:gd name="connsiteY9" fmla="*/ 3189622 h 4896501"/>
                <a:gd name="connsiteX10" fmla="*/ 548352 w 3802092"/>
                <a:gd name="connsiteY10" fmla="*/ 1528462 h 4896501"/>
                <a:gd name="connsiteX11" fmla="*/ 1403698 w 3802092"/>
                <a:gd name="connsiteY11" fmla="*/ 124930 h 4896501"/>
                <a:gd name="connsiteX0" fmla="*/ 1403698 w 3802092"/>
                <a:gd name="connsiteY0" fmla="*/ 124930 h 4896501"/>
                <a:gd name="connsiteX1" fmla="*/ 2133312 w 3802092"/>
                <a:gd name="connsiteY1" fmla="*/ 88282 h 4896501"/>
                <a:gd name="connsiteX2" fmla="*/ 2858664 w 3802092"/>
                <a:gd name="connsiteY2" fmla="*/ 993610 h 4896501"/>
                <a:gd name="connsiteX3" fmla="*/ 3802092 w 3802092"/>
                <a:gd name="connsiteY3" fmla="*/ 1254142 h 4896501"/>
                <a:gd name="connsiteX4" fmla="*/ 3582564 w 3802092"/>
                <a:gd name="connsiteY4" fmla="*/ 4896501 h 4896501"/>
                <a:gd name="connsiteX5" fmla="*/ 1173192 w 3802092"/>
                <a:gd name="connsiteY5" fmla="*/ 2389522 h 4896501"/>
                <a:gd name="connsiteX6" fmla="*/ 1173192 w 3802092"/>
                <a:gd name="connsiteY6" fmla="*/ 3387742 h 4896501"/>
                <a:gd name="connsiteX7" fmla="*/ 563592 w 3802092"/>
                <a:gd name="connsiteY7" fmla="*/ 4713622 h 4896501"/>
                <a:gd name="connsiteX8" fmla="*/ 1618 w 3802092"/>
                <a:gd name="connsiteY8" fmla="*/ 4439301 h 4896501"/>
                <a:gd name="connsiteX9" fmla="*/ 525492 w 3802092"/>
                <a:gd name="connsiteY9" fmla="*/ 3189622 h 4896501"/>
                <a:gd name="connsiteX10" fmla="*/ 548352 w 3802092"/>
                <a:gd name="connsiteY10" fmla="*/ 1528462 h 4896501"/>
                <a:gd name="connsiteX11" fmla="*/ 1403698 w 3802092"/>
                <a:gd name="connsiteY11" fmla="*/ 124930 h 4896501"/>
                <a:gd name="connsiteX0" fmla="*/ 1403698 w 3779232"/>
                <a:gd name="connsiteY0" fmla="*/ 124930 h 4896501"/>
                <a:gd name="connsiteX1" fmla="*/ 2133312 w 3779232"/>
                <a:gd name="connsiteY1" fmla="*/ 88282 h 4896501"/>
                <a:gd name="connsiteX2" fmla="*/ 2858664 w 3779232"/>
                <a:gd name="connsiteY2" fmla="*/ 993610 h 4896501"/>
                <a:gd name="connsiteX3" fmla="*/ 3779232 w 3779232"/>
                <a:gd name="connsiteY3" fmla="*/ 1337962 h 4896501"/>
                <a:gd name="connsiteX4" fmla="*/ 3582564 w 3779232"/>
                <a:gd name="connsiteY4" fmla="*/ 4896501 h 4896501"/>
                <a:gd name="connsiteX5" fmla="*/ 1173192 w 3779232"/>
                <a:gd name="connsiteY5" fmla="*/ 2389522 h 4896501"/>
                <a:gd name="connsiteX6" fmla="*/ 1173192 w 3779232"/>
                <a:gd name="connsiteY6" fmla="*/ 3387742 h 4896501"/>
                <a:gd name="connsiteX7" fmla="*/ 563592 w 3779232"/>
                <a:gd name="connsiteY7" fmla="*/ 4713622 h 4896501"/>
                <a:gd name="connsiteX8" fmla="*/ 1618 w 3779232"/>
                <a:gd name="connsiteY8" fmla="*/ 4439301 h 4896501"/>
                <a:gd name="connsiteX9" fmla="*/ 525492 w 3779232"/>
                <a:gd name="connsiteY9" fmla="*/ 3189622 h 4896501"/>
                <a:gd name="connsiteX10" fmla="*/ 548352 w 3779232"/>
                <a:gd name="connsiteY10" fmla="*/ 1528462 h 4896501"/>
                <a:gd name="connsiteX11" fmla="*/ 1403698 w 3779232"/>
                <a:gd name="connsiteY11" fmla="*/ 124930 h 4896501"/>
                <a:gd name="connsiteX0" fmla="*/ 1403698 w 3779232"/>
                <a:gd name="connsiteY0" fmla="*/ 124930 h 4896501"/>
                <a:gd name="connsiteX1" fmla="*/ 2133312 w 3779232"/>
                <a:gd name="connsiteY1" fmla="*/ 88282 h 4896501"/>
                <a:gd name="connsiteX2" fmla="*/ 2858664 w 3779232"/>
                <a:gd name="connsiteY2" fmla="*/ 993610 h 4896501"/>
                <a:gd name="connsiteX3" fmla="*/ 3779232 w 3779232"/>
                <a:gd name="connsiteY3" fmla="*/ 1337962 h 4896501"/>
                <a:gd name="connsiteX4" fmla="*/ 3582564 w 3779232"/>
                <a:gd name="connsiteY4" fmla="*/ 4896501 h 4896501"/>
                <a:gd name="connsiteX5" fmla="*/ 1173192 w 3779232"/>
                <a:gd name="connsiteY5" fmla="*/ 2389522 h 4896501"/>
                <a:gd name="connsiteX6" fmla="*/ 1173192 w 3779232"/>
                <a:gd name="connsiteY6" fmla="*/ 3387742 h 4896501"/>
                <a:gd name="connsiteX7" fmla="*/ 563592 w 3779232"/>
                <a:gd name="connsiteY7" fmla="*/ 4713622 h 4896501"/>
                <a:gd name="connsiteX8" fmla="*/ 1618 w 3779232"/>
                <a:gd name="connsiteY8" fmla="*/ 4439301 h 4896501"/>
                <a:gd name="connsiteX9" fmla="*/ 525492 w 3779232"/>
                <a:gd name="connsiteY9" fmla="*/ 3189622 h 4896501"/>
                <a:gd name="connsiteX10" fmla="*/ 548352 w 3779232"/>
                <a:gd name="connsiteY10" fmla="*/ 1528462 h 4896501"/>
                <a:gd name="connsiteX11" fmla="*/ 1403698 w 3779232"/>
                <a:gd name="connsiteY11" fmla="*/ 124930 h 4896501"/>
                <a:gd name="connsiteX0" fmla="*/ 1403698 w 3779232"/>
                <a:gd name="connsiteY0" fmla="*/ 124930 h 4896501"/>
                <a:gd name="connsiteX1" fmla="*/ 2133312 w 3779232"/>
                <a:gd name="connsiteY1" fmla="*/ 88282 h 4896501"/>
                <a:gd name="connsiteX2" fmla="*/ 2858664 w 3779232"/>
                <a:gd name="connsiteY2" fmla="*/ 993610 h 4896501"/>
                <a:gd name="connsiteX3" fmla="*/ 3779232 w 3779232"/>
                <a:gd name="connsiteY3" fmla="*/ 1337962 h 4896501"/>
                <a:gd name="connsiteX4" fmla="*/ 2499072 w 3779232"/>
                <a:gd name="connsiteY4" fmla="*/ 1429402 h 4896501"/>
                <a:gd name="connsiteX5" fmla="*/ 3582564 w 3779232"/>
                <a:gd name="connsiteY5" fmla="*/ 4896501 h 4896501"/>
                <a:gd name="connsiteX6" fmla="*/ 1173192 w 3779232"/>
                <a:gd name="connsiteY6" fmla="*/ 2389522 h 4896501"/>
                <a:gd name="connsiteX7" fmla="*/ 1173192 w 3779232"/>
                <a:gd name="connsiteY7" fmla="*/ 3387742 h 4896501"/>
                <a:gd name="connsiteX8" fmla="*/ 563592 w 3779232"/>
                <a:gd name="connsiteY8" fmla="*/ 4713622 h 4896501"/>
                <a:gd name="connsiteX9" fmla="*/ 1618 w 3779232"/>
                <a:gd name="connsiteY9" fmla="*/ 4439301 h 4896501"/>
                <a:gd name="connsiteX10" fmla="*/ 525492 w 3779232"/>
                <a:gd name="connsiteY10" fmla="*/ 3189622 h 4896501"/>
                <a:gd name="connsiteX11" fmla="*/ 548352 w 3779232"/>
                <a:gd name="connsiteY11" fmla="*/ 1528462 h 4896501"/>
                <a:gd name="connsiteX12" fmla="*/ 1403698 w 3779232"/>
                <a:gd name="connsiteY12" fmla="*/ 124930 h 4896501"/>
                <a:gd name="connsiteX0" fmla="*/ 1403698 w 3780159"/>
                <a:gd name="connsiteY0" fmla="*/ 124930 h 4896501"/>
                <a:gd name="connsiteX1" fmla="*/ 2133312 w 3780159"/>
                <a:gd name="connsiteY1" fmla="*/ 88282 h 4896501"/>
                <a:gd name="connsiteX2" fmla="*/ 2858664 w 3780159"/>
                <a:gd name="connsiteY2" fmla="*/ 993610 h 4896501"/>
                <a:gd name="connsiteX3" fmla="*/ 3779232 w 3780159"/>
                <a:gd name="connsiteY3" fmla="*/ 1337962 h 4896501"/>
                <a:gd name="connsiteX4" fmla="*/ 2499072 w 3780159"/>
                <a:gd name="connsiteY4" fmla="*/ 1429402 h 4896501"/>
                <a:gd name="connsiteX5" fmla="*/ 3582564 w 3780159"/>
                <a:gd name="connsiteY5" fmla="*/ 4896501 h 4896501"/>
                <a:gd name="connsiteX6" fmla="*/ 1173192 w 3780159"/>
                <a:gd name="connsiteY6" fmla="*/ 2389522 h 4896501"/>
                <a:gd name="connsiteX7" fmla="*/ 1173192 w 3780159"/>
                <a:gd name="connsiteY7" fmla="*/ 3387742 h 4896501"/>
                <a:gd name="connsiteX8" fmla="*/ 563592 w 3780159"/>
                <a:gd name="connsiteY8" fmla="*/ 4713622 h 4896501"/>
                <a:gd name="connsiteX9" fmla="*/ 1618 w 3780159"/>
                <a:gd name="connsiteY9" fmla="*/ 4439301 h 4896501"/>
                <a:gd name="connsiteX10" fmla="*/ 525492 w 3780159"/>
                <a:gd name="connsiteY10" fmla="*/ 3189622 h 4896501"/>
                <a:gd name="connsiteX11" fmla="*/ 548352 w 3780159"/>
                <a:gd name="connsiteY11" fmla="*/ 1528462 h 4896501"/>
                <a:gd name="connsiteX12" fmla="*/ 1403698 w 3780159"/>
                <a:gd name="connsiteY12"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3582564 w 3780527"/>
                <a:gd name="connsiteY5" fmla="*/ 4896501 h 4896501"/>
                <a:gd name="connsiteX6" fmla="*/ 1173192 w 3780527"/>
                <a:gd name="connsiteY6" fmla="*/ 2389522 h 4896501"/>
                <a:gd name="connsiteX7" fmla="*/ 1173192 w 3780527"/>
                <a:gd name="connsiteY7" fmla="*/ 3387742 h 4896501"/>
                <a:gd name="connsiteX8" fmla="*/ 563592 w 3780527"/>
                <a:gd name="connsiteY8" fmla="*/ 4713622 h 4896501"/>
                <a:gd name="connsiteX9" fmla="*/ 1618 w 3780527"/>
                <a:gd name="connsiteY9" fmla="*/ 4439301 h 4896501"/>
                <a:gd name="connsiteX10" fmla="*/ 525492 w 3780527"/>
                <a:gd name="connsiteY10" fmla="*/ 3189622 h 4896501"/>
                <a:gd name="connsiteX11" fmla="*/ 548352 w 3780527"/>
                <a:gd name="connsiteY11" fmla="*/ 1528462 h 4896501"/>
                <a:gd name="connsiteX12" fmla="*/ 1403698 w 3780527"/>
                <a:gd name="connsiteY12"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3582564 w 3780527"/>
                <a:gd name="connsiteY5" fmla="*/ 4896501 h 4896501"/>
                <a:gd name="connsiteX6" fmla="*/ 1173192 w 3780527"/>
                <a:gd name="connsiteY6" fmla="*/ 2389522 h 4896501"/>
                <a:gd name="connsiteX7" fmla="*/ 1173192 w 3780527"/>
                <a:gd name="connsiteY7" fmla="*/ 3387742 h 4896501"/>
                <a:gd name="connsiteX8" fmla="*/ 563592 w 3780527"/>
                <a:gd name="connsiteY8" fmla="*/ 4713622 h 4896501"/>
                <a:gd name="connsiteX9" fmla="*/ 1618 w 3780527"/>
                <a:gd name="connsiteY9" fmla="*/ 4439301 h 4896501"/>
                <a:gd name="connsiteX10" fmla="*/ 525492 w 3780527"/>
                <a:gd name="connsiteY10" fmla="*/ 3189622 h 4896501"/>
                <a:gd name="connsiteX11" fmla="*/ 548352 w 3780527"/>
                <a:gd name="connsiteY11" fmla="*/ 1528462 h 4896501"/>
                <a:gd name="connsiteX12" fmla="*/ 1403698 w 3780527"/>
                <a:gd name="connsiteY12"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2209512 w 3780527"/>
                <a:gd name="connsiteY5" fmla="*/ 1033162 h 4896501"/>
                <a:gd name="connsiteX6" fmla="*/ 3582564 w 3780527"/>
                <a:gd name="connsiteY6" fmla="*/ 4896501 h 4896501"/>
                <a:gd name="connsiteX7" fmla="*/ 1173192 w 3780527"/>
                <a:gd name="connsiteY7" fmla="*/ 2389522 h 4896501"/>
                <a:gd name="connsiteX8" fmla="*/ 1173192 w 3780527"/>
                <a:gd name="connsiteY8" fmla="*/ 3387742 h 4896501"/>
                <a:gd name="connsiteX9" fmla="*/ 563592 w 3780527"/>
                <a:gd name="connsiteY9" fmla="*/ 4713622 h 4896501"/>
                <a:gd name="connsiteX10" fmla="*/ 1618 w 3780527"/>
                <a:gd name="connsiteY10" fmla="*/ 4439301 h 4896501"/>
                <a:gd name="connsiteX11" fmla="*/ 525492 w 3780527"/>
                <a:gd name="connsiteY11" fmla="*/ 3189622 h 4896501"/>
                <a:gd name="connsiteX12" fmla="*/ 548352 w 3780527"/>
                <a:gd name="connsiteY12" fmla="*/ 1528462 h 4896501"/>
                <a:gd name="connsiteX13" fmla="*/ 1403698 w 3780527"/>
                <a:gd name="connsiteY13"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2209512 w 3780527"/>
                <a:gd name="connsiteY5" fmla="*/ 1033162 h 4896501"/>
                <a:gd name="connsiteX6" fmla="*/ 3582564 w 3780527"/>
                <a:gd name="connsiteY6" fmla="*/ 4896501 h 4896501"/>
                <a:gd name="connsiteX7" fmla="*/ 1173192 w 3780527"/>
                <a:gd name="connsiteY7" fmla="*/ 2389522 h 4896501"/>
                <a:gd name="connsiteX8" fmla="*/ 1173192 w 3780527"/>
                <a:gd name="connsiteY8" fmla="*/ 3387742 h 4896501"/>
                <a:gd name="connsiteX9" fmla="*/ 563592 w 3780527"/>
                <a:gd name="connsiteY9" fmla="*/ 4713622 h 4896501"/>
                <a:gd name="connsiteX10" fmla="*/ 1618 w 3780527"/>
                <a:gd name="connsiteY10" fmla="*/ 4439301 h 4896501"/>
                <a:gd name="connsiteX11" fmla="*/ 525492 w 3780527"/>
                <a:gd name="connsiteY11" fmla="*/ 3189622 h 4896501"/>
                <a:gd name="connsiteX12" fmla="*/ 548352 w 3780527"/>
                <a:gd name="connsiteY12" fmla="*/ 1528462 h 4896501"/>
                <a:gd name="connsiteX13" fmla="*/ 1403698 w 3780527"/>
                <a:gd name="connsiteY13"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2209512 w 3780527"/>
                <a:gd name="connsiteY5" fmla="*/ 1033162 h 4896501"/>
                <a:gd name="connsiteX6" fmla="*/ 1744692 w 3780527"/>
                <a:gd name="connsiteY6" fmla="*/ 1909462 h 4896501"/>
                <a:gd name="connsiteX7" fmla="*/ 3582564 w 3780527"/>
                <a:gd name="connsiteY7" fmla="*/ 4896501 h 4896501"/>
                <a:gd name="connsiteX8" fmla="*/ 1173192 w 3780527"/>
                <a:gd name="connsiteY8" fmla="*/ 2389522 h 4896501"/>
                <a:gd name="connsiteX9" fmla="*/ 1173192 w 3780527"/>
                <a:gd name="connsiteY9" fmla="*/ 3387742 h 4896501"/>
                <a:gd name="connsiteX10" fmla="*/ 563592 w 3780527"/>
                <a:gd name="connsiteY10" fmla="*/ 4713622 h 4896501"/>
                <a:gd name="connsiteX11" fmla="*/ 1618 w 3780527"/>
                <a:gd name="connsiteY11" fmla="*/ 4439301 h 4896501"/>
                <a:gd name="connsiteX12" fmla="*/ 525492 w 3780527"/>
                <a:gd name="connsiteY12" fmla="*/ 3189622 h 4896501"/>
                <a:gd name="connsiteX13" fmla="*/ 548352 w 3780527"/>
                <a:gd name="connsiteY13" fmla="*/ 1528462 h 4896501"/>
                <a:gd name="connsiteX14" fmla="*/ 1403698 w 3780527"/>
                <a:gd name="connsiteY14"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2209512 w 3780527"/>
                <a:gd name="connsiteY5" fmla="*/ 1033162 h 4896501"/>
                <a:gd name="connsiteX6" fmla="*/ 1744692 w 3780527"/>
                <a:gd name="connsiteY6" fmla="*/ 1909462 h 4896501"/>
                <a:gd name="connsiteX7" fmla="*/ 3582564 w 3780527"/>
                <a:gd name="connsiteY7" fmla="*/ 4896501 h 4896501"/>
                <a:gd name="connsiteX8" fmla="*/ 1173192 w 3780527"/>
                <a:gd name="connsiteY8" fmla="*/ 2389522 h 4896501"/>
                <a:gd name="connsiteX9" fmla="*/ 1173192 w 3780527"/>
                <a:gd name="connsiteY9" fmla="*/ 3387742 h 4896501"/>
                <a:gd name="connsiteX10" fmla="*/ 563592 w 3780527"/>
                <a:gd name="connsiteY10" fmla="*/ 4713622 h 4896501"/>
                <a:gd name="connsiteX11" fmla="*/ 1618 w 3780527"/>
                <a:gd name="connsiteY11" fmla="*/ 4439301 h 4896501"/>
                <a:gd name="connsiteX12" fmla="*/ 525492 w 3780527"/>
                <a:gd name="connsiteY12" fmla="*/ 3189622 h 4896501"/>
                <a:gd name="connsiteX13" fmla="*/ 548352 w 3780527"/>
                <a:gd name="connsiteY13" fmla="*/ 1528462 h 4896501"/>
                <a:gd name="connsiteX14" fmla="*/ 1403698 w 3780527"/>
                <a:gd name="connsiteY14"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2209512 w 3780527"/>
                <a:gd name="connsiteY5" fmla="*/ 1033162 h 4896501"/>
                <a:gd name="connsiteX6" fmla="*/ 1744692 w 3780527"/>
                <a:gd name="connsiteY6" fmla="*/ 1909462 h 4896501"/>
                <a:gd name="connsiteX7" fmla="*/ 2659092 w 3780527"/>
                <a:gd name="connsiteY7" fmla="*/ 2343802 h 4896501"/>
                <a:gd name="connsiteX8" fmla="*/ 3582564 w 3780527"/>
                <a:gd name="connsiteY8" fmla="*/ 4896501 h 4896501"/>
                <a:gd name="connsiteX9" fmla="*/ 1173192 w 3780527"/>
                <a:gd name="connsiteY9" fmla="*/ 2389522 h 4896501"/>
                <a:gd name="connsiteX10" fmla="*/ 1173192 w 3780527"/>
                <a:gd name="connsiteY10" fmla="*/ 3387742 h 4896501"/>
                <a:gd name="connsiteX11" fmla="*/ 563592 w 3780527"/>
                <a:gd name="connsiteY11" fmla="*/ 4713622 h 4896501"/>
                <a:gd name="connsiteX12" fmla="*/ 1618 w 3780527"/>
                <a:gd name="connsiteY12" fmla="*/ 4439301 h 4896501"/>
                <a:gd name="connsiteX13" fmla="*/ 525492 w 3780527"/>
                <a:gd name="connsiteY13" fmla="*/ 3189622 h 4896501"/>
                <a:gd name="connsiteX14" fmla="*/ 548352 w 3780527"/>
                <a:gd name="connsiteY14" fmla="*/ 1528462 h 4896501"/>
                <a:gd name="connsiteX15" fmla="*/ 1403698 w 3780527"/>
                <a:gd name="connsiteY15"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2209512 w 3780527"/>
                <a:gd name="connsiteY5" fmla="*/ 1033162 h 4896501"/>
                <a:gd name="connsiteX6" fmla="*/ 1744692 w 3780527"/>
                <a:gd name="connsiteY6" fmla="*/ 1909462 h 4896501"/>
                <a:gd name="connsiteX7" fmla="*/ 2659092 w 3780527"/>
                <a:gd name="connsiteY7" fmla="*/ 2343802 h 4896501"/>
                <a:gd name="connsiteX8" fmla="*/ 3582564 w 3780527"/>
                <a:gd name="connsiteY8" fmla="*/ 4896501 h 4896501"/>
                <a:gd name="connsiteX9" fmla="*/ 1173192 w 3780527"/>
                <a:gd name="connsiteY9" fmla="*/ 2389522 h 4896501"/>
                <a:gd name="connsiteX10" fmla="*/ 1173192 w 3780527"/>
                <a:gd name="connsiteY10" fmla="*/ 3387742 h 4896501"/>
                <a:gd name="connsiteX11" fmla="*/ 563592 w 3780527"/>
                <a:gd name="connsiteY11" fmla="*/ 4713622 h 4896501"/>
                <a:gd name="connsiteX12" fmla="*/ 1618 w 3780527"/>
                <a:gd name="connsiteY12" fmla="*/ 4439301 h 4896501"/>
                <a:gd name="connsiteX13" fmla="*/ 525492 w 3780527"/>
                <a:gd name="connsiteY13" fmla="*/ 3189622 h 4896501"/>
                <a:gd name="connsiteX14" fmla="*/ 548352 w 3780527"/>
                <a:gd name="connsiteY14" fmla="*/ 1528462 h 4896501"/>
                <a:gd name="connsiteX15" fmla="*/ 1403698 w 3780527"/>
                <a:gd name="connsiteY15" fmla="*/ 124930 h 4896501"/>
                <a:gd name="connsiteX0" fmla="*/ 1403698 w 3780527"/>
                <a:gd name="connsiteY0" fmla="*/ 124930 h 4896501"/>
                <a:gd name="connsiteX1" fmla="*/ 2133312 w 3780527"/>
                <a:gd name="connsiteY1" fmla="*/ 88282 h 4896501"/>
                <a:gd name="connsiteX2" fmla="*/ 2858664 w 3780527"/>
                <a:gd name="connsiteY2" fmla="*/ 993610 h 4896501"/>
                <a:gd name="connsiteX3" fmla="*/ 3779232 w 3780527"/>
                <a:gd name="connsiteY3" fmla="*/ 1337962 h 4896501"/>
                <a:gd name="connsiteX4" fmla="*/ 2499072 w 3780527"/>
                <a:gd name="connsiteY4" fmla="*/ 1429402 h 4896501"/>
                <a:gd name="connsiteX5" fmla="*/ 2209512 w 3780527"/>
                <a:gd name="connsiteY5" fmla="*/ 1033162 h 4896501"/>
                <a:gd name="connsiteX6" fmla="*/ 1744692 w 3780527"/>
                <a:gd name="connsiteY6" fmla="*/ 1909462 h 4896501"/>
                <a:gd name="connsiteX7" fmla="*/ 2681952 w 3780527"/>
                <a:gd name="connsiteY7" fmla="*/ 2397142 h 4896501"/>
                <a:gd name="connsiteX8" fmla="*/ 3582564 w 3780527"/>
                <a:gd name="connsiteY8" fmla="*/ 4896501 h 4896501"/>
                <a:gd name="connsiteX9" fmla="*/ 1173192 w 3780527"/>
                <a:gd name="connsiteY9" fmla="*/ 2389522 h 4896501"/>
                <a:gd name="connsiteX10" fmla="*/ 1173192 w 3780527"/>
                <a:gd name="connsiteY10" fmla="*/ 3387742 h 4896501"/>
                <a:gd name="connsiteX11" fmla="*/ 563592 w 3780527"/>
                <a:gd name="connsiteY11" fmla="*/ 4713622 h 4896501"/>
                <a:gd name="connsiteX12" fmla="*/ 1618 w 3780527"/>
                <a:gd name="connsiteY12" fmla="*/ 4439301 h 4896501"/>
                <a:gd name="connsiteX13" fmla="*/ 525492 w 3780527"/>
                <a:gd name="connsiteY13" fmla="*/ 3189622 h 4896501"/>
                <a:gd name="connsiteX14" fmla="*/ 548352 w 3780527"/>
                <a:gd name="connsiteY14" fmla="*/ 1528462 h 4896501"/>
                <a:gd name="connsiteX15" fmla="*/ 1403698 w 3780527"/>
                <a:gd name="connsiteY15" fmla="*/ 124930 h 4896501"/>
                <a:gd name="connsiteX0" fmla="*/ 1403698 w 3780527"/>
                <a:gd name="connsiteY0" fmla="*/ 124930 h 4901064"/>
                <a:gd name="connsiteX1" fmla="*/ 2133312 w 3780527"/>
                <a:gd name="connsiteY1" fmla="*/ 88282 h 4901064"/>
                <a:gd name="connsiteX2" fmla="*/ 2858664 w 3780527"/>
                <a:gd name="connsiteY2" fmla="*/ 993610 h 4901064"/>
                <a:gd name="connsiteX3" fmla="*/ 3779232 w 3780527"/>
                <a:gd name="connsiteY3" fmla="*/ 1337962 h 4901064"/>
                <a:gd name="connsiteX4" fmla="*/ 2499072 w 3780527"/>
                <a:gd name="connsiteY4" fmla="*/ 1429402 h 4901064"/>
                <a:gd name="connsiteX5" fmla="*/ 2209512 w 3780527"/>
                <a:gd name="connsiteY5" fmla="*/ 1033162 h 4901064"/>
                <a:gd name="connsiteX6" fmla="*/ 1744692 w 3780527"/>
                <a:gd name="connsiteY6" fmla="*/ 1909462 h 4901064"/>
                <a:gd name="connsiteX7" fmla="*/ 2681952 w 3780527"/>
                <a:gd name="connsiteY7" fmla="*/ 2397142 h 4901064"/>
                <a:gd name="connsiteX8" fmla="*/ 3582564 w 3780527"/>
                <a:gd name="connsiteY8" fmla="*/ 4896501 h 4901064"/>
                <a:gd name="connsiteX9" fmla="*/ 2079972 w 3780527"/>
                <a:gd name="connsiteY9" fmla="*/ 2747662 h 4901064"/>
                <a:gd name="connsiteX10" fmla="*/ 1173192 w 3780527"/>
                <a:gd name="connsiteY10" fmla="*/ 2389522 h 4901064"/>
                <a:gd name="connsiteX11" fmla="*/ 1173192 w 3780527"/>
                <a:gd name="connsiteY11" fmla="*/ 3387742 h 4901064"/>
                <a:gd name="connsiteX12" fmla="*/ 563592 w 3780527"/>
                <a:gd name="connsiteY12" fmla="*/ 4713622 h 4901064"/>
                <a:gd name="connsiteX13" fmla="*/ 1618 w 3780527"/>
                <a:gd name="connsiteY13" fmla="*/ 4439301 h 4901064"/>
                <a:gd name="connsiteX14" fmla="*/ 525492 w 3780527"/>
                <a:gd name="connsiteY14" fmla="*/ 3189622 h 4901064"/>
                <a:gd name="connsiteX15" fmla="*/ 548352 w 3780527"/>
                <a:gd name="connsiteY15" fmla="*/ 1528462 h 4901064"/>
                <a:gd name="connsiteX16" fmla="*/ 1403698 w 3780527"/>
                <a:gd name="connsiteY16" fmla="*/ 124930 h 4901064"/>
                <a:gd name="connsiteX0" fmla="*/ 1403698 w 3780527"/>
                <a:gd name="connsiteY0" fmla="*/ 124930 h 4901064"/>
                <a:gd name="connsiteX1" fmla="*/ 2133312 w 3780527"/>
                <a:gd name="connsiteY1" fmla="*/ 88282 h 4901064"/>
                <a:gd name="connsiteX2" fmla="*/ 2858664 w 3780527"/>
                <a:gd name="connsiteY2" fmla="*/ 993610 h 4901064"/>
                <a:gd name="connsiteX3" fmla="*/ 3779232 w 3780527"/>
                <a:gd name="connsiteY3" fmla="*/ 1337962 h 4901064"/>
                <a:gd name="connsiteX4" fmla="*/ 2499072 w 3780527"/>
                <a:gd name="connsiteY4" fmla="*/ 1429402 h 4901064"/>
                <a:gd name="connsiteX5" fmla="*/ 2209512 w 3780527"/>
                <a:gd name="connsiteY5" fmla="*/ 1033162 h 4901064"/>
                <a:gd name="connsiteX6" fmla="*/ 1744692 w 3780527"/>
                <a:gd name="connsiteY6" fmla="*/ 1909462 h 4901064"/>
                <a:gd name="connsiteX7" fmla="*/ 2681952 w 3780527"/>
                <a:gd name="connsiteY7" fmla="*/ 2397142 h 4901064"/>
                <a:gd name="connsiteX8" fmla="*/ 3582564 w 3780527"/>
                <a:gd name="connsiteY8" fmla="*/ 4896501 h 4901064"/>
                <a:gd name="connsiteX9" fmla="*/ 2079972 w 3780527"/>
                <a:gd name="connsiteY9" fmla="*/ 2747662 h 4901064"/>
                <a:gd name="connsiteX10" fmla="*/ 1173192 w 3780527"/>
                <a:gd name="connsiteY10" fmla="*/ 2389522 h 4901064"/>
                <a:gd name="connsiteX11" fmla="*/ 1173192 w 3780527"/>
                <a:gd name="connsiteY11" fmla="*/ 3387742 h 4901064"/>
                <a:gd name="connsiteX12" fmla="*/ 563592 w 3780527"/>
                <a:gd name="connsiteY12" fmla="*/ 4713622 h 4901064"/>
                <a:gd name="connsiteX13" fmla="*/ 1618 w 3780527"/>
                <a:gd name="connsiteY13" fmla="*/ 4439301 h 4901064"/>
                <a:gd name="connsiteX14" fmla="*/ 525492 w 3780527"/>
                <a:gd name="connsiteY14" fmla="*/ 3189622 h 4901064"/>
                <a:gd name="connsiteX15" fmla="*/ 548352 w 3780527"/>
                <a:gd name="connsiteY15" fmla="*/ 1528462 h 4901064"/>
                <a:gd name="connsiteX16" fmla="*/ 1403698 w 3780527"/>
                <a:gd name="connsiteY16" fmla="*/ 124930 h 4901064"/>
                <a:gd name="connsiteX0" fmla="*/ 1403698 w 3780527"/>
                <a:gd name="connsiteY0" fmla="*/ 124930 h 4910027"/>
                <a:gd name="connsiteX1" fmla="*/ 2133312 w 3780527"/>
                <a:gd name="connsiteY1" fmla="*/ 88282 h 4910027"/>
                <a:gd name="connsiteX2" fmla="*/ 2858664 w 3780527"/>
                <a:gd name="connsiteY2" fmla="*/ 993610 h 4910027"/>
                <a:gd name="connsiteX3" fmla="*/ 3779232 w 3780527"/>
                <a:gd name="connsiteY3" fmla="*/ 1337962 h 4910027"/>
                <a:gd name="connsiteX4" fmla="*/ 2499072 w 3780527"/>
                <a:gd name="connsiteY4" fmla="*/ 1429402 h 4910027"/>
                <a:gd name="connsiteX5" fmla="*/ 2209512 w 3780527"/>
                <a:gd name="connsiteY5" fmla="*/ 1033162 h 4910027"/>
                <a:gd name="connsiteX6" fmla="*/ 1744692 w 3780527"/>
                <a:gd name="connsiteY6" fmla="*/ 1909462 h 4910027"/>
                <a:gd name="connsiteX7" fmla="*/ 2681952 w 3780527"/>
                <a:gd name="connsiteY7" fmla="*/ 2397142 h 4910027"/>
                <a:gd name="connsiteX8" fmla="*/ 3582564 w 3780527"/>
                <a:gd name="connsiteY8" fmla="*/ 4896501 h 4910027"/>
                <a:gd name="connsiteX9" fmla="*/ 2262852 w 3780527"/>
                <a:gd name="connsiteY9" fmla="*/ 3715401 h 4910027"/>
                <a:gd name="connsiteX10" fmla="*/ 2079972 w 3780527"/>
                <a:gd name="connsiteY10" fmla="*/ 2747662 h 4910027"/>
                <a:gd name="connsiteX11" fmla="*/ 1173192 w 3780527"/>
                <a:gd name="connsiteY11" fmla="*/ 2389522 h 4910027"/>
                <a:gd name="connsiteX12" fmla="*/ 1173192 w 3780527"/>
                <a:gd name="connsiteY12" fmla="*/ 3387742 h 4910027"/>
                <a:gd name="connsiteX13" fmla="*/ 563592 w 3780527"/>
                <a:gd name="connsiteY13" fmla="*/ 4713622 h 4910027"/>
                <a:gd name="connsiteX14" fmla="*/ 1618 w 3780527"/>
                <a:gd name="connsiteY14" fmla="*/ 4439301 h 4910027"/>
                <a:gd name="connsiteX15" fmla="*/ 525492 w 3780527"/>
                <a:gd name="connsiteY15" fmla="*/ 3189622 h 4910027"/>
                <a:gd name="connsiteX16" fmla="*/ 548352 w 3780527"/>
                <a:gd name="connsiteY16" fmla="*/ 1528462 h 4910027"/>
                <a:gd name="connsiteX17" fmla="*/ 1403698 w 3780527"/>
                <a:gd name="connsiteY17" fmla="*/ 124930 h 4910027"/>
                <a:gd name="connsiteX0" fmla="*/ 1403698 w 3780527"/>
                <a:gd name="connsiteY0" fmla="*/ 124930 h 4910027"/>
                <a:gd name="connsiteX1" fmla="*/ 2133312 w 3780527"/>
                <a:gd name="connsiteY1" fmla="*/ 88282 h 4910027"/>
                <a:gd name="connsiteX2" fmla="*/ 2858664 w 3780527"/>
                <a:gd name="connsiteY2" fmla="*/ 993610 h 4910027"/>
                <a:gd name="connsiteX3" fmla="*/ 3779232 w 3780527"/>
                <a:gd name="connsiteY3" fmla="*/ 1337962 h 4910027"/>
                <a:gd name="connsiteX4" fmla="*/ 2499072 w 3780527"/>
                <a:gd name="connsiteY4" fmla="*/ 1429402 h 4910027"/>
                <a:gd name="connsiteX5" fmla="*/ 2209512 w 3780527"/>
                <a:gd name="connsiteY5" fmla="*/ 1033162 h 4910027"/>
                <a:gd name="connsiteX6" fmla="*/ 1744692 w 3780527"/>
                <a:gd name="connsiteY6" fmla="*/ 1909462 h 4910027"/>
                <a:gd name="connsiteX7" fmla="*/ 2681952 w 3780527"/>
                <a:gd name="connsiteY7" fmla="*/ 2397142 h 4910027"/>
                <a:gd name="connsiteX8" fmla="*/ 3582564 w 3780527"/>
                <a:gd name="connsiteY8" fmla="*/ 4896501 h 4910027"/>
                <a:gd name="connsiteX9" fmla="*/ 2262852 w 3780527"/>
                <a:gd name="connsiteY9" fmla="*/ 3715401 h 4910027"/>
                <a:gd name="connsiteX10" fmla="*/ 2079972 w 3780527"/>
                <a:gd name="connsiteY10" fmla="*/ 2747662 h 4910027"/>
                <a:gd name="connsiteX11" fmla="*/ 1173192 w 3780527"/>
                <a:gd name="connsiteY11" fmla="*/ 2389522 h 4910027"/>
                <a:gd name="connsiteX12" fmla="*/ 1173192 w 3780527"/>
                <a:gd name="connsiteY12" fmla="*/ 3387742 h 4910027"/>
                <a:gd name="connsiteX13" fmla="*/ 563592 w 3780527"/>
                <a:gd name="connsiteY13" fmla="*/ 4713622 h 4910027"/>
                <a:gd name="connsiteX14" fmla="*/ 1618 w 3780527"/>
                <a:gd name="connsiteY14" fmla="*/ 4439301 h 4910027"/>
                <a:gd name="connsiteX15" fmla="*/ 525492 w 3780527"/>
                <a:gd name="connsiteY15" fmla="*/ 3189622 h 4910027"/>
                <a:gd name="connsiteX16" fmla="*/ 548352 w 3780527"/>
                <a:gd name="connsiteY16" fmla="*/ 1528462 h 4910027"/>
                <a:gd name="connsiteX17" fmla="*/ 1403698 w 3780527"/>
                <a:gd name="connsiteY17" fmla="*/ 124930 h 4910027"/>
                <a:gd name="connsiteX0" fmla="*/ 1403698 w 3780527"/>
                <a:gd name="connsiteY0" fmla="*/ 124930 h 4910027"/>
                <a:gd name="connsiteX1" fmla="*/ 2133312 w 3780527"/>
                <a:gd name="connsiteY1" fmla="*/ 88282 h 4910027"/>
                <a:gd name="connsiteX2" fmla="*/ 2858664 w 3780527"/>
                <a:gd name="connsiteY2" fmla="*/ 993610 h 4910027"/>
                <a:gd name="connsiteX3" fmla="*/ 3779232 w 3780527"/>
                <a:gd name="connsiteY3" fmla="*/ 1337962 h 4910027"/>
                <a:gd name="connsiteX4" fmla="*/ 2499072 w 3780527"/>
                <a:gd name="connsiteY4" fmla="*/ 1429402 h 4910027"/>
                <a:gd name="connsiteX5" fmla="*/ 2209512 w 3780527"/>
                <a:gd name="connsiteY5" fmla="*/ 1033162 h 4910027"/>
                <a:gd name="connsiteX6" fmla="*/ 1744692 w 3780527"/>
                <a:gd name="connsiteY6" fmla="*/ 1909462 h 4910027"/>
                <a:gd name="connsiteX7" fmla="*/ 2681952 w 3780527"/>
                <a:gd name="connsiteY7" fmla="*/ 2397142 h 4910027"/>
                <a:gd name="connsiteX8" fmla="*/ 3582564 w 3780527"/>
                <a:gd name="connsiteY8" fmla="*/ 4896501 h 4910027"/>
                <a:gd name="connsiteX9" fmla="*/ 2262852 w 3780527"/>
                <a:gd name="connsiteY9" fmla="*/ 3715401 h 4910027"/>
                <a:gd name="connsiteX10" fmla="*/ 2079972 w 3780527"/>
                <a:gd name="connsiteY10" fmla="*/ 2747662 h 4910027"/>
                <a:gd name="connsiteX11" fmla="*/ 1173192 w 3780527"/>
                <a:gd name="connsiteY11" fmla="*/ 2389522 h 4910027"/>
                <a:gd name="connsiteX12" fmla="*/ 1173192 w 3780527"/>
                <a:gd name="connsiteY12" fmla="*/ 3387742 h 4910027"/>
                <a:gd name="connsiteX13" fmla="*/ 563592 w 3780527"/>
                <a:gd name="connsiteY13" fmla="*/ 4713622 h 4910027"/>
                <a:gd name="connsiteX14" fmla="*/ 1618 w 3780527"/>
                <a:gd name="connsiteY14" fmla="*/ 4439301 h 4910027"/>
                <a:gd name="connsiteX15" fmla="*/ 525492 w 3780527"/>
                <a:gd name="connsiteY15" fmla="*/ 3189622 h 4910027"/>
                <a:gd name="connsiteX16" fmla="*/ 548352 w 3780527"/>
                <a:gd name="connsiteY16" fmla="*/ 1528462 h 4910027"/>
                <a:gd name="connsiteX17" fmla="*/ 1403698 w 3780527"/>
                <a:gd name="connsiteY17" fmla="*/ 124930 h 4910027"/>
                <a:gd name="connsiteX0" fmla="*/ 1403698 w 3780527"/>
                <a:gd name="connsiteY0" fmla="*/ 124930 h 4910630"/>
                <a:gd name="connsiteX1" fmla="*/ 2133312 w 3780527"/>
                <a:gd name="connsiteY1" fmla="*/ 88282 h 4910630"/>
                <a:gd name="connsiteX2" fmla="*/ 2858664 w 3780527"/>
                <a:gd name="connsiteY2" fmla="*/ 993610 h 4910630"/>
                <a:gd name="connsiteX3" fmla="*/ 3779232 w 3780527"/>
                <a:gd name="connsiteY3" fmla="*/ 1337962 h 4910630"/>
                <a:gd name="connsiteX4" fmla="*/ 2499072 w 3780527"/>
                <a:gd name="connsiteY4" fmla="*/ 1429402 h 4910630"/>
                <a:gd name="connsiteX5" fmla="*/ 2209512 w 3780527"/>
                <a:gd name="connsiteY5" fmla="*/ 1033162 h 4910630"/>
                <a:gd name="connsiteX6" fmla="*/ 1744692 w 3780527"/>
                <a:gd name="connsiteY6" fmla="*/ 1909462 h 4910630"/>
                <a:gd name="connsiteX7" fmla="*/ 2681952 w 3780527"/>
                <a:gd name="connsiteY7" fmla="*/ 2397142 h 4910630"/>
                <a:gd name="connsiteX8" fmla="*/ 3582564 w 3780527"/>
                <a:gd name="connsiteY8" fmla="*/ 4896501 h 4910630"/>
                <a:gd name="connsiteX9" fmla="*/ 2247612 w 3780527"/>
                <a:gd name="connsiteY9" fmla="*/ 3761121 h 4910630"/>
                <a:gd name="connsiteX10" fmla="*/ 2079972 w 3780527"/>
                <a:gd name="connsiteY10" fmla="*/ 2747662 h 4910630"/>
                <a:gd name="connsiteX11" fmla="*/ 1173192 w 3780527"/>
                <a:gd name="connsiteY11" fmla="*/ 2389522 h 4910630"/>
                <a:gd name="connsiteX12" fmla="*/ 1173192 w 3780527"/>
                <a:gd name="connsiteY12" fmla="*/ 3387742 h 4910630"/>
                <a:gd name="connsiteX13" fmla="*/ 563592 w 3780527"/>
                <a:gd name="connsiteY13" fmla="*/ 4713622 h 4910630"/>
                <a:gd name="connsiteX14" fmla="*/ 1618 w 3780527"/>
                <a:gd name="connsiteY14" fmla="*/ 4439301 h 4910630"/>
                <a:gd name="connsiteX15" fmla="*/ 525492 w 3780527"/>
                <a:gd name="connsiteY15" fmla="*/ 3189622 h 4910630"/>
                <a:gd name="connsiteX16" fmla="*/ 548352 w 3780527"/>
                <a:gd name="connsiteY16" fmla="*/ 1528462 h 4910630"/>
                <a:gd name="connsiteX17" fmla="*/ 1403698 w 3780527"/>
                <a:gd name="connsiteY17" fmla="*/ 124930 h 4910630"/>
                <a:gd name="connsiteX0" fmla="*/ 1403698 w 3780527"/>
                <a:gd name="connsiteY0" fmla="*/ 124930 h 4961907"/>
                <a:gd name="connsiteX1" fmla="*/ 2133312 w 3780527"/>
                <a:gd name="connsiteY1" fmla="*/ 88282 h 4961907"/>
                <a:gd name="connsiteX2" fmla="*/ 2858664 w 3780527"/>
                <a:gd name="connsiteY2" fmla="*/ 993610 h 4961907"/>
                <a:gd name="connsiteX3" fmla="*/ 3779232 w 3780527"/>
                <a:gd name="connsiteY3" fmla="*/ 1337962 h 4961907"/>
                <a:gd name="connsiteX4" fmla="*/ 2499072 w 3780527"/>
                <a:gd name="connsiteY4" fmla="*/ 1429402 h 4961907"/>
                <a:gd name="connsiteX5" fmla="*/ 2209512 w 3780527"/>
                <a:gd name="connsiteY5" fmla="*/ 1033162 h 4961907"/>
                <a:gd name="connsiteX6" fmla="*/ 1744692 w 3780527"/>
                <a:gd name="connsiteY6" fmla="*/ 1909462 h 4961907"/>
                <a:gd name="connsiteX7" fmla="*/ 2681952 w 3780527"/>
                <a:gd name="connsiteY7" fmla="*/ 2397142 h 4961907"/>
                <a:gd name="connsiteX8" fmla="*/ 3582564 w 3780527"/>
                <a:gd name="connsiteY8" fmla="*/ 4896501 h 4961907"/>
                <a:gd name="connsiteX9" fmla="*/ 2864832 w 3780527"/>
                <a:gd name="connsiteY9" fmla="*/ 3715400 h 4961907"/>
                <a:gd name="connsiteX10" fmla="*/ 2247612 w 3780527"/>
                <a:gd name="connsiteY10" fmla="*/ 3761121 h 4961907"/>
                <a:gd name="connsiteX11" fmla="*/ 2079972 w 3780527"/>
                <a:gd name="connsiteY11" fmla="*/ 2747662 h 4961907"/>
                <a:gd name="connsiteX12" fmla="*/ 1173192 w 3780527"/>
                <a:gd name="connsiteY12" fmla="*/ 2389522 h 4961907"/>
                <a:gd name="connsiteX13" fmla="*/ 1173192 w 3780527"/>
                <a:gd name="connsiteY13" fmla="*/ 3387742 h 4961907"/>
                <a:gd name="connsiteX14" fmla="*/ 563592 w 3780527"/>
                <a:gd name="connsiteY14" fmla="*/ 4713622 h 4961907"/>
                <a:gd name="connsiteX15" fmla="*/ 1618 w 3780527"/>
                <a:gd name="connsiteY15" fmla="*/ 4439301 h 4961907"/>
                <a:gd name="connsiteX16" fmla="*/ 525492 w 3780527"/>
                <a:gd name="connsiteY16" fmla="*/ 3189622 h 4961907"/>
                <a:gd name="connsiteX17" fmla="*/ 548352 w 3780527"/>
                <a:gd name="connsiteY17" fmla="*/ 1528462 h 4961907"/>
                <a:gd name="connsiteX18" fmla="*/ 1403698 w 3780527"/>
                <a:gd name="connsiteY18" fmla="*/ 124930 h 4961907"/>
                <a:gd name="connsiteX0" fmla="*/ 1403698 w 3780527"/>
                <a:gd name="connsiteY0" fmla="*/ 124930 h 4961907"/>
                <a:gd name="connsiteX1" fmla="*/ 2133312 w 3780527"/>
                <a:gd name="connsiteY1" fmla="*/ 88282 h 4961907"/>
                <a:gd name="connsiteX2" fmla="*/ 2858664 w 3780527"/>
                <a:gd name="connsiteY2" fmla="*/ 993610 h 4961907"/>
                <a:gd name="connsiteX3" fmla="*/ 3779232 w 3780527"/>
                <a:gd name="connsiteY3" fmla="*/ 1337962 h 4961907"/>
                <a:gd name="connsiteX4" fmla="*/ 2499072 w 3780527"/>
                <a:gd name="connsiteY4" fmla="*/ 1429402 h 4961907"/>
                <a:gd name="connsiteX5" fmla="*/ 2209512 w 3780527"/>
                <a:gd name="connsiteY5" fmla="*/ 1033162 h 4961907"/>
                <a:gd name="connsiteX6" fmla="*/ 1744692 w 3780527"/>
                <a:gd name="connsiteY6" fmla="*/ 1909462 h 4961907"/>
                <a:gd name="connsiteX7" fmla="*/ 2681952 w 3780527"/>
                <a:gd name="connsiteY7" fmla="*/ 2397142 h 4961907"/>
                <a:gd name="connsiteX8" fmla="*/ 3582564 w 3780527"/>
                <a:gd name="connsiteY8" fmla="*/ 4896501 h 4961907"/>
                <a:gd name="connsiteX9" fmla="*/ 2864832 w 3780527"/>
                <a:gd name="connsiteY9" fmla="*/ 3715400 h 4961907"/>
                <a:gd name="connsiteX10" fmla="*/ 2247612 w 3780527"/>
                <a:gd name="connsiteY10" fmla="*/ 3761121 h 4961907"/>
                <a:gd name="connsiteX11" fmla="*/ 2079972 w 3780527"/>
                <a:gd name="connsiteY11" fmla="*/ 2747662 h 4961907"/>
                <a:gd name="connsiteX12" fmla="*/ 1173192 w 3780527"/>
                <a:gd name="connsiteY12" fmla="*/ 2389522 h 4961907"/>
                <a:gd name="connsiteX13" fmla="*/ 1173192 w 3780527"/>
                <a:gd name="connsiteY13" fmla="*/ 3387742 h 4961907"/>
                <a:gd name="connsiteX14" fmla="*/ 563592 w 3780527"/>
                <a:gd name="connsiteY14" fmla="*/ 4713622 h 4961907"/>
                <a:gd name="connsiteX15" fmla="*/ 1618 w 3780527"/>
                <a:gd name="connsiteY15" fmla="*/ 4439301 h 4961907"/>
                <a:gd name="connsiteX16" fmla="*/ 525492 w 3780527"/>
                <a:gd name="connsiteY16" fmla="*/ 3189622 h 4961907"/>
                <a:gd name="connsiteX17" fmla="*/ 548352 w 3780527"/>
                <a:gd name="connsiteY17" fmla="*/ 1528462 h 4961907"/>
                <a:gd name="connsiteX18" fmla="*/ 1403698 w 3780527"/>
                <a:gd name="connsiteY18" fmla="*/ 124930 h 4961907"/>
                <a:gd name="connsiteX0" fmla="*/ 1403698 w 3780527"/>
                <a:gd name="connsiteY0" fmla="*/ 124930 h 4823305"/>
                <a:gd name="connsiteX1" fmla="*/ 2133312 w 3780527"/>
                <a:gd name="connsiteY1" fmla="*/ 88282 h 4823305"/>
                <a:gd name="connsiteX2" fmla="*/ 2858664 w 3780527"/>
                <a:gd name="connsiteY2" fmla="*/ 993610 h 4823305"/>
                <a:gd name="connsiteX3" fmla="*/ 3779232 w 3780527"/>
                <a:gd name="connsiteY3" fmla="*/ 1337962 h 4823305"/>
                <a:gd name="connsiteX4" fmla="*/ 2499072 w 3780527"/>
                <a:gd name="connsiteY4" fmla="*/ 1429402 h 4823305"/>
                <a:gd name="connsiteX5" fmla="*/ 2209512 w 3780527"/>
                <a:gd name="connsiteY5" fmla="*/ 1033162 h 4823305"/>
                <a:gd name="connsiteX6" fmla="*/ 1744692 w 3780527"/>
                <a:gd name="connsiteY6" fmla="*/ 1909462 h 4823305"/>
                <a:gd name="connsiteX7" fmla="*/ 2681952 w 3780527"/>
                <a:gd name="connsiteY7" fmla="*/ 2397142 h 4823305"/>
                <a:gd name="connsiteX8" fmla="*/ 2864832 w 3780527"/>
                <a:gd name="connsiteY8" fmla="*/ 3715400 h 4823305"/>
                <a:gd name="connsiteX9" fmla="*/ 2247612 w 3780527"/>
                <a:gd name="connsiteY9" fmla="*/ 3761121 h 4823305"/>
                <a:gd name="connsiteX10" fmla="*/ 2079972 w 3780527"/>
                <a:gd name="connsiteY10" fmla="*/ 2747662 h 4823305"/>
                <a:gd name="connsiteX11" fmla="*/ 1173192 w 3780527"/>
                <a:gd name="connsiteY11" fmla="*/ 2389522 h 4823305"/>
                <a:gd name="connsiteX12" fmla="*/ 1173192 w 3780527"/>
                <a:gd name="connsiteY12" fmla="*/ 3387742 h 4823305"/>
                <a:gd name="connsiteX13" fmla="*/ 563592 w 3780527"/>
                <a:gd name="connsiteY13" fmla="*/ 4713622 h 4823305"/>
                <a:gd name="connsiteX14" fmla="*/ 1618 w 3780527"/>
                <a:gd name="connsiteY14" fmla="*/ 4439301 h 4823305"/>
                <a:gd name="connsiteX15" fmla="*/ 525492 w 3780527"/>
                <a:gd name="connsiteY15" fmla="*/ 3189622 h 4823305"/>
                <a:gd name="connsiteX16" fmla="*/ 548352 w 3780527"/>
                <a:gd name="connsiteY16" fmla="*/ 1528462 h 4823305"/>
                <a:gd name="connsiteX17" fmla="*/ 1403698 w 3780527"/>
                <a:gd name="connsiteY17" fmla="*/ 124930 h 4823305"/>
                <a:gd name="connsiteX0" fmla="*/ 1403698 w 3780527"/>
                <a:gd name="connsiteY0" fmla="*/ 124930 h 4823305"/>
                <a:gd name="connsiteX1" fmla="*/ 2133312 w 3780527"/>
                <a:gd name="connsiteY1" fmla="*/ 88282 h 4823305"/>
                <a:gd name="connsiteX2" fmla="*/ 2858664 w 3780527"/>
                <a:gd name="connsiteY2" fmla="*/ 993610 h 4823305"/>
                <a:gd name="connsiteX3" fmla="*/ 3779232 w 3780527"/>
                <a:gd name="connsiteY3" fmla="*/ 1337962 h 4823305"/>
                <a:gd name="connsiteX4" fmla="*/ 2499072 w 3780527"/>
                <a:gd name="connsiteY4" fmla="*/ 1429402 h 4823305"/>
                <a:gd name="connsiteX5" fmla="*/ 2209512 w 3780527"/>
                <a:gd name="connsiteY5" fmla="*/ 1033162 h 4823305"/>
                <a:gd name="connsiteX6" fmla="*/ 1744692 w 3780527"/>
                <a:gd name="connsiteY6" fmla="*/ 1909462 h 4823305"/>
                <a:gd name="connsiteX7" fmla="*/ 2681952 w 3780527"/>
                <a:gd name="connsiteY7" fmla="*/ 2397142 h 4823305"/>
                <a:gd name="connsiteX8" fmla="*/ 2864832 w 3780527"/>
                <a:gd name="connsiteY8" fmla="*/ 3715400 h 4823305"/>
                <a:gd name="connsiteX9" fmla="*/ 2247612 w 3780527"/>
                <a:gd name="connsiteY9" fmla="*/ 3761121 h 4823305"/>
                <a:gd name="connsiteX10" fmla="*/ 2079972 w 3780527"/>
                <a:gd name="connsiteY10" fmla="*/ 2747662 h 4823305"/>
                <a:gd name="connsiteX11" fmla="*/ 1173192 w 3780527"/>
                <a:gd name="connsiteY11" fmla="*/ 2389522 h 4823305"/>
                <a:gd name="connsiteX12" fmla="*/ 1173192 w 3780527"/>
                <a:gd name="connsiteY12" fmla="*/ 3387742 h 4823305"/>
                <a:gd name="connsiteX13" fmla="*/ 563592 w 3780527"/>
                <a:gd name="connsiteY13" fmla="*/ 4713622 h 4823305"/>
                <a:gd name="connsiteX14" fmla="*/ 1618 w 3780527"/>
                <a:gd name="connsiteY14" fmla="*/ 4439301 h 4823305"/>
                <a:gd name="connsiteX15" fmla="*/ 525492 w 3780527"/>
                <a:gd name="connsiteY15" fmla="*/ 3189622 h 4823305"/>
                <a:gd name="connsiteX16" fmla="*/ 548352 w 3780527"/>
                <a:gd name="connsiteY16" fmla="*/ 1528462 h 4823305"/>
                <a:gd name="connsiteX17" fmla="*/ 1403698 w 3780527"/>
                <a:gd name="connsiteY17" fmla="*/ 124930 h 4823305"/>
                <a:gd name="connsiteX0" fmla="*/ 1403698 w 3780527"/>
                <a:gd name="connsiteY0" fmla="*/ 124930 h 4823305"/>
                <a:gd name="connsiteX1" fmla="*/ 2133312 w 3780527"/>
                <a:gd name="connsiteY1" fmla="*/ 88282 h 4823305"/>
                <a:gd name="connsiteX2" fmla="*/ 2858664 w 3780527"/>
                <a:gd name="connsiteY2" fmla="*/ 993610 h 4823305"/>
                <a:gd name="connsiteX3" fmla="*/ 3779232 w 3780527"/>
                <a:gd name="connsiteY3" fmla="*/ 1337962 h 4823305"/>
                <a:gd name="connsiteX4" fmla="*/ 2499072 w 3780527"/>
                <a:gd name="connsiteY4" fmla="*/ 1429402 h 4823305"/>
                <a:gd name="connsiteX5" fmla="*/ 2209512 w 3780527"/>
                <a:gd name="connsiteY5" fmla="*/ 1033162 h 4823305"/>
                <a:gd name="connsiteX6" fmla="*/ 1744692 w 3780527"/>
                <a:gd name="connsiteY6" fmla="*/ 1909462 h 4823305"/>
                <a:gd name="connsiteX7" fmla="*/ 2697192 w 3780527"/>
                <a:gd name="connsiteY7" fmla="*/ 2442862 h 4823305"/>
                <a:gd name="connsiteX8" fmla="*/ 2864832 w 3780527"/>
                <a:gd name="connsiteY8" fmla="*/ 3715400 h 4823305"/>
                <a:gd name="connsiteX9" fmla="*/ 2247612 w 3780527"/>
                <a:gd name="connsiteY9" fmla="*/ 3761121 h 4823305"/>
                <a:gd name="connsiteX10" fmla="*/ 2079972 w 3780527"/>
                <a:gd name="connsiteY10" fmla="*/ 2747662 h 4823305"/>
                <a:gd name="connsiteX11" fmla="*/ 1173192 w 3780527"/>
                <a:gd name="connsiteY11" fmla="*/ 2389522 h 4823305"/>
                <a:gd name="connsiteX12" fmla="*/ 1173192 w 3780527"/>
                <a:gd name="connsiteY12" fmla="*/ 3387742 h 4823305"/>
                <a:gd name="connsiteX13" fmla="*/ 563592 w 3780527"/>
                <a:gd name="connsiteY13" fmla="*/ 4713622 h 4823305"/>
                <a:gd name="connsiteX14" fmla="*/ 1618 w 3780527"/>
                <a:gd name="connsiteY14" fmla="*/ 4439301 h 4823305"/>
                <a:gd name="connsiteX15" fmla="*/ 525492 w 3780527"/>
                <a:gd name="connsiteY15" fmla="*/ 3189622 h 4823305"/>
                <a:gd name="connsiteX16" fmla="*/ 548352 w 3780527"/>
                <a:gd name="connsiteY16" fmla="*/ 1528462 h 4823305"/>
                <a:gd name="connsiteX17" fmla="*/ 1403698 w 3780527"/>
                <a:gd name="connsiteY17" fmla="*/ 124930 h 4823305"/>
                <a:gd name="connsiteX0" fmla="*/ 1403698 w 3780527"/>
                <a:gd name="connsiteY0" fmla="*/ 124930 h 4823305"/>
                <a:gd name="connsiteX1" fmla="*/ 2133312 w 3780527"/>
                <a:gd name="connsiteY1" fmla="*/ 88282 h 4823305"/>
                <a:gd name="connsiteX2" fmla="*/ 2858664 w 3780527"/>
                <a:gd name="connsiteY2" fmla="*/ 993610 h 4823305"/>
                <a:gd name="connsiteX3" fmla="*/ 3779232 w 3780527"/>
                <a:gd name="connsiteY3" fmla="*/ 1337962 h 4823305"/>
                <a:gd name="connsiteX4" fmla="*/ 2499072 w 3780527"/>
                <a:gd name="connsiteY4" fmla="*/ 1429402 h 4823305"/>
                <a:gd name="connsiteX5" fmla="*/ 2209512 w 3780527"/>
                <a:gd name="connsiteY5" fmla="*/ 1033162 h 4823305"/>
                <a:gd name="connsiteX6" fmla="*/ 1744692 w 3780527"/>
                <a:gd name="connsiteY6" fmla="*/ 1909462 h 4823305"/>
                <a:gd name="connsiteX7" fmla="*/ 2704812 w 3780527"/>
                <a:gd name="connsiteY7" fmla="*/ 2397142 h 4823305"/>
                <a:gd name="connsiteX8" fmla="*/ 2864832 w 3780527"/>
                <a:gd name="connsiteY8" fmla="*/ 3715400 h 4823305"/>
                <a:gd name="connsiteX9" fmla="*/ 2247612 w 3780527"/>
                <a:gd name="connsiteY9" fmla="*/ 3761121 h 4823305"/>
                <a:gd name="connsiteX10" fmla="*/ 2079972 w 3780527"/>
                <a:gd name="connsiteY10" fmla="*/ 2747662 h 4823305"/>
                <a:gd name="connsiteX11" fmla="*/ 1173192 w 3780527"/>
                <a:gd name="connsiteY11" fmla="*/ 2389522 h 4823305"/>
                <a:gd name="connsiteX12" fmla="*/ 1173192 w 3780527"/>
                <a:gd name="connsiteY12" fmla="*/ 3387742 h 4823305"/>
                <a:gd name="connsiteX13" fmla="*/ 563592 w 3780527"/>
                <a:gd name="connsiteY13" fmla="*/ 4713622 h 4823305"/>
                <a:gd name="connsiteX14" fmla="*/ 1618 w 3780527"/>
                <a:gd name="connsiteY14" fmla="*/ 4439301 h 4823305"/>
                <a:gd name="connsiteX15" fmla="*/ 525492 w 3780527"/>
                <a:gd name="connsiteY15" fmla="*/ 3189622 h 4823305"/>
                <a:gd name="connsiteX16" fmla="*/ 548352 w 3780527"/>
                <a:gd name="connsiteY16" fmla="*/ 1528462 h 4823305"/>
                <a:gd name="connsiteX17" fmla="*/ 1403698 w 3780527"/>
                <a:gd name="connsiteY17" fmla="*/ 124930 h 4823305"/>
                <a:gd name="connsiteX0" fmla="*/ 1403698 w 3780527"/>
                <a:gd name="connsiteY0" fmla="*/ 124930 h 4823305"/>
                <a:gd name="connsiteX1" fmla="*/ 2133312 w 3780527"/>
                <a:gd name="connsiteY1" fmla="*/ 88282 h 4823305"/>
                <a:gd name="connsiteX2" fmla="*/ 2858664 w 3780527"/>
                <a:gd name="connsiteY2" fmla="*/ 993610 h 4823305"/>
                <a:gd name="connsiteX3" fmla="*/ 3779232 w 3780527"/>
                <a:gd name="connsiteY3" fmla="*/ 1337962 h 4823305"/>
                <a:gd name="connsiteX4" fmla="*/ 2499072 w 3780527"/>
                <a:gd name="connsiteY4" fmla="*/ 1429402 h 4823305"/>
                <a:gd name="connsiteX5" fmla="*/ 2209512 w 3780527"/>
                <a:gd name="connsiteY5" fmla="*/ 1033162 h 4823305"/>
                <a:gd name="connsiteX6" fmla="*/ 1744692 w 3780527"/>
                <a:gd name="connsiteY6" fmla="*/ 1909462 h 4823305"/>
                <a:gd name="connsiteX7" fmla="*/ 2697192 w 3780527"/>
                <a:gd name="connsiteY7" fmla="*/ 2397142 h 4823305"/>
                <a:gd name="connsiteX8" fmla="*/ 2864832 w 3780527"/>
                <a:gd name="connsiteY8" fmla="*/ 3715400 h 4823305"/>
                <a:gd name="connsiteX9" fmla="*/ 2247612 w 3780527"/>
                <a:gd name="connsiteY9" fmla="*/ 3761121 h 4823305"/>
                <a:gd name="connsiteX10" fmla="*/ 2079972 w 3780527"/>
                <a:gd name="connsiteY10" fmla="*/ 2747662 h 4823305"/>
                <a:gd name="connsiteX11" fmla="*/ 1173192 w 3780527"/>
                <a:gd name="connsiteY11" fmla="*/ 2389522 h 4823305"/>
                <a:gd name="connsiteX12" fmla="*/ 1173192 w 3780527"/>
                <a:gd name="connsiteY12" fmla="*/ 3387742 h 4823305"/>
                <a:gd name="connsiteX13" fmla="*/ 563592 w 3780527"/>
                <a:gd name="connsiteY13" fmla="*/ 4713622 h 4823305"/>
                <a:gd name="connsiteX14" fmla="*/ 1618 w 3780527"/>
                <a:gd name="connsiteY14" fmla="*/ 4439301 h 4823305"/>
                <a:gd name="connsiteX15" fmla="*/ 525492 w 3780527"/>
                <a:gd name="connsiteY15" fmla="*/ 3189622 h 4823305"/>
                <a:gd name="connsiteX16" fmla="*/ 548352 w 3780527"/>
                <a:gd name="connsiteY16" fmla="*/ 1528462 h 4823305"/>
                <a:gd name="connsiteX17" fmla="*/ 1403698 w 3780527"/>
                <a:gd name="connsiteY17" fmla="*/ 124930 h 4823305"/>
                <a:gd name="connsiteX0" fmla="*/ 1403698 w 3779232"/>
                <a:gd name="connsiteY0" fmla="*/ 124930 h 4823305"/>
                <a:gd name="connsiteX1" fmla="*/ 2133312 w 3779232"/>
                <a:gd name="connsiteY1" fmla="*/ 88282 h 4823305"/>
                <a:gd name="connsiteX2" fmla="*/ 2858664 w 3779232"/>
                <a:gd name="connsiteY2" fmla="*/ 993610 h 4823305"/>
                <a:gd name="connsiteX3" fmla="*/ 3779232 w 3779232"/>
                <a:gd name="connsiteY3" fmla="*/ 1337962 h 4823305"/>
                <a:gd name="connsiteX4" fmla="*/ 2209512 w 3779232"/>
                <a:gd name="connsiteY4" fmla="*/ 1033162 h 4823305"/>
                <a:gd name="connsiteX5" fmla="*/ 1744692 w 3779232"/>
                <a:gd name="connsiteY5" fmla="*/ 1909462 h 4823305"/>
                <a:gd name="connsiteX6" fmla="*/ 2697192 w 3779232"/>
                <a:gd name="connsiteY6" fmla="*/ 2397142 h 4823305"/>
                <a:gd name="connsiteX7" fmla="*/ 2864832 w 3779232"/>
                <a:gd name="connsiteY7" fmla="*/ 3715400 h 4823305"/>
                <a:gd name="connsiteX8" fmla="*/ 2247612 w 3779232"/>
                <a:gd name="connsiteY8" fmla="*/ 3761121 h 4823305"/>
                <a:gd name="connsiteX9" fmla="*/ 2079972 w 3779232"/>
                <a:gd name="connsiteY9" fmla="*/ 2747662 h 4823305"/>
                <a:gd name="connsiteX10" fmla="*/ 1173192 w 3779232"/>
                <a:gd name="connsiteY10" fmla="*/ 2389522 h 4823305"/>
                <a:gd name="connsiteX11" fmla="*/ 1173192 w 3779232"/>
                <a:gd name="connsiteY11" fmla="*/ 3387742 h 4823305"/>
                <a:gd name="connsiteX12" fmla="*/ 563592 w 3779232"/>
                <a:gd name="connsiteY12" fmla="*/ 4713622 h 4823305"/>
                <a:gd name="connsiteX13" fmla="*/ 1618 w 3779232"/>
                <a:gd name="connsiteY13" fmla="*/ 4439301 h 4823305"/>
                <a:gd name="connsiteX14" fmla="*/ 525492 w 3779232"/>
                <a:gd name="connsiteY14" fmla="*/ 3189622 h 4823305"/>
                <a:gd name="connsiteX15" fmla="*/ 548352 w 3779232"/>
                <a:gd name="connsiteY15" fmla="*/ 1528462 h 4823305"/>
                <a:gd name="connsiteX16" fmla="*/ 1403698 w 3779232"/>
                <a:gd name="connsiteY16" fmla="*/ 124930 h 4823305"/>
                <a:gd name="connsiteX0" fmla="*/ 1403698 w 3779232"/>
                <a:gd name="connsiteY0" fmla="*/ 124930 h 4823305"/>
                <a:gd name="connsiteX1" fmla="*/ 2133312 w 3779232"/>
                <a:gd name="connsiteY1" fmla="*/ 88282 h 4823305"/>
                <a:gd name="connsiteX2" fmla="*/ 2858664 w 3779232"/>
                <a:gd name="connsiteY2" fmla="*/ 993610 h 4823305"/>
                <a:gd name="connsiteX3" fmla="*/ 3779232 w 3779232"/>
                <a:gd name="connsiteY3" fmla="*/ 1337962 h 4823305"/>
                <a:gd name="connsiteX4" fmla="*/ 2547967 w 3779232"/>
                <a:gd name="connsiteY4" fmla="*/ 1362725 h 4823305"/>
                <a:gd name="connsiteX5" fmla="*/ 2209512 w 3779232"/>
                <a:gd name="connsiteY5" fmla="*/ 1033162 h 4823305"/>
                <a:gd name="connsiteX6" fmla="*/ 1744692 w 3779232"/>
                <a:gd name="connsiteY6" fmla="*/ 1909462 h 4823305"/>
                <a:gd name="connsiteX7" fmla="*/ 2697192 w 3779232"/>
                <a:gd name="connsiteY7" fmla="*/ 2397142 h 4823305"/>
                <a:gd name="connsiteX8" fmla="*/ 2864832 w 3779232"/>
                <a:gd name="connsiteY8" fmla="*/ 3715400 h 4823305"/>
                <a:gd name="connsiteX9" fmla="*/ 2247612 w 3779232"/>
                <a:gd name="connsiteY9" fmla="*/ 3761121 h 4823305"/>
                <a:gd name="connsiteX10" fmla="*/ 2079972 w 3779232"/>
                <a:gd name="connsiteY10" fmla="*/ 2747662 h 4823305"/>
                <a:gd name="connsiteX11" fmla="*/ 1173192 w 3779232"/>
                <a:gd name="connsiteY11" fmla="*/ 2389522 h 4823305"/>
                <a:gd name="connsiteX12" fmla="*/ 1173192 w 3779232"/>
                <a:gd name="connsiteY12" fmla="*/ 3387742 h 4823305"/>
                <a:gd name="connsiteX13" fmla="*/ 563592 w 3779232"/>
                <a:gd name="connsiteY13" fmla="*/ 4713622 h 4823305"/>
                <a:gd name="connsiteX14" fmla="*/ 1618 w 3779232"/>
                <a:gd name="connsiteY14" fmla="*/ 4439301 h 4823305"/>
                <a:gd name="connsiteX15" fmla="*/ 525492 w 3779232"/>
                <a:gd name="connsiteY15" fmla="*/ 3189622 h 4823305"/>
                <a:gd name="connsiteX16" fmla="*/ 548352 w 3779232"/>
                <a:gd name="connsiteY16" fmla="*/ 1528462 h 4823305"/>
                <a:gd name="connsiteX17" fmla="*/ 1403698 w 3779232"/>
                <a:gd name="connsiteY17" fmla="*/ 124930 h 4823305"/>
                <a:gd name="connsiteX0" fmla="*/ 1403698 w 3815958"/>
                <a:gd name="connsiteY0" fmla="*/ 124930 h 4823305"/>
                <a:gd name="connsiteX1" fmla="*/ 2133312 w 3815958"/>
                <a:gd name="connsiteY1" fmla="*/ 88282 h 4823305"/>
                <a:gd name="connsiteX2" fmla="*/ 2858664 w 3815958"/>
                <a:gd name="connsiteY2" fmla="*/ 993610 h 4823305"/>
                <a:gd name="connsiteX3" fmla="*/ 3779232 w 3815958"/>
                <a:gd name="connsiteY3" fmla="*/ 1337962 h 4823305"/>
                <a:gd name="connsiteX4" fmla="*/ 3602067 w 3815958"/>
                <a:gd name="connsiteY4" fmla="*/ 1708800 h 4823305"/>
                <a:gd name="connsiteX5" fmla="*/ 2547967 w 3815958"/>
                <a:gd name="connsiteY5" fmla="*/ 1362725 h 4823305"/>
                <a:gd name="connsiteX6" fmla="*/ 2209512 w 3815958"/>
                <a:gd name="connsiteY6" fmla="*/ 1033162 h 4823305"/>
                <a:gd name="connsiteX7" fmla="*/ 1744692 w 3815958"/>
                <a:gd name="connsiteY7" fmla="*/ 1909462 h 4823305"/>
                <a:gd name="connsiteX8" fmla="*/ 2697192 w 3815958"/>
                <a:gd name="connsiteY8" fmla="*/ 2397142 h 4823305"/>
                <a:gd name="connsiteX9" fmla="*/ 2864832 w 3815958"/>
                <a:gd name="connsiteY9" fmla="*/ 3715400 h 4823305"/>
                <a:gd name="connsiteX10" fmla="*/ 2247612 w 3815958"/>
                <a:gd name="connsiteY10" fmla="*/ 3761121 h 4823305"/>
                <a:gd name="connsiteX11" fmla="*/ 2079972 w 3815958"/>
                <a:gd name="connsiteY11" fmla="*/ 2747662 h 4823305"/>
                <a:gd name="connsiteX12" fmla="*/ 1173192 w 3815958"/>
                <a:gd name="connsiteY12" fmla="*/ 2389522 h 4823305"/>
                <a:gd name="connsiteX13" fmla="*/ 1173192 w 3815958"/>
                <a:gd name="connsiteY13" fmla="*/ 3387742 h 4823305"/>
                <a:gd name="connsiteX14" fmla="*/ 563592 w 3815958"/>
                <a:gd name="connsiteY14" fmla="*/ 4713622 h 4823305"/>
                <a:gd name="connsiteX15" fmla="*/ 1618 w 3815958"/>
                <a:gd name="connsiteY15" fmla="*/ 4439301 h 4823305"/>
                <a:gd name="connsiteX16" fmla="*/ 525492 w 3815958"/>
                <a:gd name="connsiteY16" fmla="*/ 3189622 h 4823305"/>
                <a:gd name="connsiteX17" fmla="*/ 548352 w 3815958"/>
                <a:gd name="connsiteY17" fmla="*/ 1528462 h 4823305"/>
                <a:gd name="connsiteX18" fmla="*/ 1403698 w 3815958"/>
                <a:gd name="connsiteY18" fmla="*/ 124930 h 4823305"/>
                <a:gd name="connsiteX0" fmla="*/ 1403698 w 3847195"/>
                <a:gd name="connsiteY0" fmla="*/ 124930 h 4823305"/>
                <a:gd name="connsiteX1" fmla="*/ 2133312 w 3847195"/>
                <a:gd name="connsiteY1" fmla="*/ 88282 h 4823305"/>
                <a:gd name="connsiteX2" fmla="*/ 2858664 w 3847195"/>
                <a:gd name="connsiteY2" fmla="*/ 993610 h 4823305"/>
                <a:gd name="connsiteX3" fmla="*/ 3817332 w 3847195"/>
                <a:gd name="connsiteY3" fmla="*/ 1271287 h 4823305"/>
                <a:gd name="connsiteX4" fmla="*/ 3602067 w 3847195"/>
                <a:gd name="connsiteY4" fmla="*/ 1708800 h 4823305"/>
                <a:gd name="connsiteX5" fmla="*/ 2547967 w 3847195"/>
                <a:gd name="connsiteY5" fmla="*/ 1362725 h 4823305"/>
                <a:gd name="connsiteX6" fmla="*/ 2209512 w 3847195"/>
                <a:gd name="connsiteY6" fmla="*/ 1033162 h 4823305"/>
                <a:gd name="connsiteX7" fmla="*/ 1744692 w 3847195"/>
                <a:gd name="connsiteY7" fmla="*/ 1909462 h 4823305"/>
                <a:gd name="connsiteX8" fmla="*/ 2697192 w 3847195"/>
                <a:gd name="connsiteY8" fmla="*/ 2397142 h 4823305"/>
                <a:gd name="connsiteX9" fmla="*/ 2864832 w 3847195"/>
                <a:gd name="connsiteY9" fmla="*/ 3715400 h 4823305"/>
                <a:gd name="connsiteX10" fmla="*/ 2247612 w 3847195"/>
                <a:gd name="connsiteY10" fmla="*/ 3761121 h 4823305"/>
                <a:gd name="connsiteX11" fmla="*/ 2079972 w 3847195"/>
                <a:gd name="connsiteY11" fmla="*/ 2747662 h 4823305"/>
                <a:gd name="connsiteX12" fmla="*/ 1173192 w 3847195"/>
                <a:gd name="connsiteY12" fmla="*/ 2389522 h 4823305"/>
                <a:gd name="connsiteX13" fmla="*/ 1173192 w 3847195"/>
                <a:gd name="connsiteY13" fmla="*/ 3387742 h 4823305"/>
                <a:gd name="connsiteX14" fmla="*/ 563592 w 3847195"/>
                <a:gd name="connsiteY14" fmla="*/ 4713622 h 4823305"/>
                <a:gd name="connsiteX15" fmla="*/ 1618 w 3847195"/>
                <a:gd name="connsiteY15" fmla="*/ 4439301 h 4823305"/>
                <a:gd name="connsiteX16" fmla="*/ 525492 w 3847195"/>
                <a:gd name="connsiteY16" fmla="*/ 3189622 h 4823305"/>
                <a:gd name="connsiteX17" fmla="*/ 548352 w 3847195"/>
                <a:gd name="connsiteY17" fmla="*/ 1528462 h 4823305"/>
                <a:gd name="connsiteX18" fmla="*/ 1403698 w 3847195"/>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35396"/>
                <a:gd name="connsiteY0" fmla="*/ 124930 h 4823305"/>
                <a:gd name="connsiteX1" fmla="*/ 2133312 w 3835396"/>
                <a:gd name="connsiteY1" fmla="*/ 88282 h 4823305"/>
                <a:gd name="connsiteX2" fmla="*/ 2858664 w 3835396"/>
                <a:gd name="connsiteY2" fmla="*/ 993610 h 4823305"/>
                <a:gd name="connsiteX3" fmla="*/ 3817332 w 3835396"/>
                <a:gd name="connsiteY3" fmla="*/ 1271287 h 4823305"/>
                <a:gd name="connsiteX4" fmla="*/ 3602067 w 3835396"/>
                <a:gd name="connsiteY4" fmla="*/ 1708800 h 4823305"/>
                <a:gd name="connsiteX5" fmla="*/ 2547967 w 3835396"/>
                <a:gd name="connsiteY5" fmla="*/ 1362725 h 4823305"/>
                <a:gd name="connsiteX6" fmla="*/ 2209512 w 3835396"/>
                <a:gd name="connsiteY6" fmla="*/ 1033162 h 4823305"/>
                <a:gd name="connsiteX7" fmla="*/ 1744692 w 3835396"/>
                <a:gd name="connsiteY7" fmla="*/ 1909462 h 4823305"/>
                <a:gd name="connsiteX8" fmla="*/ 2697192 w 3835396"/>
                <a:gd name="connsiteY8" fmla="*/ 2397142 h 4823305"/>
                <a:gd name="connsiteX9" fmla="*/ 2864832 w 3835396"/>
                <a:gd name="connsiteY9" fmla="*/ 3715400 h 4823305"/>
                <a:gd name="connsiteX10" fmla="*/ 2247612 w 3835396"/>
                <a:gd name="connsiteY10" fmla="*/ 3761121 h 4823305"/>
                <a:gd name="connsiteX11" fmla="*/ 2079972 w 3835396"/>
                <a:gd name="connsiteY11" fmla="*/ 2747662 h 4823305"/>
                <a:gd name="connsiteX12" fmla="*/ 1173192 w 3835396"/>
                <a:gd name="connsiteY12" fmla="*/ 2389522 h 4823305"/>
                <a:gd name="connsiteX13" fmla="*/ 1173192 w 3835396"/>
                <a:gd name="connsiteY13" fmla="*/ 3387742 h 4823305"/>
                <a:gd name="connsiteX14" fmla="*/ 563592 w 3835396"/>
                <a:gd name="connsiteY14" fmla="*/ 4713622 h 4823305"/>
                <a:gd name="connsiteX15" fmla="*/ 1618 w 3835396"/>
                <a:gd name="connsiteY15" fmla="*/ 4439301 h 4823305"/>
                <a:gd name="connsiteX16" fmla="*/ 525492 w 3835396"/>
                <a:gd name="connsiteY16" fmla="*/ 3189622 h 4823305"/>
                <a:gd name="connsiteX17" fmla="*/ 548352 w 3835396"/>
                <a:gd name="connsiteY17" fmla="*/ 1528462 h 4823305"/>
                <a:gd name="connsiteX18" fmla="*/ 1403698 w 3835396"/>
                <a:gd name="connsiteY18" fmla="*/ 124930 h 4823305"/>
                <a:gd name="connsiteX0" fmla="*/ 1403698 w 3822100"/>
                <a:gd name="connsiteY0" fmla="*/ 124930 h 4823305"/>
                <a:gd name="connsiteX1" fmla="*/ 2133312 w 3822100"/>
                <a:gd name="connsiteY1" fmla="*/ 88282 h 4823305"/>
                <a:gd name="connsiteX2" fmla="*/ 2858664 w 3822100"/>
                <a:gd name="connsiteY2" fmla="*/ 993610 h 4823305"/>
                <a:gd name="connsiteX3" fmla="*/ 3817332 w 3822100"/>
                <a:gd name="connsiteY3" fmla="*/ 1271287 h 4823305"/>
                <a:gd name="connsiteX4" fmla="*/ 3602067 w 3822100"/>
                <a:gd name="connsiteY4" fmla="*/ 1708800 h 4823305"/>
                <a:gd name="connsiteX5" fmla="*/ 2547967 w 3822100"/>
                <a:gd name="connsiteY5" fmla="*/ 1362725 h 4823305"/>
                <a:gd name="connsiteX6" fmla="*/ 2209512 w 3822100"/>
                <a:gd name="connsiteY6" fmla="*/ 1033162 h 4823305"/>
                <a:gd name="connsiteX7" fmla="*/ 1744692 w 3822100"/>
                <a:gd name="connsiteY7" fmla="*/ 1909462 h 4823305"/>
                <a:gd name="connsiteX8" fmla="*/ 2697192 w 3822100"/>
                <a:gd name="connsiteY8" fmla="*/ 2397142 h 4823305"/>
                <a:gd name="connsiteX9" fmla="*/ 2864832 w 3822100"/>
                <a:gd name="connsiteY9" fmla="*/ 3715400 h 4823305"/>
                <a:gd name="connsiteX10" fmla="*/ 2247612 w 3822100"/>
                <a:gd name="connsiteY10" fmla="*/ 3761121 h 4823305"/>
                <a:gd name="connsiteX11" fmla="*/ 2079972 w 3822100"/>
                <a:gd name="connsiteY11" fmla="*/ 2747662 h 4823305"/>
                <a:gd name="connsiteX12" fmla="*/ 1173192 w 3822100"/>
                <a:gd name="connsiteY12" fmla="*/ 2389522 h 4823305"/>
                <a:gd name="connsiteX13" fmla="*/ 1173192 w 3822100"/>
                <a:gd name="connsiteY13" fmla="*/ 3387742 h 4823305"/>
                <a:gd name="connsiteX14" fmla="*/ 563592 w 3822100"/>
                <a:gd name="connsiteY14" fmla="*/ 4713622 h 4823305"/>
                <a:gd name="connsiteX15" fmla="*/ 1618 w 3822100"/>
                <a:gd name="connsiteY15" fmla="*/ 4439301 h 4823305"/>
                <a:gd name="connsiteX16" fmla="*/ 525492 w 3822100"/>
                <a:gd name="connsiteY16" fmla="*/ 3189622 h 4823305"/>
                <a:gd name="connsiteX17" fmla="*/ 548352 w 3822100"/>
                <a:gd name="connsiteY17" fmla="*/ 1528462 h 4823305"/>
                <a:gd name="connsiteX18" fmla="*/ 1403698 w 3822100"/>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97192 w 3841898"/>
                <a:gd name="connsiteY8" fmla="*/ 239714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97192 w 3841898"/>
                <a:gd name="connsiteY8" fmla="*/ 239714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24930 h 4823305"/>
                <a:gd name="connsiteX1" fmla="*/ 2133312 w 3841898"/>
                <a:gd name="connsiteY1" fmla="*/ 88282 h 4823305"/>
                <a:gd name="connsiteX2" fmla="*/ 2858664 w 3841898"/>
                <a:gd name="connsiteY2" fmla="*/ 993610 h 4823305"/>
                <a:gd name="connsiteX3" fmla="*/ 3817332 w 3841898"/>
                <a:gd name="connsiteY3" fmla="*/ 1271287 h 4823305"/>
                <a:gd name="connsiteX4" fmla="*/ 3602067 w 3841898"/>
                <a:gd name="connsiteY4" fmla="*/ 1708800 h 4823305"/>
                <a:gd name="connsiteX5" fmla="*/ 2547967 w 3841898"/>
                <a:gd name="connsiteY5" fmla="*/ 1362725 h 4823305"/>
                <a:gd name="connsiteX6" fmla="*/ 2209512 w 3841898"/>
                <a:gd name="connsiteY6" fmla="*/ 1033162 h 4823305"/>
                <a:gd name="connsiteX7" fmla="*/ 1744692 w 3841898"/>
                <a:gd name="connsiteY7" fmla="*/ 1909462 h 4823305"/>
                <a:gd name="connsiteX8" fmla="*/ 2666712 w 3841898"/>
                <a:gd name="connsiteY8" fmla="*/ 2389522 h 4823305"/>
                <a:gd name="connsiteX9" fmla="*/ 2864832 w 3841898"/>
                <a:gd name="connsiteY9" fmla="*/ 3715400 h 4823305"/>
                <a:gd name="connsiteX10" fmla="*/ 2247612 w 3841898"/>
                <a:gd name="connsiteY10" fmla="*/ 3761121 h 4823305"/>
                <a:gd name="connsiteX11" fmla="*/ 2079972 w 3841898"/>
                <a:gd name="connsiteY11" fmla="*/ 2747662 h 4823305"/>
                <a:gd name="connsiteX12" fmla="*/ 1173192 w 3841898"/>
                <a:gd name="connsiteY12" fmla="*/ 2389522 h 4823305"/>
                <a:gd name="connsiteX13" fmla="*/ 1173192 w 3841898"/>
                <a:gd name="connsiteY13" fmla="*/ 3387742 h 4823305"/>
                <a:gd name="connsiteX14" fmla="*/ 563592 w 3841898"/>
                <a:gd name="connsiteY14" fmla="*/ 4713622 h 4823305"/>
                <a:gd name="connsiteX15" fmla="*/ 1618 w 3841898"/>
                <a:gd name="connsiteY15" fmla="*/ 4439301 h 4823305"/>
                <a:gd name="connsiteX16" fmla="*/ 525492 w 3841898"/>
                <a:gd name="connsiteY16" fmla="*/ 3189622 h 4823305"/>
                <a:gd name="connsiteX17" fmla="*/ 548352 w 3841898"/>
                <a:gd name="connsiteY17" fmla="*/ 1528462 h 4823305"/>
                <a:gd name="connsiteX18" fmla="*/ 1403698 w 3841898"/>
                <a:gd name="connsiteY18" fmla="*/ 124930 h 4823305"/>
                <a:gd name="connsiteX0" fmla="*/ 1403698 w 3841898"/>
                <a:gd name="connsiteY0" fmla="*/ 111352 h 4809727"/>
                <a:gd name="connsiteX1" fmla="*/ 2146012 w 3841898"/>
                <a:gd name="connsiteY1" fmla="*/ 100104 h 4809727"/>
                <a:gd name="connsiteX2" fmla="*/ 2858664 w 3841898"/>
                <a:gd name="connsiteY2" fmla="*/ 980032 h 4809727"/>
                <a:gd name="connsiteX3" fmla="*/ 3817332 w 3841898"/>
                <a:gd name="connsiteY3" fmla="*/ 1257709 h 4809727"/>
                <a:gd name="connsiteX4" fmla="*/ 3602067 w 3841898"/>
                <a:gd name="connsiteY4" fmla="*/ 1695222 h 4809727"/>
                <a:gd name="connsiteX5" fmla="*/ 2547967 w 3841898"/>
                <a:gd name="connsiteY5" fmla="*/ 1349147 h 4809727"/>
                <a:gd name="connsiteX6" fmla="*/ 2209512 w 3841898"/>
                <a:gd name="connsiteY6" fmla="*/ 1019584 h 4809727"/>
                <a:gd name="connsiteX7" fmla="*/ 1744692 w 3841898"/>
                <a:gd name="connsiteY7" fmla="*/ 1895884 h 4809727"/>
                <a:gd name="connsiteX8" fmla="*/ 2666712 w 3841898"/>
                <a:gd name="connsiteY8" fmla="*/ 2375944 h 4809727"/>
                <a:gd name="connsiteX9" fmla="*/ 2864832 w 3841898"/>
                <a:gd name="connsiteY9" fmla="*/ 3701822 h 4809727"/>
                <a:gd name="connsiteX10" fmla="*/ 2247612 w 3841898"/>
                <a:gd name="connsiteY10" fmla="*/ 3747543 h 4809727"/>
                <a:gd name="connsiteX11" fmla="*/ 2079972 w 3841898"/>
                <a:gd name="connsiteY11" fmla="*/ 2734084 h 4809727"/>
                <a:gd name="connsiteX12" fmla="*/ 1173192 w 3841898"/>
                <a:gd name="connsiteY12" fmla="*/ 2375944 h 4809727"/>
                <a:gd name="connsiteX13" fmla="*/ 1173192 w 3841898"/>
                <a:gd name="connsiteY13" fmla="*/ 3374164 h 4809727"/>
                <a:gd name="connsiteX14" fmla="*/ 563592 w 3841898"/>
                <a:gd name="connsiteY14" fmla="*/ 4700044 h 4809727"/>
                <a:gd name="connsiteX15" fmla="*/ 1618 w 3841898"/>
                <a:gd name="connsiteY15" fmla="*/ 4425723 h 4809727"/>
                <a:gd name="connsiteX16" fmla="*/ 525492 w 3841898"/>
                <a:gd name="connsiteY16" fmla="*/ 3176044 h 4809727"/>
                <a:gd name="connsiteX17" fmla="*/ 548352 w 3841898"/>
                <a:gd name="connsiteY17" fmla="*/ 1514884 h 4809727"/>
                <a:gd name="connsiteX18" fmla="*/ 1403698 w 3841898"/>
                <a:gd name="connsiteY18" fmla="*/ 111352 h 4809727"/>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47967 w 3841898"/>
                <a:gd name="connsiteY5" fmla="*/ 1353965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858664 w 3841898"/>
                <a:gd name="connsiteY2" fmla="*/ 984850 h 4814545"/>
                <a:gd name="connsiteX3" fmla="*/ 3817332 w 3841898"/>
                <a:gd name="connsiteY3" fmla="*/ 1262527 h 4814545"/>
                <a:gd name="connsiteX4" fmla="*/ 3602067 w 3841898"/>
                <a:gd name="connsiteY4" fmla="*/ 1700040 h 4814545"/>
                <a:gd name="connsiteX5" fmla="*/ 2562255 w 3841898"/>
                <a:gd name="connsiteY5" fmla="*/ 1382540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41898"/>
                <a:gd name="connsiteY0" fmla="*/ 116170 h 4814545"/>
                <a:gd name="connsiteX1" fmla="*/ 2146012 w 3841898"/>
                <a:gd name="connsiteY1" fmla="*/ 104922 h 4814545"/>
                <a:gd name="connsiteX2" fmla="*/ 2906289 w 3841898"/>
                <a:gd name="connsiteY2" fmla="*/ 975325 h 4814545"/>
                <a:gd name="connsiteX3" fmla="*/ 3817332 w 3841898"/>
                <a:gd name="connsiteY3" fmla="*/ 1262527 h 4814545"/>
                <a:gd name="connsiteX4" fmla="*/ 3602067 w 3841898"/>
                <a:gd name="connsiteY4" fmla="*/ 1700040 h 4814545"/>
                <a:gd name="connsiteX5" fmla="*/ 2562255 w 3841898"/>
                <a:gd name="connsiteY5" fmla="*/ 1382540 h 4814545"/>
                <a:gd name="connsiteX6" fmla="*/ 2209512 w 3841898"/>
                <a:gd name="connsiteY6" fmla="*/ 1024402 h 4814545"/>
                <a:gd name="connsiteX7" fmla="*/ 1744692 w 3841898"/>
                <a:gd name="connsiteY7" fmla="*/ 1900702 h 4814545"/>
                <a:gd name="connsiteX8" fmla="*/ 2666712 w 3841898"/>
                <a:gd name="connsiteY8" fmla="*/ 2380762 h 4814545"/>
                <a:gd name="connsiteX9" fmla="*/ 2864832 w 3841898"/>
                <a:gd name="connsiteY9" fmla="*/ 3706640 h 4814545"/>
                <a:gd name="connsiteX10" fmla="*/ 2247612 w 3841898"/>
                <a:gd name="connsiteY10" fmla="*/ 3752361 h 4814545"/>
                <a:gd name="connsiteX11" fmla="*/ 2079972 w 3841898"/>
                <a:gd name="connsiteY11" fmla="*/ 2738902 h 4814545"/>
                <a:gd name="connsiteX12" fmla="*/ 1173192 w 3841898"/>
                <a:gd name="connsiteY12" fmla="*/ 2380762 h 4814545"/>
                <a:gd name="connsiteX13" fmla="*/ 1173192 w 3841898"/>
                <a:gd name="connsiteY13" fmla="*/ 3378982 h 4814545"/>
                <a:gd name="connsiteX14" fmla="*/ 563592 w 3841898"/>
                <a:gd name="connsiteY14" fmla="*/ 4704862 h 4814545"/>
                <a:gd name="connsiteX15" fmla="*/ 1618 w 3841898"/>
                <a:gd name="connsiteY15" fmla="*/ 4430541 h 4814545"/>
                <a:gd name="connsiteX16" fmla="*/ 525492 w 3841898"/>
                <a:gd name="connsiteY16" fmla="*/ 3180862 h 4814545"/>
                <a:gd name="connsiteX17" fmla="*/ 548352 w 3841898"/>
                <a:gd name="connsiteY17" fmla="*/ 1519702 h 4814545"/>
                <a:gd name="connsiteX18" fmla="*/ 1403698 w 3841898"/>
                <a:gd name="connsiteY18" fmla="*/ 116170 h 4814545"/>
                <a:gd name="connsiteX0" fmla="*/ 1403698 w 3828491"/>
                <a:gd name="connsiteY0" fmla="*/ 116170 h 4814545"/>
                <a:gd name="connsiteX1" fmla="*/ 2146012 w 3828491"/>
                <a:gd name="connsiteY1" fmla="*/ 104922 h 4814545"/>
                <a:gd name="connsiteX2" fmla="*/ 2906289 w 3828491"/>
                <a:gd name="connsiteY2" fmla="*/ 975325 h 4814545"/>
                <a:gd name="connsiteX3" fmla="*/ 3817332 w 3828491"/>
                <a:gd name="connsiteY3" fmla="*/ 1262527 h 4814545"/>
                <a:gd name="connsiteX4" fmla="*/ 3602067 w 3828491"/>
                <a:gd name="connsiteY4" fmla="*/ 1700040 h 4814545"/>
                <a:gd name="connsiteX5" fmla="*/ 2562255 w 3828491"/>
                <a:gd name="connsiteY5" fmla="*/ 1382540 h 4814545"/>
                <a:gd name="connsiteX6" fmla="*/ 2209512 w 3828491"/>
                <a:gd name="connsiteY6" fmla="*/ 1024402 h 4814545"/>
                <a:gd name="connsiteX7" fmla="*/ 1744692 w 3828491"/>
                <a:gd name="connsiteY7" fmla="*/ 1900702 h 4814545"/>
                <a:gd name="connsiteX8" fmla="*/ 2666712 w 3828491"/>
                <a:gd name="connsiteY8" fmla="*/ 2380762 h 4814545"/>
                <a:gd name="connsiteX9" fmla="*/ 2864832 w 3828491"/>
                <a:gd name="connsiteY9" fmla="*/ 3706640 h 4814545"/>
                <a:gd name="connsiteX10" fmla="*/ 2247612 w 3828491"/>
                <a:gd name="connsiteY10" fmla="*/ 3752361 h 4814545"/>
                <a:gd name="connsiteX11" fmla="*/ 2079972 w 3828491"/>
                <a:gd name="connsiteY11" fmla="*/ 2738902 h 4814545"/>
                <a:gd name="connsiteX12" fmla="*/ 1173192 w 3828491"/>
                <a:gd name="connsiteY12" fmla="*/ 2380762 h 4814545"/>
                <a:gd name="connsiteX13" fmla="*/ 1173192 w 3828491"/>
                <a:gd name="connsiteY13" fmla="*/ 3378982 h 4814545"/>
                <a:gd name="connsiteX14" fmla="*/ 563592 w 3828491"/>
                <a:gd name="connsiteY14" fmla="*/ 4704862 h 4814545"/>
                <a:gd name="connsiteX15" fmla="*/ 1618 w 3828491"/>
                <a:gd name="connsiteY15" fmla="*/ 4430541 h 4814545"/>
                <a:gd name="connsiteX16" fmla="*/ 525492 w 3828491"/>
                <a:gd name="connsiteY16" fmla="*/ 3180862 h 4814545"/>
                <a:gd name="connsiteX17" fmla="*/ 548352 w 3828491"/>
                <a:gd name="connsiteY17" fmla="*/ 1519702 h 4814545"/>
                <a:gd name="connsiteX18" fmla="*/ 1403698 w 3828491"/>
                <a:gd name="connsiteY18" fmla="*/ 116170 h 4814545"/>
                <a:gd name="connsiteX0" fmla="*/ 1403698 w 3825031"/>
                <a:gd name="connsiteY0" fmla="*/ 116170 h 4814545"/>
                <a:gd name="connsiteX1" fmla="*/ 2146012 w 3825031"/>
                <a:gd name="connsiteY1" fmla="*/ 104922 h 4814545"/>
                <a:gd name="connsiteX2" fmla="*/ 2906289 w 3825031"/>
                <a:gd name="connsiteY2" fmla="*/ 975325 h 4814545"/>
                <a:gd name="connsiteX3" fmla="*/ 3817332 w 3825031"/>
                <a:gd name="connsiteY3" fmla="*/ 1262527 h 4814545"/>
                <a:gd name="connsiteX4" fmla="*/ 3602067 w 3825031"/>
                <a:gd name="connsiteY4" fmla="*/ 1700040 h 4814545"/>
                <a:gd name="connsiteX5" fmla="*/ 2562255 w 3825031"/>
                <a:gd name="connsiteY5" fmla="*/ 1382540 h 4814545"/>
                <a:gd name="connsiteX6" fmla="*/ 2209512 w 3825031"/>
                <a:gd name="connsiteY6" fmla="*/ 1024402 h 4814545"/>
                <a:gd name="connsiteX7" fmla="*/ 1744692 w 3825031"/>
                <a:gd name="connsiteY7" fmla="*/ 1900702 h 4814545"/>
                <a:gd name="connsiteX8" fmla="*/ 2666712 w 3825031"/>
                <a:gd name="connsiteY8" fmla="*/ 2380762 h 4814545"/>
                <a:gd name="connsiteX9" fmla="*/ 2864832 w 3825031"/>
                <a:gd name="connsiteY9" fmla="*/ 3706640 h 4814545"/>
                <a:gd name="connsiteX10" fmla="*/ 2247612 w 3825031"/>
                <a:gd name="connsiteY10" fmla="*/ 3752361 h 4814545"/>
                <a:gd name="connsiteX11" fmla="*/ 2079972 w 3825031"/>
                <a:gd name="connsiteY11" fmla="*/ 2738902 h 4814545"/>
                <a:gd name="connsiteX12" fmla="*/ 1173192 w 3825031"/>
                <a:gd name="connsiteY12" fmla="*/ 2380762 h 4814545"/>
                <a:gd name="connsiteX13" fmla="*/ 1173192 w 3825031"/>
                <a:gd name="connsiteY13" fmla="*/ 3378982 h 4814545"/>
                <a:gd name="connsiteX14" fmla="*/ 563592 w 3825031"/>
                <a:gd name="connsiteY14" fmla="*/ 4704862 h 4814545"/>
                <a:gd name="connsiteX15" fmla="*/ 1618 w 3825031"/>
                <a:gd name="connsiteY15" fmla="*/ 4430541 h 4814545"/>
                <a:gd name="connsiteX16" fmla="*/ 525492 w 3825031"/>
                <a:gd name="connsiteY16" fmla="*/ 3180862 h 4814545"/>
                <a:gd name="connsiteX17" fmla="*/ 548352 w 3825031"/>
                <a:gd name="connsiteY17" fmla="*/ 1519702 h 4814545"/>
                <a:gd name="connsiteX18" fmla="*/ 1403698 w 3825031"/>
                <a:gd name="connsiteY18" fmla="*/ 116170 h 4814545"/>
                <a:gd name="connsiteX0" fmla="*/ 1403698 w 3825921"/>
                <a:gd name="connsiteY0" fmla="*/ 116170 h 4814545"/>
                <a:gd name="connsiteX1" fmla="*/ 2146012 w 3825921"/>
                <a:gd name="connsiteY1" fmla="*/ 104922 h 4814545"/>
                <a:gd name="connsiteX2" fmla="*/ 2906289 w 3825921"/>
                <a:gd name="connsiteY2" fmla="*/ 975325 h 4814545"/>
                <a:gd name="connsiteX3" fmla="*/ 3817332 w 3825921"/>
                <a:gd name="connsiteY3" fmla="*/ 1262527 h 4814545"/>
                <a:gd name="connsiteX4" fmla="*/ 3616354 w 3825921"/>
                <a:gd name="connsiteY4" fmla="*/ 1671465 h 4814545"/>
                <a:gd name="connsiteX5" fmla="*/ 2562255 w 3825921"/>
                <a:gd name="connsiteY5" fmla="*/ 1382540 h 4814545"/>
                <a:gd name="connsiteX6" fmla="*/ 2209512 w 3825921"/>
                <a:gd name="connsiteY6" fmla="*/ 1024402 h 4814545"/>
                <a:gd name="connsiteX7" fmla="*/ 1744692 w 3825921"/>
                <a:gd name="connsiteY7" fmla="*/ 1900702 h 4814545"/>
                <a:gd name="connsiteX8" fmla="*/ 2666712 w 3825921"/>
                <a:gd name="connsiteY8" fmla="*/ 2380762 h 4814545"/>
                <a:gd name="connsiteX9" fmla="*/ 2864832 w 3825921"/>
                <a:gd name="connsiteY9" fmla="*/ 3706640 h 4814545"/>
                <a:gd name="connsiteX10" fmla="*/ 2247612 w 3825921"/>
                <a:gd name="connsiteY10" fmla="*/ 3752361 h 4814545"/>
                <a:gd name="connsiteX11" fmla="*/ 2079972 w 3825921"/>
                <a:gd name="connsiteY11" fmla="*/ 2738902 h 4814545"/>
                <a:gd name="connsiteX12" fmla="*/ 1173192 w 3825921"/>
                <a:gd name="connsiteY12" fmla="*/ 2380762 h 4814545"/>
                <a:gd name="connsiteX13" fmla="*/ 1173192 w 3825921"/>
                <a:gd name="connsiteY13" fmla="*/ 3378982 h 4814545"/>
                <a:gd name="connsiteX14" fmla="*/ 563592 w 3825921"/>
                <a:gd name="connsiteY14" fmla="*/ 4704862 h 4814545"/>
                <a:gd name="connsiteX15" fmla="*/ 1618 w 3825921"/>
                <a:gd name="connsiteY15" fmla="*/ 4430541 h 4814545"/>
                <a:gd name="connsiteX16" fmla="*/ 525492 w 3825921"/>
                <a:gd name="connsiteY16" fmla="*/ 3180862 h 4814545"/>
                <a:gd name="connsiteX17" fmla="*/ 548352 w 3825921"/>
                <a:gd name="connsiteY17" fmla="*/ 1519702 h 4814545"/>
                <a:gd name="connsiteX18" fmla="*/ 1403698 w 3825921"/>
                <a:gd name="connsiteY18" fmla="*/ 116170 h 4814545"/>
                <a:gd name="connsiteX0" fmla="*/ 1403698 w 3799803"/>
                <a:gd name="connsiteY0" fmla="*/ 116170 h 4814545"/>
                <a:gd name="connsiteX1" fmla="*/ 2146012 w 3799803"/>
                <a:gd name="connsiteY1" fmla="*/ 104922 h 4814545"/>
                <a:gd name="connsiteX2" fmla="*/ 2906289 w 3799803"/>
                <a:gd name="connsiteY2" fmla="*/ 975325 h 4814545"/>
                <a:gd name="connsiteX3" fmla="*/ 3788757 w 3799803"/>
                <a:gd name="connsiteY3" fmla="*/ 1281577 h 4814545"/>
                <a:gd name="connsiteX4" fmla="*/ 3616354 w 3799803"/>
                <a:gd name="connsiteY4" fmla="*/ 1671465 h 4814545"/>
                <a:gd name="connsiteX5" fmla="*/ 2562255 w 3799803"/>
                <a:gd name="connsiteY5" fmla="*/ 1382540 h 4814545"/>
                <a:gd name="connsiteX6" fmla="*/ 2209512 w 3799803"/>
                <a:gd name="connsiteY6" fmla="*/ 1024402 h 4814545"/>
                <a:gd name="connsiteX7" fmla="*/ 1744692 w 3799803"/>
                <a:gd name="connsiteY7" fmla="*/ 1900702 h 4814545"/>
                <a:gd name="connsiteX8" fmla="*/ 2666712 w 3799803"/>
                <a:gd name="connsiteY8" fmla="*/ 2380762 h 4814545"/>
                <a:gd name="connsiteX9" fmla="*/ 2864832 w 3799803"/>
                <a:gd name="connsiteY9" fmla="*/ 3706640 h 4814545"/>
                <a:gd name="connsiteX10" fmla="*/ 2247612 w 3799803"/>
                <a:gd name="connsiteY10" fmla="*/ 3752361 h 4814545"/>
                <a:gd name="connsiteX11" fmla="*/ 2079972 w 3799803"/>
                <a:gd name="connsiteY11" fmla="*/ 2738902 h 4814545"/>
                <a:gd name="connsiteX12" fmla="*/ 1173192 w 3799803"/>
                <a:gd name="connsiteY12" fmla="*/ 2380762 h 4814545"/>
                <a:gd name="connsiteX13" fmla="*/ 1173192 w 3799803"/>
                <a:gd name="connsiteY13" fmla="*/ 3378982 h 4814545"/>
                <a:gd name="connsiteX14" fmla="*/ 563592 w 3799803"/>
                <a:gd name="connsiteY14" fmla="*/ 4704862 h 4814545"/>
                <a:gd name="connsiteX15" fmla="*/ 1618 w 3799803"/>
                <a:gd name="connsiteY15" fmla="*/ 4430541 h 4814545"/>
                <a:gd name="connsiteX16" fmla="*/ 525492 w 3799803"/>
                <a:gd name="connsiteY16" fmla="*/ 3180862 h 4814545"/>
                <a:gd name="connsiteX17" fmla="*/ 548352 w 3799803"/>
                <a:gd name="connsiteY17" fmla="*/ 1519702 h 4814545"/>
                <a:gd name="connsiteX18" fmla="*/ 1403698 w 3799803"/>
                <a:gd name="connsiteY18" fmla="*/ 116170 h 4814545"/>
                <a:gd name="connsiteX0" fmla="*/ 1403698 w 3794166"/>
                <a:gd name="connsiteY0" fmla="*/ 116170 h 4814545"/>
                <a:gd name="connsiteX1" fmla="*/ 2146012 w 3794166"/>
                <a:gd name="connsiteY1" fmla="*/ 104922 h 4814545"/>
                <a:gd name="connsiteX2" fmla="*/ 2906289 w 3794166"/>
                <a:gd name="connsiteY2" fmla="*/ 975325 h 4814545"/>
                <a:gd name="connsiteX3" fmla="*/ 3782407 w 3794166"/>
                <a:gd name="connsiteY3" fmla="*/ 1218077 h 4814545"/>
                <a:gd name="connsiteX4" fmla="*/ 3616354 w 3794166"/>
                <a:gd name="connsiteY4" fmla="*/ 1671465 h 4814545"/>
                <a:gd name="connsiteX5" fmla="*/ 2562255 w 3794166"/>
                <a:gd name="connsiteY5" fmla="*/ 1382540 h 4814545"/>
                <a:gd name="connsiteX6" fmla="*/ 2209512 w 3794166"/>
                <a:gd name="connsiteY6" fmla="*/ 1024402 h 4814545"/>
                <a:gd name="connsiteX7" fmla="*/ 1744692 w 3794166"/>
                <a:gd name="connsiteY7" fmla="*/ 1900702 h 4814545"/>
                <a:gd name="connsiteX8" fmla="*/ 2666712 w 3794166"/>
                <a:gd name="connsiteY8" fmla="*/ 2380762 h 4814545"/>
                <a:gd name="connsiteX9" fmla="*/ 2864832 w 3794166"/>
                <a:gd name="connsiteY9" fmla="*/ 3706640 h 4814545"/>
                <a:gd name="connsiteX10" fmla="*/ 2247612 w 3794166"/>
                <a:gd name="connsiteY10" fmla="*/ 3752361 h 4814545"/>
                <a:gd name="connsiteX11" fmla="*/ 2079972 w 3794166"/>
                <a:gd name="connsiteY11" fmla="*/ 2738902 h 4814545"/>
                <a:gd name="connsiteX12" fmla="*/ 1173192 w 3794166"/>
                <a:gd name="connsiteY12" fmla="*/ 2380762 h 4814545"/>
                <a:gd name="connsiteX13" fmla="*/ 1173192 w 3794166"/>
                <a:gd name="connsiteY13" fmla="*/ 3378982 h 4814545"/>
                <a:gd name="connsiteX14" fmla="*/ 563592 w 3794166"/>
                <a:gd name="connsiteY14" fmla="*/ 4704862 h 4814545"/>
                <a:gd name="connsiteX15" fmla="*/ 1618 w 3794166"/>
                <a:gd name="connsiteY15" fmla="*/ 4430541 h 4814545"/>
                <a:gd name="connsiteX16" fmla="*/ 525492 w 3794166"/>
                <a:gd name="connsiteY16" fmla="*/ 3180862 h 4814545"/>
                <a:gd name="connsiteX17" fmla="*/ 548352 w 3794166"/>
                <a:gd name="connsiteY17" fmla="*/ 1519702 h 4814545"/>
                <a:gd name="connsiteX18" fmla="*/ 1403698 w 3794166"/>
                <a:gd name="connsiteY18" fmla="*/ 116170 h 4814545"/>
                <a:gd name="connsiteX0" fmla="*/ 1403698 w 3794166"/>
                <a:gd name="connsiteY0" fmla="*/ 116170 h 4814545"/>
                <a:gd name="connsiteX1" fmla="*/ 2146012 w 3794166"/>
                <a:gd name="connsiteY1" fmla="*/ 104922 h 4814545"/>
                <a:gd name="connsiteX2" fmla="*/ 2906289 w 3794166"/>
                <a:gd name="connsiteY2" fmla="*/ 975325 h 4814545"/>
                <a:gd name="connsiteX3" fmla="*/ 3782407 w 3794166"/>
                <a:gd name="connsiteY3" fmla="*/ 1218077 h 4814545"/>
                <a:gd name="connsiteX4" fmla="*/ 3616354 w 3794166"/>
                <a:gd name="connsiteY4" fmla="*/ 1671465 h 4814545"/>
                <a:gd name="connsiteX5" fmla="*/ 2562255 w 3794166"/>
                <a:gd name="connsiteY5" fmla="*/ 1382540 h 4814545"/>
                <a:gd name="connsiteX6" fmla="*/ 2209512 w 3794166"/>
                <a:gd name="connsiteY6" fmla="*/ 1024402 h 4814545"/>
                <a:gd name="connsiteX7" fmla="*/ 1744692 w 3794166"/>
                <a:gd name="connsiteY7" fmla="*/ 1900702 h 4814545"/>
                <a:gd name="connsiteX8" fmla="*/ 2666712 w 3794166"/>
                <a:gd name="connsiteY8" fmla="*/ 2380762 h 4814545"/>
                <a:gd name="connsiteX9" fmla="*/ 2864832 w 3794166"/>
                <a:gd name="connsiteY9" fmla="*/ 3706640 h 4814545"/>
                <a:gd name="connsiteX10" fmla="*/ 2247612 w 3794166"/>
                <a:gd name="connsiteY10" fmla="*/ 3752361 h 4814545"/>
                <a:gd name="connsiteX11" fmla="*/ 2079972 w 3794166"/>
                <a:gd name="connsiteY11" fmla="*/ 2738902 h 4814545"/>
                <a:gd name="connsiteX12" fmla="*/ 1173192 w 3794166"/>
                <a:gd name="connsiteY12" fmla="*/ 2380762 h 4814545"/>
                <a:gd name="connsiteX13" fmla="*/ 1173192 w 3794166"/>
                <a:gd name="connsiteY13" fmla="*/ 3378982 h 4814545"/>
                <a:gd name="connsiteX14" fmla="*/ 563592 w 3794166"/>
                <a:gd name="connsiteY14" fmla="*/ 4704862 h 4814545"/>
                <a:gd name="connsiteX15" fmla="*/ 1618 w 3794166"/>
                <a:gd name="connsiteY15" fmla="*/ 4430541 h 4814545"/>
                <a:gd name="connsiteX16" fmla="*/ 525492 w 3794166"/>
                <a:gd name="connsiteY16" fmla="*/ 3180862 h 4814545"/>
                <a:gd name="connsiteX17" fmla="*/ 548352 w 3794166"/>
                <a:gd name="connsiteY17" fmla="*/ 1519702 h 4814545"/>
                <a:gd name="connsiteX18" fmla="*/ 1403698 w 3794166"/>
                <a:gd name="connsiteY18" fmla="*/ 116170 h 4814545"/>
                <a:gd name="connsiteX0" fmla="*/ 1403698 w 3794166"/>
                <a:gd name="connsiteY0" fmla="*/ 116170 h 4814545"/>
                <a:gd name="connsiteX1" fmla="*/ 2146012 w 3794166"/>
                <a:gd name="connsiteY1" fmla="*/ 104922 h 4814545"/>
                <a:gd name="connsiteX2" fmla="*/ 2906289 w 3794166"/>
                <a:gd name="connsiteY2" fmla="*/ 975325 h 4814545"/>
                <a:gd name="connsiteX3" fmla="*/ 3782407 w 3794166"/>
                <a:gd name="connsiteY3" fmla="*/ 1218077 h 4814545"/>
                <a:gd name="connsiteX4" fmla="*/ 3616354 w 3794166"/>
                <a:gd name="connsiteY4" fmla="*/ 1671465 h 4814545"/>
                <a:gd name="connsiteX5" fmla="*/ 2562255 w 3794166"/>
                <a:gd name="connsiteY5" fmla="*/ 1382540 h 4814545"/>
                <a:gd name="connsiteX6" fmla="*/ 2209512 w 3794166"/>
                <a:gd name="connsiteY6" fmla="*/ 1024402 h 4814545"/>
                <a:gd name="connsiteX7" fmla="*/ 1744692 w 3794166"/>
                <a:gd name="connsiteY7" fmla="*/ 1900702 h 4814545"/>
                <a:gd name="connsiteX8" fmla="*/ 2666712 w 3794166"/>
                <a:gd name="connsiteY8" fmla="*/ 2380762 h 4814545"/>
                <a:gd name="connsiteX9" fmla="*/ 2864832 w 3794166"/>
                <a:gd name="connsiteY9" fmla="*/ 3706640 h 4814545"/>
                <a:gd name="connsiteX10" fmla="*/ 2247612 w 3794166"/>
                <a:gd name="connsiteY10" fmla="*/ 3752361 h 4814545"/>
                <a:gd name="connsiteX11" fmla="*/ 2079972 w 3794166"/>
                <a:gd name="connsiteY11" fmla="*/ 2738902 h 4814545"/>
                <a:gd name="connsiteX12" fmla="*/ 1173192 w 3794166"/>
                <a:gd name="connsiteY12" fmla="*/ 2380762 h 4814545"/>
                <a:gd name="connsiteX13" fmla="*/ 1173192 w 3794166"/>
                <a:gd name="connsiteY13" fmla="*/ 3378982 h 4814545"/>
                <a:gd name="connsiteX14" fmla="*/ 563592 w 3794166"/>
                <a:gd name="connsiteY14" fmla="*/ 4704862 h 4814545"/>
                <a:gd name="connsiteX15" fmla="*/ 1618 w 3794166"/>
                <a:gd name="connsiteY15" fmla="*/ 4430541 h 4814545"/>
                <a:gd name="connsiteX16" fmla="*/ 525492 w 3794166"/>
                <a:gd name="connsiteY16" fmla="*/ 3180862 h 4814545"/>
                <a:gd name="connsiteX17" fmla="*/ 548352 w 3794166"/>
                <a:gd name="connsiteY17" fmla="*/ 1519702 h 4814545"/>
                <a:gd name="connsiteX18" fmla="*/ 1403698 w 3794166"/>
                <a:gd name="connsiteY18" fmla="*/ 116170 h 4814545"/>
                <a:gd name="connsiteX0" fmla="*/ 1403698 w 3794166"/>
                <a:gd name="connsiteY0" fmla="*/ 116170 h 4814545"/>
                <a:gd name="connsiteX1" fmla="*/ 2146012 w 3794166"/>
                <a:gd name="connsiteY1" fmla="*/ 104922 h 4814545"/>
                <a:gd name="connsiteX2" fmla="*/ 3058689 w 3794166"/>
                <a:gd name="connsiteY2" fmla="*/ 784825 h 4814545"/>
                <a:gd name="connsiteX3" fmla="*/ 3782407 w 3794166"/>
                <a:gd name="connsiteY3" fmla="*/ 1218077 h 4814545"/>
                <a:gd name="connsiteX4" fmla="*/ 3616354 w 3794166"/>
                <a:gd name="connsiteY4" fmla="*/ 1671465 h 4814545"/>
                <a:gd name="connsiteX5" fmla="*/ 2562255 w 3794166"/>
                <a:gd name="connsiteY5" fmla="*/ 1382540 h 4814545"/>
                <a:gd name="connsiteX6" fmla="*/ 2209512 w 3794166"/>
                <a:gd name="connsiteY6" fmla="*/ 1024402 h 4814545"/>
                <a:gd name="connsiteX7" fmla="*/ 1744692 w 3794166"/>
                <a:gd name="connsiteY7" fmla="*/ 1900702 h 4814545"/>
                <a:gd name="connsiteX8" fmla="*/ 2666712 w 3794166"/>
                <a:gd name="connsiteY8" fmla="*/ 2380762 h 4814545"/>
                <a:gd name="connsiteX9" fmla="*/ 2864832 w 3794166"/>
                <a:gd name="connsiteY9" fmla="*/ 3706640 h 4814545"/>
                <a:gd name="connsiteX10" fmla="*/ 2247612 w 3794166"/>
                <a:gd name="connsiteY10" fmla="*/ 3752361 h 4814545"/>
                <a:gd name="connsiteX11" fmla="*/ 2079972 w 3794166"/>
                <a:gd name="connsiteY11" fmla="*/ 2738902 h 4814545"/>
                <a:gd name="connsiteX12" fmla="*/ 1173192 w 3794166"/>
                <a:gd name="connsiteY12" fmla="*/ 2380762 h 4814545"/>
                <a:gd name="connsiteX13" fmla="*/ 1173192 w 3794166"/>
                <a:gd name="connsiteY13" fmla="*/ 3378982 h 4814545"/>
                <a:gd name="connsiteX14" fmla="*/ 563592 w 3794166"/>
                <a:gd name="connsiteY14" fmla="*/ 4704862 h 4814545"/>
                <a:gd name="connsiteX15" fmla="*/ 1618 w 3794166"/>
                <a:gd name="connsiteY15" fmla="*/ 4430541 h 4814545"/>
                <a:gd name="connsiteX16" fmla="*/ 525492 w 3794166"/>
                <a:gd name="connsiteY16" fmla="*/ 3180862 h 4814545"/>
                <a:gd name="connsiteX17" fmla="*/ 548352 w 3794166"/>
                <a:gd name="connsiteY17" fmla="*/ 1519702 h 4814545"/>
                <a:gd name="connsiteX18" fmla="*/ 1403698 w 3794166"/>
                <a:gd name="connsiteY18" fmla="*/ 116170 h 4814545"/>
                <a:gd name="connsiteX0" fmla="*/ 1403698 w 3794166"/>
                <a:gd name="connsiteY0" fmla="*/ 116170 h 4814545"/>
                <a:gd name="connsiteX1" fmla="*/ 2146012 w 3794166"/>
                <a:gd name="connsiteY1" fmla="*/ 104922 h 4814545"/>
                <a:gd name="connsiteX2" fmla="*/ 2849139 w 3794166"/>
                <a:gd name="connsiteY2" fmla="*/ 943575 h 4814545"/>
                <a:gd name="connsiteX3" fmla="*/ 3782407 w 3794166"/>
                <a:gd name="connsiteY3" fmla="*/ 1218077 h 4814545"/>
                <a:gd name="connsiteX4" fmla="*/ 3616354 w 3794166"/>
                <a:gd name="connsiteY4" fmla="*/ 1671465 h 4814545"/>
                <a:gd name="connsiteX5" fmla="*/ 2562255 w 3794166"/>
                <a:gd name="connsiteY5" fmla="*/ 1382540 h 4814545"/>
                <a:gd name="connsiteX6" fmla="*/ 2209512 w 3794166"/>
                <a:gd name="connsiteY6" fmla="*/ 1024402 h 4814545"/>
                <a:gd name="connsiteX7" fmla="*/ 1744692 w 3794166"/>
                <a:gd name="connsiteY7" fmla="*/ 1900702 h 4814545"/>
                <a:gd name="connsiteX8" fmla="*/ 2666712 w 3794166"/>
                <a:gd name="connsiteY8" fmla="*/ 2380762 h 4814545"/>
                <a:gd name="connsiteX9" fmla="*/ 2864832 w 3794166"/>
                <a:gd name="connsiteY9" fmla="*/ 3706640 h 4814545"/>
                <a:gd name="connsiteX10" fmla="*/ 2247612 w 3794166"/>
                <a:gd name="connsiteY10" fmla="*/ 3752361 h 4814545"/>
                <a:gd name="connsiteX11" fmla="*/ 2079972 w 3794166"/>
                <a:gd name="connsiteY11" fmla="*/ 2738902 h 4814545"/>
                <a:gd name="connsiteX12" fmla="*/ 1173192 w 3794166"/>
                <a:gd name="connsiteY12" fmla="*/ 2380762 h 4814545"/>
                <a:gd name="connsiteX13" fmla="*/ 1173192 w 3794166"/>
                <a:gd name="connsiteY13" fmla="*/ 3378982 h 4814545"/>
                <a:gd name="connsiteX14" fmla="*/ 563592 w 3794166"/>
                <a:gd name="connsiteY14" fmla="*/ 4704862 h 4814545"/>
                <a:gd name="connsiteX15" fmla="*/ 1618 w 3794166"/>
                <a:gd name="connsiteY15" fmla="*/ 4430541 h 4814545"/>
                <a:gd name="connsiteX16" fmla="*/ 525492 w 3794166"/>
                <a:gd name="connsiteY16" fmla="*/ 3180862 h 4814545"/>
                <a:gd name="connsiteX17" fmla="*/ 548352 w 3794166"/>
                <a:gd name="connsiteY17" fmla="*/ 1519702 h 4814545"/>
                <a:gd name="connsiteX18" fmla="*/ 1403698 w 3794166"/>
                <a:gd name="connsiteY18" fmla="*/ 116170 h 4814545"/>
                <a:gd name="connsiteX0" fmla="*/ 1403698 w 3794166"/>
                <a:gd name="connsiteY0" fmla="*/ 116170 h 4814545"/>
                <a:gd name="connsiteX1" fmla="*/ 2146012 w 3794166"/>
                <a:gd name="connsiteY1" fmla="*/ 104922 h 4814545"/>
                <a:gd name="connsiteX2" fmla="*/ 2849139 w 3794166"/>
                <a:gd name="connsiteY2" fmla="*/ 943575 h 4814545"/>
                <a:gd name="connsiteX3" fmla="*/ 3782407 w 3794166"/>
                <a:gd name="connsiteY3" fmla="*/ 1218077 h 4814545"/>
                <a:gd name="connsiteX4" fmla="*/ 3616354 w 3794166"/>
                <a:gd name="connsiteY4" fmla="*/ 1671465 h 4814545"/>
                <a:gd name="connsiteX5" fmla="*/ 2562255 w 3794166"/>
                <a:gd name="connsiteY5" fmla="*/ 1382540 h 4814545"/>
                <a:gd name="connsiteX6" fmla="*/ 2209512 w 3794166"/>
                <a:gd name="connsiteY6" fmla="*/ 1024402 h 4814545"/>
                <a:gd name="connsiteX7" fmla="*/ 1744692 w 3794166"/>
                <a:gd name="connsiteY7" fmla="*/ 1900702 h 4814545"/>
                <a:gd name="connsiteX8" fmla="*/ 2666712 w 3794166"/>
                <a:gd name="connsiteY8" fmla="*/ 2380762 h 4814545"/>
                <a:gd name="connsiteX9" fmla="*/ 2864832 w 3794166"/>
                <a:gd name="connsiteY9" fmla="*/ 3706640 h 4814545"/>
                <a:gd name="connsiteX10" fmla="*/ 2247612 w 3794166"/>
                <a:gd name="connsiteY10" fmla="*/ 3752361 h 4814545"/>
                <a:gd name="connsiteX11" fmla="*/ 2079972 w 3794166"/>
                <a:gd name="connsiteY11" fmla="*/ 2738902 h 4814545"/>
                <a:gd name="connsiteX12" fmla="*/ 1173192 w 3794166"/>
                <a:gd name="connsiteY12" fmla="*/ 2380762 h 4814545"/>
                <a:gd name="connsiteX13" fmla="*/ 1173192 w 3794166"/>
                <a:gd name="connsiteY13" fmla="*/ 3378982 h 4814545"/>
                <a:gd name="connsiteX14" fmla="*/ 563592 w 3794166"/>
                <a:gd name="connsiteY14" fmla="*/ 4704862 h 4814545"/>
                <a:gd name="connsiteX15" fmla="*/ 1618 w 3794166"/>
                <a:gd name="connsiteY15" fmla="*/ 4430541 h 4814545"/>
                <a:gd name="connsiteX16" fmla="*/ 525492 w 3794166"/>
                <a:gd name="connsiteY16" fmla="*/ 3180862 h 4814545"/>
                <a:gd name="connsiteX17" fmla="*/ 548352 w 3794166"/>
                <a:gd name="connsiteY17" fmla="*/ 1519702 h 4814545"/>
                <a:gd name="connsiteX18" fmla="*/ 1403698 w 3794166"/>
                <a:gd name="connsiteY18" fmla="*/ 116170 h 4814545"/>
                <a:gd name="connsiteX0" fmla="*/ 1403698 w 3794166"/>
                <a:gd name="connsiteY0" fmla="*/ 116170 h 4814545"/>
                <a:gd name="connsiteX1" fmla="*/ 2146012 w 3794166"/>
                <a:gd name="connsiteY1" fmla="*/ 104922 h 4814545"/>
                <a:gd name="connsiteX2" fmla="*/ 2849139 w 3794166"/>
                <a:gd name="connsiteY2" fmla="*/ 943575 h 4814545"/>
                <a:gd name="connsiteX3" fmla="*/ 3782407 w 3794166"/>
                <a:gd name="connsiteY3" fmla="*/ 1218077 h 4814545"/>
                <a:gd name="connsiteX4" fmla="*/ 3616354 w 3794166"/>
                <a:gd name="connsiteY4" fmla="*/ 1671465 h 4814545"/>
                <a:gd name="connsiteX5" fmla="*/ 2562255 w 3794166"/>
                <a:gd name="connsiteY5" fmla="*/ 1382540 h 4814545"/>
                <a:gd name="connsiteX6" fmla="*/ 2209512 w 3794166"/>
                <a:gd name="connsiteY6" fmla="*/ 1024402 h 4814545"/>
                <a:gd name="connsiteX7" fmla="*/ 1744692 w 3794166"/>
                <a:gd name="connsiteY7" fmla="*/ 1900702 h 4814545"/>
                <a:gd name="connsiteX8" fmla="*/ 2666712 w 3794166"/>
                <a:gd name="connsiteY8" fmla="*/ 2380762 h 4814545"/>
                <a:gd name="connsiteX9" fmla="*/ 2864832 w 3794166"/>
                <a:gd name="connsiteY9" fmla="*/ 3706640 h 4814545"/>
                <a:gd name="connsiteX10" fmla="*/ 2247612 w 3794166"/>
                <a:gd name="connsiteY10" fmla="*/ 3752361 h 4814545"/>
                <a:gd name="connsiteX11" fmla="*/ 2079972 w 3794166"/>
                <a:gd name="connsiteY11" fmla="*/ 2738902 h 4814545"/>
                <a:gd name="connsiteX12" fmla="*/ 1173192 w 3794166"/>
                <a:gd name="connsiteY12" fmla="*/ 2380762 h 4814545"/>
                <a:gd name="connsiteX13" fmla="*/ 1173192 w 3794166"/>
                <a:gd name="connsiteY13" fmla="*/ 3378982 h 4814545"/>
                <a:gd name="connsiteX14" fmla="*/ 563592 w 3794166"/>
                <a:gd name="connsiteY14" fmla="*/ 4704862 h 4814545"/>
                <a:gd name="connsiteX15" fmla="*/ 1618 w 3794166"/>
                <a:gd name="connsiteY15" fmla="*/ 4430541 h 4814545"/>
                <a:gd name="connsiteX16" fmla="*/ 525492 w 3794166"/>
                <a:gd name="connsiteY16" fmla="*/ 3180862 h 4814545"/>
                <a:gd name="connsiteX17" fmla="*/ 548352 w 3794166"/>
                <a:gd name="connsiteY17" fmla="*/ 1519702 h 4814545"/>
                <a:gd name="connsiteX18" fmla="*/ 1403698 w 3794166"/>
                <a:gd name="connsiteY18" fmla="*/ 116170 h 4814545"/>
                <a:gd name="connsiteX0" fmla="*/ 1403698 w 3822132"/>
                <a:gd name="connsiteY0" fmla="*/ 116170 h 4814545"/>
                <a:gd name="connsiteX1" fmla="*/ 2146012 w 3822132"/>
                <a:gd name="connsiteY1" fmla="*/ 104922 h 4814545"/>
                <a:gd name="connsiteX2" fmla="*/ 2849139 w 3822132"/>
                <a:gd name="connsiteY2" fmla="*/ 943575 h 4814545"/>
                <a:gd name="connsiteX3" fmla="*/ 3782407 w 3822132"/>
                <a:gd name="connsiteY3" fmla="*/ 1218077 h 4814545"/>
                <a:gd name="connsiteX4" fmla="*/ 3616354 w 3822132"/>
                <a:gd name="connsiteY4" fmla="*/ 1671465 h 4814545"/>
                <a:gd name="connsiteX5" fmla="*/ 2562255 w 3822132"/>
                <a:gd name="connsiteY5" fmla="*/ 1382540 h 4814545"/>
                <a:gd name="connsiteX6" fmla="*/ 2209512 w 3822132"/>
                <a:gd name="connsiteY6" fmla="*/ 1024402 h 4814545"/>
                <a:gd name="connsiteX7" fmla="*/ 1744692 w 3822132"/>
                <a:gd name="connsiteY7" fmla="*/ 1900702 h 4814545"/>
                <a:gd name="connsiteX8" fmla="*/ 2666712 w 3822132"/>
                <a:gd name="connsiteY8" fmla="*/ 2380762 h 4814545"/>
                <a:gd name="connsiteX9" fmla="*/ 2864832 w 3822132"/>
                <a:gd name="connsiteY9" fmla="*/ 3706640 h 4814545"/>
                <a:gd name="connsiteX10" fmla="*/ 2247612 w 3822132"/>
                <a:gd name="connsiteY10" fmla="*/ 3752361 h 4814545"/>
                <a:gd name="connsiteX11" fmla="*/ 2079972 w 3822132"/>
                <a:gd name="connsiteY11" fmla="*/ 2738902 h 4814545"/>
                <a:gd name="connsiteX12" fmla="*/ 1173192 w 3822132"/>
                <a:gd name="connsiteY12" fmla="*/ 2380762 h 4814545"/>
                <a:gd name="connsiteX13" fmla="*/ 1173192 w 3822132"/>
                <a:gd name="connsiteY13" fmla="*/ 3378982 h 4814545"/>
                <a:gd name="connsiteX14" fmla="*/ 563592 w 3822132"/>
                <a:gd name="connsiteY14" fmla="*/ 4704862 h 4814545"/>
                <a:gd name="connsiteX15" fmla="*/ 1618 w 3822132"/>
                <a:gd name="connsiteY15" fmla="*/ 4430541 h 4814545"/>
                <a:gd name="connsiteX16" fmla="*/ 525492 w 3822132"/>
                <a:gd name="connsiteY16" fmla="*/ 3180862 h 4814545"/>
                <a:gd name="connsiteX17" fmla="*/ 548352 w 3822132"/>
                <a:gd name="connsiteY17" fmla="*/ 1519702 h 4814545"/>
                <a:gd name="connsiteX18" fmla="*/ 1403698 w 3822132"/>
                <a:gd name="connsiteY18" fmla="*/ 116170 h 4814545"/>
                <a:gd name="connsiteX0" fmla="*/ 1403698 w 3809911"/>
                <a:gd name="connsiteY0" fmla="*/ 116170 h 4814545"/>
                <a:gd name="connsiteX1" fmla="*/ 2146012 w 3809911"/>
                <a:gd name="connsiteY1" fmla="*/ 104922 h 4814545"/>
                <a:gd name="connsiteX2" fmla="*/ 2849139 w 3809911"/>
                <a:gd name="connsiteY2" fmla="*/ 943575 h 4814545"/>
                <a:gd name="connsiteX3" fmla="*/ 3782407 w 3809911"/>
                <a:gd name="connsiteY3" fmla="*/ 1218077 h 4814545"/>
                <a:gd name="connsiteX4" fmla="*/ 3616354 w 3809911"/>
                <a:gd name="connsiteY4" fmla="*/ 1671465 h 4814545"/>
                <a:gd name="connsiteX5" fmla="*/ 2562255 w 3809911"/>
                <a:gd name="connsiteY5" fmla="*/ 1382540 h 4814545"/>
                <a:gd name="connsiteX6" fmla="*/ 2209512 w 3809911"/>
                <a:gd name="connsiteY6" fmla="*/ 1024402 h 4814545"/>
                <a:gd name="connsiteX7" fmla="*/ 1744692 w 3809911"/>
                <a:gd name="connsiteY7" fmla="*/ 1900702 h 4814545"/>
                <a:gd name="connsiteX8" fmla="*/ 2666712 w 3809911"/>
                <a:gd name="connsiteY8" fmla="*/ 2380762 h 4814545"/>
                <a:gd name="connsiteX9" fmla="*/ 2864832 w 3809911"/>
                <a:gd name="connsiteY9" fmla="*/ 3706640 h 4814545"/>
                <a:gd name="connsiteX10" fmla="*/ 2247612 w 3809911"/>
                <a:gd name="connsiteY10" fmla="*/ 3752361 h 4814545"/>
                <a:gd name="connsiteX11" fmla="*/ 2079972 w 3809911"/>
                <a:gd name="connsiteY11" fmla="*/ 2738902 h 4814545"/>
                <a:gd name="connsiteX12" fmla="*/ 1173192 w 3809911"/>
                <a:gd name="connsiteY12" fmla="*/ 2380762 h 4814545"/>
                <a:gd name="connsiteX13" fmla="*/ 1173192 w 3809911"/>
                <a:gd name="connsiteY13" fmla="*/ 3378982 h 4814545"/>
                <a:gd name="connsiteX14" fmla="*/ 563592 w 3809911"/>
                <a:gd name="connsiteY14" fmla="*/ 4704862 h 4814545"/>
                <a:gd name="connsiteX15" fmla="*/ 1618 w 3809911"/>
                <a:gd name="connsiteY15" fmla="*/ 4430541 h 4814545"/>
                <a:gd name="connsiteX16" fmla="*/ 525492 w 3809911"/>
                <a:gd name="connsiteY16" fmla="*/ 3180862 h 4814545"/>
                <a:gd name="connsiteX17" fmla="*/ 548352 w 3809911"/>
                <a:gd name="connsiteY17" fmla="*/ 1519702 h 4814545"/>
                <a:gd name="connsiteX18" fmla="*/ 1403698 w 3809911"/>
                <a:gd name="connsiteY18" fmla="*/ 116170 h 4814545"/>
                <a:gd name="connsiteX0" fmla="*/ 1403698 w 3809911"/>
                <a:gd name="connsiteY0" fmla="*/ 116170 h 4814545"/>
                <a:gd name="connsiteX1" fmla="*/ 2146012 w 3809911"/>
                <a:gd name="connsiteY1" fmla="*/ 104922 h 4814545"/>
                <a:gd name="connsiteX2" fmla="*/ 2849139 w 3809911"/>
                <a:gd name="connsiteY2" fmla="*/ 943575 h 4814545"/>
                <a:gd name="connsiteX3" fmla="*/ 3782407 w 3809911"/>
                <a:gd name="connsiteY3" fmla="*/ 1218077 h 4814545"/>
                <a:gd name="connsiteX4" fmla="*/ 3616354 w 3809911"/>
                <a:gd name="connsiteY4" fmla="*/ 1671465 h 4814545"/>
                <a:gd name="connsiteX5" fmla="*/ 2562255 w 3809911"/>
                <a:gd name="connsiteY5" fmla="*/ 1382540 h 4814545"/>
                <a:gd name="connsiteX6" fmla="*/ 2209512 w 3809911"/>
                <a:gd name="connsiteY6" fmla="*/ 1024402 h 4814545"/>
                <a:gd name="connsiteX7" fmla="*/ 1744692 w 3809911"/>
                <a:gd name="connsiteY7" fmla="*/ 1900702 h 4814545"/>
                <a:gd name="connsiteX8" fmla="*/ 2666712 w 3809911"/>
                <a:gd name="connsiteY8" fmla="*/ 2380762 h 4814545"/>
                <a:gd name="connsiteX9" fmla="*/ 2864832 w 3809911"/>
                <a:gd name="connsiteY9" fmla="*/ 3706640 h 4814545"/>
                <a:gd name="connsiteX10" fmla="*/ 2247612 w 3809911"/>
                <a:gd name="connsiteY10" fmla="*/ 3752361 h 4814545"/>
                <a:gd name="connsiteX11" fmla="*/ 2079972 w 3809911"/>
                <a:gd name="connsiteY11" fmla="*/ 2738902 h 4814545"/>
                <a:gd name="connsiteX12" fmla="*/ 1173192 w 3809911"/>
                <a:gd name="connsiteY12" fmla="*/ 2380762 h 4814545"/>
                <a:gd name="connsiteX13" fmla="*/ 1173192 w 3809911"/>
                <a:gd name="connsiteY13" fmla="*/ 3378982 h 4814545"/>
                <a:gd name="connsiteX14" fmla="*/ 563592 w 3809911"/>
                <a:gd name="connsiteY14" fmla="*/ 4704862 h 4814545"/>
                <a:gd name="connsiteX15" fmla="*/ 1618 w 3809911"/>
                <a:gd name="connsiteY15" fmla="*/ 4430541 h 4814545"/>
                <a:gd name="connsiteX16" fmla="*/ 525492 w 3809911"/>
                <a:gd name="connsiteY16" fmla="*/ 3180862 h 4814545"/>
                <a:gd name="connsiteX17" fmla="*/ 548352 w 3809911"/>
                <a:gd name="connsiteY17" fmla="*/ 1519702 h 4814545"/>
                <a:gd name="connsiteX18" fmla="*/ 1403698 w 3809911"/>
                <a:gd name="connsiteY18" fmla="*/ 116170 h 4814545"/>
                <a:gd name="connsiteX0" fmla="*/ 1403698 w 3834269"/>
                <a:gd name="connsiteY0" fmla="*/ 116170 h 4814545"/>
                <a:gd name="connsiteX1" fmla="*/ 2146012 w 3834269"/>
                <a:gd name="connsiteY1" fmla="*/ 104922 h 4814545"/>
                <a:gd name="connsiteX2" fmla="*/ 2849139 w 3834269"/>
                <a:gd name="connsiteY2" fmla="*/ 943575 h 4814545"/>
                <a:gd name="connsiteX3" fmla="*/ 3782407 w 3834269"/>
                <a:gd name="connsiteY3" fmla="*/ 1218077 h 4814545"/>
                <a:gd name="connsiteX4" fmla="*/ 3621117 w 3834269"/>
                <a:gd name="connsiteY4" fmla="*/ 1685753 h 4814545"/>
                <a:gd name="connsiteX5" fmla="*/ 2562255 w 3834269"/>
                <a:gd name="connsiteY5" fmla="*/ 1382540 h 4814545"/>
                <a:gd name="connsiteX6" fmla="*/ 2209512 w 3834269"/>
                <a:gd name="connsiteY6" fmla="*/ 1024402 h 4814545"/>
                <a:gd name="connsiteX7" fmla="*/ 1744692 w 3834269"/>
                <a:gd name="connsiteY7" fmla="*/ 1900702 h 4814545"/>
                <a:gd name="connsiteX8" fmla="*/ 2666712 w 3834269"/>
                <a:gd name="connsiteY8" fmla="*/ 2380762 h 4814545"/>
                <a:gd name="connsiteX9" fmla="*/ 2864832 w 3834269"/>
                <a:gd name="connsiteY9" fmla="*/ 3706640 h 4814545"/>
                <a:gd name="connsiteX10" fmla="*/ 2247612 w 3834269"/>
                <a:gd name="connsiteY10" fmla="*/ 3752361 h 4814545"/>
                <a:gd name="connsiteX11" fmla="*/ 2079972 w 3834269"/>
                <a:gd name="connsiteY11" fmla="*/ 2738902 h 4814545"/>
                <a:gd name="connsiteX12" fmla="*/ 1173192 w 3834269"/>
                <a:gd name="connsiteY12" fmla="*/ 2380762 h 4814545"/>
                <a:gd name="connsiteX13" fmla="*/ 1173192 w 3834269"/>
                <a:gd name="connsiteY13" fmla="*/ 3378982 h 4814545"/>
                <a:gd name="connsiteX14" fmla="*/ 563592 w 3834269"/>
                <a:gd name="connsiteY14" fmla="*/ 4704862 h 4814545"/>
                <a:gd name="connsiteX15" fmla="*/ 1618 w 3834269"/>
                <a:gd name="connsiteY15" fmla="*/ 4430541 h 4814545"/>
                <a:gd name="connsiteX16" fmla="*/ 525492 w 3834269"/>
                <a:gd name="connsiteY16" fmla="*/ 3180862 h 4814545"/>
                <a:gd name="connsiteX17" fmla="*/ 548352 w 3834269"/>
                <a:gd name="connsiteY17" fmla="*/ 1519702 h 4814545"/>
                <a:gd name="connsiteX18" fmla="*/ 1403698 w 3834269"/>
                <a:gd name="connsiteY18" fmla="*/ 116170 h 4814545"/>
                <a:gd name="connsiteX0" fmla="*/ 1403698 w 3828287"/>
                <a:gd name="connsiteY0" fmla="*/ 116170 h 4814545"/>
                <a:gd name="connsiteX1" fmla="*/ 2146012 w 3828287"/>
                <a:gd name="connsiteY1" fmla="*/ 104922 h 4814545"/>
                <a:gd name="connsiteX2" fmla="*/ 2849139 w 3828287"/>
                <a:gd name="connsiteY2" fmla="*/ 943575 h 4814545"/>
                <a:gd name="connsiteX3" fmla="*/ 3782407 w 3828287"/>
                <a:gd name="connsiteY3" fmla="*/ 1218077 h 4814545"/>
                <a:gd name="connsiteX4" fmla="*/ 3597304 w 3828287"/>
                <a:gd name="connsiteY4" fmla="*/ 1671465 h 4814545"/>
                <a:gd name="connsiteX5" fmla="*/ 2562255 w 3828287"/>
                <a:gd name="connsiteY5" fmla="*/ 1382540 h 4814545"/>
                <a:gd name="connsiteX6" fmla="*/ 2209512 w 3828287"/>
                <a:gd name="connsiteY6" fmla="*/ 1024402 h 4814545"/>
                <a:gd name="connsiteX7" fmla="*/ 1744692 w 3828287"/>
                <a:gd name="connsiteY7" fmla="*/ 1900702 h 4814545"/>
                <a:gd name="connsiteX8" fmla="*/ 2666712 w 3828287"/>
                <a:gd name="connsiteY8" fmla="*/ 2380762 h 4814545"/>
                <a:gd name="connsiteX9" fmla="*/ 2864832 w 3828287"/>
                <a:gd name="connsiteY9" fmla="*/ 3706640 h 4814545"/>
                <a:gd name="connsiteX10" fmla="*/ 2247612 w 3828287"/>
                <a:gd name="connsiteY10" fmla="*/ 3752361 h 4814545"/>
                <a:gd name="connsiteX11" fmla="*/ 2079972 w 3828287"/>
                <a:gd name="connsiteY11" fmla="*/ 2738902 h 4814545"/>
                <a:gd name="connsiteX12" fmla="*/ 1173192 w 3828287"/>
                <a:gd name="connsiteY12" fmla="*/ 2380762 h 4814545"/>
                <a:gd name="connsiteX13" fmla="*/ 1173192 w 3828287"/>
                <a:gd name="connsiteY13" fmla="*/ 3378982 h 4814545"/>
                <a:gd name="connsiteX14" fmla="*/ 563592 w 3828287"/>
                <a:gd name="connsiteY14" fmla="*/ 4704862 h 4814545"/>
                <a:gd name="connsiteX15" fmla="*/ 1618 w 3828287"/>
                <a:gd name="connsiteY15" fmla="*/ 4430541 h 4814545"/>
                <a:gd name="connsiteX16" fmla="*/ 525492 w 3828287"/>
                <a:gd name="connsiteY16" fmla="*/ 3180862 h 4814545"/>
                <a:gd name="connsiteX17" fmla="*/ 548352 w 3828287"/>
                <a:gd name="connsiteY17" fmla="*/ 1519702 h 4814545"/>
                <a:gd name="connsiteX18" fmla="*/ 1403698 w 3828287"/>
                <a:gd name="connsiteY18" fmla="*/ 116170 h 4814545"/>
                <a:gd name="connsiteX0" fmla="*/ 1403698 w 3801098"/>
                <a:gd name="connsiteY0" fmla="*/ 116170 h 4814545"/>
                <a:gd name="connsiteX1" fmla="*/ 2146012 w 3801098"/>
                <a:gd name="connsiteY1" fmla="*/ 104922 h 4814545"/>
                <a:gd name="connsiteX2" fmla="*/ 2849139 w 3801098"/>
                <a:gd name="connsiteY2" fmla="*/ 943575 h 4814545"/>
                <a:gd name="connsiteX3" fmla="*/ 3749069 w 3801098"/>
                <a:gd name="connsiteY3" fmla="*/ 1218077 h 4814545"/>
                <a:gd name="connsiteX4" fmla="*/ 3597304 w 3801098"/>
                <a:gd name="connsiteY4" fmla="*/ 1671465 h 4814545"/>
                <a:gd name="connsiteX5" fmla="*/ 2562255 w 3801098"/>
                <a:gd name="connsiteY5" fmla="*/ 1382540 h 4814545"/>
                <a:gd name="connsiteX6" fmla="*/ 2209512 w 3801098"/>
                <a:gd name="connsiteY6" fmla="*/ 1024402 h 4814545"/>
                <a:gd name="connsiteX7" fmla="*/ 1744692 w 3801098"/>
                <a:gd name="connsiteY7" fmla="*/ 1900702 h 4814545"/>
                <a:gd name="connsiteX8" fmla="*/ 2666712 w 3801098"/>
                <a:gd name="connsiteY8" fmla="*/ 2380762 h 4814545"/>
                <a:gd name="connsiteX9" fmla="*/ 2864832 w 3801098"/>
                <a:gd name="connsiteY9" fmla="*/ 3706640 h 4814545"/>
                <a:gd name="connsiteX10" fmla="*/ 2247612 w 3801098"/>
                <a:gd name="connsiteY10" fmla="*/ 3752361 h 4814545"/>
                <a:gd name="connsiteX11" fmla="*/ 2079972 w 3801098"/>
                <a:gd name="connsiteY11" fmla="*/ 2738902 h 4814545"/>
                <a:gd name="connsiteX12" fmla="*/ 1173192 w 3801098"/>
                <a:gd name="connsiteY12" fmla="*/ 2380762 h 4814545"/>
                <a:gd name="connsiteX13" fmla="*/ 1173192 w 3801098"/>
                <a:gd name="connsiteY13" fmla="*/ 3378982 h 4814545"/>
                <a:gd name="connsiteX14" fmla="*/ 563592 w 3801098"/>
                <a:gd name="connsiteY14" fmla="*/ 4704862 h 4814545"/>
                <a:gd name="connsiteX15" fmla="*/ 1618 w 3801098"/>
                <a:gd name="connsiteY15" fmla="*/ 4430541 h 4814545"/>
                <a:gd name="connsiteX16" fmla="*/ 525492 w 3801098"/>
                <a:gd name="connsiteY16" fmla="*/ 3180862 h 4814545"/>
                <a:gd name="connsiteX17" fmla="*/ 548352 w 3801098"/>
                <a:gd name="connsiteY17" fmla="*/ 1519702 h 4814545"/>
                <a:gd name="connsiteX18" fmla="*/ 1403698 w 3801098"/>
                <a:gd name="connsiteY18" fmla="*/ 116170 h 4814545"/>
                <a:gd name="connsiteX0" fmla="*/ 1403698 w 3782606"/>
                <a:gd name="connsiteY0" fmla="*/ 116170 h 4814545"/>
                <a:gd name="connsiteX1" fmla="*/ 2146012 w 3782606"/>
                <a:gd name="connsiteY1" fmla="*/ 104922 h 4814545"/>
                <a:gd name="connsiteX2" fmla="*/ 2849139 w 3782606"/>
                <a:gd name="connsiteY2" fmla="*/ 943575 h 4814545"/>
                <a:gd name="connsiteX3" fmla="*/ 3725257 w 3782606"/>
                <a:gd name="connsiteY3" fmla="*/ 1179977 h 4814545"/>
                <a:gd name="connsiteX4" fmla="*/ 3597304 w 3782606"/>
                <a:gd name="connsiteY4" fmla="*/ 1671465 h 4814545"/>
                <a:gd name="connsiteX5" fmla="*/ 2562255 w 3782606"/>
                <a:gd name="connsiteY5" fmla="*/ 1382540 h 4814545"/>
                <a:gd name="connsiteX6" fmla="*/ 2209512 w 3782606"/>
                <a:gd name="connsiteY6" fmla="*/ 1024402 h 4814545"/>
                <a:gd name="connsiteX7" fmla="*/ 1744692 w 3782606"/>
                <a:gd name="connsiteY7" fmla="*/ 1900702 h 4814545"/>
                <a:gd name="connsiteX8" fmla="*/ 2666712 w 3782606"/>
                <a:gd name="connsiteY8" fmla="*/ 2380762 h 4814545"/>
                <a:gd name="connsiteX9" fmla="*/ 2864832 w 3782606"/>
                <a:gd name="connsiteY9" fmla="*/ 3706640 h 4814545"/>
                <a:gd name="connsiteX10" fmla="*/ 2247612 w 3782606"/>
                <a:gd name="connsiteY10" fmla="*/ 3752361 h 4814545"/>
                <a:gd name="connsiteX11" fmla="*/ 2079972 w 3782606"/>
                <a:gd name="connsiteY11" fmla="*/ 2738902 h 4814545"/>
                <a:gd name="connsiteX12" fmla="*/ 1173192 w 3782606"/>
                <a:gd name="connsiteY12" fmla="*/ 2380762 h 4814545"/>
                <a:gd name="connsiteX13" fmla="*/ 1173192 w 3782606"/>
                <a:gd name="connsiteY13" fmla="*/ 3378982 h 4814545"/>
                <a:gd name="connsiteX14" fmla="*/ 563592 w 3782606"/>
                <a:gd name="connsiteY14" fmla="*/ 4704862 h 4814545"/>
                <a:gd name="connsiteX15" fmla="*/ 1618 w 3782606"/>
                <a:gd name="connsiteY15" fmla="*/ 4430541 h 4814545"/>
                <a:gd name="connsiteX16" fmla="*/ 525492 w 3782606"/>
                <a:gd name="connsiteY16" fmla="*/ 3180862 h 4814545"/>
                <a:gd name="connsiteX17" fmla="*/ 548352 w 3782606"/>
                <a:gd name="connsiteY17" fmla="*/ 1519702 h 4814545"/>
                <a:gd name="connsiteX18" fmla="*/ 1403698 w 3782606"/>
                <a:gd name="connsiteY18" fmla="*/ 116170 h 4814545"/>
                <a:gd name="connsiteX0" fmla="*/ 1403698 w 3771957"/>
                <a:gd name="connsiteY0" fmla="*/ 116170 h 4814545"/>
                <a:gd name="connsiteX1" fmla="*/ 2146012 w 3771957"/>
                <a:gd name="connsiteY1" fmla="*/ 104922 h 4814545"/>
                <a:gd name="connsiteX2" fmla="*/ 2849139 w 3771957"/>
                <a:gd name="connsiteY2" fmla="*/ 943575 h 4814545"/>
                <a:gd name="connsiteX3" fmla="*/ 3710969 w 3771957"/>
                <a:gd name="connsiteY3" fmla="*/ 1151402 h 4814545"/>
                <a:gd name="connsiteX4" fmla="*/ 3597304 w 3771957"/>
                <a:gd name="connsiteY4" fmla="*/ 1671465 h 4814545"/>
                <a:gd name="connsiteX5" fmla="*/ 2562255 w 3771957"/>
                <a:gd name="connsiteY5" fmla="*/ 1382540 h 4814545"/>
                <a:gd name="connsiteX6" fmla="*/ 2209512 w 3771957"/>
                <a:gd name="connsiteY6" fmla="*/ 1024402 h 4814545"/>
                <a:gd name="connsiteX7" fmla="*/ 1744692 w 3771957"/>
                <a:gd name="connsiteY7" fmla="*/ 1900702 h 4814545"/>
                <a:gd name="connsiteX8" fmla="*/ 2666712 w 3771957"/>
                <a:gd name="connsiteY8" fmla="*/ 2380762 h 4814545"/>
                <a:gd name="connsiteX9" fmla="*/ 2864832 w 3771957"/>
                <a:gd name="connsiteY9" fmla="*/ 3706640 h 4814545"/>
                <a:gd name="connsiteX10" fmla="*/ 2247612 w 3771957"/>
                <a:gd name="connsiteY10" fmla="*/ 3752361 h 4814545"/>
                <a:gd name="connsiteX11" fmla="*/ 2079972 w 3771957"/>
                <a:gd name="connsiteY11" fmla="*/ 2738902 h 4814545"/>
                <a:gd name="connsiteX12" fmla="*/ 1173192 w 3771957"/>
                <a:gd name="connsiteY12" fmla="*/ 2380762 h 4814545"/>
                <a:gd name="connsiteX13" fmla="*/ 1173192 w 3771957"/>
                <a:gd name="connsiteY13" fmla="*/ 3378982 h 4814545"/>
                <a:gd name="connsiteX14" fmla="*/ 563592 w 3771957"/>
                <a:gd name="connsiteY14" fmla="*/ 4704862 h 4814545"/>
                <a:gd name="connsiteX15" fmla="*/ 1618 w 3771957"/>
                <a:gd name="connsiteY15" fmla="*/ 4430541 h 4814545"/>
                <a:gd name="connsiteX16" fmla="*/ 525492 w 3771957"/>
                <a:gd name="connsiteY16" fmla="*/ 3180862 h 4814545"/>
                <a:gd name="connsiteX17" fmla="*/ 548352 w 3771957"/>
                <a:gd name="connsiteY17" fmla="*/ 1519702 h 4814545"/>
                <a:gd name="connsiteX18" fmla="*/ 1403698 w 3771957"/>
                <a:gd name="connsiteY18" fmla="*/ 116170 h 4814545"/>
                <a:gd name="connsiteX0" fmla="*/ 1403698 w 3788887"/>
                <a:gd name="connsiteY0" fmla="*/ 116170 h 4814545"/>
                <a:gd name="connsiteX1" fmla="*/ 2146012 w 3788887"/>
                <a:gd name="connsiteY1" fmla="*/ 104922 h 4814545"/>
                <a:gd name="connsiteX2" fmla="*/ 2849139 w 3788887"/>
                <a:gd name="connsiteY2" fmla="*/ 943575 h 4814545"/>
                <a:gd name="connsiteX3" fmla="*/ 3710969 w 3788887"/>
                <a:gd name="connsiteY3" fmla="*/ 1151402 h 4814545"/>
                <a:gd name="connsiteX4" fmla="*/ 3597304 w 3788887"/>
                <a:gd name="connsiteY4" fmla="*/ 1671465 h 4814545"/>
                <a:gd name="connsiteX5" fmla="*/ 2562255 w 3788887"/>
                <a:gd name="connsiteY5" fmla="*/ 1382540 h 4814545"/>
                <a:gd name="connsiteX6" fmla="*/ 2209512 w 3788887"/>
                <a:gd name="connsiteY6" fmla="*/ 1024402 h 4814545"/>
                <a:gd name="connsiteX7" fmla="*/ 1744692 w 3788887"/>
                <a:gd name="connsiteY7" fmla="*/ 1900702 h 4814545"/>
                <a:gd name="connsiteX8" fmla="*/ 2666712 w 3788887"/>
                <a:gd name="connsiteY8" fmla="*/ 2380762 h 4814545"/>
                <a:gd name="connsiteX9" fmla="*/ 2864832 w 3788887"/>
                <a:gd name="connsiteY9" fmla="*/ 3706640 h 4814545"/>
                <a:gd name="connsiteX10" fmla="*/ 2247612 w 3788887"/>
                <a:gd name="connsiteY10" fmla="*/ 3752361 h 4814545"/>
                <a:gd name="connsiteX11" fmla="*/ 2079972 w 3788887"/>
                <a:gd name="connsiteY11" fmla="*/ 2738902 h 4814545"/>
                <a:gd name="connsiteX12" fmla="*/ 1173192 w 3788887"/>
                <a:gd name="connsiteY12" fmla="*/ 2380762 h 4814545"/>
                <a:gd name="connsiteX13" fmla="*/ 1173192 w 3788887"/>
                <a:gd name="connsiteY13" fmla="*/ 3378982 h 4814545"/>
                <a:gd name="connsiteX14" fmla="*/ 563592 w 3788887"/>
                <a:gd name="connsiteY14" fmla="*/ 4704862 h 4814545"/>
                <a:gd name="connsiteX15" fmla="*/ 1618 w 3788887"/>
                <a:gd name="connsiteY15" fmla="*/ 4430541 h 4814545"/>
                <a:gd name="connsiteX16" fmla="*/ 525492 w 3788887"/>
                <a:gd name="connsiteY16" fmla="*/ 3180862 h 4814545"/>
                <a:gd name="connsiteX17" fmla="*/ 548352 w 3788887"/>
                <a:gd name="connsiteY17" fmla="*/ 1519702 h 4814545"/>
                <a:gd name="connsiteX18" fmla="*/ 1403698 w 3788887"/>
                <a:gd name="connsiteY18" fmla="*/ 116170 h 4814545"/>
                <a:gd name="connsiteX0" fmla="*/ 1403698 w 3798154"/>
                <a:gd name="connsiteY0" fmla="*/ 116170 h 4814545"/>
                <a:gd name="connsiteX1" fmla="*/ 2146012 w 3798154"/>
                <a:gd name="connsiteY1" fmla="*/ 104922 h 4814545"/>
                <a:gd name="connsiteX2" fmla="*/ 2849139 w 3798154"/>
                <a:gd name="connsiteY2" fmla="*/ 943575 h 4814545"/>
                <a:gd name="connsiteX3" fmla="*/ 3710969 w 3798154"/>
                <a:gd name="connsiteY3" fmla="*/ 1151402 h 4814545"/>
                <a:gd name="connsiteX4" fmla="*/ 3597304 w 3798154"/>
                <a:gd name="connsiteY4" fmla="*/ 1671465 h 4814545"/>
                <a:gd name="connsiteX5" fmla="*/ 2562255 w 3798154"/>
                <a:gd name="connsiteY5" fmla="*/ 1382540 h 4814545"/>
                <a:gd name="connsiteX6" fmla="*/ 2209512 w 3798154"/>
                <a:gd name="connsiteY6" fmla="*/ 1024402 h 4814545"/>
                <a:gd name="connsiteX7" fmla="*/ 1744692 w 3798154"/>
                <a:gd name="connsiteY7" fmla="*/ 1900702 h 4814545"/>
                <a:gd name="connsiteX8" fmla="*/ 2666712 w 3798154"/>
                <a:gd name="connsiteY8" fmla="*/ 2380762 h 4814545"/>
                <a:gd name="connsiteX9" fmla="*/ 2864832 w 3798154"/>
                <a:gd name="connsiteY9" fmla="*/ 3706640 h 4814545"/>
                <a:gd name="connsiteX10" fmla="*/ 2247612 w 3798154"/>
                <a:gd name="connsiteY10" fmla="*/ 3752361 h 4814545"/>
                <a:gd name="connsiteX11" fmla="*/ 2079972 w 3798154"/>
                <a:gd name="connsiteY11" fmla="*/ 2738902 h 4814545"/>
                <a:gd name="connsiteX12" fmla="*/ 1173192 w 3798154"/>
                <a:gd name="connsiteY12" fmla="*/ 2380762 h 4814545"/>
                <a:gd name="connsiteX13" fmla="*/ 1173192 w 3798154"/>
                <a:gd name="connsiteY13" fmla="*/ 3378982 h 4814545"/>
                <a:gd name="connsiteX14" fmla="*/ 563592 w 3798154"/>
                <a:gd name="connsiteY14" fmla="*/ 4704862 h 4814545"/>
                <a:gd name="connsiteX15" fmla="*/ 1618 w 3798154"/>
                <a:gd name="connsiteY15" fmla="*/ 4430541 h 4814545"/>
                <a:gd name="connsiteX16" fmla="*/ 525492 w 3798154"/>
                <a:gd name="connsiteY16" fmla="*/ 3180862 h 4814545"/>
                <a:gd name="connsiteX17" fmla="*/ 548352 w 3798154"/>
                <a:gd name="connsiteY17" fmla="*/ 1519702 h 4814545"/>
                <a:gd name="connsiteX18" fmla="*/ 1403698 w 3798154"/>
                <a:gd name="connsiteY18" fmla="*/ 116170 h 4814545"/>
                <a:gd name="connsiteX0" fmla="*/ 1403698 w 3775146"/>
                <a:gd name="connsiteY0" fmla="*/ 116170 h 4814545"/>
                <a:gd name="connsiteX1" fmla="*/ 2146012 w 3775146"/>
                <a:gd name="connsiteY1" fmla="*/ 104922 h 4814545"/>
                <a:gd name="connsiteX2" fmla="*/ 2849139 w 3775146"/>
                <a:gd name="connsiteY2" fmla="*/ 943575 h 4814545"/>
                <a:gd name="connsiteX3" fmla="*/ 3710969 w 3775146"/>
                <a:gd name="connsiteY3" fmla="*/ 1151402 h 4814545"/>
                <a:gd name="connsiteX4" fmla="*/ 3597304 w 3775146"/>
                <a:gd name="connsiteY4" fmla="*/ 1671465 h 4814545"/>
                <a:gd name="connsiteX5" fmla="*/ 2562255 w 3775146"/>
                <a:gd name="connsiteY5" fmla="*/ 1382540 h 4814545"/>
                <a:gd name="connsiteX6" fmla="*/ 2209512 w 3775146"/>
                <a:gd name="connsiteY6" fmla="*/ 1024402 h 4814545"/>
                <a:gd name="connsiteX7" fmla="*/ 1744692 w 3775146"/>
                <a:gd name="connsiteY7" fmla="*/ 1900702 h 4814545"/>
                <a:gd name="connsiteX8" fmla="*/ 2666712 w 3775146"/>
                <a:gd name="connsiteY8" fmla="*/ 2380762 h 4814545"/>
                <a:gd name="connsiteX9" fmla="*/ 2864832 w 3775146"/>
                <a:gd name="connsiteY9" fmla="*/ 3706640 h 4814545"/>
                <a:gd name="connsiteX10" fmla="*/ 2247612 w 3775146"/>
                <a:gd name="connsiteY10" fmla="*/ 3752361 h 4814545"/>
                <a:gd name="connsiteX11" fmla="*/ 2079972 w 3775146"/>
                <a:gd name="connsiteY11" fmla="*/ 2738902 h 4814545"/>
                <a:gd name="connsiteX12" fmla="*/ 1173192 w 3775146"/>
                <a:gd name="connsiteY12" fmla="*/ 2380762 h 4814545"/>
                <a:gd name="connsiteX13" fmla="*/ 1173192 w 3775146"/>
                <a:gd name="connsiteY13" fmla="*/ 3378982 h 4814545"/>
                <a:gd name="connsiteX14" fmla="*/ 563592 w 3775146"/>
                <a:gd name="connsiteY14" fmla="*/ 4704862 h 4814545"/>
                <a:gd name="connsiteX15" fmla="*/ 1618 w 3775146"/>
                <a:gd name="connsiteY15" fmla="*/ 4430541 h 4814545"/>
                <a:gd name="connsiteX16" fmla="*/ 525492 w 3775146"/>
                <a:gd name="connsiteY16" fmla="*/ 3180862 h 4814545"/>
                <a:gd name="connsiteX17" fmla="*/ 548352 w 3775146"/>
                <a:gd name="connsiteY17" fmla="*/ 1519702 h 4814545"/>
                <a:gd name="connsiteX18" fmla="*/ 1403698 w 3775146"/>
                <a:gd name="connsiteY18" fmla="*/ 116170 h 4814545"/>
                <a:gd name="connsiteX0" fmla="*/ 1403698 w 3754440"/>
                <a:gd name="connsiteY0" fmla="*/ 116170 h 4814545"/>
                <a:gd name="connsiteX1" fmla="*/ 2146012 w 3754440"/>
                <a:gd name="connsiteY1" fmla="*/ 104922 h 4814545"/>
                <a:gd name="connsiteX2" fmla="*/ 2849139 w 3754440"/>
                <a:gd name="connsiteY2" fmla="*/ 943575 h 4814545"/>
                <a:gd name="connsiteX3" fmla="*/ 3710969 w 3754440"/>
                <a:gd name="connsiteY3" fmla="*/ 1151402 h 4814545"/>
                <a:gd name="connsiteX4" fmla="*/ 3597304 w 3754440"/>
                <a:gd name="connsiteY4" fmla="*/ 1671465 h 4814545"/>
                <a:gd name="connsiteX5" fmla="*/ 2562255 w 3754440"/>
                <a:gd name="connsiteY5" fmla="*/ 1382540 h 4814545"/>
                <a:gd name="connsiteX6" fmla="*/ 2209512 w 3754440"/>
                <a:gd name="connsiteY6" fmla="*/ 1024402 h 4814545"/>
                <a:gd name="connsiteX7" fmla="*/ 1744692 w 3754440"/>
                <a:gd name="connsiteY7" fmla="*/ 1900702 h 4814545"/>
                <a:gd name="connsiteX8" fmla="*/ 2666712 w 3754440"/>
                <a:gd name="connsiteY8" fmla="*/ 2380762 h 4814545"/>
                <a:gd name="connsiteX9" fmla="*/ 2864832 w 3754440"/>
                <a:gd name="connsiteY9" fmla="*/ 3706640 h 4814545"/>
                <a:gd name="connsiteX10" fmla="*/ 2247612 w 3754440"/>
                <a:gd name="connsiteY10" fmla="*/ 3752361 h 4814545"/>
                <a:gd name="connsiteX11" fmla="*/ 2079972 w 3754440"/>
                <a:gd name="connsiteY11" fmla="*/ 2738902 h 4814545"/>
                <a:gd name="connsiteX12" fmla="*/ 1173192 w 3754440"/>
                <a:gd name="connsiteY12" fmla="*/ 2380762 h 4814545"/>
                <a:gd name="connsiteX13" fmla="*/ 1173192 w 3754440"/>
                <a:gd name="connsiteY13" fmla="*/ 3378982 h 4814545"/>
                <a:gd name="connsiteX14" fmla="*/ 563592 w 3754440"/>
                <a:gd name="connsiteY14" fmla="*/ 4704862 h 4814545"/>
                <a:gd name="connsiteX15" fmla="*/ 1618 w 3754440"/>
                <a:gd name="connsiteY15" fmla="*/ 4430541 h 4814545"/>
                <a:gd name="connsiteX16" fmla="*/ 525492 w 3754440"/>
                <a:gd name="connsiteY16" fmla="*/ 3180862 h 4814545"/>
                <a:gd name="connsiteX17" fmla="*/ 548352 w 3754440"/>
                <a:gd name="connsiteY17" fmla="*/ 1519702 h 4814545"/>
                <a:gd name="connsiteX18" fmla="*/ 1403698 w 3754440"/>
                <a:gd name="connsiteY18" fmla="*/ 116170 h 4814545"/>
                <a:gd name="connsiteX0" fmla="*/ 1403698 w 3821271"/>
                <a:gd name="connsiteY0" fmla="*/ 116170 h 4814545"/>
                <a:gd name="connsiteX1" fmla="*/ 2146012 w 3821271"/>
                <a:gd name="connsiteY1" fmla="*/ 104922 h 4814545"/>
                <a:gd name="connsiteX2" fmla="*/ 2849139 w 3821271"/>
                <a:gd name="connsiteY2" fmla="*/ 943575 h 4814545"/>
                <a:gd name="connsiteX3" fmla="*/ 3710969 w 3821271"/>
                <a:gd name="connsiteY3" fmla="*/ 1151402 h 4814545"/>
                <a:gd name="connsiteX4" fmla="*/ 3597304 w 3821271"/>
                <a:gd name="connsiteY4" fmla="*/ 1671465 h 4814545"/>
                <a:gd name="connsiteX5" fmla="*/ 2562255 w 3821271"/>
                <a:gd name="connsiteY5" fmla="*/ 1382540 h 4814545"/>
                <a:gd name="connsiteX6" fmla="*/ 2209512 w 3821271"/>
                <a:gd name="connsiteY6" fmla="*/ 1024402 h 4814545"/>
                <a:gd name="connsiteX7" fmla="*/ 1744692 w 3821271"/>
                <a:gd name="connsiteY7" fmla="*/ 1900702 h 4814545"/>
                <a:gd name="connsiteX8" fmla="*/ 2666712 w 3821271"/>
                <a:gd name="connsiteY8" fmla="*/ 2380762 h 4814545"/>
                <a:gd name="connsiteX9" fmla="*/ 2864832 w 3821271"/>
                <a:gd name="connsiteY9" fmla="*/ 3706640 h 4814545"/>
                <a:gd name="connsiteX10" fmla="*/ 2247612 w 3821271"/>
                <a:gd name="connsiteY10" fmla="*/ 3752361 h 4814545"/>
                <a:gd name="connsiteX11" fmla="*/ 2079972 w 3821271"/>
                <a:gd name="connsiteY11" fmla="*/ 2738902 h 4814545"/>
                <a:gd name="connsiteX12" fmla="*/ 1173192 w 3821271"/>
                <a:gd name="connsiteY12" fmla="*/ 2380762 h 4814545"/>
                <a:gd name="connsiteX13" fmla="*/ 1173192 w 3821271"/>
                <a:gd name="connsiteY13" fmla="*/ 3378982 h 4814545"/>
                <a:gd name="connsiteX14" fmla="*/ 563592 w 3821271"/>
                <a:gd name="connsiteY14" fmla="*/ 4704862 h 4814545"/>
                <a:gd name="connsiteX15" fmla="*/ 1618 w 3821271"/>
                <a:gd name="connsiteY15" fmla="*/ 4430541 h 4814545"/>
                <a:gd name="connsiteX16" fmla="*/ 525492 w 3821271"/>
                <a:gd name="connsiteY16" fmla="*/ 3180862 h 4814545"/>
                <a:gd name="connsiteX17" fmla="*/ 548352 w 3821271"/>
                <a:gd name="connsiteY17" fmla="*/ 1519702 h 4814545"/>
                <a:gd name="connsiteX18" fmla="*/ 1403698 w 3821271"/>
                <a:gd name="connsiteY18" fmla="*/ 116170 h 4814545"/>
                <a:gd name="connsiteX0" fmla="*/ 1403698 w 3823698"/>
                <a:gd name="connsiteY0" fmla="*/ 116170 h 4814545"/>
                <a:gd name="connsiteX1" fmla="*/ 2146012 w 3823698"/>
                <a:gd name="connsiteY1" fmla="*/ 104922 h 4814545"/>
                <a:gd name="connsiteX2" fmla="*/ 2849139 w 3823698"/>
                <a:gd name="connsiteY2" fmla="*/ 943575 h 4814545"/>
                <a:gd name="connsiteX3" fmla="*/ 3710969 w 3823698"/>
                <a:gd name="connsiteY3" fmla="*/ 1151402 h 4814545"/>
                <a:gd name="connsiteX4" fmla="*/ 3597304 w 3823698"/>
                <a:gd name="connsiteY4" fmla="*/ 1671465 h 4814545"/>
                <a:gd name="connsiteX5" fmla="*/ 2562255 w 3823698"/>
                <a:gd name="connsiteY5" fmla="*/ 1382540 h 4814545"/>
                <a:gd name="connsiteX6" fmla="*/ 2209512 w 3823698"/>
                <a:gd name="connsiteY6" fmla="*/ 1024402 h 4814545"/>
                <a:gd name="connsiteX7" fmla="*/ 1744692 w 3823698"/>
                <a:gd name="connsiteY7" fmla="*/ 1900702 h 4814545"/>
                <a:gd name="connsiteX8" fmla="*/ 2666712 w 3823698"/>
                <a:gd name="connsiteY8" fmla="*/ 2380762 h 4814545"/>
                <a:gd name="connsiteX9" fmla="*/ 2864832 w 3823698"/>
                <a:gd name="connsiteY9" fmla="*/ 3706640 h 4814545"/>
                <a:gd name="connsiteX10" fmla="*/ 2247612 w 3823698"/>
                <a:gd name="connsiteY10" fmla="*/ 3752361 h 4814545"/>
                <a:gd name="connsiteX11" fmla="*/ 2079972 w 3823698"/>
                <a:gd name="connsiteY11" fmla="*/ 2738902 h 4814545"/>
                <a:gd name="connsiteX12" fmla="*/ 1173192 w 3823698"/>
                <a:gd name="connsiteY12" fmla="*/ 2380762 h 4814545"/>
                <a:gd name="connsiteX13" fmla="*/ 1173192 w 3823698"/>
                <a:gd name="connsiteY13" fmla="*/ 3378982 h 4814545"/>
                <a:gd name="connsiteX14" fmla="*/ 563592 w 3823698"/>
                <a:gd name="connsiteY14" fmla="*/ 4704862 h 4814545"/>
                <a:gd name="connsiteX15" fmla="*/ 1618 w 3823698"/>
                <a:gd name="connsiteY15" fmla="*/ 4430541 h 4814545"/>
                <a:gd name="connsiteX16" fmla="*/ 525492 w 3823698"/>
                <a:gd name="connsiteY16" fmla="*/ 3180862 h 4814545"/>
                <a:gd name="connsiteX17" fmla="*/ 548352 w 3823698"/>
                <a:gd name="connsiteY17" fmla="*/ 1519702 h 4814545"/>
                <a:gd name="connsiteX18" fmla="*/ 1403698 w 3823698"/>
                <a:gd name="connsiteY18" fmla="*/ 116170 h 4814545"/>
                <a:gd name="connsiteX0" fmla="*/ 1403698 w 3827454"/>
                <a:gd name="connsiteY0" fmla="*/ 116170 h 4814545"/>
                <a:gd name="connsiteX1" fmla="*/ 2146012 w 3827454"/>
                <a:gd name="connsiteY1" fmla="*/ 104922 h 4814545"/>
                <a:gd name="connsiteX2" fmla="*/ 2849139 w 3827454"/>
                <a:gd name="connsiteY2" fmla="*/ 943575 h 4814545"/>
                <a:gd name="connsiteX3" fmla="*/ 3710969 w 3827454"/>
                <a:gd name="connsiteY3" fmla="*/ 1151402 h 4814545"/>
                <a:gd name="connsiteX4" fmla="*/ 3597304 w 3827454"/>
                <a:gd name="connsiteY4" fmla="*/ 1671465 h 4814545"/>
                <a:gd name="connsiteX5" fmla="*/ 2562255 w 3827454"/>
                <a:gd name="connsiteY5" fmla="*/ 1382540 h 4814545"/>
                <a:gd name="connsiteX6" fmla="*/ 2209512 w 3827454"/>
                <a:gd name="connsiteY6" fmla="*/ 1024402 h 4814545"/>
                <a:gd name="connsiteX7" fmla="*/ 1744692 w 3827454"/>
                <a:gd name="connsiteY7" fmla="*/ 1900702 h 4814545"/>
                <a:gd name="connsiteX8" fmla="*/ 2666712 w 3827454"/>
                <a:gd name="connsiteY8" fmla="*/ 2380762 h 4814545"/>
                <a:gd name="connsiteX9" fmla="*/ 2864832 w 3827454"/>
                <a:gd name="connsiteY9" fmla="*/ 3706640 h 4814545"/>
                <a:gd name="connsiteX10" fmla="*/ 2247612 w 3827454"/>
                <a:gd name="connsiteY10" fmla="*/ 3752361 h 4814545"/>
                <a:gd name="connsiteX11" fmla="*/ 2079972 w 3827454"/>
                <a:gd name="connsiteY11" fmla="*/ 2738902 h 4814545"/>
                <a:gd name="connsiteX12" fmla="*/ 1173192 w 3827454"/>
                <a:gd name="connsiteY12" fmla="*/ 2380762 h 4814545"/>
                <a:gd name="connsiteX13" fmla="*/ 1173192 w 3827454"/>
                <a:gd name="connsiteY13" fmla="*/ 3378982 h 4814545"/>
                <a:gd name="connsiteX14" fmla="*/ 563592 w 3827454"/>
                <a:gd name="connsiteY14" fmla="*/ 4704862 h 4814545"/>
                <a:gd name="connsiteX15" fmla="*/ 1618 w 3827454"/>
                <a:gd name="connsiteY15" fmla="*/ 4430541 h 4814545"/>
                <a:gd name="connsiteX16" fmla="*/ 525492 w 3827454"/>
                <a:gd name="connsiteY16" fmla="*/ 3180862 h 4814545"/>
                <a:gd name="connsiteX17" fmla="*/ 548352 w 3827454"/>
                <a:gd name="connsiteY17" fmla="*/ 1519702 h 4814545"/>
                <a:gd name="connsiteX18" fmla="*/ 1403698 w 3827454"/>
                <a:gd name="connsiteY18" fmla="*/ 116170 h 4814545"/>
                <a:gd name="connsiteX0" fmla="*/ 1403698 w 3798754"/>
                <a:gd name="connsiteY0" fmla="*/ 116170 h 4814545"/>
                <a:gd name="connsiteX1" fmla="*/ 2146012 w 3798754"/>
                <a:gd name="connsiteY1" fmla="*/ 104922 h 4814545"/>
                <a:gd name="connsiteX2" fmla="*/ 2849139 w 3798754"/>
                <a:gd name="connsiteY2" fmla="*/ 943575 h 4814545"/>
                <a:gd name="connsiteX3" fmla="*/ 3710969 w 3798754"/>
                <a:gd name="connsiteY3" fmla="*/ 1151402 h 4814545"/>
                <a:gd name="connsiteX4" fmla="*/ 3621116 w 3798754"/>
                <a:gd name="connsiteY4" fmla="*/ 1652415 h 4814545"/>
                <a:gd name="connsiteX5" fmla="*/ 2562255 w 3798754"/>
                <a:gd name="connsiteY5" fmla="*/ 1382540 h 4814545"/>
                <a:gd name="connsiteX6" fmla="*/ 2209512 w 3798754"/>
                <a:gd name="connsiteY6" fmla="*/ 1024402 h 4814545"/>
                <a:gd name="connsiteX7" fmla="*/ 1744692 w 3798754"/>
                <a:gd name="connsiteY7" fmla="*/ 1900702 h 4814545"/>
                <a:gd name="connsiteX8" fmla="*/ 2666712 w 3798754"/>
                <a:gd name="connsiteY8" fmla="*/ 2380762 h 4814545"/>
                <a:gd name="connsiteX9" fmla="*/ 2864832 w 3798754"/>
                <a:gd name="connsiteY9" fmla="*/ 3706640 h 4814545"/>
                <a:gd name="connsiteX10" fmla="*/ 2247612 w 3798754"/>
                <a:gd name="connsiteY10" fmla="*/ 3752361 h 4814545"/>
                <a:gd name="connsiteX11" fmla="*/ 2079972 w 3798754"/>
                <a:gd name="connsiteY11" fmla="*/ 2738902 h 4814545"/>
                <a:gd name="connsiteX12" fmla="*/ 1173192 w 3798754"/>
                <a:gd name="connsiteY12" fmla="*/ 2380762 h 4814545"/>
                <a:gd name="connsiteX13" fmla="*/ 1173192 w 3798754"/>
                <a:gd name="connsiteY13" fmla="*/ 3378982 h 4814545"/>
                <a:gd name="connsiteX14" fmla="*/ 563592 w 3798754"/>
                <a:gd name="connsiteY14" fmla="*/ 4704862 h 4814545"/>
                <a:gd name="connsiteX15" fmla="*/ 1618 w 3798754"/>
                <a:gd name="connsiteY15" fmla="*/ 4430541 h 4814545"/>
                <a:gd name="connsiteX16" fmla="*/ 525492 w 3798754"/>
                <a:gd name="connsiteY16" fmla="*/ 3180862 h 4814545"/>
                <a:gd name="connsiteX17" fmla="*/ 548352 w 3798754"/>
                <a:gd name="connsiteY17" fmla="*/ 1519702 h 4814545"/>
                <a:gd name="connsiteX18" fmla="*/ 1403698 w 3798754"/>
                <a:gd name="connsiteY18" fmla="*/ 116170 h 4814545"/>
                <a:gd name="connsiteX0" fmla="*/ 1403698 w 3794799"/>
                <a:gd name="connsiteY0" fmla="*/ 116170 h 4814545"/>
                <a:gd name="connsiteX1" fmla="*/ 2146012 w 3794799"/>
                <a:gd name="connsiteY1" fmla="*/ 104922 h 4814545"/>
                <a:gd name="connsiteX2" fmla="*/ 2849139 w 3794799"/>
                <a:gd name="connsiteY2" fmla="*/ 943575 h 4814545"/>
                <a:gd name="connsiteX3" fmla="*/ 3710969 w 3794799"/>
                <a:gd name="connsiteY3" fmla="*/ 1151402 h 4814545"/>
                <a:gd name="connsiteX4" fmla="*/ 3621116 w 3794799"/>
                <a:gd name="connsiteY4" fmla="*/ 1652415 h 4814545"/>
                <a:gd name="connsiteX5" fmla="*/ 2562255 w 3794799"/>
                <a:gd name="connsiteY5" fmla="*/ 1382540 h 4814545"/>
                <a:gd name="connsiteX6" fmla="*/ 2209512 w 3794799"/>
                <a:gd name="connsiteY6" fmla="*/ 1024402 h 4814545"/>
                <a:gd name="connsiteX7" fmla="*/ 1744692 w 3794799"/>
                <a:gd name="connsiteY7" fmla="*/ 1900702 h 4814545"/>
                <a:gd name="connsiteX8" fmla="*/ 2666712 w 3794799"/>
                <a:gd name="connsiteY8" fmla="*/ 2380762 h 4814545"/>
                <a:gd name="connsiteX9" fmla="*/ 2864832 w 3794799"/>
                <a:gd name="connsiteY9" fmla="*/ 3706640 h 4814545"/>
                <a:gd name="connsiteX10" fmla="*/ 2247612 w 3794799"/>
                <a:gd name="connsiteY10" fmla="*/ 3752361 h 4814545"/>
                <a:gd name="connsiteX11" fmla="*/ 2079972 w 3794799"/>
                <a:gd name="connsiteY11" fmla="*/ 2738902 h 4814545"/>
                <a:gd name="connsiteX12" fmla="*/ 1173192 w 3794799"/>
                <a:gd name="connsiteY12" fmla="*/ 2380762 h 4814545"/>
                <a:gd name="connsiteX13" fmla="*/ 1173192 w 3794799"/>
                <a:gd name="connsiteY13" fmla="*/ 3378982 h 4814545"/>
                <a:gd name="connsiteX14" fmla="*/ 563592 w 3794799"/>
                <a:gd name="connsiteY14" fmla="*/ 4704862 h 4814545"/>
                <a:gd name="connsiteX15" fmla="*/ 1618 w 3794799"/>
                <a:gd name="connsiteY15" fmla="*/ 4430541 h 4814545"/>
                <a:gd name="connsiteX16" fmla="*/ 525492 w 3794799"/>
                <a:gd name="connsiteY16" fmla="*/ 3180862 h 4814545"/>
                <a:gd name="connsiteX17" fmla="*/ 548352 w 3794799"/>
                <a:gd name="connsiteY17" fmla="*/ 1519702 h 4814545"/>
                <a:gd name="connsiteX18" fmla="*/ 1403698 w 3794799"/>
                <a:gd name="connsiteY18" fmla="*/ 116170 h 4814545"/>
                <a:gd name="connsiteX0" fmla="*/ 1403698 w 3798754"/>
                <a:gd name="connsiteY0" fmla="*/ 116170 h 4814545"/>
                <a:gd name="connsiteX1" fmla="*/ 2146012 w 3798754"/>
                <a:gd name="connsiteY1" fmla="*/ 104922 h 4814545"/>
                <a:gd name="connsiteX2" fmla="*/ 2849139 w 3798754"/>
                <a:gd name="connsiteY2" fmla="*/ 943575 h 4814545"/>
                <a:gd name="connsiteX3" fmla="*/ 3710969 w 3798754"/>
                <a:gd name="connsiteY3" fmla="*/ 1151402 h 4814545"/>
                <a:gd name="connsiteX4" fmla="*/ 3621116 w 3798754"/>
                <a:gd name="connsiteY4" fmla="*/ 1652415 h 4814545"/>
                <a:gd name="connsiteX5" fmla="*/ 2562255 w 3798754"/>
                <a:gd name="connsiteY5" fmla="*/ 1382540 h 4814545"/>
                <a:gd name="connsiteX6" fmla="*/ 2209512 w 3798754"/>
                <a:gd name="connsiteY6" fmla="*/ 1024402 h 4814545"/>
                <a:gd name="connsiteX7" fmla="*/ 1744692 w 3798754"/>
                <a:gd name="connsiteY7" fmla="*/ 1900702 h 4814545"/>
                <a:gd name="connsiteX8" fmla="*/ 2666712 w 3798754"/>
                <a:gd name="connsiteY8" fmla="*/ 2380762 h 4814545"/>
                <a:gd name="connsiteX9" fmla="*/ 2864832 w 3798754"/>
                <a:gd name="connsiteY9" fmla="*/ 3706640 h 4814545"/>
                <a:gd name="connsiteX10" fmla="*/ 2247612 w 3798754"/>
                <a:gd name="connsiteY10" fmla="*/ 3752361 h 4814545"/>
                <a:gd name="connsiteX11" fmla="*/ 2079972 w 3798754"/>
                <a:gd name="connsiteY11" fmla="*/ 2738902 h 4814545"/>
                <a:gd name="connsiteX12" fmla="*/ 1173192 w 3798754"/>
                <a:gd name="connsiteY12" fmla="*/ 2380762 h 4814545"/>
                <a:gd name="connsiteX13" fmla="*/ 1173192 w 3798754"/>
                <a:gd name="connsiteY13" fmla="*/ 3378982 h 4814545"/>
                <a:gd name="connsiteX14" fmla="*/ 563592 w 3798754"/>
                <a:gd name="connsiteY14" fmla="*/ 4704862 h 4814545"/>
                <a:gd name="connsiteX15" fmla="*/ 1618 w 3798754"/>
                <a:gd name="connsiteY15" fmla="*/ 4430541 h 4814545"/>
                <a:gd name="connsiteX16" fmla="*/ 525492 w 3798754"/>
                <a:gd name="connsiteY16" fmla="*/ 3180862 h 4814545"/>
                <a:gd name="connsiteX17" fmla="*/ 548352 w 3798754"/>
                <a:gd name="connsiteY17" fmla="*/ 1519702 h 4814545"/>
                <a:gd name="connsiteX18" fmla="*/ 1403698 w 3798754"/>
                <a:gd name="connsiteY18" fmla="*/ 116170 h 4814545"/>
                <a:gd name="connsiteX0" fmla="*/ 1403698 w 3798754"/>
                <a:gd name="connsiteY0" fmla="*/ 116170 h 4814545"/>
                <a:gd name="connsiteX1" fmla="*/ 2146012 w 3798754"/>
                <a:gd name="connsiteY1" fmla="*/ 104922 h 4814545"/>
                <a:gd name="connsiteX2" fmla="*/ 2849139 w 3798754"/>
                <a:gd name="connsiteY2" fmla="*/ 943575 h 4814545"/>
                <a:gd name="connsiteX3" fmla="*/ 3710969 w 3798754"/>
                <a:gd name="connsiteY3" fmla="*/ 1151402 h 4814545"/>
                <a:gd name="connsiteX4" fmla="*/ 3621116 w 3798754"/>
                <a:gd name="connsiteY4" fmla="*/ 1652415 h 4814545"/>
                <a:gd name="connsiteX5" fmla="*/ 2562255 w 3798754"/>
                <a:gd name="connsiteY5" fmla="*/ 1382540 h 4814545"/>
                <a:gd name="connsiteX6" fmla="*/ 2209512 w 3798754"/>
                <a:gd name="connsiteY6" fmla="*/ 1024402 h 4814545"/>
                <a:gd name="connsiteX7" fmla="*/ 1744692 w 3798754"/>
                <a:gd name="connsiteY7" fmla="*/ 1900702 h 4814545"/>
                <a:gd name="connsiteX8" fmla="*/ 2666712 w 3798754"/>
                <a:gd name="connsiteY8" fmla="*/ 2380762 h 4814545"/>
                <a:gd name="connsiteX9" fmla="*/ 2864832 w 3798754"/>
                <a:gd name="connsiteY9" fmla="*/ 3706640 h 4814545"/>
                <a:gd name="connsiteX10" fmla="*/ 2247612 w 3798754"/>
                <a:gd name="connsiteY10" fmla="*/ 3752361 h 4814545"/>
                <a:gd name="connsiteX11" fmla="*/ 2079972 w 3798754"/>
                <a:gd name="connsiteY11" fmla="*/ 2738902 h 4814545"/>
                <a:gd name="connsiteX12" fmla="*/ 1173192 w 3798754"/>
                <a:gd name="connsiteY12" fmla="*/ 2380762 h 4814545"/>
                <a:gd name="connsiteX13" fmla="*/ 1173192 w 3798754"/>
                <a:gd name="connsiteY13" fmla="*/ 3378982 h 4814545"/>
                <a:gd name="connsiteX14" fmla="*/ 563592 w 3798754"/>
                <a:gd name="connsiteY14" fmla="*/ 4704862 h 4814545"/>
                <a:gd name="connsiteX15" fmla="*/ 1618 w 3798754"/>
                <a:gd name="connsiteY15" fmla="*/ 4430541 h 4814545"/>
                <a:gd name="connsiteX16" fmla="*/ 525492 w 3798754"/>
                <a:gd name="connsiteY16" fmla="*/ 3180862 h 4814545"/>
                <a:gd name="connsiteX17" fmla="*/ 548352 w 3798754"/>
                <a:gd name="connsiteY17" fmla="*/ 1519702 h 4814545"/>
                <a:gd name="connsiteX18" fmla="*/ 1403698 w 3798754"/>
                <a:gd name="connsiteY18" fmla="*/ 116170 h 4814545"/>
                <a:gd name="connsiteX0" fmla="*/ 1403698 w 3798754"/>
                <a:gd name="connsiteY0" fmla="*/ 128730 h 4827105"/>
                <a:gd name="connsiteX1" fmla="*/ 2146012 w 3798754"/>
                <a:gd name="connsiteY1" fmla="*/ 117482 h 4827105"/>
                <a:gd name="connsiteX2" fmla="*/ 2849139 w 3798754"/>
                <a:gd name="connsiteY2" fmla="*/ 956135 h 4827105"/>
                <a:gd name="connsiteX3" fmla="*/ 3710969 w 3798754"/>
                <a:gd name="connsiteY3" fmla="*/ 1163962 h 4827105"/>
                <a:gd name="connsiteX4" fmla="*/ 3621116 w 3798754"/>
                <a:gd name="connsiteY4" fmla="*/ 1664975 h 4827105"/>
                <a:gd name="connsiteX5" fmla="*/ 2562255 w 3798754"/>
                <a:gd name="connsiteY5" fmla="*/ 1395100 h 4827105"/>
                <a:gd name="connsiteX6" fmla="*/ 2209512 w 3798754"/>
                <a:gd name="connsiteY6" fmla="*/ 1036962 h 4827105"/>
                <a:gd name="connsiteX7" fmla="*/ 1744692 w 3798754"/>
                <a:gd name="connsiteY7" fmla="*/ 1913262 h 4827105"/>
                <a:gd name="connsiteX8" fmla="*/ 2666712 w 3798754"/>
                <a:gd name="connsiteY8" fmla="*/ 2393322 h 4827105"/>
                <a:gd name="connsiteX9" fmla="*/ 2864832 w 3798754"/>
                <a:gd name="connsiteY9" fmla="*/ 3719200 h 4827105"/>
                <a:gd name="connsiteX10" fmla="*/ 2247612 w 3798754"/>
                <a:gd name="connsiteY10" fmla="*/ 3764921 h 4827105"/>
                <a:gd name="connsiteX11" fmla="*/ 2079972 w 3798754"/>
                <a:gd name="connsiteY11" fmla="*/ 2751462 h 4827105"/>
                <a:gd name="connsiteX12" fmla="*/ 1173192 w 3798754"/>
                <a:gd name="connsiteY12" fmla="*/ 2393322 h 4827105"/>
                <a:gd name="connsiteX13" fmla="*/ 1173192 w 3798754"/>
                <a:gd name="connsiteY13" fmla="*/ 3391542 h 4827105"/>
                <a:gd name="connsiteX14" fmla="*/ 563592 w 3798754"/>
                <a:gd name="connsiteY14" fmla="*/ 4717422 h 4827105"/>
                <a:gd name="connsiteX15" fmla="*/ 1618 w 3798754"/>
                <a:gd name="connsiteY15" fmla="*/ 4443101 h 4827105"/>
                <a:gd name="connsiteX16" fmla="*/ 525492 w 3798754"/>
                <a:gd name="connsiteY16" fmla="*/ 3193422 h 4827105"/>
                <a:gd name="connsiteX17" fmla="*/ 548352 w 3798754"/>
                <a:gd name="connsiteY17" fmla="*/ 1532262 h 4827105"/>
                <a:gd name="connsiteX18" fmla="*/ 1403698 w 3798754"/>
                <a:gd name="connsiteY18" fmla="*/ 128730 h 4827105"/>
                <a:gd name="connsiteX0" fmla="*/ 1403698 w 3798754"/>
                <a:gd name="connsiteY0" fmla="*/ 112714 h 4811089"/>
                <a:gd name="connsiteX1" fmla="*/ 2146012 w 3798754"/>
                <a:gd name="connsiteY1" fmla="*/ 101466 h 4811089"/>
                <a:gd name="connsiteX2" fmla="*/ 2849139 w 3798754"/>
                <a:gd name="connsiteY2" fmla="*/ 940119 h 4811089"/>
                <a:gd name="connsiteX3" fmla="*/ 3710969 w 3798754"/>
                <a:gd name="connsiteY3" fmla="*/ 1147946 h 4811089"/>
                <a:gd name="connsiteX4" fmla="*/ 3621116 w 3798754"/>
                <a:gd name="connsiteY4" fmla="*/ 1648959 h 4811089"/>
                <a:gd name="connsiteX5" fmla="*/ 2562255 w 3798754"/>
                <a:gd name="connsiteY5" fmla="*/ 1379084 h 4811089"/>
                <a:gd name="connsiteX6" fmla="*/ 2209512 w 3798754"/>
                <a:gd name="connsiteY6" fmla="*/ 1020946 h 4811089"/>
                <a:gd name="connsiteX7" fmla="*/ 1744692 w 3798754"/>
                <a:gd name="connsiteY7" fmla="*/ 1897246 h 4811089"/>
                <a:gd name="connsiteX8" fmla="*/ 2666712 w 3798754"/>
                <a:gd name="connsiteY8" fmla="*/ 2377306 h 4811089"/>
                <a:gd name="connsiteX9" fmla="*/ 2864832 w 3798754"/>
                <a:gd name="connsiteY9" fmla="*/ 3703184 h 4811089"/>
                <a:gd name="connsiteX10" fmla="*/ 2247612 w 3798754"/>
                <a:gd name="connsiteY10" fmla="*/ 3748905 h 4811089"/>
                <a:gd name="connsiteX11" fmla="*/ 2079972 w 3798754"/>
                <a:gd name="connsiteY11" fmla="*/ 2735446 h 4811089"/>
                <a:gd name="connsiteX12" fmla="*/ 1173192 w 3798754"/>
                <a:gd name="connsiteY12" fmla="*/ 2377306 h 4811089"/>
                <a:gd name="connsiteX13" fmla="*/ 1173192 w 3798754"/>
                <a:gd name="connsiteY13" fmla="*/ 3375526 h 4811089"/>
                <a:gd name="connsiteX14" fmla="*/ 563592 w 3798754"/>
                <a:gd name="connsiteY14" fmla="*/ 4701406 h 4811089"/>
                <a:gd name="connsiteX15" fmla="*/ 1618 w 3798754"/>
                <a:gd name="connsiteY15" fmla="*/ 4427085 h 4811089"/>
                <a:gd name="connsiteX16" fmla="*/ 525492 w 3798754"/>
                <a:gd name="connsiteY16" fmla="*/ 3177406 h 4811089"/>
                <a:gd name="connsiteX17" fmla="*/ 548352 w 3798754"/>
                <a:gd name="connsiteY17" fmla="*/ 1516246 h 4811089"/>
                <a:gd name="connsiteX18" fmla="*/ 1403698 w 3798754"/>
                <a:gd name="connsiteY18" fmla="*/ 112714 h 4811089"/>
                <a:gd name="connsiteX0" fmla="*/ 1403698 w 3798754"/>
                <a:gd name="connsiteY0" fmla="*/ 112714 h 4811089"/>
                <a:gd name="connsiteX1" fmla="*/ 2146012 w 3798754"/>
                <a:gd name="connsiteY1" fmla="*/ 101466 h 4811089"/>
                <a:gd name="connsiteX2" fmla="*/ 2849139 w 3798754"/>
                <a:gd name="connsiteY2" fmla="*/ 940119 h 4811089"/>
                <a:gd name="connsiteX3" fmla="*/ 3710969 w 3798754"/>
                <a:gd name="connsiteY3" fmla="*/ 1147946 h 4811089"/>
                <a:gd name="connsiteX4" fmla="*/ 3621116 w 3798754"/>
                <a:gd name="connsiteY4" fmla="*/ 1648959 h 4811089"/>
                <a:gd name="connsiteX5" fmla="*/ 2562255 w 3798754"/>
                <a:gd name="connsiteY5" fmla="*/ 1379084 h 4811089"/>
                <a:gd name="connsiteX6" fmla="*/ 2209512 w 3798754"/>
                <a:gd name="connsiteY6" fmla="*/ 1020946 h 4811089"/>
                <a:gd name="connsiteX7" fmla="*/ 1744692 w 3798754"/>
                <a:gd name="connsiteY7" fmla="*/ 1897246 h 4811089"/>
                <a:gd name="connsiteX8" fmla="*/ 2666712 w 3798754"/>
                <a:gd name="connsiteY8" fmla="*/ 2377306 h 4811089"/>
                <a:gd name="connsiteX9" fmla="*/ 2864832 w 3798754"/>
                <a:gd name="connsiteY9" fmla="*/ 3703184 h 4811089"/>
                <a:gd name="connsiteX10" fmla="*/ 2247612 w 3798754"/>
                <a:gd name="connsiteY10" fmla="*/ 3748905 h 4811089"/>
                <a:gd name="connsiteX11" fmla="*/ 2079972 w 3798754"/>
                <a:gd name="connsiteY11" fmla="*/ 2735446 h 4811089"/>
                <a:gd name="connsiteX12" fmla="*/ 1173192 w 3798754"/>
                <a:gd name="connsiteY12" fmla="*/ 2377306 h 4811089"/>
                <a:gd name="connsiteX13" fmla="*/ 1173192 w 3798754"/>
                <a:gd name="connsiteY13" fmla="*/ 3375526 h 4811089"/>
                <a:gd name="connsiteX14" fmla="*/ 563592 w 3798754"/>
                <a:gd name="connsiteY14" fmla="*/ 4701406 h 4811089"/>
                <a:gd name="connsiteX15" fmla="*/ 1618 w 3798754"/>
                <a:gd name="connsiteY15" fmla="*/ 4427085 h 4811089"/>
                <a:gd name="connsiteX16" fmla="*/ 525492 w 3798754"/>
                <a:gd name="connsiteY16" fmla="*/ 3177406 h 4811089"/>
                <a:gd name="connsiteX17" fmla="*/ 548352 w 3798754"/>
                <a:gd name="connsiteY17" fmla="*/ 1516246 h 4811089"/>
                <a:gd name="connsiteX18" fmla="*/ 1403698 w 3798754"/>
                <a:gd name="connsiteY18" fmla="*/ 112714 h 4811089"/>
                <a:gd name="connsiteX0" fmla="*/ 1403698 w 3798754"/>
                <a:gd name="connsiteY0" fmla="*/ 112714 h 4811089"/>
                <a:gd name="connsiteX1" fmla="*/ 2146012 w 3798754"/>
                <a:gd name="connsiteY1" fmla="*/ 101466 h 4811089"/>
                <a:gd name="connsiteX2" fmla="*/ 2849139 w 3798754"/>
                <a:gd name="connsiteY2" fmla="*/ 940119 h 4811089"/>
                <a:gd name="connsiteX3" fmla="*/ 3710969 w 3798754"/>
                <a:gd name="connsiteY3" fmla="*/ 1147946 h 4811089"/>
                <a:gd name="connsiteX4" fmla="*/ 3621116 w 3798754"/>
                <a:gd name="connsiteY4" fmla="*/ 1648959 h 4811089"/>
                <a:gd name="connsiteX5" fmla="*/ 2562255 w 3798754"/>
                <a:gd name="connsiteY5" fmla="*/ 1379084 h 4811089"/>
                <a:gd name="connsiteX6" fmla="*/ 2209512 w 3798754"/>
                <a:gd name="connsiteY6" fmla="*/ 1020946 h 4811089"/>
                <a:gd name="connsiteX7" fmla="*/ 1744692 w 3798754"/>
                <a:gd name="connsiteY7" fmla="*/ 1897246 h 4811089"/>
                <a:gd name="connsiteX8" fmla="*/ 2666712 w 3798754"/>
                <a:gd name="connsiteY8" fmla="*/ 2377306 h 4811089"/>
                <a:gd name="connsiteX9" fmla="*/ 2864832 w 3798754"/>
                <a:gd name="connsiteY9" fmla="*/ 3703184 h 4811089"/>
                <a:gd name="connsiteX10" fmla="*/ 2247612 w 3798754"/>
                <a:gd name="connsiteY10" fmla="*/ 3748905 h 4811089"/>
                <a:gd name="connsiteX11" fmla="*/ 2079972 w 3798754"/>
                <a:gd name="connsiteY11" fmla="*/ 2735446 h 4811089"/>
                <a:gd name="connsiteX12" fmla="*/ 1173192 w 3798754"/>
                <a:gd name="connsiteY12" fmla="*/ 2377306 h 4811089"/>
                <a:gd name="connsiteX13" fmla="*/ 1173192 w 3798754"/>
                <a:gd name="connsiteY13" fmla="*/ 3375526 h 4811089"/>
                <a:gd name="connsiteX14" fmla="*/ 563592 w 3798754"/>
                <a:gd name="connsiteY14" fmla="*/ 4701406 h 4811089"/>
                <a:gd name="connsiteX15" fmla="*/ 1618 w 3798754"/>
                <a:gd name="connsiteY15" fmla="*/ 4427085 h 4811089"/>
                <a:gd name="connsiteX16" fmla="*/ 525492 w 3798754"/>
                <a:gd name="connsiteY16" fmla="*/ 3177406 h 4811089"/>
                <a:gd name="connsiteX17" fmla="*/ 557877 w 3798754"/>
                <a:gd name="connsiteY17" fmla="*/ 1516246 h 4811089"/>
                <a:gd name="connsiteX18" fmla="*/ 1403698 w 3798754"/>
                <a:gd name="connsiteY18" fmla="*/ 112714 h 4811089"/>
                <a:gd name="connsiteX0" fmla="*/ 1403698 w 3798754"/>
                <a:gd name="connsiteY0" fmla="*/ 105410 h 4803785"/>
                <a:gd name="connsiteX1" fmla="*/ 2146012 w 3798754"/>
                <a:gd name="connsiteY1" fmla="*/ 108449 h 4803785"/>
                <a:gd name="connsiteX2" fmla="*/ 2849139 w 3798754"/>
                <a:gd name="connsiteY2" fmla="*/ 932815 h 4803785"/>
                <a:gd name="connsiteX3" fmla="*/ 3710969 w 3798754"/>
                <a:gd name="connsiteY3" fmla="*/ 1140642 h 4803785"/>
                <a:gd name="connsiteX4" fmla="*/ 3621116 w 3798754"/>
                <a:gd name="connsiteY4" fmla="*/ 1641655 h 4803785"/>
                <a:gd name="connsiteX5" fmla="*/ 2562255 w 3798754"/>
                <a:gd name="connsiteY5" fmla="*/ 1371780 h 4803785"/>
                <a:gd name="connsiteX6" fmla="*/ 2209512 w 3798754"/>
                <a:gd name="connsiteY6" fmla="*/ 1013642 h 4803785"/>
                <a:gd name="connsiteX7" fmla="*/ 1744692 w 3798754"/>
                <a:gd name="connsiteY7" fmla="*/ 1889942 h 4803785"/>
                <a:gd name="connsiteX8" fmla="*/ 2666712 w 3798754"/>
                <a:gd name="connsiteY8" fmla="*/ 2370002 h 4803785"/>
                <a:gd name="connsiteX9" fmla="*/ 2864832 w 3798754"/>
                <a:gd name="connsiteY9" fmla="*/ 3695880 h 4803785"/>
                <a:gd name="connsiteX10" fmla="*/ 2247612 w 3798754"/>
                <a:gd name="connsiteY10" fmla="*/ 3741601 h 4803785"/>
                <a:gd name="connsiteX11" fmla="*/ 2079972 w 3798754"/>
                <a:gd name="connsiteY11" fmla="*/ 2728142 h 4803785"/>
                <a:gd name="connsiteX12" fmla="*/ 1173192 w 3798754"/>
                <a:gd name="connsiteY12" fmla="*/ 2370002 h 4803785"/>
                <a:gd name="connsiteX13" fmla="*/ 1173192 w 3798754"/>
                <a:gd name="connsiteY13" fmla="*/ 3368222 h 4803785"/>
                <a:gd name="connsiteX14" fmla="*/ 563592 w 3798754"/>
                <a:gd name="connsiteY14" fmla="*/ 4694102 h 4803785"/>
                <a:gd name="connsiteX15" fmla="*/ 1618 w 3798754"/>
                <a:gd name="connsiteY15" fmla="*/ 4419781 h 4803785"/>
                <a:gd name="connsiteX16" fmla="*/ 525492 w 3798754"/>
                <a:gd name="connsiteY16" fmla="*/ 3170102 h 4803785"/>
                <a:gd name="connsiteX17" fmla="*/ 557877 w 3798754"/>
                <a:gd name="connsiteY17" fmla="*/ 1508942 h 4803785"/>
                <a:gd name="connsiteX18" fmla="*/ 1403698 w 3798754"/>
                <a:gd name="connsiteY18" fmla="*/ 105410 h 4803785"/>
                <a:gd name="connsiteX0" fmla="*/ 1403698 w 3798754"/>
                <a:gd name="connsiteY0" fmla="*/ 118123 h 4816498"/>
                <a:gd name="connsiteX1" fmla="*/ 2146012 w 3798754"/>
                <a:gd name="connsiteY1" fmla="*/ 121162 h 4816498"/>
                <a:gd name="connsiteX2" fmla="*/ 2849139 w 3798754"/>
                <a:gd name="connsiteY2" fmla="*/ 945528 h 4816498"/>
                <a:gd name="connsiteX3" fmla="*/ 3710969 w 3798754"/>
                <a:gd name="connsiteY3" fmla="*/ 1153355 h 4816498"/>
                <a:gd name="connsiteX4" fmla="*/ 3621116 w 3798754"/>
                <a:gd name="connsiteY4" fmla="*/ 1654368 h 4816498"/>
                <a:gd name="connsiteX5" fmla="*/ 2562255 w 3798754"/>
                <a:gd name="connsiteY5" fmla="*/ 1384493 h 4816498"/>
                <a:gd name="connsiteX6" fmla="*/ 2209512 w 3798754"/>
                <a:gd name="connsiteY6" fmla="*/ 1026355 h 4816498"/>
                <a:gd name="connsiteX7" fmla="*/ 1744692 w 3798754"/>
                <a:gd name="connsiteY7" fmla="*/ 1902655 h 4816498"/>
                <a:gd name="connsiteX8" fmla="*/ 2666712 w 3798754"/>
                <a:gd name="connsiteY8" fmla="*/ 2382715 h 4816498"/>
                <a:gd name="connsiteX9" fmla="*/ 2864832 w 3798754"/>
                <a:gd name="connsiteY9" fmla="*/ 3708593 h 4816498"/>
                <a:gd name="connsiteX10" fmla="*/ 2247612 w 3798754"/>
                <a:gd name="connsiteY10" fmla="*/ 3754314 h 4816498"/>
                <a:gd name="connsiteX11" fmla="*/ 2079972 w 3798754"/>
                <a:gd name="connsiteY11" fmla="*/ 2740855 h 4816498"/>
                <a:gd name="connsiteX12" fmla="*/ 1173192 w 3798754"/>
                <a:gd name="connsiteY12" fmla="*/ 2382715 h 4816498"/>
                <a:gd name="connsiteX13" fmla="*/ 1173192 w 3798754"/>
                <a:gd name="connsiteY13" fmla="*/ 3380935 h 4816498"/>
                <a:gd name="connsiteX14" fmla="*/ 563592 w 3798754"/>
                <a:gd name="connsiteY14" fmla="*/ 4706815 h 4816498"/>
                <a:gd name="connsiteX15" fmla="*/ 1618 w 3798754"/>
                <a:gd name="connsiteY15" fmla="*/ 4432494 h 4816498"/>
                <a:gd name="connsiteX16" fmla="*/ 525492 w 3798754"/>
                <a:gd name="connsiteY16" fmla="*/ 3182815 h 4816498"/>
                <a:gd name="connsiteX17" fmla="*/ 557877 w 3798754"/>
                <a:gd name="connsiteY17" fmla="*/ 1521655 h 4816498"/>
                <a:gd name="connsiteX18" fmla="*/ 1403698 w 3798754"/>
                <a:gd name="connsiteY18" fmla="*/ 118123 h 4816498"/>
                <a:gd name="connsiteX0" fmla="*/ 1403698 w 3801621"/>
                <a:gd name="connsiteY0" fmla="*/ 118123 h 4816498"/>
                <a:gd name="connsiteX1" fmla="*/ 2146012 w 3801621"/>
                <a:gd name="connsiteY1" fmla="*/ 121162 h 4816498"/>
                <a:gd name="connsiteX2" fmla="*/ 2849139 w 3801621"/>
                <a:gd name="connsiteY2" fmla="*/ 945528 h 4816498"/>
                <a:gd name="connsiteX3" fmla="*/ 3715731 w 3801621"/>
                <a:gd name="connsiteY3" fmla="*/ 1181930 h 4816498"/>
                <a:gd name="connsiteX4" fmla="*/ 3621116 w 3801621"/>
                <a:gd name="connsiteY4" fmla="*/ 1654368 h 4816498"/>
                <a:gd name="connsiteX5" fmla="*/ 2562255 w 3801621"/>
                <a:gd name="connsiteY5" fmla="*/ 1384493 h 4816498"/>
                <a:gd name="connsiteX6" fmla="*/ 2209512 w 3801621"/>
                <a:gd name="connsiteY6" fmla="*/ 1026355 h 4816498"/>
                <a:gd name="connsiteX7" fmla="*/ 1744692 w 3801621"/>
                <a:gd name="connsiteY7" fmla="*/ 1902655 h 4816498"/>
                <a:gd name="connsiteX8" fmla="*/ 2666712 w 3801621"/>
                <a:gd name="connsiteY8" fmla="*/ 2382715 h 4816498"/>
                <a:gd name="connsiteX9" fmla="*/ 2864832 w 3801621"/>
                <a:gd name="connsiteY9" fmla="*/ 3708593 h 4816498"/>
                <a:gd name="connsiteX10" fmla="*/ 2247612 w 3801621"/>
                <a:gd name="connsiteY10" fmla="*/ 3754314 h 4816498"/>
                <a:gd name="connsiteX11" fmla="*/ 2079972 w 3801621"/>
                <a:gd name="connsiteY11" fmla="*/ 2740855 h 4816498"/>
                <a:gd name="connsiteX12" fmla="*/ 1173192 w 3801621"/>
                <a:gd name="connsiteY12" fmla="*/ 2382715 h 4816498"/>
                <a:gd name="connsiteX13" fmla="*/ 1173192 w 3801621"/>
                <a:gd name="connsiteY13" fmla="*/ 3380935 h 4816498"/>
                <a:gd name="connsiteX14" fmla="*/ 563592 w 3801621"/>
                <a:gd name="connsiteY14" fmla="*/ 4706815 h 4816498"/>
                <a:gd name="connsiteX15" fmla="*/ 1618 w 3801621"/>
                <a:gd name="connsiteY15" fmla="*/ 4432494 h 4816498"/>
                <a:gd name="connsiteX16" fmla="*/ 525492 w 3801621"/>
                <a:gd name="connsiteY16" fmla="*/ 3182815 h 4816498"/>
                <a:gd name="connsiteX17" fmla="*/ 557877 w 3801621"/>
                <a:gd name="connsiteY17" fmla="*/ 1521655 h 4816498"/>
                <a:gd name="connsiteX18" fmla="*/ 1403698 w 3801621"/>
                <a:gd name="connsiteY18" fmla="*/ 118123 h 481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01621" h="4816498">
                  <a:moveTo>
                    <a:pt x="1403698" y="118123"/>
                  </a:moveTo>
                  <a:cubicBezTo>
                    <a:pt x="1485613" y="-24268"/>
                    <a:pt x="2010757" y="-54900"/>
                    <a:pt x="2146012" y="121162"/>
                  </a:cubicBezTo>
                  <a:cubicBezTo>
                    <a:pt x="2380388" y="400713"/>
                    <a:pt x="2587519" y="768733"/>
                    <a:pt x="2849139" y="945528"/>
                  </a:cubicBezTo>
                  <a:cubicBezTo>
                    <a:pt x="3110759" y="1122323"/>
                    <a:pt x="3587068" y="1063790"/>
                    <a:pt x="3715731" y="1181930"/>
                  </a:cubicBezTo>
                  <a:cubicBezTo>
                    <a:pt x="3844394" y="1300070"/>
                    <a:pt x="3840615" y="1650242"/>
                    <a:pt x="3621116" y="1654368"/>
                  </a:cubicBezTo>
                  <a:cubicBezTo>
                    <a:pt x="3415905" y="1658495"/>
                    <a:pt x="2752543" y="1438891"/>
                    <a:pt x="2562255" y="1384493"/>
                  </a:cubicBezTo>
                  <a:cubicBezTo>
                    <a:pt x="2371967" y="1330095"/>
                    <a:pt x="2345773" y="939995"/>
                    <a:pt x="2209512" y="1026355"/>
                  </a:cubicBezTo>
                  <a:cubicBezTo>
                    <a:pt x="2073252" y="1112715"/>
                    <a:pt x="1667222" y="1854395"/>
                    <a:pt x="1744692" y="1902655"/>
                  </a:cubicBezTo>
                  <a:cubicBezTo>
                    <a:pt x="1822162" y="1950915"/>
                    <a:pt x="2632422" y="2248731"/>
                    <a:pt x="2666712" y="2382715"/>
                  </a:cubicBezTo>
                  <a:cubicBezTo>
                    <a:pt x="2701002" y="2516699"/>
                    <a:pt x="2883489" y="3525396"/>
                    <a:pt x="2864832" y="3708593"/>
                  </a:cubicBezTo>
                  <a:cubicBezTo>
                    <a:pt x="2846175" y="3891790"/>
                    <a:pt x="2383745" y="4015298"/>
                    <a:pt x="2247612" y="3754314"/>
                  </a:cubicBezTo>
                  <a:cubicBezTo>
                    <a:pt x="2111479" y="3493330"/>
                    <a:pt x="2158319" y="2786575"/>
                    <a:pt x="2079972" y="2740855"/>
                  </a:cubicBezTo>
                  <a:cubicBezTo>
                    <a:pt x="2001625" y="2695135"/>
                    <a:pt x="1189944" y="2274765"/>
                    <a:pt x="1173192" y="2382715"/>
                  </a:cubicBezTo>
                  <a:cubicBezTo>
                    <a:pt x="1156440" y="2490665"/>
                    <a:pt x="1264632" y="3092645"/>
                    <a:pt x="1173192" y="3380935"/>
                  </a:cubicBezTo>
                  <a:cubicBezTo>
                    <a:pt x="1027142" y="3765745"/>
                    <a:pt x="701704" y="4476945"/>
                    <a:pt x="563592" y="4706815"/>
                  </a:cubicBezTo>
                  <a:cubicBezTo>
                    <a:pt x="396587" y="4887155"/>
                    <a:pt x="-29497" y="4876994"/>
                    <a:pt x="1618" y="4432494"/>
                  </a:cubicBezTo>
                  <a:cubicBezTo>
                    <a:pt x="117823" y="3980374"/>
                    <a:pt x="447387" y="3589215"/>
                    <a:pt x="525492" y="3182815"/>
                  </a:cubicBezTo>
                  <a:cubicBezTo>
                    <a:pt x="594072" y="2649415"/>
                    <a:pt x="533112" y="1691049"/>
                    <a:pt x="557877" y="1521655"/>
                  </a:cubicBezTo>
                  <a:cubicBezTo>
                    <a:pt x="582642" y="1352261"/>
                    <a:pt x="1118583" y="585967"/>
                    <a:pt x="1403698" y="118123"/>
                  </a:cubicBezTo>
                  <a:close/>
                </a:path>
              </a:pathLst>
            </a:custGeom>
            <a:grpFill/>
            <a:ln>
              <a:noFill/>
            </a:ln>
            <a:effectLst>
              <a:innerShdw blurRad="76200">
                <a:schemeClr val="accent5">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sz="1350" dirty="0">
                <a:solidFill>
                  <a:prstClr val="white"/>
                </a:solidFill>
              </a:endParaRPr>
            </a:p>
          </p:txBody>
        </p:sp>
        <p:sp>
          <p:nvSpPr>
            <p:cNvPr id="32" name="Oval 31"/>
            <p:cNvSpPr/>
            <p:nvPr/>
          </p:nvSpPr>
          <p:spPr>
            <a:xfrm>
              <a:off x="2161966" y="5200795"/>
              <a:ext cx="235197" cy="233047"/>
            </a:xfrm>
            <a:prstGeom prst="ellipse">
              <a:avLst/>
            </a:prstGeom>
            <a:grpFill/>
            <a:ln>
              <a:noFill/>
            </a:ln>
            <a:effectLst>
              <a:innerShdw blurRad="76200">
                <a:schemeClr val="accent5">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sz="1350" dirty="0">
                <a:solidFill>
                  <a:prstClr val="white"/>
                </a:solidFill>
              </a:endParaRPr>
            </a:p>
          </p:txBody>
        </p:sp>
      </p:grpSp>
      <p:pic>
        <p:nvPicPr>
          <p:cNvPr id="8203" name="Picture 2" descr="http://cliparts.co/cliparts/pio/5zk/pio5zk7BT.png"/>
          <p:cNvPicPr>
            <a:picLocks noChangeAspect="1" noChangeArrowheads="1"/>
          </p:cNvPicPr>
          <p:nvPr/>
        </p:nvPicPr>
        <p:blipFill>
          <a:blip r:embed="rId2">
            <a:extLst>
              <a:ext uri="{28A0092B-C50C-407E-A947-70E740481C1C}">
                <a14:useLocalDpi xmlns:a14="http://schemas.microsoft.com/office/drawing/2010/main" val="0"/>
              </a:ext>
            </a:extLst>
          </a:blip>
          <a:srcRect l="28424" r="50179" b="77164"/>
          <a:stretch>
            <a:fillRect/>
          </a:stretch>
        </p:blipFill>
        <p:spPr bwMode="auto">
          <a:xfrm>
            <a:off x="3986213" y="1214438"/>
            <a:ext cx="1087437"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itle 33"/>
          <p:cNvSpPr>
            <a:spLocks noGrp="1"/>
          </p:cNvSpPr>
          <p:nvPr>
            <p:ph type="title"/>
          </p:nvPr>
        </p:nvSpPr>
        <p:spPr>
          <a:xfrm>
            <a:off x="177800" y="182563"/>
            <a:ext cx="8761413" cy="1325562"/>
          </a:xfrm>
        </p:spPr>
        <p:txBody>
          <a:bodyPr rtlCol="0">
            <a:noAutofit/>
          </a:bodyPr>
          <a:lstStyle/>
          <a:p>
            <a:pPr algn="ctr" eaLnBrk="1" fontAlgn="auto" hangingPunct="1">
              <a:spcAft>
                <a:spcPts val="0"/>
              </a:spcAft>
              <a:defRPr/>
            </a:pPr>
            <a:r>
              <a:rPr lang="es-CO" sz="2800" dirty="0" smtClean="0"/>
              <a:t>Caminos para Estudiantes</a:t>
            </a:r>
            <a:r>
              <a:rPr sz="2800" dirty="0"/>
              <a:t/>
            </a:r>
            <a:br>
              <a:rPr sz="2800" dirty="0"/>
            </a:br>
            <a:r>
              <a:rPr lang="es-CO" sz="2800" dirty="0" smtClean="0"/>
              <a:t>Graduarse preparado para la universidad y las carreras</a:t>
            </a:r>
            <a:r>
              <a:rPr sz="2800" dirty="0"/>
              <a:t/>
            </a:r>
            <a:br>
              <a:rPr sz="2800" dirty="0"/>
            </a:br>
            <a:endParaRPr lang="es-CO" sz="1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517" y="198304"/>
            <a:ext cx="7132320" cy="925068"/>
          </a:xfrm>
        </p:spPr>
        <p:txBody>
          <a:bodyPr/>
          <a:lstStyle/>
          <a:p>
            <a:r>
              <a:rPr lang="es-CO" sz="2800" dirty="0">
                <a:latin typeface="Calibri" panose="020F0502020204030204" pitchFamily="34" charset="0"/>
              </a:rPr>
              <a:t>Resumen de los Servicios</a:t>
            </a:r>
            <a:r>
              <a:t/>
            </a:r>
            <a:br/>
            <a:r>
              <a:rPr lang="es-CO" sz="1800" i="1" dirty="0">
                <a:latin typeface="Calibri" panose="020F0502020204030204" pitchFamily="34" charset="0"/>
              </a:rPr>
              <a:t>agosto a diciembre de 2016</a:t>
            </a:r>
            <a:endParaRPr lang="es-CO" i="1" dirty="0">
              <a:latin typeface="Calibri" panose="020F0502020204030204" pitchFamily="34" charset="0"/>
            </a:endParaRPr>
          </a:p>
        </p:txBody>
      </p:sp>
      <p:sp>
        <p:nvSpPr>
          <p:cNvPr id="3" name="Content Placeholder 2"/>
          <p:cNvSpPr>
            <a:spLocks noGrp="1"/>
          </p:cNvSpPr>
          <p:nvPr>
            <p:ph idx="1"/>
          </p:nvPr>
        </p:nvSpPr>
        <p:spPr>
          <a:xfrm>
            <a:off x="734517" y="1514007"/>
            <a:ext cx="8042223" cy="4796852"/>
          </a:xfrm>
        </p:spPr>
        <p:txBody>
          <a:bodyPr>
            <a:normAutofit fontScale="47500" lnSpcReduction="20000"/>
          </a:bodyPr>
          <a:lstStyle/>
          <a:p>
            <a:pPr lvl="0"/>
            <a:r>
              <a:rPr lang="es-CO" sz="3225" b="1" dirty="0">
                <a:latin typeface="Calibri" panose="020F0502020204030204" pitchFamily="34" charset="0"/>
              </a:rPr>
              <a:t>2,312</a:t>
            </a:r>
            <a:r>
              <a:rPr lang="es-CO" sz="3225" dirty="0">
                <a:latin typeface="Calibri" panose="020F0502020204030204" pitchFamily="34" charset="0"/>
              </a:rPr>
              <a:t> </a:t>
            </a:r>
            <a:r>
              <a:rPr lang="en-US" sz="3225" dirty="0">
                <a:latin typeface="Calibri" panose="020F0502020204030204" pitchFamily="34" charset="0"/>
              </a:rPr>
              <a:t>	</a:t>
            </a:r>
            <a:r>
              <a:rPr lang="es-CO" sz="3225" dirty="0">
                <a:latin typeface="Calibri" panose="020F0502020204030204" pitchFamily="34" charset="0"/>
              </a:rPr>
              <a:t>Actividades de planificación/evaluación escolar </a:t>
            </a:r>
          </a:p>
          <a:p>
            <a:pPr lvl="0"/>
            <a:r>
              <a:rPr lang="es-CO" sz="3225" b="1" dirty="0">
                <a:latin typeface="Calibri" panose="020F0502020204030204" pitchFamily="34" charset="0"/>
              </a:rPr>
              <a:t>2,432</a:t>
            </a:r>
            <a:r>
              <a:rPr lang="es-CO" sz="3225" dirty="0">
                <a:latin typeface="Calibri" panose="020F0502020204030204" pitchFamily="34" charset="0"/>
              </a:rPr>
              <a:t> </a:t>
            </a:r>
            <a:r>
              <a:rPr lang="en-US" sz="3225" dirty="0">
                <a:latin typeface="Calibri" panose="020F0502020204030204" pitchFamily="34" charset="0"/>
              </a:rPr>
              <a:t>	</a:t>
            </a:r>
            <a:r>
              <a:rPr lang="es-CO" sz="3225" dirty="0">
                <a:latin typeface="Calibri" panose="020F0502020204030204" pitchFamily="34" charset="0"/>
              </a:rPr>
              <a:t>Sesiones de grupos estudiantiles</a:t>
            </a:r>
          </a:p>
          <a:p>
            <a:pPr lvl="0"/>
            <a:r>
              <a:rPr lang="es-CO" sz="3225" b="1" dirty="0">
                <a:latin typeface="Calibri" panose="020F0502020204030204" pitchFamily="34" charset="0"/>
              </a:rPr>
              <a:t>2,498</a:t>
            </a:r>
            <a:r>
              <a:rPr lang="es-CO" sz="3225" dirty="0">
                <a:latin typeface="Calibri" panose="020F0502020204030204" pitchFamily="34" charset="0"/>
              </a:rPr>
              <a:t> </a:t>
            </a:r>
            <a:r>
              <a:rPr lang="en-US" sz="3225" dirty="0">
                <a:latin typeface="Calibri" panose="020F0502020204030204" pitchFamily="34" charset="0"/>
              </a:rPr>
              <a:t>	</a:t>
            </a:r>
            <a:r>
              <a:rPr lang="es-CO" sz="3225" dirty="0">
                <a:latin typeface="Calibri" panose="020F0502020204030204" pitchFamily="34" charset="0"/>
              </a:rPr>
              <a:t>Reuniones informativas sobre los A-G con </a:t>
            </a:r>
            <a:r>
              <a:rPr lang="es-CO" sz="3225" b="1" dirty="0">
                <a:latin typeface="Calibri" panose="020F0502020204030204" pitchFamily="34" charset="0"/>
              </a:rPr>
              <a:t>29,064</a:t>
            </a:r>
            <a:r>
              <a:rPr lang="es-CO" sz="3225" dirty="0">
                <a:latin typeface="Calibri" panose="020F0502020204030204" pitchFamily="34" charset="0"/>
              </a:rPr>
              <a:t> participantes</a:t>
            </a:r>
          </a:p>
          <a:p>
            <a:pPr lvl="0"/>
            <a:r>
              <a:rPr lang="es-CO" sz="3225" b="1" dirty="0">
                <a:latin typeface="Calibri" panose="020F0502020204030204" pitchFamily="34" charset="0"/>
              </a:rPr>
              <a:t>2,509</a:t>
            </a:r>
            <a:r>
              <a:rPr lang="es-CO" sz="3225" dirty="0">
                <a:latin typeface="Calibri" panose="020F0502020204030204" pitchFamily="34" charset="0"/>
              </a:rPr>
              <a:t> </a:t>
            </a:r>
            <a:r>
              <a:rPr lang="en-US" sz="3225" dirty="0">
                <a:latin typeface="Calibri" panose="020F0502020204030204" pitchFamily="34" charset="0"/>
              </a:rPr>
              <a:t>	</a:t>
            </a:r>
            <a:r>
              <a:rPr lang="es-CO" sz="3225" dirty="0">
                <a:latin typeface="Calibri" panose="020F0502020204030204" pitchFamily="34" charset="0"/>
              </a:rPr>
              <a:t>Consultas colaborativas referente los estudiantes específicos con </a:t>
            </a:r>
            <a:r>
              <a:rPr lang="es-CO" sz="3225" b="1" dirty="0">
                <a:latin typeface="Calibri" panose="020F0502020204030204" pitchFamily="34" charset="0"/>
              </a:rPr>
              <a:t>16,955</a:t>
            </a:r>
            <a:r>
              <a:rPr lang="es-CO" sz="3225" dirty="0">
                <a:latin typeface="Calibri" panose="020F0502020204030204" pitchFamily="34" charset="0"/>
              </a:rPr>
              <a:t> participantes</a:t>
            </a:r>
          </a:p>
          <a:p>
            <a:pPr lvl="0"/>
            <a:r>
              <a:rPr lang="es-CO" sz="3225" b="1" dirty="0">
                <a:latin typeface="Calibri" panose="020F0502020204030204" pitchFamily="34" charset="0"/>
              </a:rPr>
              <a:t>40,577</a:t>
            </a:r>
            <a:r>
              <a:rPr lang="es-CO" sz="3225" dirty="0">
                <a:latin typeface="Calibri" panose="020F0502020204030204" pitchFamily="34" charset="0"/>
              </a:rPr>
              <a:t> Comunicación con los estudiantes</a:t>
            </a:r>
          </a:p>
          <a:p>
            <a:pPr lvl="0"/>
            <a:r>
              <a:rPr lang="es-CO" sz="3225" b="1" dirty="0">
                <a:latin typeface="Calibri" panose="020F0502020204030204" pitchFamily="34" charset="0"/>
              </a:rPr>
              <a:t>1,596</a:t>
            </a:r>
            <a:r>
              <a:rPr lang="es-CO" sz="3225" dirty="0">
                <a:latin typeface="Calibri" panose="020F0502020204030204" pitchFamily="34" charset="0"/>
              </a:rPr>
              <a:t> </a:t>
            </a:r>
            <a:r>
              <a:rPr lang="en-US" sz="3225" dirty="0">
                <a:latin typeface="Calibri" panose="020F0502020204030204" pitchFamily="34" charset="0"/>
              </a:rPr>
              <a:t>	</a:t>
            </a:r>
            <a:r>
              <a:rPr lang="es-CO" sz="3225" dirty="0">
                <a:latin typeface="Calibri" panose="020F0502020204030204" pitchFamily="34" charset="0"/>
              </a:rPr>
              <a:t>Presentaciones en SSPT, SART o SARB </a:t>
            </a:r>
          </a:p>
          <a:p>
            <a:pPr lvl="0"/>
            <a:r>
              <a:rPr lang="es-CO" sz="3225" b="1" dirty="0">
                <a:latin typeface="Calibri" panose="020F0502020204030204" pitchFamily="34" charset="0"/>
              </a:rPr>
              <a:t>8,499</a:t>
            </a:r>
            <a:r>
              <a:rPr lang="es-CO" sz="3225" dirty="0">
                <a:latin typeface="Calibri" panose="020F0502020204030204" pitchFamily="34" charset="0"/>
              </a:rPr>
              <a:t> </a:t>
            </a:r>
            <a:r>
              <a:rPr lang="en-US" sz="3225" dirty="0">
                <a:latin typeface="Calibri" panose="020F0502020204030204" pitchFamily="34" charset="0"/>
              </a:rPr>
              <a:t>	</a:t>
            </a:r>
            <a:r>
              <a:rPr lang="es-CO" sz="3225" dirty="0">
                <a:latin typeface="Calibri" panose="020F0502020204030204" pitchFamily="34" charset="0"/>
              </a:rPr>
              <a:t>Comunicación con los padres</a:t>
            </a:r>
          </a:p>
          <a:p>
            <a:pPr lvl="0"/>
            <a:r>
              <a:rPr lang="es-CO" sz="3225" b="1" dirty="0">
                <a:latin typeface="Calibri" panose="020F0502020204030204" pitchFamily="34" charset="0"/>
              </a:rPr>
              <a:t>1,472</a:t>
            </a:r>
            <a:r>
              <a:rPr lang="es-CO" sz="3225" dirty="0">
                <a:latin typeface="Calibri" panose="020F0502020204030204" pitchFamily="34" charset="0"/>
              </a:rPr>
              <a:t> </a:t>
            </a:r>
            <a:r>
              <a:rPr lang="en-US" sz="3225" dirty="0">
                <a:latin typeface="Calibri" panose="020F0502020204030204" pitchFamily="34" charset="0"/>
              </a:rPr>
              <a:t>	</a:t>
            </a:r>
            <a:r>
              <a:rPr lang="es-CO" sz="3225" dirty="0">
                <a:latin typeface="Calibri" panose="020F0502020204030204" pitchFamily="34" charset="0"/>
              </a:rPr>
              <a:t>Visitas al hogar</a:t>
            </a:r>
          </a:p>
          <a:p>
            <a:pPr lvl="0"/>
            <a:r>
              <a:rPr lang="es-CO" sz="3225" b="1" dirty="0">
                <a:latin typeface="Calibri" panose="020F0502020204030204" pitchFamily="34" charset="0"/>
              </a:rPr>
              <a:t>3,877</a:t>
            </a:r>
            <a:r>
              <a:rPr lang="es-CO" sz="3225" dirty="0">
                <a:latin typeface="Calibri" panose="020F0502020204030204" pitchFamily="34" charset="0"/>
              </a:rPr>
              <a:t> </a:t>
            </a:r>
            <a:r>
              <a:rPr lang="en-US" sz="3225" dirty="0">
                <a:latin typeface="Calibri" panose="020F0502020204030204" pitchFamily="34" charset="0"/>
              </a:rPr>
              <a:t>	</a:t>
            </a:r>
            <a:r>
              <a:rPr lang="es-CO" sz="3225" dirty="0">
                <a:latin typeface="Calibri" panose="020F0502020204030204" pitchFamily="34" charset="0"/>
              </a:rPr>
              <a:t>Remisiones de educación alterna para recuperación de créditos académicos</a:t>
            </a:r>
          </a:p>
          <a:p>
            <a:pPr lvl="0"/>
            <a:r>
              <a:rPr lang="es-CO" sz="3225" dirty="0">
                <a:latin typeface="Calibri" panose="020F0502020204030204" pitchFamily="34" charset="0"/>
              </a:rPr>
              <a:t>Presentaciones a los equipos de liderazgo en los seis distritos locales en relación al programa Diploma A-G, el consejero PSA, las responsabilidades y oportunidades para colaboración </a:t>
            </a:r>
          </a:p>
          <a:p>
            <a:pPr lvl="0"/>
            <a:r>
              <a:rPr lang="es-CO" sz="3225" dirty="0">
                <a:latin typeface="Calibri" panose="020F0502020204030204" pitchFamily="34" charset="0"/>
              </a:rPr>
              <a:t>Colaboración continua con el Director de Orientación de Kínder a 12.º, así como coordinadores en cada Distrito Local</a:t>
            </a:r>
          </a:p>
          <a:p>
            <a:endParaRPr lang="es-CO" dirty="0"/>
          </a:p>
        </p:txBody>
      </p:sp>
      <p:sp>
        <p:nvSpPr>
          <p:cNvPr id="4" name="Footer Placeholder 3"/>
          <p:cNvSpPr>
            <a:spLocks noGrp="1"/>
          </p:cNvSpPr>
          <p:nvPr>
            <p:ph type="ftr" sz="quarter" idx="11"/>
          </p:nvPr>
        </p:nvSpPr>
        <p:spPr/>
        <p:txBody>
          <a:bodyPr/>
          <a:lstStyle/>
          <a:p>
            <a:r>
              <a:rPr lang="es-CO">
                <a:ln w="0"/>
                <a:solidFill>
                  <a:schemeClr val="accent1"/>
                </a:solidFill>
                <a:effectLst>
                  <a:outerShdw blurRad="38100" dist="25400" dir="5400000" algn="ctr" rotWithShape="0">
                    <a:srgbClr val="6E747A">
                      <a:alpha val="43000"/>
                    </a:srgbClr>
                  </a:outerShdw>
                </a:effectLst>
              </a:rPr>
              <a:t>Programa Diploma A-G </a:t>
            </a:r>
          </a:p>
          <a:p>
            <a:endParaRPr lang="es-CO" dirty="0"/>
          </a:p>
        </p:txBody>
      </p:sp>
    </p:spTree>
    <p:extLst>
      <p:ext uri="{BB962C8B-B14F-4D97-AF65-F5344CB8AC3E}">
        <p14:creationId xmlns:p14="http://schemas.microsoft.com/office/powerpoint/2010/main" val="321623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s-CO" dirty="0">
                <a:latin typeface="Calibri" panose="020F0502020204030204" pitchFamily="34" charset="0"/>
              </a:rPr>
              <a:t>¿Qué sabemos acerca </a:t>
            </a:r>
            <a:r>
              <a:rPr lang="es-CO" dirty="0" smtClean="0">
                <a:latin typeface="Calibri" panose="020F0502020204030204" pitchFamily="34" charset="0"/>
              </a:rPr>
              <a:t>de la </a:t>
            </a:r>
            <a:r>
              <a:rPr lang="es-CO" dirty="0">
                <a:latin typeface="Calibri" panose="020F0502020204030204" pitchFamily="34" charset="0"/>
              </a:rPr>
              <a:t>cohorte? </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8134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913" y="278332"/>
            <a:ext cx="7132320" cy="925068"/>
          </a:xfrm>
        </p:spPr>
        <p:txBody>
          <a:bodyPr>
            <a:normAutofit/>
          </a:bodyPr>
          <a:lstStyle/>
          <a:p>
            <a:r>
              <a:rPr lang="es-CO" sz="2800" dirty="0">
                <a:latin typeface="Calibri" panose="020F0502020204030204" pitchFamily="34" charset="0"/>
              </a:rPr>
              <a:t>Cohorte por año de graduación</a:t>
            </a:r>
            <a:r>
              <a:rPr lang="es-CO" smtClean="0"/>
              <a:t> </a:t>
            </a:r>
          </a:p>
        </p:txBody>
      </p:sp>
      <p:sp>
        <p:nvSpPr>
          <p:cNvPr id="3" name="Footer Placeholder 2"/>
          <p:cNvSpPr>
            <a:spLocks noGrp="1"/>
          </p:cNvSpPr>
          <p:nvPr>
            <p:ph type="ftr" sz="quarter" idx="11"/>
          </p:nvPr>
        </p:nvSpPr>
        <p:spPr/>
        <p:txBody>
          <a:bodyPr/>
          <a:lstStyle/>
          <a:p>
            <a:r>
              <a:rPr lang="es-CO">
                <a:ln w="0"/>
                <a:solidFill>
                  <a:schemeClr val="accent1"/>
                </a:solidFill>
                <a:effectLst>
                  <a:outerShdw blurRad="38100" dist="25400" dir="5400000" algn="ctr" rotWithShape="0">
                    <a:srgbClr val="6E747A">
                      <a:alpha val="43000"/>
                    </a:srgbClr>
                  </a:outerShdw>
                </a:effectLst>
              </a:rPr>
              <a:t>Programa Diploma A-G </a:t>
            </a:r>
          </a:p>
          <a:p>
            <a:endParaRPr lang="es-CO" dirty="0"/>
          </a:p>
        </p:txBody>
      </p:sp>
      <p:sp>
        <p:nvSpPr>
          <p:cNvPr id="6" name="TextBox 5"/>
          <p:cNvSpPr txBox="1"/>
          <p:nvPr/>
        </p:nvSpPr>
        <p:spPr>
          <a:xfrm>
            <a:off x="172681" y="1974598"/>
            <a:ext cx="3672392" cy="2654573"/>
          </a:xfrm>
          <a:prstGeom prst="rect">
            <a:avLst/>
          </a:prstGeom>
          <a:noFill/>
        </p:spPr>
        <p:txBody>
          <a:bodyPr wrap="square" rtlCol="0">
            <a:spAutoFit/>
          </a:bodyPr>
          <a:lstStyle/>
          <a:p>
            <a:pPr marL="214313" indent="-214313">
              <a:spcBef>
                <a:spcPts val="900"/>
              </a:spcBef>
              <a:spcAft>
                <a:spcPts val="900"/>
              </a:spcAft>
              <a:buFont typeface="Arial" panose="020B0604020202020204" pitchFamily="34" charset="0"/>
              <a:buChar char="•"/>
            </a:pPr>
            <a:r>
              <a:rPr lang="es-CO" sz="2700" dirty="0"/>
              <a:t>26,613 estudiantes identificados bajo el nivel 2 y el nivel 3 en la primavera de 2016</a:t>
            </a:r>
          </a:p>
          <a:p>
            <a:pPr marL="214313" indent="-214313">
              <a:spcBef>
                <a:spcPts val="900"/>
              </a:spcBef>
              <a:spcAft>
                <a:spcPts val="900"/>
              </a:spcAft>
              <a:buFont typeface="Arial" panose="020B0604020202020204" pitchFamily="34" charset="0"/>
              <a:buChar char="•"/>
            </a:pPr>
            <a:r>
              <a:rPr lang="es-CO" sz="2700" dirty="0"/>
              <a:t>Clases de 2016-2019</a:t>
            </a:r>
          </a:p>
          <a:p>
            <a:pPr marL="214313" indent="-214313">
              <a:buFont typeface="Arial" panose="020B0604020202020204" pitchFamily="34" charset="0"/>
              <a:buChar char="•"/>
            </a:pPr>
            <a:endParaRPr lang="es-CO" dirty="0">
              <a:latin typeface="Calibri" panose="020F0502020204030204" pitchFamily="34" charset="0"/>
            </a:endParaRPr>
          </a:p>
          <a:p>
            <a:pPr marL="214313" indent="-214313">
              <a:buFont typeface="Arial" panose="020B0604020202020204" pitchFamily="34" charset="0"/>
              <a:buChar char="•"/>
            </a:pPr>
            <a:endParaRPr lang="es-CO" dirty="0"/>
          </a:p>
        </p:txBody>
      </p:sp>
      <p:pic>
        <p:nvPicPr>
          <p:cNvPr id="11" name="Picture 10"/>
          <p:cNvPicPr>
            <a:picLocks noChangeAspect="1"/>
          </p:cNvPicPr>
          <p:nvPr/>
        </p:nvPicPr>
        <p:blipFill>
          <a:blip r:embed="rId3"/>
          <a:stretch>
            <a:fillRect/>
          </a:stretch>
        </p:blipFill>
        <p:spPr>
          <a:xfrm>
            <a:off x="2968792" y="1538679"/>
            <a:ext cx="6175208" cy="4283764"/>
          </a:xfrm>
          <a:prstGeom prst="rect">
            <a:avLst/>
          </a:prstGeom>
        </p:spPr>
      </p:pic>
    </p:spTree>
    <p:extLst>
      <p:ext uri="{BB962C8B-B14F-4D97-AF65-F5344CB8AC3E}">
        <p14:creationId xmlns:p14="http://schemas.microsoft.com/office/powerpoint/2010/main" val="161272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500" y="252173"/>
            <a:ext cx="7132320" cy="716551"/>
          </a:xfrm>
        </p:spPr>
        <p:txBody>
          <a:bodyPr>
            <a:normAutofit/>
          </a:bodyPr>
          <a:lstStyle/>
          <a:p>
            <a:r>
              <a:rPr lang="es-CO" sz="2800" dirty="0">
                <a:latin typeface="Calibri" panose="020F0502020204030204" pitchFamily="34" charset="0"/>
              </a:rPr>
              <a:t>Cohorte por Distrito Local </a:t>
            </a:r>
            <a:endParaRPr lang="es-CO" sz="2800" dirty="0"/>
          </a:p>
        </p:txBody>
      </p:sp>
      <p:sp>
        <p:nvSpPr>
          <p:cNvPr id="3" name="Footer Placeholder 2"/>
          <p:cNvSpPr>
            <a:spLocks noGrp="1"/>
          </p:cNvSpPr>
          <p:nvPr>
            <p:ph type="ftr" sz="quarter" idx="11"/>
          </p:nvPr>
        </p:nvSpPr>
        <p:spPr/>
        <p:txBody>
          <a:bodyPr/>
          <a:lstStyle/>
          <a:p>
            <a:r>
              <a:rPr lang="es-CO">
                <a:ln w="0"/>
                <a:solidFill>
                  <a:schemeClr val="accent1"/>
                </a:solidFill>
                <a:effectLst>
                  <a:outerShdw blurRad="38100" dist="25400" dir="5400000" algn="ctr" rotWithShape="0">
                    <a:srgbClr val="6E747A">
                      <a:alpha val="43000"/>
                    </a:srgbClr>
                  </a:outerShdw>
                </a:effectLst>
              </a:rPr>
              <a:t>Programa Diploma A-G </a:t>
            </a:r>
          </a:p>
          <a:p>
            <a:endParaRPr lang="es-CO" dirty="0"/>
          </a:p>
        </p:txBody>
      </p:sp>
      <p:sp>
        <p:nvSpPr>
          <p:cNvPr id="6" name="Content Placeholder 5"/>
          <p:cNvSpPr>
            <a:spLocks noGrp="1"/>
          </p:cNvSpPr>
          <p:nvPr>
            <p:ph idx="1"/>
          </p:nvPr>
        </p:nvSpPr>
        <p:spPr/>
        <p:txBody>
          <a:bodyPr/>
          <a:lstStyle/>
          <a:p>
            <a:endParaRPr lang="en-US"/>
          </a:p>
        </p:txBody>
      </p:sp>
      <p:pic>
        <p:nvPicPr>
          <p:cNvPr id="7" name="Picture 6"/>
          <p:cNvPicPr>
            <a:picLocks noChangeAspect="1"/>
          </p:cNvPicPr>
          <p:nvPr/>
        </p:nvPicPr>
        <p:blipFill>
          <a:blip r:embed="rId3"/>
          <a:stretch>
            <a:fillRect/>
          </a:stretch>
        </p:blipFill>
        <p:spPr>
          <a:xfrm>
            <a:off x="175683" y="1559400"/>
            <a:ext cx="8787353" cy="4150208"/>
          </a:xfrm>
          <a:prstGeom prst="rect">
            <a:avLst/>
          </a:prstGeom>
        </p:spPr>
      </p:pic>
    </p:spTree>
    <p:extLst>
      <p:ext uri="{BB962C8B-B14F-4D97-AF65-F5344CB8AC3E}">
        <p14:creationId xmlns:p14="http://schemas.microsoft.com/office/powerpoint/2010/main" val="1755594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s-CO" dirty="0">
                <a:latin typeface="Calibri" panose="020F0502020204030204" pitchFamily="34" charset="0"/>
              </a:rPr>
              <a:t> Progreso de la Cohorte</a:t>
            </a:r>
          </a:p>
        </p:txBody>
      </p:sp>
      <p:sp>
        <p:nvSpPr>
          <p:cNvPr id="5" name="Subtitle 4"/>
          <p:cNvSpPr>
            <a:spLocks noGrp="1"/>
          </p:cNvSpPr>
          <p:nvPr>
            <p:ph type="subTitle" idx="1"/>
          </p:nvPr>
        </p:nvSpPr>
        <p:spPr/>
        <p:txBody>
          <a:bodyPr/>
          <a:lstStyle/>
          <a:p>
            <a:r>
              <a:rPr lang="es-CO" dirty="0">
                <a:latin typeface="Calibri" panose="020F0502020204030204" pitchFamily="34" charset="0"/>
              </a:rPr>
              <a:t>Después del semestre de otoño de 2016</a:t>
            </a:r>
          </a:p>
        </p:txBody>
      </p:sp>
    </p:spTree>
    <p:extLst>
      <p:ext uri="{BB962C8B-B14F-4D97-AF65-F5344CB8AC3E}">
        <p14:creationId xmlns:p14="http://schemas.microsoft.com/office/powerpoint/2010/main" val="231315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472" y="266575"/>
            <a:ext cx="7132320" cy="925068"/>
          </a:xfrm>
        </p:spPr>
        <p:txBody>
          <a:bodyPr/>
          <a:lstStyle/>
          <a:p>
            <a:r>
              <a:rPr lang="es-CO" smtClean="0"/>
              <a:t>Progreso hacia la graduación de cohorte A-G</a:t>
            </a:r>
            <a:r>
              <a:t/>
            </a:r>
            <a:br/>
            <a:r>
              <a:rPr lang="es-CO" sz="2100" i="1" dirty="0">
                <a:latin typeface="Calibri" panose="020F0502020204030204" pitchFamily="34" charset="0"/>
              </a:rPr>
              <a:t>Clases de 2016-2019</a:t>
            </a:r>
          </a:p>
        </p:txBody>
      </p:sp>
      <p:sp>
        <p:nvSpPr>
          <p:cNvPr id="3" name="Footer Placeholder 2"/>
          <p:cNvSpPr>
            <a:spLocks noGrp="1"/>
          </p:cNvSpPr>
          <p:nvPr>
            <p:ph type="ftr" sz="quarter" idx="11"/>
          </p:nvPr>
        </p:nvSpPr>
        <p:spPr/>
        <p:txBody>
          <a:bodyPr/>
          <a:lstStyle/>
          <a:p>
            <a:r>
              <a:rPr lang="es-CO">
                <a:ln w="0"/>
                <a:solidFill>
                  <a:schemeClr val="accent1"/>
                </a:solidFill>
                <a:effectLst>
                  <a:outerShdw blurRad="38100" dist="25400" dir="5400000" algn="ctr" rotWithShape="0">
                    <a:srgbClr val="6E747A">
                      <a:alpha val="43000"/>
                    </a:srgbClr>
                  </a:outerShdw>
                </a:effectLst>
              </a:rPr>
              <a:t>Programa Diploma A-G </a:t>
            </a:r>
          </a:p>
          <a:p>
            <a:endParaRPr lang="es-CO" dirty="0"/>
          </a:p>
        </p:txBody>
      </p:sp>
      <p:sp>
        <p:nvSpPr>
          <p:cNvPr id="6" name="Content Placeholder 5"/>
          <p:cNvSpPr>
            <a:spLocks noGrp="1"/>
          </p:cNvSpPr>
          <p:nvPr>
            <p:ph idx="1"/>
          </p:nvPr>
        </p:nvSpPr>
        <p:spPr/>
        <p:txBody>
          <a:bodyPr/>
          <a:lstStyle/>
          <a:p>
            <a:endParaRPr lang="en-US"/>
          </a:p>
        </p:txBody>
      </p:sp>
      <p:pic>
        <p:nvPicPr>
          <p:cNvPr id="9" name="Picture 8"/>
          <p:cNvPicPr>
            <a:picLocks noChangeAspect="1"/>
          </p:cNvPicPr>
          <p:nvPr/>
        </p:nvPicPr>
        <p:blipFill>
          <a:blip r:embed="rId3"/>
          <a:stretch>
            <a:fillRect/>
          </a:stretch>
        </p:blipFill>
        <p:spPr>
          <a:xfrm>
            <a:off x="411976" y="1566472"/>
            <a:ext cx="8467242" cy="4463107"/>
          </a:xfrm>
          <a:prstGeom prst="rect">
            <a:avLst/>
          </a:prstGeom>
        </p:spPr>
      </p:pic>
      <p:sp>
        <p:nvSpPr>
          <p:cNvPr id="4" name="Right Brace 3"/>
          <p:cNvSpPr/>
          <p:nvPr/>
        </p:nvSpPr>
        <p:spPr>
          <a:xfrm>
            <a:off x="3777521" y="3680085"/>
            <a:ext cx="322289" cy="51716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4357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3001" y="945520"/>
            <a:ext cx="1668439" cy="923330"/>
          </a:xfrm>
          <a:prstGeom prst="rect">
            <a:avLst/>
          </a:prstGeom>
          <a:noFill/>
        </p:spPr>
        <p:txBody>
          <a:bodyPr wrap="square" rtlCol="0">
            <a:spAutoFit/>
          </a:bodyPr>
          <a:lstStyle/>
          <a:p>
            <a:pPr marL="214313" indent="-214313">
              <a:buFont typeface="Courier New" panose="02070309020205020404" pitchFamily="49" charset="0"/>
              <a:buChar char="o"/>
            </a:pPr>
            <a:endParaRPr lang="en-US" dirty="0"/>
          </a:p>
          <a:p>
            <a:pPr marL="214313" indent="-214313">
              <a:buFont typeface="Courier New" panose="02070309020205020404" pitchFamily="49" charset="0"/>
              <a:buChar char="o"/>
            </a:pPr>
            <a:endParaRPr lang="en-US" dirty="0"/>
          </a:p>
          <a:p>
            <a:pPr marL="214313" indent="-214313">
              <a:buFont typeface="Courier New" panose="02070309020205020404" pitchFamily="49" charset="0"/>
              <a:buChar char="o"/>
            </a:pPr>
            <a:endParaRPr lang="en-US" dirty="0"/>
          </a:p>
        </p:txBody>
      </p:sp>
      <p:pic>
        <p:nvPicPr>
          <p:cNvPr id="4" name="Picture 3"/>
          <p:cNvPicPr>
            <a:picLocks noChangeAspect="1"/>
          </p:cNvPicPr>
          <p:nvPr/>
        </p:nvPicPr>
        <p:blipFill>
          <a:blip r:embed="rId3"/>
          <a:stretch>
            <a:fillRect/>
          </a:stretch>
        </p:blipFill>
        <p:spPr>
          <a:xfrm>
            <a:off x="245635" y="857250"/>
            <a:ext cx="8618081" cy="4865298"/>
          </a:xfrm>
          <a:prstGeom prst="rect">
            <a:avLst/>
          </a:prstGeom>
        </p:spPr>
      </p:pic>
    </p:spTree>
    <p:extLst>
      <p:ext uri="{BB962C8B-B14F-4D97-AF65-F5344CB8AC3E}">
        <p14:creationId xmlns:p14="http://schemas.microsoft.com/office/powerpoint/2010/main" val="154146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3001" y="945520"/>
            <a:ext cx="1668439" cy="715581"/>
          </a:xfrm>
          <a:prstGeom prst="rect">
            <a:avLst/>
          </a:prstGeom>
          <a:noFill/>
        </p:spPr>
        <p:txBody>
          <a:bodyPr wrap="square" rtlCol="0">
            <a:spAutoFit/>
          </a:bodyPr>
          <a:lstStyle/>
          <a:p>
            <a:pPr marL="214313" indent="-214313" defTabSz="685800" eaLnBrk="1" fontAlgn="auto" hangingPunct="1">
              <a:spcBef>
                <a:spcPts val="0"/>
              </a:spcBef>
              <a:spcAft>
                <a:spcPts val="0"/>
              </a:spcAft>
              <a:buFont typeface="Courier New" panose="02070309020205020404" pitchFamily="49" charset="0"/>
              <a:buChar char="o"/>
              <a:defRPr/>
            </a:pPr>
            <a:endParaRPr lang="en-US" sz="1350" kern="0" dirty="0">
              <a:solidFill>
                <a:sysClr val="windowText" lastClr="000000"/>
              </a:solidFill>
            </a:endParaRPr>
          </a:p>
          <a:p>
            <a:pPr marL="214313" indent="-214313" defTabSz="685800" eaLnBrk="1" fontAlgn="auto" hangingPunct="1">
              <a:spcBef>
                <a:spcPts val="0"/>
              </a:spcBef>
              <a:spcAft>
                <a:spcPts val="0"/>
              </a:spcAft>
              <a:buFont typeface="Courier New" panose="02070309020205020404" pitchFamily="49" charset="0"/>
              <a:buChar char="o"/>
              <a:defRPr/>
            </a:pPr>
            <a:endParaRPr lang="en-US" sz="1350" kern="0" dirty="0">
              <a:solidFill>
                <a:sysClr val="windowText" lastClr="000000"/>
              </a:solidFill>
            </a:endParaRPr>
          </a:p>
          <a:p>
            <a:pPr marL="214313" indent="-214313" defTabSz="685800" eaLnBrk="1" fontAlgn="auto" hangingPunct="1">
              <a:spcBef>
                <a:spcPts val="0"/>
              </a:spcBef>
              <a:spcAft>
                <a:spcPts val="0"/>
              </a:spcAft>
              <a:buFont typeface="Courier New" panose="02070309020205020404" pitchFamily="49" charset="0"/>
              <a:buChar char="o"/>
              <a:defRPr/>
            </a:pPr>
            <a:endParaRPr lang="en-US" sz="1350" kern="0" dirty="0">
              <a:solidFill>
                <a:sysClr val="windowText" lastClr="000000"/>
              </a:solidFill>
            </a:endParaRPr>
          </a:p>
        </p:txBody>
      </p:sp>
      <p:graphicFrame>
        <p:nvGraphicFramePr>
          <p:cNvPr id="6" name="Chart 5"/>
          <p:cNvGraphicFramePr>
            <a:graphicFrameLocks/>
          </p:cNvGraphicFramePr>
          <p:nvPr>
            <p:extLst>
              <p:ext uri="{D42A27DB-BD31-4B8C-83A1-F6EECF244321}">
                <p14:modId xmlns:p14="http://schemas.microsoft.com/office/powerpoint/2010/main" val="341833921"/>
              </p:ext>
            </p:extLst>
          </p:nvPr>
        </p:nvGraphicFramePr>
        <p:xfrm>
          <a:off x="1" y="0"/>
          <a:ext cx="9144000" cy="6498235"/>
        </p:xfrm>
        <a:graphic>
          <a:graphicData uri="http://schemas.openxmlformats.org/drawingml/2006/chart">
            <c:chart xmlns:c="http://schemas.openxmlformats.org/drawingml/2006/chart" xmlns:r="http://schemas.openxmlformats.org/officeDocument/2006/relationships" r:id="rId3"/>
          </a:graphicData>
        </a:graphic>
      </p:graphicFrame>
      <p:sp>
        <p:nvSpPr>
          <p:cNvPr id="8" name="Right Arrow 7"/>
          <p:cNvSpPr/>
          <p:nvPr/>
        </p:nvSpPr>
        <p:spPr>
          <a:xfrm>
            <a:off x="2469077" y="3380989"/>
            <a:ext cx="684725" cy="585647"/>
          </a:xfrm>
          <a:prstGeom prst="rightArrow">
            <a:avLst/>
          </a:prstGeom>
          <a:gradFill flip="none" rotWithShape="1">
            <a:gsLst>
              <a:gs pos="0">
                <a:schemeClr val="accent1">
                  <a:lumMod val="40000"/>
                  <a:lumOff val="60000"/>
                </a:schemeClr>
              </a:gs>
              <a:gs pos="78000">
                <a:schemeClr val="accent1">
                  <a:lumMod val="75000"/>
                </a:schemeClr>
              </a:gs>
              <a:gs pos="22000">
                <a:schemeClr val="accent1">
                  <a:lumMod val="60000"/>
                  <a:lumOff val="40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685800" eaLnBrk="1" fontAlgn="auto" hangingPunct="1">
              <a:spcBef>
                <a:spcPts val="0"/>
              </a:spcBef>
              <a:spcAft>
                <a:spcPts val="0"/>
              </a:spcAft>
              <a:defRPr/>
            </a:pPr>
            <a:endParaRPr lang="en-US" sz="825" kern="0"/>
          </a:p>
        </p:txBody>
      </p:sp>
      <p:sp>
        <p:nvSpPr>
          <p:cNvPr id="9" name="Right Arrow 8"/>
          <p:cNvSpPr/>
          <p:nvPr/>
        </p:nvSpPr>
        <p:spPr>
          <a:xfrm>
            <a:off x="6607600" y="3380989"/>
            <a:ext cx="684725" cy="585647"/>
          </a:xfrm>
          <a:prstGeom prst="rightArrow">
            <a:avLst/>
          </a:prstGeom>
          <a:gradFill flip="none" rotWithShape="1">
            <a:gsLst>
              <a:gs pos="0">
                <a:schemeClr val="accent1">
                  <a:lumMod val="40000"/>
                  <a:lumOff val="60000"/>
                </a:schemeClr>
              </a:gs>
              <a:gs pos="78000">
                <a:schemeClr val="accent1">
                  <a:lumMod val="75000"/>
                </a:schemeClr>
              </a:gs>
              <a:gs pos="22000">
                <a:schemeClr val="accent1">
                  <a:lumMod val="60000"/>
                  <a:lumOff val="40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685800" eaLnBrk="1" fontAlgn="auto" hangingPunct="1">
              <a:spcBef>
                <a:spcPts val="0"/>
              </a:spcBef>
              <a:spcAft>
                <a:spcPts val="0"/>
              </a:spcAft>
              <a:defRPr/>
            </a:pPr>
            <a:endParaRPr lang="en-US" sz="825" kern="0"/>
          </a:p>
        </p:txBody>
      </p:sp>
    </p:spTree>
    <p:extLst>
      <p:ext uri="{BB962C8B-B14F-4D97-AF65-F5344CB8AC3E}">
        <p14:creationId xmlns:p14="http://schemas.microsoft.com/office/powerpoint/2010/main" val="3175803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5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fade">
                                      <p:cBhvr>
                                        <p:cTn id="12" dur="500"/>
                                        <p:tgtEl>
                                          <p:spTgt spid="6">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fade">
                                      <p:cBhvr>
                                        <p:cTn id="20" dur="500"/>
                                        <p:tgtEl>
                                          <p:spTgt spid="6">
                                            <p:graphicEl>
                                              <a:chart seriesIdx="-4" categoryIdx="1" bldStep="category"/>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fade">
                                      <p:cBhvr>
                                        <p:cTn id="25" dur="500"/>
                                        <p:tgtEl>
                                          <p:spTgt spid="6">
                                            <p:graphicEl>
                                              <a:chart seriesIdx="-4" categoryIdx="2" bldStep="category"/>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fade">
                                      <p:cBhvr>
                                        <p:cTn id="33" dur="500"/>
                                        <p:tgtEl>
                                          <p:spTgt spid="6">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category"/>
        </p:bldSub>
      </p:bldGraphic>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3001" y="945520"/>
            <a:ext cx="1668439" cy="923330"/>
          </a:xfrm>
          <a:prstGeom prst="rect">
            <a:avLst/>
          </a:prstGeom>
          <a:noFill/>
        </p:spPr>
        <p:txBody>
          <a:bodyPr wrap="square" rtlCol="0">
            <a:spAutoFit/>
          </a:bodyPr>
          <a:lstStyle/>
          <a:p>
            <a:pPr marL="214313" indent="-214313">
              <a:buFont typeface="Courier New" panose="02070309020205020404" pitchFamily="49" charset="0"/>
              <a:buChar char="o"/>
            </a:pPr>
            <a:endParaRPr lang="en-US" dirty="0"/>
          </a:p>
          <a:p>
            <a:pPr marL="214313" indent="-214313">
              <a:buFont typeface="Courier New" panose="02070309020205020404" pitchFamily="49" charset="0"/>
              <a:buChar char="o"/>
            </a:pPr>
            <a:endParaRPr lang="en-US" dirty="0"/>
          </a:p>
          <a:p>
            <a:pPr marL="214313" indent="-214313">
              <a:buFont typeface="Courier New" panose="02070309020205020404" pitchFamily="49" charset="0"/>
              <a:buChar char="o"/>
            </a:pPr>
            <a:endParaRPr lang="en-US" dirty="0"/>
          </a:p>
        </p:txBody>
      </p:sp>
      <p:pic>
        <p:nvPicPr>
          <p:cNvPr id="2" name="Picture 1"/>
          <p:cNvPicPr>
            <a:picLocks noChangeAspect="1"/>
          </p:cNvPicPr>
          <p:nvPr/>
        </p:nvPicPr>
        <p:blipFill>
          <a:blip r:embed="rId3"/>
          <a:stretch>
            <a:fillRect/>
          </a:stretch>
        </p:blipFill>
        <p:spPr>
          <a:xfrm>
            <a:off x="502170" y="233715"/>
            <a:ext cx="8023516" cy="6009688"/>
          </a:xfrm>
          <a:prstGeom prst="rect">
            <a:avLst/>
          </a:prstGeom>
        </p:spPr>
      </p:pic>
    </p:spTree>
    <p:extLst>
      <p:ext uri="{BB962C8B-B14F-4D97-AF65-F5344CB8AC3E}">
        <p14:creationId xmlns:p14="http://schemas.microsoft.com/office/powerpoint/2010/main" val="192862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3001" y="945520"/>
            <a:ext cx="1668439" cy="923330"/>
          </a:xfrm>
          <a:prstGeom prst="rect">
            <a:avLst/>
          </a:prstGeom>
          <a:noFill/>
        </p:spPr>
        <p:txBody>
          <a:bodyPr wrap="square" rtlCol="0">
            <a:spAutoFit/>
          </a:bodyPr>
          <a:lstStyle/>
          <a:p>
            <a:pPr marL="214313" indent="-214313">
              <a:buFont typeface="Courier New" panose="02070309020205020404" pitchFamily="49" charset="0"/>
              <a:buChar char="o"/>
            </a:pPr>
            <a:endParaRPr lang="en-US" dirty="0"/>
          </a:p>
          <a:p>
            <a:pPr marL="214313" indent="-214313">
              <a:buFont typeface="Courier New" panose="02070309020205020404" pitchFamily="49" charset="0"/>
              <a:buChar char="o"/>
            </a:pPr>
            <a:endParaRPr lang="en-US" dirty="0"/>
          </a:p>
          <a:p>
            <a:pPr marL="214313" indent="-214313">
              <a:buFont typeface="Courier New" panose="02070309020205020404" pitchFamily="49" charset="0"/>
              <a:buChar char="o"/>
            </a:pPr>
            <a:endParaRPr lang="en-US" dirty="0"/>
          </a:p>
        </p:txBody>
      </p:sp>
      <p:pic>
        <p:nvPicPr>
          <p:cNvPr id="3" name="Picture 2"/>
          <p:cNvPicPr>
            <a:picLocks noChangeAspect="1"/>
          </p:cNvPicPr>
          <p:nvPr/>
        </p:nvPicPr>
        <p:blipFill>
          <a:blip r:embed="rId3"/>
          <a:stretch>
            <a:fillRect/>
          </a:stretch>
        </p:blipFill>
        <p:spPr>
          <a:xfrm>
            <a:off x="209829" y="524655"/>
            <a:ext cx="8687174" cy="5733738"/>
          </a:xfrm>
          <a:prstGeom prst="rect">
            <a:avLst/>
          </a:prstGeom>
        </p:spPr>
      </p:pic>
    </p:spTree>
    <p:extLst>
      <p:ext uri="{BB962C8B-B14F-4D97-AF65-F5344CB8AC3E}">
        <p14:creationId xmlns:p14="http://schemas.microsoft.com/office/powerpoint/2010/main" val="290801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06413" y="273050"/>
            <a:ext cx="7886700" cy="763588"/>
          </a:xfrm>
        </p:spPr>
        <p:txBody>
          <a:bodyPr/>
          <a:lstStyle/>
          <a:p>
            <a:r>
              <a:rPr lang="es-CO" altLang="en-US" b="1"/>
              <a:t>Requisitos de Graduación</a:t>
            </a:r>
          </a:p>
        </p:txBody>
      </p:sp>
      <p:pic>
        <p:nvPicPr>
          <p:cNvPr id="921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325563"/>
            <a:ext cx="8842375" cy="444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14019" y="584616"/>
            <a:ext cx="7826358" cy="5181645"/>
          </a:xfrm>
          <a:prstGeom prst="rect">
            <a:avLst/>
          </a:prstGeom>
        </p:spPr>
      </p:pic>
    </p:spTree>
    <p:extLst>
      <p:ext uri="{BB962C8B-B14F-4D97-AF65-F5344CB8AC3E}">
        <p14:creationId xmlns:p14="http://schemas.microsoft.com/office/powerpoint/2010/main" val="395039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128" y="1573052"/>
            <a:ext cx="8978920" cy="4401205"/>
          </a:xfrm>
          <a:prstGeom prst="rect">
            <a:avLst/>
          </a:prstGeom>
        </p:spPr>
        <p:txBody>
          <a:bodyPr wrap="square">
            <a:spAutoFit/>
          </a:bodyPr>
          <a:lstStyle/>
          <a:p>
            <a:pPr marL="229500" indent="-229500" defTabSz="342900">
              <a:buClr>
                <a:srgbClr val="009DD9"/>
              </a:buClr>
              <a:buSzPct val="92000"/>
              <a:buFont typeface="Wingdings" panose="05000000000000000000" pitchFamily="2" charset="2"/>
              <a:buChar char="ü"/>
            </a:pPr>
            <a:r>
              <a:rPr lang="es-CO" sz="2000" dirty="0">
                <a:solidFill>
                  <a:srgbClr val="17406D"/>
                </a:solidFill>
                <a:latin typeface="Calibri" panose="020F0502020204030204" pitchFamily="34" charset="0"/>
              </a:rPr>
              <a:t>Se convoca al equipo de la deserción escolar para revisar y manejar los procesos para la deserción del estudiante, si es posible, colaborar con el consejero PSA en la escuela</a:t>
            </a:r>
          </a:p>
          <a:p>
            <a:pPr defTabSz="342900">
              <a:buClr>
                <a:srgbClr val="009DD9"/>
              </a:buClr>
              <a:buSzPct val="92000"/>
            </a:pPr>
            <a:endParaRPr lang="es-CO" sz="2000" dirty="0">
              <a:solidFill>
                <a:srgbClr val="17406D"/>
              </a:solidFill>
              <a:latin typeface="Calibri" panose="020F0502020204030204" pitchFamily="34" charset="0"/>
            </a:endParaRPr>
          </a:p>
          <a:p>
            <a:pPr marL="229500" indent="-229500" defTabSz="342900">
              <a:buClr>
                <a:srgbClr val="009DD9"/>
              </a:buClr>
              <a:buSzPct val="92000"/>
              <a:buFont typeface="Wingdings" panose="05000000000000000000" pitchFamily="2" charset="2"/>
              <a:buChar char="ü"/>
            </a:pPr>
            <a:r>
              <a:rPr lang="es-CO" sz="2000" dirty="0">
                <a:solidFill>
                  <a:srgbClr val="17406D"/>
                </a:solidFill>
                <a:latin typeface="Calibri" panose="020F0502020204030204" pitchFamily="34" charset="0"/>
              </a:rPr>
              <a:t>Semanalmente o mensualmente sacar el informe de MiSiS sobre la inscripción y las salidas (E y W) para el mes en curso para verificar el estatus de inscripción y ubicación de inscripción para los estudiantes que dejaron el programa</a:t>
            </a:r>
          </a:p>
          <a:p>
            <a:pPr defTabSz="342900">
              <a:buClr>
                <a:srgbClr val="009DD9"/>
              </a:buClr>
              <a:buSzPct val="92000"/>
            </a:pPr>
            <a:endParaRPr lang="es-CO" sz="2000" dirty="0">
              <a:solidFill>
                <a:srgbClr val="17406D"/>
              </a:solidFill>
              <a:latin typeface="Calibri" panose="020F0502020204030204" pitchFamily="34" charset="0"/>
            </a:endParaRPr>
          </a:p>
          <a:p>
            <a:pPr marL="229500" indent="-229500" defTabSz="342900">
              <a:buClr>
                <a:srgbClr val="009DD9"/>
              </a:buClr>
              <a:buSzPct val="92000"/>
              <a:buFont typeface="Wingdings" panose="05000000000000000000" pitchFamily="2" charset="2"/>
              <a:buChar char="ü"/>
            </a:pPr>
            <a:r>
              <a:rPr lang="es-CO" sz="2000" dirty="0">
                <a:solidFill>
                  <a:srgbClr val="17406D"/>
                </a:solidFill>
              </a:rPr>
              <a:t>Verificar que los registros de salidas en MiSiS son respaldados por la documentación requerida (registros, órdenes tribunales, documentos de inscripción, etc.)</a:t>
            </a:r>
          </a:p>
          <a:p>
            <a:pPr defTabSz="342900">
              <a:buClr>
                <a:srgbClr val="009DD9"/>
              </a:buClr>
              <a:buSzPct val="92000"/>
            </a:pPr>
            <a:endParaRPr lang="es-CO" sz="2000" dirty="0">
              <a:solidFill>
                <a:srgbClr val="17406D"/>
              </a:solidFill>
            </a:endParaRPr>
          </a:p>
          <a:p>
            <a:pPr marL="229500" indent="-229500" defTabSz="342900">
              <a:buClr>
                <a:srgbClr val="009DD9"/>
              </a:buClr>
              <a:buSzPct val="92000"/>
              <a:buFont typeface="Wingdings" panose="05000000000000000000" pitchFamily="2" charset="2"/>
              <a:buChar char="ü"/>
            </a:pPr>
            <a:r>
              <a:rPr lang="es-CO" sz="2000" dirty="0" smtClean="0">
                <a:solidFill>
                  <a:srgbClr val="17406D"/>
                </a:solidFill>
                <a:latin typeface="Calibri" panose="020F0502020204030204" pitchFamily="34" charset="0"/>
              </a:rPr>
              <a:t>Cuenta para todos los estudiantes pendiente y verificados con el registro SOS (Total/pendiente/ sección de verificación)</a:t>
            </a:r>
            <a:endParaRPr lang="es-CO" sz="2000" dirty="0">
              <a:solidFill>
                <a:srgbClr val="17406D"/>
              </a:solidFill>
              <a:latin typeface="Calibri" panose="020F0502020204030204" pitchFamily="34" charset="0"/>
            </a:endParaRPr>
          </a:p>
        </p:txBody>
      </p:sp>
      <p:sp>
        <p:nvSpPr>
          <p:cNvPr id="3" name="TextBox 2"/>
          <p:cNvSpPr txBox="1"/>
          <p:nvPr/>
        </p:nvSpPr>
        <p:spPr>
          <a:xfrm>
            <a:off x="274320" y="436830"/>
            <a:ext cx="8455843" cy="954107"/>
          </a:xfrm>
          <a:prstGeom prst="rect">
            <a:avLst/>
          </a:prstGeom>
          <a:noFill/>
        </p:spPr>
        <p:txBody>
          <a:bodyPr wrap="square" rtlCol="0">
            <a:spAutoFit/>
          </a:bodyPr>
          <a:lstStyle/>
          <a:p>
            <a:r>
              <a:rPr lang="es-CO" sz="3200" dirty="0"/>
              <a:t>Programa Diploma A-G </a:t>
            </a:r>
          </a:p>
          <a:p>
            <a:r>
              <a:rPr lang="es-CO" sz="2400" dirty="0" smtClean="0"/>
              <a:t>Protocolo para salidas/deserciones</a:t>
            </a:r>
            <a:endParaRPr lang="es-CO" sz="2400" dirty="0"/>
          </a:p>
        </p:txBody>
      </p:sp>
    </p:spTree>
    <p:extLst>
      <p:ext uri="{BB962C8B-B14F-4D97-AF65-F5344CB8AC3E}">
        <p14:creationId xmlns:p14="http://schemas.microsoft.com/office/powerpoint/2010/main" val="253635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7576" y="342210"/>
            <a:ext cx="7868652" cy="1407695"/>
          </a:xfrm>
        </p:spPr>
        <p:txBody>
          <a:bodyPr>
            <a:normAutofit/>
          </a:bodyPr>
          <a:lstStyle/>
          <a:p>
            <a:pPr algn="ctr"/>
            <a:r>
              <a:rPr lang="es-CO" dirty="0">
                <a:latin typeface="Calibri" panose="020F0502020204030204" pitchFamily="34" charset="0"/>
              </a:rPr>
              <a:t>Total de bajas verificadas por</a:t>
            </a:r>
            <a:r>
              <a:t/>
            </a:r>
            <a:br/>
            <a:r>
              <a:rPr lang="es-CO" dirty="0">
                <a:latin typeface="Calibri" panose="020F0502020204030204" pitchFamily="34" charset="0"/>
              </a:rPr>
              <a:t>los consejeros PSA del Programa Diploma A-G</a:t>
            </a:r>
            <a:r>
              <a:t/>
            </a:r>
            <a:br/>
            <a:r>
              <a:rPr lang="es-CO" dirty="0">
                <a:latin typeface="Calibri" panose="020F0502020204030204" pitchFamily="34" charset="0"/>
              </a:rPr>
              <a:t>Septiembre 2016 a enero 2017</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55305850"/>
              </p:ext>
            </p:extLst>
          </p:nvPr>
        </p:nvGraphicFramePr>
        <p:xfrm>
          <a:off x="487574" y="1911247"/>
          <a:ext cx="8274176" cy="2808778"/>
        </p:xfrm>
        <a:graphic>
          <a:graphicData uri="http://schemas.openxmlformats.org/drawingml/2006/table">
            <a:tbl>
              <a:tblPr firstRow="1" bandRow="1">
                <a:tableStyleId>{5C22544A-7EE6-4342-B048-85BDC9FD1C3A}</a:tableStyleId>
              </a:tblPr>
              <a:tblGrid>
                <a:gridCol w="1280368">
                  <a:extLst>
                    <a:ext uri="{9D8B030D-6E8A-4147-A177-3AD203B41FA5}">
                      <a16:colId xmlns="" xmlns:a16="http://schemas.microsoft.com/office/drawing/2014/main" val="20000"/>
                    </a:ext>
                  </a:extLst>
                </a:gridCol>
                <a:gridCol w="727920">
                  <a:extLst>
                    <a:ext uri="{9D8B030D-6E8A-4147-A177-3AD203B41FA5}">
                      <a16:colId xmlns="" xmlns:a16="http://schemas.microsoft.com/office/drawing/2014/main" val="20001"/>
                    </a:ext>
                  </a:extLst>
                </a:gridCol>
                <a:gridCol w="712033">
                  <a:extLst>
                    <a:ext uri="{9D8B030D-6E8A-4147-A177-3AD203B41FA5}">
                      <a16:colId xmlns="" xmlns:a16="http://schemas.microsoft.com/office/drawing/2014/main" val="20002"/>
                    </a:ext>
                  </a:extLst>
                </a:gridCol>
                <a:gridCol w="794479">
                  <a:extLst>
                    <a:ext uri="{9D8B030D-6E8A-4147-A177-3AD203B41FA5}">
                      <a16:colId xmlns="" xmlns:a16="http://schemas.microsoft.com/office/drawing/2014/main" val="20003"/>
                    </a:ext>
                  </a:extLst>
                </a:gridCol>
                <a:gridCol w="899410">
                  <a:extLst>
                    <a:ext uri="{9D8B030D-6E8A-4147-A177-3AD203B41FA5}">
                      <a16:colId xmlns="" xmlns:a16="http://schemas.microsoft.com/office/drawing/2014/main" val="20004"/>
                    </a:ext>
                  </a:extLst>
                </a:gridCol>
                <a:gridCol w="996846">
                  <a:extLst>
                    <a:ext uri="{9D8B030D-6E8A-4147-A177-3AD203B41FA5}">
                      <a16:colId xmlns="" xmlns:a16="http://schemas.microsoft.com/office/drawing/2014/main" val="20005"/>
                    </a:ext>
                  </a:extLst>
                </a:gridCol>
                <a:gridCol w="1070132">
                  <a:extLst>
                    <a:ext uri="{9D8B030D-6E8A-4147-A177-3AD203B41FA5}">
                      <a16:colId xmlns="" xmlns:a16="http://schemas.microsoft.com/office/drawing/2014/main" val="20006"/>
                    </a:ext>
                  </a:extLst>
                </a:gridCol>
                <a:gridCol w="896494">
                  <a:extLst>
                    <a:ext uri="{9D8B030D-6E8A-4147-A177-3AD203B41FA5}">
                      <a16:colId xmlns="" xmlns:a16="http://schemas.microsoft.com/office/drawing/2014/main" val="20007"/>
                    </a:ext>
                  </a:extLst>
                </a:gridCol>
                <a:gridCol w="896494">
                  <a:extLst>
                    <a:ext uri="{9D8B030D-6E8A-4147-A177-3AD203B41FA5}">
                      <a16:colId xmlns="" xmlns:a16="http://schemas.microsoft.com/office/drawing/2014/main" val="20008"/>
                    </a:ext>
                  </a:extLst>
                </a:gridCol>
              </a:tblGrid>
              <a:tr h="931264">
                <a:tc>
                  <a:txBody>
                    <a:bodyPr/>
                    <a:lstStyle/>
                    <a:p>
                      <a:pPr algn="ctr"/>
                      <a:r>
                        <a:rPr lang="es-CO" sz="1400" dirty="0">
                          <a:latin typeface="Calibri" panose="020F0502020204030204" pitchFamily="34" charset="0"/>
                        </a:rPr>
                        <a:t>Distrito Local (LD, por sus siglas en inglés)</a:t>
                      </a:r>
                    </a:p>
                  </a:txBody>
                  <a:tcPr marL="83892" marR="83892" marT="34290" marB="34290" anchor="ctr"/>
                </a:tc>
                <a:tc>
                  <a:txBody>
                    <a:bodyPr/>
                    <a:lstStyle/>
                    <a:p>
                      <a:pPr algn="ctr"/>
                      <a:r>
                        <a:rPr lang="es-CO" sz="1400" dirty="0">
                          <a:latin typeface="Calibri" panose="020F0502020204030204" pitchFamily="34" charset="0"/>
                        </a:rPr>
                        <a:t>Central</a:t>
                      </a:r>
                    </a:p>
                  </a:txBody>
                  <a:tcPr marL="83892" marR="83892" marT="34290" marB="34290" anchor="ctr"/>
                </a:tc>
                <a:tc>
                  <a:txBody>
                    <a:bodyPr/>
                    <a:lstStyle/>
                    <a:p>
                      <a:pPr algn="ctr"/>
                      <a:r>
                        <a:rPr lang="es-CO" sz="1400" dirty="0">
                          <a:latin typeface="Calibri" panose="020F0502020204030204" pitchFamily="34" charset="0"/>
                        </a:rPr>
                        <a:t>Este </a:t>
                      </a:r>
                    </a:p>
                  </a:txBody>
                  <a:tcPr marL="83892" marR="83892" marT="34290" marB="34290" anchor="ctr"/>
                </a:tc>
                <a:tc>
                  <a:txBody>
                    <a:bodyPr/>
                    <a:lstStyle/>
                    <a:p>
                      <a:pPr algn="ctr"/>
                      <a:r>
                        <a:rPr lang="es-CO" sz="1400" dirty="0">
                          <a:latin typeface="Calibri" panose="020F0502020204030204" pitchFamily="34" charset="0"/>
                        </a:rPr>
                        <a:t>Oeste</a:t>
                      </a:r>
                    </a:p>
                  </a:txBody>
                  <a:tcPr marL="83892" marR="83892" marT="34290" marB="34290" anchor="ctr"/>
                </a:tc>
                <a:tc>
                  <a:txBody>
                    <a:bodyPr/>
                    <a:lstStyle/>
                    <a:p>
                      <a:pPr algn="ctr"/>
                      <a:r>
                        <a:rPr lang="es-CO" sz="1400" dirty="0">
                          <a:latin typeface="Calibri" panose="020F0502020204030204" pitchFamily="34" charset="0"/>
                        </a:rPr>
                        <a:t>Sur</a:t>
                      </a:r>
                    </a:p>
                  </a:txBody>
                  <a:tcPr marL="83892" marR="83892" marT="34290" marB="34290" anchor="ctr"/>
                </a:tc>
                <a:tc>
                  <a:txBody>
                    <a:bodyPr/>
                    <a:lstStyle/>
                    <a:p>
                      <a:pPr algn="ctr"/>
                      <a:r>
                        <a:rPr lang="es-CO" sz="1400" dirty="0">
                          <a:latin typeface="Calibri" panose="020F0502020204030204" pitchFamily="34" charset="0"/>
                        </a:rPr>
                        <a:t>Noreste</a:t>
                      </a:r>
                    </a:p>
                  </a:txBody>
                  <a:tcPr marL="83892" marR="83892" marT="34290" marB="34290" anchor="ctr"/>
                </a:tc>
                <a:tc>
                  <a:txBody>
                    <a:bodyPr/>
                    <a:lstStyle/>
                    <a:p>
                      <a:pPr algn="ctr"/>
                      <a:r>
                        <a:rPr lang="es-CO" sz="1400" dirty="0">
                          <a:latin typeface="Calibri" panose="020F0502020204030204" pitchFamily="34" charset="0"/>
                        </a:rPr>
                        <a:t>Noroeste</a:t>
                      </a:r>
                    </a:p>
                  </a:txBody>
                  <a:tcPr marL="83892" marR="83892" marT="34290" marB="34290" anchor="ctr"/>
                </a:tc>
                <a:tc>
                  <a:txBody>
                    <a:bodyPr/>
                    <a:lstStyle/>
                    <a:p>
                      <a:pPr algn="ctr"/>
                      <a:r>
                        <a:rPr lang="es-CO" sz="1400" dirty="0">
                          <a:latin typeface="Calibri" panose="020F0502020204030204" pitchFamily="34" charset="0"/>
                        </a:rPr>
                        <a:t>CHS/Tri-City</a:t>
                      </a:r>
                    </a:p>
                  </a:txBody>
                  <a:tcPr marL="83892" marR="83892" marT="34290" marB="34290" anchor="ctr"/>
                </a:tc>
                <a:tc>
                  <a:txBody>
                    <a:bodyPr/>
                    <a:lstStyle/>
                    <a:p>
                      <a:pPr algn="ctr"/>
                      <a:r>
                        <a:rPr lang="es-CO" sz="1400" dirty="0">
                          <a:latin typeface="Calibri" panose="020F0502020204030204" pitchFamily="34" charset="0"/>
                        </a:rPr>
                        <a:t>Totales</a:t>
                      </a:r>
                    </a:p>
                  </a:txBody>
                  <a:tcPr marL="83892" marR="83892" marT="34290" marB="34290" anchor="ctr"/>
                </a:tc>
                <a:extLst>
                  <a:ext uri="{0D108BD9-81ED-4DB2-BD59-A6C34878D82A}">
                    <a16:rowId xmlns="" xmlns:a16="http://schemas.microsoft.com/office/drawing/2014/main" val="10000"/>
                  </a:ext>
                </a:extLst>
              </a:tr>
              <a:tr h="740138">
                <a:tc>
                  <a:txBody>
                    <a:bodyPr/>
                    <a:lstStyle/>
                    <a:p>
                      <a:pPr algn="ctr"/>
                      <a:r>
                        <a:rPr lang="es-CO" sz="1600" dirty="0">
                          <a:latin typeface="Calibri" panose="020F0502020204030204" pitchFamily="34" charset="0"/>
                        </a:rPr>
                        <a:t>Total de bajas</a:t>
                      </a:r>
                    </a:p>
                  </a:txBody>
                  <a:tcPr marL="83892" marR="83892" marT="34290" marB="34290"/>
                </a:tc>
                <a:tc>
                  <a:txBody>
                    <a:bodyPr/>
                    <a:lstStyle/>
                    <a:p>
                      <a:pPr algn="ctr" fontAlgn="b"/>
                      <a:r>
                        <a:rPr lang="es-CO" sz="1600" b="0" i="0" u="none" strike="noStrike" dirty="0">
                          <a:solidFill>
                            <a:srgbClr val="000000"/>
                          </a:solidFill>
                          <a:effectLst/>
                          <a:latin typeface="Calibri" panose="020F0502020204030204" pitchFamily="34" charset="0"/>
                        </a:rPr>
                        <a:t>2,054</a:t>
                      </a:r>
                    </a:p>
                  </a:txBody>
                  <a:tcPr marL="7144" marR="7144" marT="7144" marB="0"/>
                </a:tc>
                <a:tc>
                  <a:txBody>
                    <a:bodyPr/>
                    <a:lstStyle/>
                    <a:p>
                      <a:pPr algn="ctr" fontAlgn="b"/>
                      <a:r>
                        <a:rPr lang="es-CO" sz="1600" b="0" i="0" u="none" strike="noStrike" dirty="0">
                          <a:solidFill>
                            <a:srgbClr val="000000"/>
                          </a:solidFill>
                          <a:effectLst/>
                          <a:latin typeface="Calibri" panose="020F0502020204030204" pitchFamily="34" charset="0"/>
                        </a:rPr>
                        <a:t>1,884</a:t>
                      </a:r>
                    </a:p>
                  </a:txBody>
                  <a:tcPr marL="7144" marR="7144" marT="7144" marB="0"/>
                </a:tc>
                <a:tc>
                  <a:txBody>
                    <a:bodyPr/>
                    <a:lstStyle/>
                    <a:p>
                      <a:pPr algn="ctr" fontAlgn="b"/>
                      <a:r>
                        <a:rPr lang="es-CO" sz="1600" b="0" i="0" u="none" strike="noStrike" dirty="0">
                          <a:solidFill>
                            <a:srgbClr val="000000"/>
                          </a:solidFill>
                          <a:effectLst/>
                          <a:latin typeface="Calibri" panose="020F0502020204030204" pitchFamily="34" charset="0"/>
                        </a:rPr>
                        <a:t>1,889</a:t>
                      </a:r>
                    </a:p>
                  </a:txBody>
                  <a:tcPr marL="7144" marR="7144" marT="7144" marB="0"/>
                </a:tc>
                <a:tc>
                  <a:txBody>
                    <a:bodyPr/>
                    <a:lstStyle/>
                    <a:p>
                      <a:pPr algn="ctr" fontAlgn="b"/>
                      <a:r>
                        <a:rPr lang="es-CO" sz="1600" b="0" i="0" u="none" strike="noStrike" dirty="0">
                          <a:solidFill>
                            <a:srgbClr val="000000"/>
                          </a:solidFill>
                          <a:effectLst/>
                          <a:latin typeface="Calibri" panose="020F0502020204030204" pitchFamily="34" charset="0"/>
                        </a:rPr>
                        <a:t>1,783</a:t>
                      </a:r>
                    </a:p>
                  </a:txBody>
                  <a:tcPr marL="7144" marR="7144" marT="7144" marB="0"/>
                </a:tc>
                <a:tc>
                  <a:txBody>
                    <a:bodyPr/>
                    <a:lstStyle/>
                    <a:p>
                      <a:pPr algn="ctr" fontAlgn="b"/>
                      <a:r>
                        <a:rPr lang="es-CO" sz="1600" b="0" i="0" u="none" strike="noStrike" dirty="0">
                          <a:solidFill>
                            <a:srgbClr val="000000"/>
                          </a:solidFill>
                          <a:effectLst/>
                          <a:latin typeface="Calibri" panose="020F0502020204030204" pitchFamily="34" charset="0"/>
                        </a:rPr>
                        <a:t>1,833</a:t>
                      </a:r>
                    </a:p>
                  </a:txBody>
                  <a:tcPr marL="7144" marR="7144" marT="7144" marB="0"/>
                </a:tc>
                <a:tc>
                  <a:txBody>
                    <a:bodyPr/>
                    <a:lstStyle/>
                    <a:p>
                      <a:pPr algn="ctr" fontAlgn="b"/>
                      <a:r>
                        <a:rPr lang="es-CO" sz="1600" b="0" i="0" u="none" strike="noStrike" dirty="0">
                          <a:solidFill>
                            <a:srgbClr val="000000"/>
                          </a:solidFill>
                          <a:effectLst/>
                          <a:latin typeface="Calibri" panose="020F0502020204030204" pitchFamily="34" charset="0"/>
                        </a:rPr>
                        <a:t>1,463</a:t>
                      </a:r>
                    </a:p>
                  </a:txBody>
                  <a:tcPr marL="7144" marR="7144" marT="7144" marB="0"/>
                </a:tc>
                <a:tc>
                  <a:txBody>
                    <a:bodyPr/>
                    <a:lstStyle/>
                    <a:p>
                      <a:pPr algn="ctr"/>
                      <a:r>
                        <a:rPr lang="es-CO" sz="1600" dirty="0">
                          <a:latin typeface="Calibri" panose="020F0502020204030204" pitchFamily="34" charset="0"/>
                        </a:rPr>
                        <a:t>151</a:t>
                      </a:r>
                    </a:p>
                  </a:txBody>
                  <a:tcPr marL="83892" marR="83892" marT="34290" marB="34290"/>
                </a:tc>
                <a:tc>
                  <a:txBody>
                    <a:bodyPr/>
                    <a:lstStyle/>
                    <a:p>
                      <a:pPr algn="ctr"/>
                      <a:r>
                        <a:rPr lang="es-CO" sz="1600" dirty="0">
                          <a:latin typeface="Calibri" panose="020F0502020204030204" pitchFamily="34" charset="0"/>
                        </a:rPr>
                        <a:t>11,057</a:t>
                      </a:r>
                    </a:p>
                  </a:txBody>
                  <a:tcPr marL="83892" marR="83892" marT="34290" marB="34290"/>
                </a:tc>
                <a:extLst>
                  <a:ext uri="{0D108BD9-81ED-4DB2-BD59-A6C34878D82A}">
                    <a16:rowId xmlns="" xmlns:a16="http://schemas.microsoft.com/office/drawing/2014/main" val="2757055644"/>
                  </a:ext>
                </a:extLst>
              </a:tr>
              <a:tr h="625838">
                <a:tc>
                  <a:txBody>
                    <a:bodyPr/>
                    <a:lstStyle/>
                    <a:p>
                      <a:pPr algn="ctr"/>
                      <a:r>
                        <a:rPr lang="es-CO" sz="1600" dirty="0">
                          <a:latin typeface="Calibri" panose="020F0502020204030204" pitchFamily="34" charset="0"/>
                        </a:rPr>
                        <a:t>Total verificado</a:t>
                      </a:r>
                    </a:p>
                  </a:txBody>
                  <a:tcPr marL="83892" marR="83892" marT="34290" marB="34290"/>
                </a:tc>
                <a:tc>
                  <a:txBody>
                    <a:bodyPr/>
                    <a:lstStyle/>
                    <a:p>
                      <a:pPr algn="ctr"/>
                      <a:r>
                        <a:rPr lang="es-CO" sz="1600" dirty="0">
                          <a:latin typeface="Calibri" panose="020F0502020204030204" pitchFamily="34" charset="0"/>
                        </a:rPr>
                        <a:t>1,123</a:t>
                      </a:r>
                    </a:p>
                  </a:txBody>
                  <a:tcPr marL="83892" marR="83892" marT="34290" marB="34290"/>
                </a:tc>
                <a:tc>
                  <a:txBody>
                    <a:bodyPr/>
                    <a:lstStyle/>
                    <a:p>
                      <a:pPr algn="ctr"/>
                      <a:r>
                        <a:rPr lang="es-CO" sz="1600" dirty="0">
                          <a:latin typeface="Calibri" panose="020F0502020204030204" pitchFamily="34" charset="0"/>
                        </a:rPr>
                        <a:t>1,158</a:t>
                      </a:r>
                    </a:p>
                  </a:txBody>
                  <a:tcPr marL="83892" marR="83892" marT="34290" marB="34290"/>
                </a:tc>
                <a:tc>
                  <a:txBody>
                    <a:bodyPr/>
                    <a:lstStyle/>
                    <a:p>
                      <a:pPr algn="ctr"/>
                      <a:r>
                        <a:rPr lang="es-CO" sz="1600" dirty="0">
                          <a:latin typeface="Calibri" panose="020F0502020204030204" pitchFamily="34" charset="0"/>
                        </a:rPr>
                        <a:t>1,057</a:t>
                      </a:r>
                    </a:p>
                  </a:txBody>
                  <a:tcPr marL="83892" marR="83892" marT="34290" marB="34290"/>
                </a:tc>
                <a:tc>
                  <a:txBody>
                    <a:bodyPr/>
                    <a:lstStyle/>
                    <a:p>
                      <a:pPr algn="ctr"/>
                      <a:r>
                        <a:rPr lang="es-CO" sz="1600" dirty="0">
                          <a:latin typeface="Calibri" panose="020F0502020204030204" pitchFamily="34" charset="0"/>
                        </a:rPr>
                        <a:t>1,461</a:t>
                      </a:r>
                    </a:p>
                  </a:txBody>
                  <a:tcPr marL="83892" marR="83892" marT="34290" marB="34290"/>
                </a:tc>
                <a:tc>
                  <a:txBody>
                    <a:bodyPr/>
                    <a:lstStyle/>
                    <a:p>
                      <a:pPr algn="ctr"/>
                      <a:r>
                        <a:rPr lang="es-CO" sz="1600" dirty="0">
                          <a:latin typeface="Calibri" panose="020F0502020204030204" pitchFamily="34" charset="0"/>
                        </a:rPr>
                        <a:t>1,124</a:t>
                      </a:r>
                    </a:p>
                  </a:txBody>
                  <a:tcPr marL="83892" marR="83892" marT="34290" marB="34290"/>
                </a:tc>
                <a:tc>
                  <a:txBody>
                    <a:bodyPr/>
                    <a:lstStyle/>
                    <a:p>
                      <a:pPr algn="ctr"/>
                      <a:r>
                        <a:rPr lang="es-CO" sz="1600" dirty="0">
                          <a:latin typeface="Calibri" panose="020F0502020204030204" pitchFamily="34" charset="0"/>
                        </a:rPr>
                        <a:t>672</a:t>
                      </a:r>
                    </a:p>
                  </a:txBody>
                  <a:tcPr marL="83892" marR="83892" marT="34290" marB="34290"/>
                </a:tc>
                <a:tc>
                  <a:txBody>
                    <a:bodyPr/>
                    <a:lstStyle/>
                    <a:p>
                      <a:pPr algn="ctr"/>
                      <a:r>
                        <a:rPr lang="es-CO" sz="1600" dirty="0">
                          <a:latin typeface="Calibri" panose="020F0502020204030204" pitchFamily="34" charset="0"/>
                        </a:rPr>
                        <a:t>16</a:t>
                      </a:r>
                    </a:p>
                  </a:txBody>
                  <a:tcPr marL="83892" marR="83892" marT="34290" marB="34290"/>
                </a:tc>
                <a:tc>
                  <a:txBody>
                    <a:bodyPr/>
                    <a:lstStyle/>
                    <a:p>
                      <a:pPr algn="ctr"/>
                      <a:r>
                        <a:rPr lang="es-CO" sz="1600" dirty="0">
                          <a:latin typeface="Calibri" panose="020F0502020204030204" pitchFamily="34" charset="0"/>
                        </a:rPr>
                        <a:t>6,611</a:t>
                      </a:r>
                    </a:p>
                  </a:txBody>
                  <a:tcPr marL="83892" marR="83892" marT="34290" marB="34290"/>
                </a:tc>
                <a:extLst>
                  <a:ext uri="{0D108BD9-81ED-4DB2-BD59-A6C34878D82A}">
                    <a16:rowId xmlns="" xmlns:a16="http://schemas.microsoft.com/office/drawing/2014/main" val="10001"/>
                  </a:ext>
                </a:extLst>
              </a:tr>
              <a:tr h="511538">
                <a:tc>
                  <a:txBody>
                    <a:bodyPr/>
                    <a:lstStyle/>
                    <a:p>
                      <a:pPr algn="ctr"/>
                      <a:r>
                        <a:rPr lang="es-CO" sz="1600" dirty="0">
                          <a:latin typeface="Calibri" panose="020F0502020204030204" pitchFamily="34" charset="0"/>
                        </a:rPr>
                        <a:t>% Verificado</a:t>
                      </a:r>
                    </a:p>
                  </a:txBody>
                  <a:tcPr marL="83892" marR="83892" marT="34290" marB="34290"/>
                </a:tc>
                <a:tc>
                  <a:txBody>
                    <a:bodyPr/>
                    <a:lstStyle/>
                    <a:p>
                      <a:pPr algn="ctr" fontAlgn="b"/>
                      <a:r>
                        <a:rPr lang="es-CO" sz="1600" b="0" i="0" u="none" strike="noStrike" dirty="0">
                          <a:solidFill>
                            <a:srgbClr val="000000"/>
                          </a:solidFill>
                          <a:effectLst/>
                          <a:latin typeface="Calibri" panose="020F0502020204030204" pitchFamily="34" charset="0"/>
                        </a:rPr>
                        <a:t>55%</a:t>
                      </a:r>
                    </a:p>
                  </a:txBody>
                  <a:tcPr marL="7144" marR="7144" marT="7144" marB="0"/>
                </a:tc>
                <a:tc>
                  <a:txBody>
                    <a:bodyPr/>
                    <a:lstStyle/>
                    <a:p>
                      <a:pPr algn="ctr" fontAlgn="b"/>
                      <a:r>
                        <a:rPr lang="es-CO" sz="1600" b="0" i="0" u="none" strike="noStrike">
                          <a:solidFill>
                            <a:srgbClr val="000000"/>
                          </a:solidFill>
                          <a:effectLst/>
                          <a:latin typeface="Calibri" panose="020F0502020204030204" pitchFamily="34" charset="0"/>
                        </a:rPr>
                        <a:t>61%</a:t>
                      </a:r>
                    </a:p>
                  </a:txBody>
                  <a:tcPr marL="7144" marR="7144" marT="7144" marB="0"/>
                </a:tc>
                <a:tc>
                  <a:txBody>
                    <a:bodyPr/>
                    <a:lstStyle/>
                    <a:p>
                      <a:pPr algn="ctr" fontAlgn="b"/>
                      <a:r>
                        <a:rPr lang="es-CO" sz="1600" b="0" i="0" u="none" strike="noStrike">
                          <a:solidFill>
                            <a:srgbClr val="000000"/>
                          </a:solidFill>
                          <a:effectLst/>
                          <a:latin typeface="Calibri" panose="020F0502020204030204" pitchFamily="34" charset="0"/>
                        </a:rPr>
                        <a:t>56%</a:t>
                      </a:r>
                    </a:p>
                  </a:txBody>
                  <a:tcPr marL="7144" marR="7144" marT="7144" marB="0"/>
                </a:tc>
                <a:tc>
                  <a:txBody>
                    <a:bodyPr/>
                    <a:lstStyle/>
                    <a:p>
                      <a:pPr algn="ctr" fontAlgn="b"/>
                      <a:r>
                        <a:rPr lang="es-CO" sz="1600" b="0" i="0" u="none" strike="noStrike">
                          <a:solidFill>
                            <a:srgbClr val="000000"/>
                          </a:solidFill>
                          <a:effectLst/>
                          <a:latin typeface="Calibri" panose="020F0502020204030204" pitchFamily="34" charset="0"/>
                        </a:rPr>
                        <a:t>82%</a:t>
                      </a:r>
                    </a:p>
                  </a:txBody>
                  <a:tcPr marL="7144" marR="7144" marT="7144" marB="0"/>
                </a:tc>
                <a:tc>
                  <a:txBody>
                    <a:bodyPr/>
                    <a:lstStyle/>
                    <a:p>
                      <a:pPr algn="ctr" fontAlgn="b"/>
                      <a:r>
                        <a:rPr lang="es-CO" sz="1600" b="0" i="0" u="none" strike="noStrike">
                          <a:solidFill>
                            <a:srgbClr val="000000"/>
                          </a:solidFill>
                          <a:effectLst/>
                          <a:latin typeface="Calibri" panose="020F0502020204030204" pitchFamily="34" charset="0"/>
                        </a:rPr>
                        <a:t>61%</a:t>
                      </a:r>
                    </a:p>
                  </a:txBody>
                  <a:tcPr marL="7144" marR="7144" marT="7144" marB="0"/>
                </a:tc>
                <a:tc>
                  <a:txBody>
                    <a:bodyPr/>
                    <a:lstStyle/>
                    <a:p>
                      <a:pPr algn="ctr" fontAlgn="b"/>
                      <a:r>
                        <a:rPr lang="es-CO" sz="1600" b="0" i="0" u="none" strike="noStrike">
                          <a:solidFill>
                            <a:srgbClr val="000000"/>
                          </a:solidFill>
                          <a:effectLst/>
                          <a:latin typeface="Calibri" panose="020F0502020204030204" pitchFamily="34" charset="0"/>
                        </a:rPr>
                        <a:t>46%</a:t>
                      </a:r>
                    </a:p>
                  </a:txBody>
                  <a:tcPr marL="7144" marR="7144" marT="7144" marB="0"/>
                </a:tc>
                <a:tc>
                  <a:txBody>
                    <a:bodyPr/>
                    <a:lstStyle/>
                    <a:p>
                      <a:pPr algn="ctr" fontAlgn="b"/>
                      <a:r>
                        <a:rPr lang="es-CO" sz="1600" b="0" i="0" u="none" strike="noStrike">
                          <a:solidFill>
                            <a:srgbClr val="000000"/>
                          </a:solidFill>
                          <a:effectLst/>
                          <a:latin typeface="Calibri" panose="020F0502020204030204" pitchFamily="34" charset="0"/>
                        </a:rPr>
                        <a:t>11%</a:t>
                      </a:r>
                    </a:p>
                  </a:txBody>
                  <a:tcPr marL="7144" marR="7144" marT="7144" marB="0"/>
                </a:tc>
                <a:tc>
                  <a:txBody>
                    <a:bodyPr/>
                    <a:lstStyle/>
                    <a:p>
                      <a:pPr algn="ctr" fontAlgn="b"/>
                      <a:r>
                        <a:rPr lang="es-CO" sz="1600" b="0" i="0" u="none" strike="noStrike" dirty="0">
                          <a:solidFill>
                            <a:srgbClr val="000000"/>
                          </a:solidFill>
                          <a:effectLst/>
                          <a:latin typeface="Calibri" panose="020F0502020204030204" pitchFamily="34" charset="0"/>
                        </a:rPr>
                        <a:t>60%</a:t>
                      </a:r>
                    </a:p>
                  </a:txBody>
                  <a:tcPr marL="7144" marR="7144" marT="7144" marB="0"/>
                </a:tc>
                <a:extLst>
                  <a:ext uri="{0D108BD9-81ED-4DB2-BD59-A6C34878D82A}">
                    <a16:rowId xmlns="" xmlns:a16="http://schemas.microsoft.com/office/drawing/2014/main" val="3167606599"/>
                  </a:ext>
                </a:extLst>
              </a:tr>
            </a:tbl>
          </a:graphicData>
        </a:graphic>
      </p:graphicFrame>
      <p:sp>
        <p:nvSpPr>
          <p:cNvPr id="7" name="Footer Placeholder 6"/>
          <p:cNvSpPr>
            <a:spLocks noGrp="1"/>
          </p:cNvSpPr>
          <p:nvPr>
            <p:ph type="ftr" sz="quarter" idx="11"/>
          </p:nvPr>
        </p:nvSpPr>
        <p:spPr>
          <a:xfrm>
            <a:off x="7697448" y="6584156"/>
            <a:ext cx="1342183" cy="273844"/>
          </a:xfrm>
        </p:spPr>
        <p:txBody>
          <a:bodyPr/>
          <a:lstStyle/>
          <a:p>
            <a:r>
              <a:rPr lang="es-CO" smtClean="0"/>
              <a:t>Programa Diploma A-G</a:t>
            </a:r>
          </a:p>
        </p:txBody>
      </p:sp>
    </p:spTree>
    <p:extLst>
      <p:ext uri="{BB962C8B-B14F-4D97-AF65-F5344CB8AC3E}">
        <p14:creationId xmlns:p14="http://schemas.microsoft.com/office/powerpoint/2010/main" val="35481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s-CO" sz="4500" dirty="0">
                <a:latin typeface="Calibri" panose="020F0502020204030204" pitchFamily="34" charset="0"/>
              </a:rPr>
              <a:t>Historias estudiantiles</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3410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999423"/>
            <a:ext cx="7132320" cy="684303"/>
          </a:xfrm>
        </p:spPr>
        <p:txBody>
          <a:bodyPr/>
          <a:lstStyle/>
          <a:p>
            <a:r>
              <a:rPr lang="es-CO" sz="2700" dirty="0">
                <a:latin typeface="Calibri" panose="020F0502020204030204" pitchFamily="34" charset="0"/>
              </a:rPr>
              <a:t>Latanae Carter</a:t>
            </a:r>
          </a:p>
        </p:txBody>
      </p:sp>
      <p:sp>
        <p:nvSpPr>
          <p:cNvPr id="3" name="Content Placeholder 2"/>
          <p:cNvSpPr>
            <a:spLocks noGrp="1"/>
          </p:cNvSpPr>
          <p:nvPr>
            <p:ph idx="1"/>
          </p:nvPr>
        </p:nvSpPr>
        <p:spPr>
          <a:xfrm>
            <a:off x="777240" y="1881140"/>
            <a:ext cx="4866557" cy="3095720"/>
          </a:xfrm>
        </p:spPr>
        <p:txBody>
          <a:bodyPr/>
          <a:lstStyle/>
          <a:p>
            <a:r>
              <a:rPr lang="es-CO" sz="2100" dirty="0">
                <a:latin typeface="Calibri" panose="020F0502020204030204" pitchFamily="34" charset="0"/>
              </a:rPr>
              <a:t>Fremont High school</a:t>
            </a:r>
          </a:p>
          <a:p>
            <a:r>
              <a:rPr lang="es-CO" sz="2100" dirty="0">
                <a:latin typeface="Calibri" panose="020F0502020204030204" pitchFamily="34" charset="0"/>
              </a:rPr>
              <a:t>Clase de 2017</a:t>
            </a:r>
          </a:p>
          <a:p>
            <a:r>
              <a:rPr lang="es-CO" sz="2100" dirty="0">
                <a:latin typeface="Calibri" panose="020F0502020204030204" pitchFamily="34" charset="0"/>
              </a:rPr>
              <a:t>Nivel 3 al final de la primavera de 2016 </a:t>
            </a:r>
          </a:p>
          <a:p>
            <a:r>
              <a:rPr lang="es-CO" sz="2100" dirty="0">
                <a:latin typeface="Calibri" panose="020F0502020204030204" pitchFamily="34" charset="0"/>
              </a:rPr>
              <a:t>Aceptada a una Universidad Estatal de California</a:t>
            </a:r>
          </a:p>
          <a:p>
            <a:pPr marL="34290" indent="0">
              <a:buNone/>
            </a:pPr>
            <a:r>
              <a:rPr lang="es-CO" sz="2100" dirty="0">
                <a:latin typeface="Calibri" panose="020F0502020204030204" pitchFamily="34" charset="0"/>
              </a:rPr>
              <a:t>    Dominguez Hills</a:t>
            </a:r>
          </a:p>
          <a:p>
            <a:r>
              <a:rPr lang="es-CO" sz="2100" dirty="0">
                <a:latin typeface="Calibri" panose="020F0502020204030204" pitchFamily="34" charset="0"/>
              </a:rPr>
              <a:t>Quiere ser trabajadora social</a:t>
            </a:r>
          </a:p>
          <a:p>
            <a:pPr marL="34290" indent="0">
              <a:buNone/>
            </a:pPr>
            <a:endParaRPr lang="es-CO" dirty="0"/>
          </a:p>
        </p:txBody>
      </p:sp>
      <p:pic>
        <p:nvPicPr>
          <p:cNvPr id="1026" name="Picture 2" descr="C:\Users\mxj9056\AppData\Local\Microsoft\Windows\Temporary Internet Files\Content.Outlook\2S7BV3YD\file-1 (2).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143101">
            <a:off x="5372710" y="1620333"/>
            <a:ext cx="3575957" cy="29575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 name="Latanae Cart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703487" y="5035331"/>
            <a:ext cx="457200" cy="457200"/>
          </a:xfrm>
          <a:prstGeom prst="rect">
            <a:avLst/>
          </a:prstGeom>
        </p:spPr>
      </p:pic>
      <p:sp>
        <p:nvSpPr>
          <p:cNvPr id="5" name="Footer Placeholder 4"/>
          <p:cNvSpPr>
            <a:spLocks noGrp="1"/>
          </p:cNvSpPr>
          <p:nvPr>
            <p:ph type="ftr" sz="quarter" idx="11"/>
          </p:nvPr>
        </p:nvSpPr>
        <p:spPr/>
        <p:txBody>
          <a:bodyPr/>
          <a:lstStyle/>
          <a:p>
            <a:r>
              <a:rPr lang="es-CO">
                <a:ln w="0"/>
                <a:solidFill>
                  <a:schemeClr val="accent1"/>
                </a:solidFill>
                <a:effectLst>
                  <a:outerShdw blurRad="38100" dist="25400" dir="5400000" algn="ctr" rotWithShape="0">
                    <a:srgbClr val="6E747A">
                      <a:alpha val="43000"/>
                    </a:srgbClr>
                  </a:outerShdw>
                </a:effectLst>
              </a:rPr>
              <a:t>Programa Diploma A-G </a:t>
            </a:r>
          </a:p>
          <a:p>
            <a:endParaRPr lang="es-CO" dirty="0"/>
          </a:p>
        </p:txBody>
      </p:sp>
    </p:spTree>
    <p:extLst>
      <p:ext uri="{BB962C8B-B14F-4D97-AF65-F5344CB8AC3E}">
        <p14:creationId xmlns:p14="http://schemas.microsoft.com/office/powerpoint/2010/main" val="113824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63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894406"/>
            <a:ext cx="7132320" cy="925068"/>
          </a:xfrm>
        </p:spPr>
        <p:txBody>
          <a:bodyPr/>
          <a:lstStyle/>
          <a:p>
            <a:r>
              <a:rPr lang="es-CO" smtClean="0"/>
              <a:t> </a:t>
            </a:r>
          </a:p>
        </p:txBody>
      </p:sp>
      <p:sp>
        <p:nvSpPr>
          <p:cNvPr id="3" name="Content Placeholder 2"/>
          <p:cNvSpPr>
            <a:spLocks noGrp="1"/>
          </p:cNvSpPr>
          <p:nvPr>
            <p:ph sz="half" idx="2"/>
          </p:nvPr>
        </p:nvSpPr>
        <p:spPr>
          <a:xfrm>
            <a:off x="1005840" y="1981973"/>
            <a:ext cx="3647803" cy="3092833"/>
          </a:xfrm>
        </p:spPr>
        <p:txBody>
          <a:bodyPr>
            <a:normAutofit/>
          </a:bodyPr>
          <a:lstStyle/>
          <a:p>
            <a:r>
              <a:rPr lang="es-CO" sz="2100" dirty="0">
                <a:latin typeface="Calibri" panose="020F0502020204030204" pitchFamily="34" charset="0"/>
              </a:rPr>
              <a:t>Escuela Preparatoria Garfield</a:t>
            </a:r>
          </a:p>
          <a:p>
            <a:r>
              <a:rPr lang="es-CO" sz="2100" dirty="0">
                <a:latin typeface="Calibri" panose="020F0502020204030204" pitchFamily="34" charset="0"/>
              </a:rPr>
              <a:t>Clase de 2017</a:t>
            </a:r>
          </a:p>
          <a:p>
            <a:r>
              <a:rPr lang="es-CO" sz="2100" dirty="0">
                <a:latin typeface="Calibri" panose="020F0502020204030204" pitchFamily="34" charset="0"/>
              </a:rPr>
              <a:t>Nivel 3 al final de la primavera de 2016 </a:t>
            </a:r>
          </a:p>
          <a:p>
            <a:r>
              <a:rPr lang="es-CO" sz="2100" dirty="0">
                <a:latin typeface="Calibri" panose="020F0502020204030204" pitchFamily="34" charset="0"/>
              </a:rPr>
              <a:t>Aplicó a CSUN y CSULA</a:t>
            </a:r>
          </a:p>
          <a:p>
            <a:r>
              <a:rPr lang="es-CO" sz="2100" dirty="0">
                <a:latin typeface="Calibri" panose="020F0502020204030204" pitchFamily="34" charset="0"/>
              </a:rPr>
              <a:t>Quiere ser ingeniero para el Departamento de Justicia  </a:t>
            </a:r>
          </a:p>
        </p:txBody>
      </p:sp>
      <p:sp>
        <p:nvSpPr>
          <p:cNvPr id="6" name="Text Placeholder 5"/>
          <p:cNvSpPr>
            <a:spLocks noGrp="1"/>
          </p:cNvSpPr>
          <p:nvPr>
            <p:ph type="body" sz="quarter" idx="3"/>
          </p:nvPr>
        </p:nvSpPr>
        <p:spPr>
          <a:xfrm>
            <a:off x="1005840" y="1337414"/>
            <a:ext cx="5232228" cy="574941"/>
          </a:xfrm>
        </p:spPr>
        <p:txBody>
          <a:bodyPr/>
          <a:lstStyle/>
          <a:p>
            <a:r>
              <a:rPr lang="es-CO" sz="2700" dirty="0">
                <a:latin typeface="Calibri" panose="020F0502020204030204" pitchFamily="34" charset="0"/>
              </a:rPr>
              <a:t>Erick Flores</a:t>
            </a:r>
          </a:p>
        </p:txBody>
      </p:sp>
      <p:pic>
        <p:nvPicPr>
          <p:cNvPr id="4" name="Content Placeholder 3"/>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149270" y="1356940"/>
            <a:ext cx="3444287" cy="36235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Footer Placeholder 4"/>
          <p:cNvSpPr>
            <a:spLocks noGrp="1"/>
          </p:cNvSpPr>
          <p:nvPr>
            <p:ph type="ftr" sz="quarter" idx="11"/>
          </p:nvPr>
        </p:nvSpPr>
        <p:spPr/>
        <p:txBody>
          <a:bodyPr/>
          <a:lstStyle/>
          <a:p>
            <a:r>
              <a:rPr lang="es-CO">
                <a:ln w="0"/>
                <a:solidFill>
                  <a:schemeClr val="accent1"/>
                </a:solidFill>
                <a:effectLst>
                  <a:outerShdw blurRad="38100" dist="25400" dir="5400000" algn="ctr" rotWithShape="0">
                    <a:srgbClr val="6E747A">
                      <a:alpha val="43000"/>
                    </a:srgbClr>
                  </a:outerShdw>
                </a:effectLst>
              </a:rPr>
              <a:t>Programa Diploma A-G </a:t>
            </a:r>
          </a:p>
          <a:p>
            <a:endParaRPr lang="es-CO" dirty="0"/>
          </a:p>
        </p:txBody>
      </p:sp>
    </p:spTree>
    <p:extLst>
      <p:ext uri="{BB962C8B-B14F-4D97-AF65-F5344CB8AC3E}">
        <p14:creationId xmlns:p14="http://schemas.microsoft.com/office/powerpoint/2010/main" val="284060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086" y="674609"/>
            <a:ext cx="7132320" cy="925068"/>
          </a:xfrm>
        </p:spPr>
        <p:txBody>
          <a:bodyPr/>
          <a:lstStyle/>
          <a:p>
            <a:r>
              <a:rPr lang="es-CO" dirty="0">
                <a:solidFill>
                  <a:srgbClr val="000000"/>
                </a:solidFill>
                <a:latin typeface="Calibri" panose="020F0502020204030204" pitchFamily="34" charset="0"/>
              </a:rPr>
              <a:t>Omar Castrejón</a:t>
            </a:r>
            <a:r>
              <a:rPr lang="es-CO" smtClean="0"/>
              <a:t> </a:t>
            </a:r>
          </a:p>
        </p:txBody>
      </p:sp>
      <p:sp>
        <p:nvSpPr>
          <p:cNvPr id="4" name="Content Placeholder 3"/>
          <p:cNvSpPr>
            <a:spLocks noGrp="1"/>
          </p:cNvSpPr>
          <p:nvPr>
            <p:ph idx="1"/>
          </p:nvPr>
        </p:nvSpPr>
        <p:spPr>
          <a:xfrm>
            <a:off x="849086" y="1676292"/>
            <a:ext cx="4715692" cy="3095720"/>
          </a:xfrm>
        </p:spPr>
        <p:txBody>
          <a:bodyPr>
            <a:normAutofit/>
          </a:bodyPr>
          <a:lstStyle/>
          <a:p>
            <a:r>
              <a:rPr lang="es-CO" sz="2100" dirty="0">
                <a:solidFill>
                  <a:srgbClr val="000000"/>
                </a:solidFill>
                <a:latin typeface="Calibri" panose="020F0502020204030204" pitchFamily="34" charset="0"/>
              </a:rPr>
              <a:t>Escuela Preparatoria Garfield</a:t>
            </a:r>
          </a:p>
          <a:p>
            <a:r>
              <a:rPr lang="es-CO" sz="2100" dirty="0">
                <a:solidFill>
                  <a:srgbClr val="000000"/>
                </a:solidFill>
                <a:latin typeface="Calibri" panose="020F0502020204030204" pitchFamily="34" charset="0"/>
              </a:rPr>
              <a:t>Clase de 2017</a:t>
            </a:r>
          </a:p>
          <a:p>
            <a:r>
              <a:rPr lang="es-CO" sz="2100" dirty="0">
                <a:solidFill>
                  <a:srgbClr val="000000"/>
                </a:solidFill>
                <a:latin typeface="Calibri" panose="020F0502020204030204" pitchFamily="34" charset="0"/>
              </a:rPr>
              <a:t>Nivel 3 al final de la primavera de 2016 </a:t>
            </a:r>
          </a:p>
          <a:p>
            <a:r>
              <a:rPr lang="es-CO" sz="2100" dirty="0">
                <a:solidFill>
                  <a:srgbClr val="000000"/>
                </a:solidFill>
                <a:latin typeface="Calibri" panose="020F0502020204030204" pitchFamily="34" charset="0"/>
              </a:rPr>
              <a:t>Asistirá a la Universidad Estatal de California, Los Angeles</a:t>
            </a:r>
            <a:endParaRPr lang="es-CO" sz="2100" dirty="0">
              <a:latin typeface="Calibri" panose="020F0502020204030204" pitchFamily="34" charset="0"/>
            </a:endParaRPr>
          </a:p>
        </p:txBody>
      </p:sp>
      <p:pic>
        <p:nvPicPr>
          <p:cNvPr id="7" name="Content Placeholder 6"/>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5640459" y="994410"/>
            <a:ext cx="3172582" cy="46242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Footer Placeholder 2"/>
          <p:cNvSpPr>
            <a:spLocks noGrp="1"/>
          </p:cNvSpPr>
          <p:nvPr>
            <p:ph type="ftr" sz="quarter" idx="11"/>
          </p:nvPr>
        </p:nvSpPr>
        <p:spPr/>
        <p:txBody>
          <a:bodyPr/>
          <a:lstStyle/>
          <a:p>
            <a:r>
              <a:rPr lang="es-CO">
                <a:ln w="0"/>
                <a:solidFill>
                  <a:schemeClr val="accent1"/>
                </a:solidFill>
                <a:effectLst>
                  <a:outerShdw blurRad="38100" dist="25400" dir="5400000" algn="ctr" rotWithShape="0">
                    <a:srgbClr val="6E747A">
                      <a:alpha val="43000"/>
                    </a:srgbClr>
                  </a:outerShdw>
                </a:effectLst>
              </a:rPr>
              <a:t>Programa Diploma A-G </a:t>
            </a:r>
          </a:p>
          <a:p>
            <a:endParaRPr lang="es-CO" dirty="0"/>
          </a:p>
        </p:txBody>
      </p:sp>
    </p:spTree>
    <p:extLst>
      <p:ext uri="{BB962C8B-B14F-4D97-AF65-F5344CB8AC3E}">
        <p14:creationId xmlns:p14="http://schemas.microsoft.com/office/powerpoint/2010/main" val="141973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071" y="767858"/>
            <a:ext cx="7132320" cy="925068"/>
          </a:xfrm>
        </p:spPr>
        <p:txBody>
          <a:bodyPr/>
          <a:lstStyle/>
          <a:p>
            <a:r>
              <a:rPr lang="es-CO" dirty="0">
                <a:latin typeface="Calibri" panose="020F0502020204030204" pitchFamily="34" charset="0"/>
              </a:rPr>
              <a:t>Shawan</a:t>
            </a:r>
            <a:r>
              <a:rPr lang="es-CO" smtClean="0"/>
              <a:t> </a:t>
            </a:r>
            <a:r>
              <a:rPr lang="es-CO" dirty="0">
                <a:latin typeface="Calibri" panose="020F0502020204030204" pitchFamily="34" charset="0"/>
              </a:rPr>
              <a:t>Duggans</a:t>
            </a:r>
          </a:p>
        </p:txBody>
      </p:sp>
      <p:sp>
        <p:nvSpPr>
          <p:cNvPr id="4" name="Content Placeholder 3"/>
          <p:cNvSpPr>
            <a:spLocks noGrp="1"/>
          </p:cNvSpPr>
          <p:nvPr>
            <p:ph idx="1"/>
          </p:nvPr>
        </p:nvSpPr>
        <p:spPr>
          <a:xfrm>
            <a:off x="770709" y="1845613"/>
            <a:ext cx="4872446" cy="3095720"/>
          </a:xfrm>
        </p:spPr>
        <p:txBody>
          <a:bodyPr>
            <a:normAutofit lnSpcReduction="10000"/>
          </a:bodyPr>
          <a:lstStyle/>
          <a:p>
            <a:r>
              <a:rPr lang="es-CO" sz="2400" dirty="0">
                <a:latin typeface="Calibri" panose="020F0502020204030204" pitchFamily="34" charset="0"/>
              </a:rPr>
              <a:t>Crenshaw High School</a:t>
            </a:r>
          </a:p>
          <a:p>
            <a:r>
              <a:rPr lang="es-CO" sz="2400" dirty="0">
                <a:latin typeface="Calibri" panose="020F0502020204030204" pitchFamily="34" charset="0"/>
              </a:rPr>
              <a:t>Clase de 2017</a:t>
            </a:r>
          </a:p>
          <a:p>
            <a:r>
              <a:rPr lang="es-CO" sz="2400" dirty="0">
                <a:latin typeface="Calibri" panose="020F0502020204030204" pitchFamily="34" charset="0"/>
              </a:rPr>
              <a:t>Nivel 3 al final de la primavera de 2016</a:t>
            </a:r>
          </a:p>
          <a:p>
            <a:r>
              <a:rPr lang="es-CO" sz="2400" dirty="0">
                <a:latin typeface="Calibri" panose="020F0502020204030204" pitchFamily="34" charset="0"/>
              </a:rPr>
              <a:t>Aplicó a Langston University</a:t>
            </a:r>
          </a:p>
          <a:p>
            <a:r>
              <a:rPr lang="es-CO" sz="2400" dirty="0">
                <a:latin typeface="Calibri" panose="020F0502020204030204" pitchFamily="34" charset="0"/>
              </a:rPr>
              <a:t>Quiere formar parte de la fuerza naval </a:t>
            </a:r>
          </a:p>
          <a:p>
            <a:endParaRPr lang="es-CO" dirty="0"/>
          </a:p>
        </p:txBody>
      </p:sp>
      <p:sp>
        <p:nvSpPr>
          <p:cNvPr id="6" name="Content Placeholder 5"/>
          <p:cNvSpPr>
            <a:spLocks noGrp="1"/>
          </p:cNvSpPr>
          <p:nvPr>
            <p:ph sz="quarter" idx="4294967295"/>
          </p:nvPr>
        </p:nvSpPr>
        <p:spPr>
          <a:xfrm>
            <a:off x="5715000" y="1769269"/>
            <a:ext cx="3429000" cy="3900488"/>
          </a:xfrm>
        </p:spPr>
        <p:txBody>
          <a:bodyPr>
            <a:noAutofit/>
          </a:bodyPr>
          <a:lstStyle/>
          <a:p>
            <a:r>
              <a:rPr lang="es-CO" sz="938" dirty="0"/>
              <a:t>.</a:t>
            </a:r>
          </a:p>
        </p:txBody>
      </p:sp>
      <p:pic>
        <p:nvPicPr>
          <p:cNvPr id="2050" name="Picture 2" descr="C:\Users\mxj9056\AppData\Local\Microsoft\Windows\Temporary Internet Files\Content.Outlook\2S7BV3YD\20170127_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6138" y="1151165"/>
            <a:ext cx="3212305" cy="44479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s-CO">
                <a:ln w="0"/>
                <a:solidFill>
                  <a:schemeClr val="accent1"/>
                </a:solidFill>
                <a:effectLst>
                  <a:outerShdw blurRad="38100" dist="25400" dir="5400000" algn="ctr" rotWithShape="0">
                    <a:srgbClr val="6E747A">
                      <a:alpha val="43000"/>
                    </a:srgbClr>
                  </a:outerShdw>
                </a:effectLst>
              </a:rPr>
              <a:t>Programa Diploma A-G </a:t>
            </a:r>
          </a:p>
          <a:p>
            <a:endParaRPr lang="es-CO" dirty="0"/>
          </a:p>
        </p:txBody>
      </p:sp>
    </p:spTree>
    <p:extLst>
      <p:ext uri="{BB962C8B-B14F-4D97-AF65-F5344CB8AC3E}">
        <p14:creationId xmlns:p14="http://schemas.microsoft.com/office/powerpoint/2010/main" val="336672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477" y="766790"/>
            <a:ext cx="7132320" cy="925068"/>
          </a:xfrm>
        </p:spPr>
        <p:txBody>
          <a:bodyPr>
            <a:normAutofit/>
          </a:bodyPr>
          <a:lstStyle/>
          <a:p>
            <a:r>
              <a:rPr lang="es-CO" sz="2700" dirty="0">
                <a:latin typeface="Calibri" panose="020F0502020204030204" pitchFamily="34" charset="0"/>
              </a:rPr>
              <a:t>Harvey Carver</a:t>
            </a:r>
          </a:p>
        </p:txBody>
      </p:sp>
      <p:sp>
        <p:nvSpPr>
          <p:cNvPr id="4" name="Content Placeholder 3"/>
          <p:cNvSpPr>
            <a:spLocks noGrp="1"/>
          </p:cNvSpPr>
          <p:nvPr>
            <p:ph idx="1"/>
          </p:nvPr>
        </p:nvSpPr>
        <p:spPr>
          <a:xfrm>
            <a:off x="777240" y="1881140"/>
            <a:ext cx="7132320" cy="3095720"/>
          </a:xfrm>
        </p:spPr>
        <p:txBody>
          <a:bodyPr/>
          <a:lstStyle/>
          <a:p>
            <a:r>
              <a:rPr lang="es-CO" sz="1800" dirty="0">
                <a:latin typeface="Calibri" panose="020F0502020204030204" pitchFamily="34" charset="0"/>
              </a:rPr>
              <a:t>Escuela Preparatoria Fremont</a:t>
            </a:r>
          </a:p>
          <a:p>
            <a:r>
              <a:rPr lang="es-CO" sz="1800" dirty="0">
                <a:latin typeface="Calibri" panose="020F0502020204030204" pitchFamily="34" charset="0"/>
              </a:rPr>
              <a:t>Clase de 2017</a:t>
            </a:r>
          </a:p>
          <a:p>
            <a:r>
              <a:rPr lang="es-CO" sz="1800" dirty="0">
                <a:latin typeface="Calibri" panose="020F0502020204030204" pitchFamily="34" charset="0"/>
              </a:rPr>
              <a:t>Nivel 3 al final de la primavera de 2016 </a:t>
            </a:r>
          </a:p>
          <a:p>
            <a:r>
              <a:rPr lang="es-CO" sz="1800" dirty="0">
                <a:latin typeface="Calibri" panose="020F0502020204030204" pitchFamily="34" charset="0"/>
              </a:rPr>
              <a:t>Asistirá a College of the Canyons</a:t>
            </a:r>
          </a:p>
          <a:p>
            <a:r>
              <a:rPr lang="es-CO" sz="1800" dirty="0">
                <a:latin typeface="Calibri" panose="020F0502020204030204" pitchFamily="34" charset="0"/>
              </a:rPr>
              <a:t>Quiere ser entrenadora de baloncesto en universidad</a:t>
            </a:r>
          </a:p>
          <a:p>
            <a:endParaRPr lang="es-CO" dirty="0"/>
          </a:p>
        </p:txBody>
      </p:sp>
      <p:pic>
        <p:nvPicPr>
          <p:cNvPr id="1026" name="Picture 2" descr="C:\Users\mxj9056\AppData\Local\Microsoft\Windows\Temporary Internet Files\Content.Outlook\2S7BV3YD\Harvey Carver - Picture (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1527" y="1219745"/>
            <a:ext cx="3977380" cy="34731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Harvey Carv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41672" y="4917248"/>
            <a:ext cx="457200" cy="457200"/>
          </a:xfrm>
          <a:prstGeom prst="rect">
            <a:avLst/>
          </a:prstGeom>
        </p:spPr>
      </p:pic>
      <p:sp>
        <p:nvSpPr>
          <p:cNvPr id="3" name="Footer Placeholder 2"/>
          <p:cNvSpPr>
            <a:spLocks noGrp="1"/>
          </p:cNvSpPr>
          <p:nvPr>
            <p:ph type="ftr" sz="quarter" idx="11"/>
          </p:nvPr>
        </p:nvSpPr>
        <p:spPr/>
        <p:txBody>
          <a:bodyPr/>
          <a:lstStyle/>
          <a:p>
            <a:r>
              <a:rPr lang="es-CO">
                <a:ln w="0"/>
                <a:solidFill>
                  <a:schemeClr val="accent1"/>
                </a:solidFill>
                <a:effectLst>
                  <a:outerShdw blurRad="38100" dist="25400" dir="5400000" algn="ctr" rotWithShape="0">
                    <a:srgbClr val="6E747A">
                      <a:alpha val="43000"/>
                    </a:srgbClr>
                  </a:outerShdw>
                </a:effectLst>
              </a:rPr>
              <a:t>Programa Diploma A-G </a:t>
            </a:r>
          </a:p>
          <a:p>
            <a:endParaRPr lang="es-CO" dirty="0"/>
          </a:p>
        </p:txBody>
      </p:sp>
    </p:spTree>
    <p:extLst>
      <p:ext uri="{BB962C8B-B14F-4D97-AF65-F5344CB8AC3E}">
        <p14:creationId xmlns:p14="http://schemas.microsoft.com/office/powerpoint/2010/main" val="103016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37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88287" y="329892"/>
            <a:ext cx="7132320" cy="809462"/>
          </a:xfrm>
        </p:spPr>
        <p:txBody>
          <a:bodyPr>
            <a:normAutofit/>
          </a:bodyPr>
          <a:lstStyle/>
          <a:p>
            <a:r>
              <a:rPr lang="es-CO" sz="3200" dirty="0">
                <a:latin typeface="Calibri" panose="020F0502020204030204" pitchFamily="34" charset="0"/>
              </a:rPr>
              <a:t>Siguientes pasos </a:t>
            </a:r>
          </a:p>
        </p:txBody>
      </p:sp>
      <p:sp>
        <p:nvSpPr>
          <p:cNvPr id="8" name="Content Placeholder 7"/>
          <p:cNvSpPr>
            <a:spLocks noGrp="1"/>
          </p:cNvSpPr>
          <p:nvPr>
            <p:ph idx="1"/>
          </p:nvPr>
        </p:nvSpPr>
        <p:spPr>
          <a:xfrm>
            <a:off x="488288" y="1221699"/>
            <a:ext cx="8407520" cy="4485138"/>
          </a:xfrm>
        </p:spPr>
        <p:txBody>
          <a:bodyPr>
            <a:normAutofit fontScale="85000" lnSpcReduction="20000"/>
          </a:bodyPr>
          <a:lstStyle/>
          <a:p>
            <a:pPr>
              <a:buFont typeface="Wingdings" panose="05000000000000000000" pitchFamily="2" charset="2"/>
              <a:buChar char="§"/>
            </a:pPr>
            <a:r>
              <a:rPr lang="es-CO" sz="2400" dirty="0">
                <a:latin typeface="Calibri" panose="020F0502020204030204" pitchFamily="34" charset="0"/>
              </a:rPr>
              <a:t>Examinar los métodos en uso en los planteles escolares que apoyan a los estudiantes que no se graduaron ( como la clase de 2016)</a:t>
            </a:r>
          </a:p>
          <a:p>
            <a:pPr>
              <a:buFont typeface="Wingdings" panose="05000000000000000000" pitchFamily="2" charset="2"/>
              <a:buChar char="§"/>
            </a:pPr>
            <a:r>
              <a:rPr lang="es-CO" sz="2400" dirty="0">
                <a:latin typeface="Calibri" panose="020F0502020204030204" pitchFamily="34" charset="0"/>
              </a:rPr>
              <a:t>Continuar en darle entendimiento más profundo a los datos estudiantiles sobre la deserción escolar</a:t>
            </a:r>
          </a:p>
          <a:p>
            <a:pPr lvl="2">
              <a:buFont typeface="Wingdings" panose="05000000000000000000" pitchFamily="2" charset="2"/>
              <a:buChar char="§"/>
            </a:pPr>
            <a:r>
              <a:rPr lang="es-CO" sz="2400" dirty="0">
                <a:latin typeface="Calibri" panose="020F0502020204030204" pitchFamily="34" charset="0"/>
              </a:rPr>
              <a:t>¿Dónde están?</a:t>
            </a:r>
          </a:p>
          <a:p>
            <a:pPr lvl="2">
              <a:buFont typeface="Wingdings" panose="05000000000000000000" pitchFamily="2" charset="2"/>
              <a:buChar char="§"/>
            </a:pPr>
            <a:r>
              <a:rPr lang="es-CO" sz="2400" dirty="0">
                <a:latin typeface="Calibri" panose="020F0502020204030204" pitchFamily="34" charset="0"/>
              </a:rPr>
              <a:t>Continuar en coordinar los esfuerzos de reintegración mediante el sistema de YouthSource, escuelas por opción y la educación para adultos</a:t>
            </a:r>
          </a:p>
          <a:p>
            <a:pPr lvl="2">
              <a:buFont typeface="Wingdings" panose="05000000000000000000" pitchFamily="2" charset="2"/>
              <a:buChar char="§"/>
            </a:pPr>
            <a:r>
              <a:rPr lang="es-CO" sz="2400" dirty="0">
                <a:latin typeface="Calibri" panose="020F0502020204030204" pitchFamily="34" charset="0"/>
              </a:rPr>
              <a:t>Mantener el seguimiento continuo y la reintegración de los que dejaron la escuela </a:t>
            </a:r>
          </a:p>
          <a:p>
            <a:pPr marL="291465" lvl="1" indent="-257175">
              <a:buFont typeface="Wingdings" panose="05000000000000000000" pitchFamily="2" charset="2"/>
              <a:buChar char="§"/>
            </a:pPr>
            <a:r>
              <a:rPr lang="es-CO" sz="2400" dirty="0">
                <a:latin typeface="Calibri" panose="020F0502020204030204" pitchFamily="34" charset="0"/>
              </a:rPr>
              <a:t>Desarrollo profesional SHHS para el personal de escuelas por opción para ampliar la capacidad para atender las necesidades socioemocionales de los estudiantes </a:t>
            </a:r>
          </a:p>
          <a:p>
            <a:pPr marL="291465" lvl="1" indent="-257175">
              <a:buFont typeface="Wingdings" panose="05000000000000000000" pitchFamily="2" charset="2"/>
              <a:buChar char="§"/>
            </a:pPr>
            <a:r>
              <a:rPr lang="es-CO" sz="2400" dirty="0">
                <a:latin typeface="Calibri" panose="020F0502020204030204" pitchFamily="34" charset="0"/>
              </a:rPr>
              <a:t>Reunión de caminos colaborativos con la educación para adultos y los servicios estudiantiles en marzo de 2017</a:t>
            </a:r>
          </a:p>
          <a:p>
            <a:pPr lvl="2"/>
            <a:r>
              <a:rPr lang="es-CO" sz="2400" dirty="0">
                <a:latin typeface="Calibri" panose="020F0502020204030204" pitchFamily="34" charset="0"/>
              </a:rPr>
              <a:t>Aumentar la colaboración y la coordinación </a:t>
            </a:r>
          </a:p>
          <a:p>
            <a:pPr lvl="2"/>
            <a:r>
              <a:rPr lang="es-CO" sz="2400" dirty="0">
                <a:latin typeface="Calibri" panose="020F0502020204030204" pitchFamily="34" charset="0"/>
              </a:rPr>
              <a:t>Aumentar el conocimiento de los programas y los servicios </a:t>
            </a:r>
          </a:p>
          <a:p>
            <a:pPr marL="274320" lvl="1" indent="0">
              <a:buNone/>
            </a:pPr>
            <a:endParaRPr lang="es-CO" dirty="0"/>
          </a:p>
        </p:txBody>
      </p:sp>
      <p:sp>
        <p:nvSpPr>
          <p:cNvPr id="2" name="Footer Placeholder 1"/>
          <p:cNvSpPr>
            <a:spLocks noGrp="1"/>
          </p:cNvSpPr>
          <p:nvPr>
            <p:ph type="ftr" sz="quarter" idx="11"/>
          </p:nvPr>
        </p:nvSpPr>
        <p:spPr/>
        <p:txBody>
          <a:bodyPr/>
          <a:lstStyle/>
          <a:p>
            <a:r>
              <a:rPr lang="es-CO">
                <a:ln w="0"/>
                <a:solidFill>
                  <a:schemeClr val="accent1"/>
                </a:solidFill>
                <a:effectLst>
                  <a:outerShdw blurRad="38100" dist="25400" dir="5400000" algn="ctr" rotWithShape="0">
                    <a:srgbClr val="6E747A">
                      <a:alpha val="43000"/>
                    </a:srgbClr>
                  </a:outerShdw>
                </a:effectLst>
              </a:rPr>
              <a:t>Programa Diploma A-G </a:t>
            </a:r>
          </a:p>
          <a:p>
            <a:endParaRPr lang="es-CO" dirty="0"/>
          </a:p>
        </p:txBody>
      </p:sp>
    </p:spTree>
    <p:extLst>
      <p:ext uri="{BB962C8B-B14F-4D97-AF65-F5344CB8AC3E}">
        <p14:creationId xmlns:p14="http://schemas.microsoft.com/office/powerpoint/2010/main" val="343305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2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TextBox 4"/>
          <p:cNvSpPr txBox="1">
            <a:spLocks noChangeArrowheads="1"/>
          </p:cNvSpPr>
          <p:nvPr/>
        </p:nvSpPr>
        <p:spPr bwMode="auto">
          <a:xfrm>
            <a:off x="2400300" y="2790825"/>
            <a:ext cx="57689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fontScale="62500" lnSpcReduction="200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es-CO" altLang="en-US" sz="4500" b="1" dirty="0">
                <a:solidFill>
                  <a:srgbClr val="E20000"/>
                </a:solidFill>
                <a:latin typeface="Bookman Old Style" panose="02050604050505020204" pitchFamily="18" charset="0"/>
              </a:rPr>
              <a:t>ECUPERACIÓN DE </a:t>
            </a:r>
            <a:r>
              <a:rPr lang="es-CO" altLang="en-US" sz="4500" b="1" dirty="0" smtClean="0">
                <a:solidFill>
                  <a:srgbClr val="E20000"/>
                </a:solidFill>
                <a:latin typeface="Bookman Old Style" panose="02050604050505020204" pitchFamily="18" charset="0"/>
              </a:rPr>
              <a:t/>
            </a:r>
            <a:br>
              <a:rPr lang="es-CO" altLang="en-US" sz="4500" b="1" dirty="0" smtClean="0">
                <a:solidFill>
                  <a:srgbClr val="E20000"/>
                </a:solidFill>
                <a:latin typeface="Bookman Old Style" panose="02050604050505020204" pitchFamily="18" charset="0"/>
              </a:rPr>
            </a:br>
            <a:r>
              <a:rPr lang="es-CO" altLang="en-US" sz="4500" b="1" dirty="0" smtClean="0">
                <a:solidFill>
                  <a:srgbClr val="E20000"/>
                </a:solidFill>
                <a:latin typeface="Bookman Old Style" panose="02050604050505020204" pitchFamily="18" charset="0"/>
              </a:rPr>
              <a:t>CRÉDITOS </a:t>
            </a:r>
            <a:r>
              <a:rPr lang="es-CO" altLang="en-US" sz="4500" b="1" dirty="0">
                <a:solidFill>
                  <a:srgbClr val="E20000"/>
                </a:solidFill>
                <a:latin typeface="Bookman Old Style" panose="02050604050505020204" pitchFamily="18" charset="0"/>
              </a:rPr>
              <a:t>ACADÉMICOS</a:t>
            </a:r>
          </a:p>
        </p:txBody>
      </p:sp>
      <p:sp>
        <p:nvSpPr>
          <p:cNvPr id="6" name="Rectangle 5"/>
          <p:cNvSpPr/>
          <p:nvPr/>
        </p:nvSpPr>
        <p:spPr>
          <a:xfrm>
            <a:off x="-483857" y="885190"/>
            <a:ext cx="4800601" cy="4455066"/>
          </a:xfrm>
          <a:prstGeom prst="rect">
            <a:avLst/>
          </a:prstGeom>
          <a:noFill/>
        </p:spPr>
        <p:txBody>
          <a:bodyPr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defTabSz="914400" eaLnBrk="1" fontAlgn="auto" hangingPunct="1">
              <a:spcBef>
                <a:spcPts val="0"/>
              </a:spcBef>
              <a:spcAft>
                <a:spcPts val="0"/>
              </a:spcAft>
              <a:defRPr/>
            </a:pPr>
            <a:r>
              <a:rPr lang="es-CO" sz="28500" b="1" dirty="0" smtClean="0">
                <a:ln/>
                <a:solidFill>
                  <a:srgbClr val="EA0000"/>
                </a:solidFill>
                <a:latin typeface="Palatino Linotype" panose="02040502050505030304" pitchFamily="18" charset="0"/>
              </a:rPr>
              <a:t>R</a:t>
            </a:r>
            <a:endParaRPr lang="es-CO" sz="28500" b="1" dirty="0">
              <a:ln/>
              <a:solidFill>
                <a:srgbClr val="EA0000"/>
              </a:solidFill>
              <a:latin typeface="Palatino Linotype" panose="02040502050505030304" pitchFamily="18" charset="0"/>
            </a:endParaRPr>
          </a:p>
        </p:txBody>
      </p:sp>
      <p:pic>
        <p:nvPicPr>
          <p:cNvPr id="10244" name="Picture 2" descr="http://cliparts.co/cliparts/pio/5zk/pio5zk7BT.png"/>
          <p:cNvPicPr>
            <a:picLocks noChangeAspect="1" noChangeArrowheads="1"/>
          </p:cNvPicPr>
          <p:nvPr/>
        </p:nvPicPr>
        <p:blipFill>
          <a:blip r:embed="rId3">
            <a:extLst>
              <a:ext uri="{28A0092B-C50C-407E-A947-70E740481C1C}">
                <a14:useLocalDpi xmlns:a14="http://schemas.microsoft.com/office/drawing/2010/main" val="0"/>
              </a:ext>
            </a:extLst>
          </a:blip>
          <a:srcRect l="50179" r="28424" b="77164"/>
          <a:stretch>
            <a:fillRect/>
          </a:stretch>
        </p:blipFill>
        <p:spPr bwMode="auto">
          <a:xfrm>
            <a:off x="1579245" y="1328738"/>
            <a:ext cx="22002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7"/>
          <p:cNvSpPr txBox="1">
            <a:spLocks noChangeArrowheads="1"/>
          </p:cNvSpPr>
          <p:nvPr/>
        </p:nvSpPr>
        <p:spPr bwMode="auto">
          <a:xfrm>
            <a:off x="4648200" y="3559175"/>
            <a:ext cx="423672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es-CO" altLang="en-US" sz="2700" b="1" dirty="0">
                <a:solidFill>
                  <a:srgbClr val="000000"/>
                </a:solidFill>
                <a:latin typeface="Arial Narrow" panose="020B0606020202030204" pitchFamily="34" charset="0"/>
              </a:rPr>
              <a:t>Oportunidades de programas</a:t>
            </a:r>
          </a:p>
        </p:txBody>
      </p:sp>
      <p:sp>
        <p:nvSpPr>
          <p:cNvPr id="10246" name="TextBox 8"/>
          <p:cNvSpPr txBox="1">
            <a:spLocks noChangeArrowheads="1"/>
          </p:cNvSpPr>
          <p:nvPr/>
        </p:nvSpPr>
        <p:spPr bwMode="auto">
          <a:xfrm rot="-937844">
            <a:off x="4461951" y="4044304"/>
            <a:ext cx="90691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es-CO" altLang="en-US" sz="2900" b="1" i="1" dirty="0">
                <a:solidFill>
                  <a:srgbClr val="000000"/>
                </a:solidFill>
                <a:latin typeface="Arial Narrow" panose="020B0606020202030204" pitchFamily="34" charset="0"/>
              </a:rPr>
              <a:t>para</a:t>
            </a:r>
          </a:p>
        </p:txBody>
      </p:sp>
      <p:sp>
        <p:nvSpPr>
          <p:cNvPr id="10247" name="TextBox 9"/>
          <p:cNvSpPr txBox="1">
            <a:spLocks noChangeArrowheads="1"/>
          </p:cNvSpPr>
          <p:nvPr/>
        </p:nvSpPr>
        <p:spPr bwMode="auto">
          <a:xfrm>
            <a:off x="5349875" y="4000500"/>
            <a:ext cx="32993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es-CO" altLang="en-US" sz="2700" b="1" dirty="0">
                <a:solidFill>
                  <a:srgbClr val="EA0000"/>
                </a:solidFill>
                <a:latin typeface="Arial Narrow" panose="020B0606020202030204" pitchFamily="34" charset="0"/>
              </a:rPr>
              <a:t>estudiantes de </a:t>
            </a:r>
            <a:r>
              <a:rPr lang="es-CO" altLang="en-US" sz="2700" b="1" dirty="0" smtClean="0">
                <a:solidFill>
                  <a:srgbClr val="EA0000"/>
                </a:solidFill>
                <a:latin typeface="Arial Narrow" panose="020B0606020202030204" pitchFamily="34" charset="0"/>
              </a:rPr>
              <a:t>escuela</a:t>
            </a:r>
            <a:br>
              <a:rPr lang="es-CO" altLang="en-US" sz="2700" b="1" dirty="0" smtClean="0">
                <a:solidFill>
                  <a:srgbClr val="EA0000"/>
                </a:solidFill>
                <a:latin typeface="Arial Narrow" panose="020B0606020202030204" pitchFamily="34" charset="0"/>
              </a:rPr>
            </a:br>
            <a:r>
              <a:rPr lang="es-CO" altLang="en-US" sz="2700" b="1" dirty="0" smtClean="0">
                <a:solidFill>
                  <a:srgbClr val="EA0000"/>
                </a:solidFill>
                <a:latin typeface="Arial Narrow" panose="020B0606020202030204" pitchFamily="34" charset="0"/>
              </a:rPr>
              <a:t>preparatoria</a:t>
            </a:r>
            <a:endParaRPr lang="es-CO" altLang="en-US" sz="2700" b="1" dirty="0">
              <a:solidFill>
                <a:srgbClr val="EA0000"/>
              </a:solidFill>
              <a:latin typeface="Arial Narrow" panose="020B060602020203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572" y="63234"/>
            <a:ext cx="7132320" cy="925068"/>
          </a:xfrm>
        </p:spPr>
        <p:txBody>
          <a:bodyPr>
            <a:normAutofit/>
          </a:bodyPr>
          <a:lstStyle/>
          <a:p>
            <a:r>
              <a:rPr lang="es-CO" sz="3200" dirty="0">
                <a:latin typeface="Calibri" panose="020F0502020204030204" pitchFamily="34" charset="0"/>
              </a:rPr>
              <a:t>Siguientes pasos</a:t>
            </a:r>
          </a:p>
        </p:txBody>
      </p:sp>
      <p:sp>
        <p:nvSpPr>
          <p:cNvPr id="3" name="Content Placeholder 2"/>
          <p:cNvSpPr>
            <a:spLocks noGrp="1"/>
          </p:cNvSpPr>
          <p:nvPr>
            <p:ph idx="1"/>
          </p:nvPr>
        </p:nvSpPr>
        <p:spPr>
          <a:xfrm>
            <a:off x="658999" y="1079292"/>
            <a:ext cx="8342594" cy="5358983"/>
          </a:xfrm>
        </p:spPr>
        <p:txBody>
          <a:bodyPr>
            <a:normAutofit/>
          </a:bodyPr>
          <a:lstStyle/>
          <a:p>
            <a:r>
              <a:rPr lang="es-CO" sz="2000" dirty="0">
                <a:latin typeface="Calibri" panose="020F0502020204030204" pitchFamily="34" charset="0"/>
              </a:rPr>
              <a:t>Celebrar los logros de los estudiantes que hace la transición de nivel 1 a estar en cumplimiento para el camino universitario </a:t>
            </a:r>
          </a:p>
          <a:p>
            <a:r>
              <a:rPr lang="es-CO" sz="2000" dirty="0">
                <a:latin typeface="Calibri" panose="020F0502020204030204" pitchFamily="34" charset="0"/>
              </a:rPr>
              <a:t>Implementar estrategias que les proveen a los estudiantes que se gradúan con participación en actividades universitarias y para carreras ( como puede ser empleo durante el verano, programas de oficios en la educación para adultos, L.A College Promise) </a:t>
            </a:r>
          </a:p>
          <a:p>
            <a:r>
              <a:rPr lang="es-CO" sz="2000" dirty="0">
                <a:latin typeface="Calibri" panose="020F0502020204030204" pitchFamily="34" charset="0"/>
              </a:rPr>
              <a:t>Informe de final de año</a:t>
            </a:r>
          </a:p>
          <a:p>
            <a:pPr lvl="1"/>
            <a:r>
              <a:rPr lang="es-CO" sz="1800" dirty="0">
                <a:latin typeface="Calibri" panose="020F0502020204030204" pitchFamily="34" charset="0"/>
              </a:rPr>
              <a:t>Actualización sobre el progreso hacia la graduación de la cohorte de estudiantes (años de graduación, Distrito Local)</a:t>
            </a:r>
          </a:p>
          <a:p>
            <a:pPr lvl="1"/>
            <a:r>
              <a:rPr lang="es-CO" sz="1800" dirty="0">
                <a:latin typeface="Calibri" panose="020F0502020204030204" pitchFamily="34" charset="0"/>
              </a:rPr>
              <a:t>Continuar con el seguimiento de los estudiantes que han dejado la escuela</a:t>
            </a:r>
          </a:p>
          <a:p>
            <a:pPr lvl="1"/>
            <a:r>
              <a:rPr lang="es-CO" sz="1800" dirty="0">
                <a:latin typeface="Calibri" panose="020F0502020204030204" pitchFamily="34" charset="0"/>
              </a:rPr>
              <a:t>Acumulación de créditos académicos</a:t>
            </a:r>
          </a:p>
          <a:p>
            <a:pPr lvl="1"/>
            <a:r>
              <a:rPr lang="es-CO" sz="1800" dirty="0">
                <a:latin typeface="Calibri" panose="020F0502020204030204" pitchFamily="34" charset="0"/>
              </a:rPr>
              <a:t>Asistencia </a:t>
            </a:r>
          </a:p>
          <a:p>
            <a:pPr lvl="1"/>
            <a:r>
              <a:rPr lang="es-CO" sz="1800" dirty="0">
                <a:latin typeface="Calibri" panose="020F0502020204030204" pitchFamily="34" charset="0"/>
              </a:rPr>
              <a:t>Historias estudiantiles </a:t>
            </a:r>
          </a:p>
          <a:p>
            <a:pPr lvl="1"/>
            <a:r>
              <a:rPr lang="es-CO" sz="1800" dirty="0">
                <a:latin typeface="Calibri" panose="020F0502020204030204" pitchFamily="34" charset="0"/>
              </a:rPr>
              <a:t>Logros escolares </a:t>
            </a:r>
          </a:p>
          <a:p>
            <a:pPr lvl="1"/>
            <a:r>
              <a:rPr lang="es-CO" sz="1800" dirty="0">
                <a:latin typeface="Calibri" panose="020F0502020204030204" pitchFamily="34" charset="0"/>
              </a:rPr>
              <a:t>Escuelas que demuestran poca o sin mejora </a:t>
            </a:r>
          </a:p>
          <a:p>
            <a:endParaRPr lang="es-CO" dirty="0"/>
          </a:p>
        </p:txBody>
      </p:sp>
      <p:sp>
        <p:nvSpPr>
          <p:cNvPr id="4" name="Footer Placeholder 3"/>
          <p:cNvSpPr>
            <a:spLocks noGrp="1"/>
          </p:cNvSpPr>
          <p:nvPr>
            <p:ph type="ftr" sz="quarter" idx="11"/>
          </p:nvPr>
        </p:nvSpPr>
        <p:spPr/>
        <p:txBody>
          <a:bodyPr/>
          <a:lstStyle/>
          <a:p>
            <a:r>
              <a:rPr lang="es-CO">
                <a:ln w="0"/>
                <a:solidFill>
                  <a:schemeClr val="accent1"/>
                </a:solidFill>
                <a:effectLst>
                  <a:outerShdw blurRad="38100" dist="25400" dir="5400000" algn="ctr" rotWithShape="0">
                    <a:srgbClr val="6E747A">
                      <a:alpha val="43000"/>
                    </a:srgbClr>
                  </a:outerShdw>
                </a:effectLst>
              </a:rPr>
              <a:t>Programa Diploma A-G </a:t>
            </a:r>
          </a:p>
          <a:p>
            <a:endParaRPr lang="es-CO" dirty="0"/>
          </a:p>
        </p:txBody>
      </p:sp>
    </p:spTree>
    <p:extLst>
      <p:ext uri="{BB962C8B-B14F-4D97-AF65-F5344CB8AC3E}">
        <p14:creationId xmlns:p14="http://schemas.microsoft.com/office/powerpoint/2010/main" val="3384823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1158784"/>
            <a:ext cx="7132320" cy="2480855"/>
          </a:xfrm>
        </p:spPr>
        <p:txBody>
          <a:bodyPr>
            <a:normAutofit/>
          </a:bodyPr>
          <a:lstStyle/>
          <a:p>
            <a:pPr algn="ctr"/>
            <a:r>
              <a:rPr lang="es-CO" sz="7200" dirty="0">
                <a:latin typeface="Calibri" panose="020F0502020204030204" pitchFamily="34" charset="0"/>
              </a:rPr>
              <a:t>¡Gracias!</a:t>
            </a:r>
          </a:p>
        </p:txBody>
      </p:sp>
      <p:sp>
        <p:nvSpPr>
          <p:cNvPr id="3" name="Footer Placeholder 2"/>
          <p:cNvSpPr>
            <a:spLocks noGrp="1"/>
          </p:cNvSpPr>
          <p:nvPr>
            <p:ph type="ftr" sz="quarter" idx="11"/>
          </p:nvPr>
        </p:nvSpPr>
        <p:spPr/>
        <p:txBody>
          <a:bodyPr/>
          <a:lstStyle/>
          <a:p>
            <a:r>
              <a:rPr lang="es-CO">
                <a:ln w="0"/>
                <a:solidFill>
                  <a:schemeClr val="accent1"/>
                </a:solidFill>
                <a:effectLst>
                  <a:outerShdw blurRad="38100" dist="25400" dir="5400000" algn="ctr" rotWithShape="0">
                    <a:srgbClr val="6E747A">
                      <a:alpha val="43000"/>
                    </a:srgbClr>
                  </a:outerShdw>
                </a:effectLst>
              </a:rPr>
              <a:t>Programa Diploma A-G </a:t>
            </a:r>
          </a:p>
          <a:p>
            <a:endParaRPr lang="es-CO" dirty="0"/>
          </a:p>
        </p:txBody>
      </p:sp>
    </p:spTree>
    <p:extLst>
      <p:ext uri="{BB962C8B-B14F-4D97-AF65-F5344CB8AC3E}">
        <p14:creationId xmlns:p14="http://schemas.microsoft.com/office/powerpoint/2010/main" val="176205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429" y="496887"/>
            <a:ext cx="7886700" cy="850900"/>
          </a:xfrm>
        </p:spPr>
        <p:txBody>
          <a:bodyPr rtlCol="0">
            <a:noAutofit/>
          </a:bodyPr>
          <a:lstStyle/>
          <a:p>
            <a:pPr eaLnBrk="1" fontAlgn="auto" hangingPunct="1">
              <a:spcAft>
                <a:spcPts val="0"/>
              </a:spcAft>
              <a:defRPr/>
            </a:pPr>
            <a:r>
              <a:rPr lang="es-CO" sz="3200" b="1" dirty="0"/>
              <a:t>Medios tradicionales para la recuperación de créditos académicos</a:t>
            </a:r>
          </a:p>
        </p:txBody>
      </p:sp>
      <p:sp>
        <p:nvSpPr>
          <p:cNvPr id="5" name="Content Placeholder 4"/>
          <p:cNvSpPr>
            <a:spLocks noGrp="1"/>
          </p:cNvSpPr>
          <p:nvPr>
            <p:ph idx="1"/>
          </p:nvPr>
        </p:nvSpPr>
        <p:spPr>
          <a:xfrm>
            <a:off x="448468" y="1347787"/>
            <a:ext cx="8247063" cy="5357813"/>
          </a:xfrm>
        </p:spPr>
        <p:txBody>
          <a:bodyPr rtlCol="0">
            <a:normAutofit lnSpcReduction="10000"/>
          </a:bodyPr>
          <a:lstStyle/>
          <a:p>
            <a:pPr marL="0" lvl="3" indent="0" eaLnBrk="1" fontAlgn="auto" hangingPunct="1">
              <a:spcBef>
                <a:spcPts val="1000"/>
              </a:spcBef>
              <a:spcAft>
                <a:spcPts val="0"/>
              </a:spcAft>
              <a:buFont typeface="Arial" panose="020B0604020202020204" pitchFamily="34" charset="0"/>
              <a:buNone/>
              <a:defRPr/>
            </a:pPr>
            <a:r>
              <a:rPr lang="es-CO" b="1" dirty="0"/>
              <a:t> </a:t>
            </a:r>
            <a:r>
              <a:rPr lang="es-CO" sz="2800" b="1" dirty="0">
                <a:solidFill>
                  <a:srgbClr val="7EC234"/>
                </a:solidFill>
              </a:rPr>
              <a:t>Auxiliares</a:t>
            </a:r>
            <a:endParaRPr lang="es-CO" sz="2800" b="1" dirty="0"/>
          </a:p>
          <a:p>
            <a:pPr marL="685800" lvl="4" eaLnBrk="1" fontAlgn="auto" hangingPunct="1">
              <a:spcBef>
                <a:spcPts val="1000"/>
              </a:spcBef>
              <a:spcAft>
                <a:spcPts val="0"/>
              </a:spcAft>
              <a:defRPr/>
            </a:pPr>
            <a:r>
              <a:rPr lang="es-CO" sz="2400" dirty="0"/>
              <a:t>Oportunidades durante el día escolar para que los estudiantes realicen de nuevo un curso que reprobaron </a:t>
            </a:r>
          </a:p>
          <a:p>
            <a:pPr marL="685800" lvl="4" eaLnBrk="1" fontAlgn="auto" hangingPunct="1">
              <a:spcBef>
                <a:spcPts val="1000"/>
              </a:spcBef>
              <a:spcAft>
                <a:spcPts val="0"/>
              </a:spcAft>
              <a:defRPr/>
            </a:pPr>
            <a:r>
              <a:rPr lang="es-CO" sz="2400" dirty="0"/>
              <a:t>Aproximadamente 138 cursos auxiliares se ofrecen en este momento por todo el distrito para la recuperación de créditos académicos </a:t>
            </a:r>
          </a:p>
          <a:p>
            <a:pPr marL="0" indent="0" eaLnBrk="1" fontAlgn="auto" hangingPunct="1">
              <a:spcAft>
                <a:spcPts val="0"/>
              </a:spcAft>
              <a:buFont typeface="Arial" panose="020B0604020202020204" pitchFamily="34" charset="0"/>
              <a:buNone/>
              <a:defRPr/>
            </a:pPr>
            <a:endParaRPr lang="es-CO" dirty="0"/>
          </a:p>
          <a:p>
            <a:pPr marL="0" indent="0" eaLnBrk="1" fontAlgn="auto" hangingPunct="1">
              <a:spcAft>
                <a:spcPts val="0"/>
              </a:spcAft>
              <a:buFont typeface="Arial" panose="020B0604020202020204" pitchFamily="34" charset="0"/>
              <a:buNone/>
              <a:defRPr/>
            </a:pPr>
            <a:r>
              <a:rPr lang="es-CO" b="1" dirty="0">
                <a:solidFill>
                  <a:srgbClr val="005ADE"/>
                </a:solidFill>
              </a:rPr>
              <a:t>Estudio independiente </a:t>
            </a:r>
          </a:p>
          <a:p>
            <a:pPr lvl="1" eaLnBrk="1" fontAlgn="auto" hangingPunct="1">
              <a:spcAft>
                <a:spcPts val="0"/>
              </a:spcAft>
              <a:defRPr/>
            </a:pPr>
            <a:r>
              <a:rPr lang="es-CO" dirty="0" smtClean="0"/>
              <a:t>Provee flexibilidad para que los estudiantes recuperen los créditos académicos que no adquirieron</a:t>
            </a:r>
          </a:p>
          <a:p>
            <a:pPr lvl="1" eaLnBrk="1" fontAlgn="auto" hangingPunct="1">
              <a:spcAft>
                <a:spcPts val="0"/>
              </a:spcAft>
              <a:defRPr/>
            </a:pPr>
            <a:r>
              <a:rPr lang="es-CO" dirty="0" smtClean="0"/>
              <a:t>Cada estudiantes entra en un acuerdo personalizado en su escuela con el maestro de la materias, en el que se especifica los trabajos y evaluaciones que se requieren, las expectativas y el marco de tiempo para completar el curso</a:t>
            </a:r>
          </a:p>
          <a:p>
            <a:pPr eaLnBrk="1" fontAlgn="auto" hangingPunct="1">
              <a:spcAft>
                <a:spcPts val="0"/>
              </a:spcAft>
              <a:defRPr/>
            </a:pPr>
            <a:endParaRPr lang="es-CO" dirty="0"/>
          </a:p>
        </p:txBody>
      </p:sp>
      <p:sp>
        <p:nvSpPr>
          <p:cNvPr id="11" name="Rectangle 10"/>
          <p:cNvSpPr/>
          <p:nvPr/>
        </p:nvSpPr>
        <p:spPr>
          <a:xfrm>
            <a:off x="0" y="0"/>
            <a:ext cx="9144000" cy="304800"/>
          </a:xfrm>
          <a:prstGeom prst="rect">
            <a:avLst/>
          </a:prstGeom>
          <a:solidFill>
            <a:srgbClr val="3864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1"/>
          <p:cNvSpPr/>
          <p:nvPr/>
        </p:nvSpPr>
        <p:spPr>
          <a:xfrm>
            <a:off x="0" y="6705600"/>
            <a:ext cx="9144000" cy="177800"/>
          </a:xfrm>
          <a:prstGeom prst="rect">
            <a:avLst/>
          </a:prstGeom>
          <a:solidFill>
            <a:srgbClr val="9AB4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250825"/>
            <a:ext cx="8559800" cy="1006475"/>
          </a:xfrm>
        </p:spPr>
        <p:txBody>
          <a:bodyPr rtlCol="0">
            <a:normAutofit fontScale="90000"/>
          </a:bodyPr>
          <a:lstStyle/>
          <a:p>
            <a:pPr eaLnBrk="1" fontAlgn="auto" hangingPunct="1">
              <a:spcAft>
                <a:spcPts val="0"/>
              </a:spcAft>
              <a:defRPr/>
            </a:pPr>
            <a:r>
              <a:rPr lang="es-CO" sz="3600" b="1" dirty="0"/>
              <a:t>Oportunidades de aprendizaje digital</a:t>
            </a:r>
            <a:r>
              <a:rPr dirty="0"/>
              <a:t/>
            </a:r>
            <a:br>
              <a:rPr dirty="0"/>
            </a:br>
            <a:r>
              <a:rPr lang="es-CO" sz="3600" b="1" dirty="0" smtClean="0"/>
              <a:t>se </a:t>
            </a:r>
            <a:r>
              <a:rPr lang="es-CO" sz="3600" b="1" dirty="0"/>
              <a:t>basa en aprendizaje según el dominio...</a:t>
            </a:r>
          </a:p>
        </p:txBody>
      </p:sp>
      <p:sp>
        <p:nvSpPr>
          <p:cNvPr id="3" name="Content Placeholder 2"/>
          <p:cNvSpPr>
            <a:spLocks noGrp="1"/>
          </p:cNvSpPr>
          <p:nvPr>
            <p:ph idx="1"/>
          </p:nvPr>
        </p:nvSpPr>
        <p:spPr>
          <a:xfrm>
            <a:off x="292100" y="1257300"/>
            <a:ext cx="8851900" cy="5597525"/>
          </a:xfrm>
        </p:spPr>
        <p:txBody>
          <a:bodyPr rtlCol="0">
            <a:normAutofit lnSpcReduction="10000"/>
          </a:bodyPr>
          <a:lstStyle/>
          <a:p>
            <a:pPr marL="0" lvl="1" indent="0" eaLnBrk="1" fontAlgn="auto" hangingPunct="1">
              <a:spcBef>
                <a:spcPts val="1000"/>
              </a:spcBef>
              <a:spcAft>
                <a:spcPts val="0"/>
              </a:spcAft>
              <a:buFont typeface="Arial" panose="020B0604020202020204" pitchFamily="34" charset="0"/>
              <a:buNone/>
              <a:defRPr/>
            </a:pPr>
            <a:r>
              <a:rPr lang="es-CO" sz="2200" dirty="0"/>
              <a:t>Los estudiantes realizan los cursos por Internet según su ritmo a medida que demuestran el dominio de los materiales y se enfoca en los conceptos que necesitan instrucción adicional. El marco de tiempo que se recomienda para estos cursos es 12 semanas. </a:t>
            </a:r>
          </a:p>
          <a:p>
            <a:pPr marL="0" indent="0" eaLnBrk="1" fontAlgn="auto" hangingPunct="1">
              <a:spcAft>
                <a:spcPts val="0"/>
              </a:spcAft>
              <a:buFont typeface="Arial" panose="020B0604020202020204" pitchFamily="34" charset="0"/>
              <a:buNone/>
              <a:defRPr/>
            </a:pPr>
            <a:endParaRPr lang="es-CO" sz="600" b="1" dirty="0">
              <a:solidFill>
                <a:srgbClr val="7EC234"/>
              </a:solidFill>
            </a:endParaRPr>
          </a:p>
          <a:p>
            <a:pPr marL="0" indent="0" eaLnBrk="1" fontAlgn="auto" hangingPunct="1">
              <a:spcAft>
                <a:spcPts val="0"/>
              </a:spcAft>
              <a:buFont typeface="Arial" panose="020B0604020202020204" pitchFamily="34" charset="0"/>
              <a:buNone/>
              <a:defRPr/>
            </a:pPr>
            <a:r>
              <a:rPr lang="es-CO" b="1" dirty="0">
                <a:solidFill>
                  <a:srgbClr val="7EC234"/>
                </a:solidFill>
              </a:rPr>
              <a:t>Modelo de aprendizaje semipresencial o </a:t>
            </a:r>
            <a:r>
              <a:rPr lang="es-CO" b="1" i="1" dirty="0">
                <a:solidFill>
                  <a:srgbClr val="7EC234"/>
                </a:solidFill>
              </a:rPr>
              <a:t>Blended Learning</a:t>
            </a:r>
            <a:r>
              <a:rPr lang="es-CO" b="1" dirty="0">
                <a:solidFill>
                  <a:srgbClr val="7EC234"/>
                </a:solidFill>
              </a:rPr>
              <a:t> </a:t>
            </a:r>
          </a:p>
          <a:p>
            <a:pPr lvl="1" eaLnBrk="1" fontAlgn="auto" hangingPunct="1">
              <a:spcAft>
                <a:spcPts val="0"/>
              </a:spcAft>
              <a:defRPr/>
            </a:pPr>
            <a:r>
              <a:rPr lang="es-CO" sz="2200" dirty="0"/>
              <a:t>Las escuelas proveen un maestro con autorización en la materia específica para apoyar a los estudiantes con el plan de estudio</a:t>
            </a:r>
          </a:p>
          <a:p>
            <a:pPr lvl="1" eaLnBrk="1" fontAlgn="auto" hangingPunct="1">
              <a:spcAft>
                <a:spcPts val="0"/>
              </a:spcAft>
              <a:defRPr/>
            </a:pPr>
            <a:r>
              <a:rPr lang="es-CO" sz="2200" dirty="0"/>
              <a:t>Un coordinador/consejero del plantel escolar tiene la responsabilidad de apoyar a los estudiantes y supervisar la implementación del programa en el plantel escolar</a:t>
            </a:r>
          </a:p>
          <a:p>
            <a:pPr marL="0" lvl="1" indent="0" eaLnBrk="1" fontAlgn="auto" hangingPunct="1">
              <a:spcBef>
                <a:spcPts val="1000"/>
              </a:spcBef>
              <a:spcAft>
                <a:spcPts val="0"/>
              </a:spcAft>
              <a:buFont typeface="Arial" panose="020B0604020202020204" pitchFamily="34" charset="0"/>
              <a:buNone/>
              <a:defRPr/>
            </a:pPr>
            <a:endParaRPr lang="es-CO" sz="600" b="1" dirty="0">
              <a:solidFill>
                <a:srgbClr val="005ADE"/>
              </a:solidFill>
            </a:endParaRPr>
          </a:p>
          <a:p>
            <a:pPr marL="0" lvl="1" indent="0" eaLnBrk="1" fontAlgn="auto" hangingPunct="1">
              <a:spcBef>
                <a:spcPts val="1000"/>
              </a:spcBef>
              <a:spcAft>
                <a:spcPts val="0"/>
              </a:spcAft>
              <a:buFont typeface="Arial" panose="020B0604020202020204" pitchFamily="34" charset="0"/>
              <a:buNone/>
              <a:defRPr/>
            </a:pPr>
            <a:r>
              <a:rPr lang="es-CO" sz="2800" b="1" dirty="0">
                <a:solidFill>
                  <a:srgbClr val="005ADE"/>
                </a:solidFill>
              </a:rPr>
              <a:t>Modelo virtual de aprendizaje </a:t>
            </a:r>
          </a:p>
          <a:p>
            <a:pPr marL="685800" lvl="2" eaLnBrk="1" fontAlgn="auto" hangingPunct="1">
              <a:spcBef>
                <a:spcPts val="1000"/>
              </a:spcBef>
              <a:spcAft>
                <a:spcPts val="0"/>
              </a:spcAft>
              <a:defRPr/>
            </a:pPr>
            <a:r>
              <a:rPr lang="es-CO" sz="2200" dirty="0"/>
              <a:t>Se provee un maestro para la plataforma por Internet</a:t>
            </a:r>
          </a:p>
          <a:p>
            <a:pPr marL="685800" lvl="2" eaLnBrk="1" fontAlgn="auto" hangingPunct="1">
              <a:spcBef>
                <a:spcPts val="1000"/>
              </a:spcBef>
              <a:spcAft>
                <a:spcPts val="0"/>
              </a:spcAft>
              <a:defRPr/>
            </a:pPr>
            <a:r>
              <a:rPr lang="es-CO" sz="2200" dirty="0"/>
              <a:t>Los planteles escolares proveen un mentor para que cada estudiante supervise el progreso en calidad de persona de enlace entre la escuela y el programa</a:t>
            </a:r>
          </a:p>
          <a:p>
            <a:pPr marL="457200" lvl="1" indent="0" eaLnBrk="1" fontAlgn="auto" hangingPunct="1">
              <a:spcAft>
                <a:spcPts val="0"/>
              </a:spcAft>
              <a:buFont typeface="Arial" panose="020B0604020202020204" pitchFamily="34" charset="0"/>
              <a:buNone/>
              <a:defRPr/>
            </a:pPr>
            <a:endParaRPr lang="es-CO" dirty="0"/>
          </a:p>
        </p:txBody>
      </p:sp>
      <p:sp>
        <p:nvSpPr>
          <p:cNvPr id="9" name="Rectangle 8"/>
          <p:cNvSpPr/>
          <p:nvPr/>
        </p:nvSpPr>
        <p:spPr>
          <a:xfrm>
            <a:off x="0" y="0"/>
            <a:ext cx="9144000" cy="304800"/>
          </a:xfrm>
          <a:prstGeom prst="rect">
            <a:avLst/>
          </a:prstGeom>
          <a:solidFill>
            <a:srgbClr val="3864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p:cNvSpPr/>
          <p:nvPr/>
        </p:nvSpPr>
        <p:spPr>
          <a:xfrm>
            <a:off x="0" y="6705600"/>
            <a:ext cx="9144000" cy="177800"/>
          </a:xfrm>
          <a:prstGeom prst="rect">
            <a:avLst/>
          </a:prstGeom>
          <a:solidFill>
            <a:srgbClr val="9AB4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79400" y="390525"/>
            <a:ext cx="8534400" cy="701675"/>
          </a:xfrm>
        </p:spPr>
        <p:txBody>
          <a:bodyPr/>
          <a:lstStyle/>
          <a:p>
            <a:pPr eaLnBrk="1" hangingPunct="1"/>
            <a:r>
              <a:rPr lang="es-CO" altLang="en-US" sz="3600" b="1" dirty="0">
                <a:solidFill>
                  <a:srgbClr val="E20000"/>
                </a:solidFill>
              </a:rPr>
              <a:t>Nuevos programa a prueba para recuperación de créditos académicos</a:t>
            </a:r>
          </a:p>
        </p:txBody>
      </p:sp>
      <p:sp>
        <p:nvSpPr>
          <p:cNvPr id="3" name="Content Placeholder 2"/>
          <p:cNvSpPr>
            <a:spLocks noGrp="1"/>
          </p:cNvSpPr>
          <p:nvPr>
            <p:ph idx="1"/>
          </p:nvPr>
        </p:nvSpPr>
        <p:spPr>
          <a:xfrm>
            <a:off x="622300" y="1358900"/>
            <a:ext cx="7823200" cy="4818063"/>
          </a:xfrm>
        </p:spPr>
        <p:txBody>
          <a:bodyPr rtlCol="0">
            <a:normAutofit lnSpcReduction="10000"/>
          </a:bodyPr>
          <a:lstStyle/>
          <a:p>
            <a:pPr eaLnBrk="1" fontAlgn="auto" hangingPunct="1">
              <a:spcAft>
                <a:spcPts val="0"/>
              </a:spcAft>
              <a:defRPr/>
            </a:pPr>
            <a:r>
              <a:rPr lang="es-CO" dirty="0" smtClean="0"/>
              <a:t>Fue resultado de las discusiones de desempeño de 2015 que incluyó a todos los distritos locales </a:t>
            </a:r>
          </a:p>
          <a:p>
            <a:pPr marL="0" indent="0" eaLnBrk="1" fontAlgn="auto" hangingPunct="1">
              <a:spcAft>
                <a:spcPts val="0"/>
              </a:spcAft>
              <a:buFont typeface="Arial" panose="020B0604020202020204" pitchFamily="34" charset="0"/>
              <a:buNone/>
              <a:defRPr/>
            </a:pPr>
            <a:endParaRPr lang="es-CO" dirty="0"/>
          </a:p>
          <a:p>
            <a:pPr eaLnBrk="1" fontAlgn="auto" hangingPunct="1">
              <a:spcAft>
                <a:spcPts val="0"/>
              </a:spcAft>
              <a:defRPr/>
            </a:pPr>
            <a:r>
              <a:rPr lang="es-CO" dirty="0" smtClean="0"/>
              <a:t>Cada uno fue diseñado dentro de LAUSD como una nueva manera de pensar en la mejor manera para apoyar a nuestros estudiantes que necesitan la recuperación de créditos </a:t>
            </a:r>
          </a:p>
          <a:p>
            <a:pPr marL="0" indent="0" eaLnBrk="1" fontAlgn="auto" hangingPunct="1">
              <a:spcAft>
                <a:spcPts val="0"/>
              </a:spcAft>
              <a:buFont typeface="Arial" panose="020B0604020202020204" pitchFamily="34" charset="0"/>
              <a:buNone/>
              <a:defRPr/>
            </a:pPr>
            <a:endParaRPr lang="es-CO" dirty="0"/>
          </a:p>
          <a:p>
            <a:pPr eaLnBrk="1" fontAlgn="auto" hangingPunct="1">
              <a:spcAft>
                <a:spcPts val="0"/>
              </a:spcAft>
              <a:defRPr/>
            </a:pPr>
            <a:r>
              <a:rPr lang="es-CO" dirty="0" smtClean="0"/>
              <a:t>Estos programas actualmente utilizan existentes recursos del distrito, incluyendo personal, materiales del plan de estudio y tecnología</a:t>
            </a:r>
          </a:p>
          <a:p>
            <a:pPr eaLnBrk="1" fontAlgn="auto" hangingPunct="1">
              <a:spcAft>
                <a:spcPts val="0"/>
              </a:spcAft>
              <a:defRPr/>
            </a:pPr>
            <a:endParaRPr lang="es-CO" dirty="0"/>
          </a:p>
        </p:txBody>
      </p:sp>
      <p:sp>
        <p:nvSpPr>
          <p:cNvPr id="9" name="Rectangle 8"/>
          <p:cNvSpPr/>
          <p:nvPr/>
        </p:nvSpPr>
        <p:spPr>
          <a:xfrm>
            <a:off x="0" y="0"/>
            <a:ext cx="9144000" cy="304800"/>
          </a:xfrm>
          <a:prstGeom prst="rect">
            <a:avLst/>
          </a:prstGeom>
          <a:solidFill>
            <a:srgbClr val="3864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p:cNvSpPr/>
          <p:nvPr/>
        </p:nvSpPr>
        <p:spPr>
          <a:xfrm>
            <a:off x="0" y="6705600"/>
            <a:ext cx="9144000" cy="177800"/>
          </a:xfrm>
          <a:prstGeom prst="rect">
            <a:avLst/>
          </a:prstGeom>
          <a:solidFill>
            <a:srgbClr val="9AB4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41300" y="233363"/>
            <a:ext cx="8902700" cy="1325562"/>
          </a:xfrm>
        </p:spPr>
        <p:txBody>
          <a:bodyPr>
            <a:noAutofit/>
          </a:bodyPr>
          <a:lstStyle/>
          <a:p>
            <a:pPr eaLnBrk="1" hangingPunct="1"/>
            <a:r>
              <a:rPr lang="es-CO" altLang="en-US" sz="2400" b="1" dirty="0">
                <a:solidFill>
                  <a:srgbClr val="0000CC"/>
                </a:solidFill>
              </a:rPr>
              <a:t>PASS</a:t>
            </a:r>
            <a:r>
              <a:rPr sz="3200" dirty="0"/>
              <a:t/>
            </a:r>
            <a:br>
              <a:rPr sz="3200" dirty="0"/>
            </a:br>
            <a:r>
              <a:rPr lang="es-CO" altLang="en-US" sz="2400" b="1" dirty="0">
                <a:solidFill>
                  <a:srgbClr val="0000CC"/>
                </a:solidFill>
              </a:rPr>
              <a:t>(Siglas en inglés para </a:t>
            </a:r>
            <a:r>
              <a:rPr lang="es-CO" altLang="en-US" sz="2400" b="1" i="1" dirty="0">
                <a:solidFill>
                  <a:srgbClr val="0000CC"/>
                </a:solidFill>
              </a:rPr>
              <a:t>Performance </a:t>
            </a:r>
            <a:r>
              <a:rPr lang="es-CO" altLang="en-US" sz="2400" b="1" i="1" dirty="0" err="1">
                <a:solidFill>
                  <a:srgbClr val="0000CC"/>
                </a:solidFill>
              </a:rPr>
              <a:t>Assessment</a:t>
            </a:r>
            <a:r>
              <a:rPr lang="es-CO" altLang="en-US" sz="2400" b="1" i="1" dirty="0">
                <a:solidFill>
                  <a:srgbClr val="0000CC"/>
                </a:solidFill>
              </a:rPr>
              <a:t> </a:t>
            </a:r>
            <a:r>
              <a:rPr lang="es-CO" altLang="en-US" sz="2400" b="1" i="1" dirty="0" err="1">
                <a:solidFill>
                  <a:srgbClr val="0000CC"/>
                </a:solidFill>
              </a:rPr>
              <a:t>Student</a:t>
            </a:r>
            <a:r>
              <a:rPr lang="es-CO" altLang="en-US" sz="2400" b="1" i="1" dirty="0">
                <a:solidFill>
                  <a:srgbClr val="0000CC"/>
                </a:solidFill>
              </a:rPr>
              <a:t> Support</a:t>
            </a:r>
            <a:r>
              <a:rPr lang="es-CO" altLang="en-US" sz="2400" b="1" dirty="0">
                <a:solidFill>
                  <a:srgbClr val="0000CC"/>
                </a:solidFill>
              </a:rPr>
              <a:t> o Apoyo Estudiantil para las Evaluaciones de Desempeño) </a:t>
            </a:r>
          </a:p>
        </p:txBody>
      </p:sp>
      <p:sp>
        <p:nvSpPr>
          <p:cNvPr id="3" name="Content Placeholder 2"/>
          <p:cNvSpPr>
            <a:spLocks noGrp="1"/>
          </p:cNvSpPr>
          <p:nvPr>
            <p:ph idx="1"/>
          </p:nvPr>
        </p:nvSpPr>
        <p:spPr>
          <a:xfrm>
            <a:off x="647700" y="1487488"/>
            <a:ext cx="7867650" cy="5194300"/>
          </a:xfrm>
        </p:spPr>
        <p:txBody>
          <a:bodyPr rtlCol="0">
            <a:normAutofit lnSpcReduction="10000"/>
          </a:bodyPr>
          <a:lstStyle/>
          <a:p>
            <a:pPr eaLnBrk="1" fontAlgn="auto" hangingPunct="1">
              <a:spcAft>
                <a:spcPts val="0"/>
              </a:spcAft>
              <a:defRPr/>
            </a:pPr>
            <a:r>
              <a:rPr lang="es-CO" sz="2400" dirty="0"/>
              <a:t>Un programa modular que atiende las necesidad de los estudiantes quienes reprobaron los cursos de  Álgebra 1, Álgebra 2, Geometría, Lengua y Literatura del 9.</a:t>
            </a:r>
            <a:r>
              <a:rPr lang="es-CO" sz="2400" baseline="30000" dirty="0"/>
              <a:t>o</a:t>
            </a:r>
            <a:r>
              <a:rPr lang="es-CO" sz="2400" dirty="0"/>
              <a:t> grado, y/o Lengua y Literatura de 10.</a:t>
            </a:r>
            <a:r>
              <a:rPr lang="es-CO" sz="2400" baseline="30000" dirty="0"/>
              <a:t>o</a:t>
            </a:r>
            <a:r>
              <a:rPr lang="es-CO" sz="2400" dirty="0"/>
              <a:t> grado </a:t>
            </a:r>
          </a:p>
          <a:p>
            <a:pPr marL="0" indent="0" eaLnBrk="1" fontAlgn="auto" hangingPunct="1">
              <a:spcAft>
                <a:spcPts val="0"/>
              </a:spcAft>
              <a:buFont typeface="Arial" panose="020B0604020202020204" pitchFamily="34" charset="0"/>
              <a:buNone/>
              <a:defRPr/>
            </a:pPr>
            <a:endParaRPr lang="es-CO" sz="600" dirty="0"/>
          </a:p>
          <a:p>
            <a:pPr eaLnBrk="1" fontAlgn="auto" hangingPunct="1">
              <a:spcAft>
                <a:spcPts val="0"/>
              </a:spcAft>
              <a:defRPr/>
            </a:pPr>
            <a:r>
              <a:rPr lang="es-CO" sz="2400" dirty="0"/>
              <a:t>No hay requisito para que el estudiante esté sentado en la clase</a:t>
            </a:r>
          </a:p>
          <a:p>
            <a:pPr marL="0" indent="0" eaLnBrk="1" fontAlgn="auto" hangingPunct="1">
              <a:spcAft>
                <a:spcPts val="0"/>
              </a:spcAft>
              <a:buFont typeface="Arial" panose="020B0604020202020204" pitchFamily="34" charset="0"/>
              <a:buNone/>
              <a:defRPr/>
            </a:pPr>
            <a:endParaRPr lang="es-CO" sz="600" dirty="0"/>
          </a:p>
          <a:p>
            <a:pPr eaLnBrk="1" fontAlgn="auto" hangingPunct="1">
              <a:spcAft>
                <a:spcPts val="0"/>
              </a:spcAft>
              <a:defRPr/>
            </a:pPr>
            <a:r>
              <a:rPr lang="es-CO" sz="2400" dirty="0"/>
              <a:t>Los estudiantes realizan cada módulo según su ritmo a medida que demuestran su dominio y se les provee instrucción diferenciada incluyendo componentes de tecnología en relación a conceptos que requieren instrucción más a fondo</a:t>
            </a:r>
          </a:p>
          <a:p>
            <a:pPr marL="0" indent="0" eaLnBrk="1" fontAlgn="auto" hangingPunct="1">
              <a:spcAft>
                <a:spcPts val="0"/>
              </a:spcAft>
              <a:buFont typeface="Arial" panose="020B0604020202020204" pitchFamily="34" charset="0"/>
              <a:buNone/>
              <a:defRPr/>
            </a:pPr>
            <a:endParaRPr lang="es-CO" sz="600" dirty="0"/>
          </a:p>
          <a:p>
            <a:pPr eaLnBrk="1" fontAlgn="auto" hangingPunct="1">
              <a:spcAft>
                <a:spcPts val="0"/>
              </a:spcAft>
              <a:defRPr/>
            </a:pPr>
            <a:r>
              <a:rPr lang="es-CO" sz="2400" dirty="0"/>
              <a:t>Una vez que los estudiantes demuestran dominio en cada uno de los módulos, ellos reciben una calificación </a:t>
            </a:r>
            <a:r>
              <a:rPr lang="es-CO" sz="2400" dirty="0" smtClean="0"/>
              <a:t>aprobatoria </a:t>
            </a:r>
            <a:r>
              <a:rPr lang="es-CO" sz="2400" dirty="0"/>
              <a:t>y recuperan los crédito que les hacen falta </a:t>
            </a:r>
          </a:p>
          <a:p>
            <a:pPr marL="0" indent="0" eaLnBrk="1" fontAlgn="auto" hangingPunct="1">
              <a:spcAft>
                <a:spcPts val="0"/>
              </a:spcAft>
              <a:buFont typeface="Arial" panose="020B0604020202020204" pitchFamily="34" charset="0"/>
              <a:buNone/>
              <a:defRPr/>
            </a:pPr>
            <a:endParaRPr lang="es-CO" sz="600" dirty="0"/>
          </a:p>
          <a:p>
            <a:pPr eaLnBrk="1" fontAlgn="auto" hangingPunct="1">
              <a:spcAft>
                <a:spcPts val="0"/>
              </a:spcAft>
              <a:defRPr/>
            </a:pPr>
            <a:endParaRPr lang="es-CO" dirty="0"/>
          </a:p>
        </p:txBody>
      </p:sp>
      <p:sp>
        <p:nvSpPr>
          <p:cNvPr id="9" name="Rectangle 8"/>
          <p:cNvSpPr/>
          <p:nvPr/>
        </p:nvSpPr>
        <p:spPr>
          <a:xfrm>
            <a:off x="0" y="0"/>
            <a:ext cx="9144000" cy="304800"/>
          </a:xfrm>
          <a:prstGeom prst="rect">
            <a:avLst/>
          </a:prstGeom>
          <a:solidFill>
            <a:srgbClr val="3864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p:cNvSpPr/>
          <p:nvPr/>
        </p:nvSpPr>
        <p:spPr>
          <a:xfrm>
            <a:off x="0" y="6705600"/>
            <a:ext cx="9144000" cy="177800"/>
          </a:xfrm>
          <a:prstGeom prst="rect">
            <a:avLst/>
          </a:prstGeom>
          <a:solidFill>
            <a:srgbClr val="9AB4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Graduation Progress V5 [Compatibility Mode]" id="{A29EF953-35E6-47D0-8EDE-DDDEE55778DB}" vid="{205057FC-2676-452E-981E-AB0EE644B54B}"/>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Banded Design Yellow 16x9">
  <a:themeElements>
    <a:clrScheme name="Custom 1">
      <a:dk1>
        <a:sysClr val="windowText" lastClr="000000"/>
      </a:dk1>
      <a:lt1>
        <a:sysClr val="window" lastClr="FFFFFF"/>
      </a:lt1>
      <a:dk2>
        <a:srgbClr val="17406D"/>
      </a:dk2>
      <a:lt2>
        <a:srgbClr val="DBEFF9"/>
      </a:lt2>
      <a:accent1>
        <a:srgbClr val="0F6FC6"/>
      </a:accent1>
      <a:accent2>
        <a:srgbClr val="0070C0"/>
      </a:accent2>
      <a:accent3>
        <a:srgbClr val="0BD0D9"/>
      </a:accent3>
      <a:accent4>
        <a:srgbClr val="10CF9B"/>
      </a:accent4>
      <a:accent5>
        <a:srgbClr val="7CCA62"/>
      </a:accent5>
      <a:accent6>
        <a:srgbClr val="A5C249"/>
      </a:accent6>
      <a:hlink>
        <a:srgbClr val="F49100"/>
      </a:hlink>
      <a:folHlink>
        <a:srgbClr val="85DFD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463</TotalTime>
  <Words>4643</Words>
  <Application>Microsoft Office PowerPoint</Application>
  <PresentationFormat>On-screen Show (4:3)</PresentationFormat>
  <Paragraphs>499</Paragraphs>
  <Slides>51</Slides>
  <Notes>32</Notes>
  <HiddenSlides>0</HiddenSlides>
  <MMClips>2</MMClips>
  <ScaleCrop>false</ScaleCrop>
  <HeadingPairs>
    <vt:vector size="4" baseType="variant">
      <vt:variant>
        <vt:lpstr>Theme</vt:lpstr>
      </vt:variant>
      <vt:variant>
        <vt:i4>3</vt:i4>
      </vt:variant>
      <vt:variant>
        <vt:lpstr>Slide Titles</vt:lpstr>
      </vt:variant>
      <vt:variant>
        <vt:i4>51</vt:i4>
      </vt:variant>
    </vt:vector>
  </HeadingPairs>
  <TitlesOfParts>
    <vt:vector size="54" baseType="lpstr">
      <vt:lpstr>Office Theme</vt:lpstr>
      <vt:lpstr>1_Office Theme</vt:lpstr>
      <vt:lpstr>Banded Design Yellow 16x9</vt:lpstr>
      <vt:lpstr>Programa de progreso hacia la graduación y Diploma A-G</vt:lpstr>
      <vt:lpstr>Propósito</vt:lpstr>
      <vt:lpstr>Caminos para Estudiantes Graduarse preparado para la universidad y las carreras </vt:lpstr>
      <vt:lpstr>Requisitos de Graduación</vt:lpstr>
      <vt:lpstr>PowerPoint Presentation</vt:lpstr>
      <vt:lpstr>Medios tradicionales para la recuperación de créditos académicos</vt:lpstr>
      <vt:lpstr>Oportunidades de aprendizaje digital se basa en aprendizaje según el dominio...</vt:lpstr>
      <vt:lpstr>Nuevos programa a prueba para recuperación de créditos académicos</vt:lpstr>
      <vt:lpstr>PASS (Siglas en inglés para Performance Assessment Student Support o Apoyo Estudiantil para las Evaluaciones de Desempeño) </vt:lpstr>
      <vt:lpstr>RIG (Siglas en inglés para Recuperación + Intervención= Graduación) </vt:lpstr>
      <vt:lpstr>STAR 17 (siglas en inglés para Students Taking Action for Readiness o Estudiantes Tomando Acción para la Preparación) </vt:lpstr>
      <vt:lpstr>Educación para adultos</vt:lpstr>
      <vt:lpstr>Resumen de la recuperación de créditos académicos durante el otoño de 2016-17 Todas las clases de escuela preparatoria</vt:lpstr>
      <vt:lpstr>PowerPoint Presentation</vt:lpstr>
      <vt:lpstr>PowerPoint Presentation</vt:lpstr>
      <vt:lpstr>PowerPoint Presentation</vt:lpstr>
      <vt:lpstr>PowerPoint Presentation</vt:lpstr>
      <vt:lpstr>PowerPoint Presentation</vt:lpstr>
      <vt:lpstr>PowerPoint Presentation</vt:lpstr>
      <vt:lpstr>Clase de 2017 Cumplimiento actual de los cursos A-G con una calificación a nivel C o superior</vt:lpstr>
      <vt:lpstr>Planes Individualizados de Graduación</vt:lpstr>
      <vt:lpstr>  </vt:lpstr>
      <vt:lpstr>  </vt:lpstr>
      <vt:lpstr>  </vt:lpstr>
      <vt:lpstr>  </vt:lpstr>
      <vt:lpstr> Programa Diploma A-G Informe de medio año  </vt:lpstr>
      <vt:lpstr>Antecedentes</vt:lpstr>
      <vt:lpstr>Metas del Programa Diploma A-G</vt:lpstr>
      <vt:lpstr>Principios normativos del programa</vt:lpstr>
      <vt:lpstr>Resumen de los Servicios agosto a diciembre de 2016</vt:lpstr>
      <vt:lpstr>¿Qué sabemos acerca de la cohorte? </vt:lpstr>
      <vt:lpstr>Cohorte por año de graduación </vt:lpstr>
      <vt:lpstr>Cohorte por Distrito Local </vt:lpstr>
      <vt:lpstr> Progreso de la Cohorte</vt:lpstr>
      <vt:lpstr>Progreso hacia la graduación de cohorte A-G Clases de 2016-2019</vt:lpstr>
      <vt:lpstr>PowerPoint Presentation</vt:lpstr>
      <vt:lpstr>PowerPoint Presentation</vt:lpstr>
      <vt:lpstr>PowerPoint Presentation</vt:lpstr>
      <vt:lpstr>PowerPoint Presentation</vt:lpstr>
      <vt:lpstr>PowerPoint Presentation</vt:lpstr>
      <vt:lpstr>PowerPoint Presentation</vt:lpstr>
      <vt:lpstr>Total de bajas verificadas por los consejeros PSA del Programa Diploma A-G Septiembre 2016 a enero 2017</vt:lpstr>
      <vt:lpstr>Historias estudiantiles</vt:lpstr>
      <vt:lpstr>Latanae Carter</vt:lpstr>
      <vt:lpstr> </vt:lpstr>
      <vt:lpstr>Omar Castrejón </vt:lpstr>
      <vt:lpstr>Shawan Duggans</vt:lpstr>
      <vt:lpstr>Harvey Carver</vt:lpstr>
      <vt:lpstr>Siguientes pasos </vt:lpstr>
      <vt:lpstr>Siguientes pasos</vt:lpstr>
      <vt:lpstr>¡Gracias!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Graduation Progress</dc:title>
  <dc:creator>Alexander, Carol</dc:creator>
  <cp:lastModifiedBy>user</cp:lastModifiedBy>
  <cp:revision>41</cp:revision>
  <cp:lastPrinted>2017-02-24T18:16:55Z</cp:lastPrinted>
  <dcterms:created xsi:type="dcterms:W3CDTF">2017-01-09T20:09:25Z</dcterms:created>
  <dcterms:modified xsi:type="dcterms:W3CDTF">2017-04-27T15:54:12Z</dcterms:modified>
</cp:coreProperties>
</file>