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handoutMasterIdLst>
    <p:handoutMasterId r:id="rId23"/>
  </p:handoutMasterIdLst>
  <p:sldIdLst>
    <p:sldId id="371" r:id="rId2"/>
    <p:sldId id="413" r:id="rId3"/>
    <p:sldId id="411" r:id="rId4"/>
    <p:sldId id="415" r:id="rId5"/>
    <p:sldId id="386" r:id="rId6"/>
    <p:sldId id="387" r:id="rId7"/>
    <p:sldId id="416" r:id="rId8"/>
    <p:sldId id="388" r:id="rId9"/>
    <p:sldId id="433" r:id="rId10"/>
    <p:sldId id="431" r:id="rId11"/>
    <p:sldId id="430" r:id="rId12"/>
    <p:sldId id="434" r:id="rId13"/>
    <p:sldId id="432" r:id="rId14"/>
    <p:sldId id="438" r:id="rId15"/>
    <p:sldId id="435" r:id="rId16"/>
    <p:sldId id="436" r:id="rId17"/>
    <p:sldId id="437" r:id="rId18"/>
    <p:sldId id="441" r:id="rId19"/>
    <p:sldId id="439" r:id="rId20"/>
    <p:sldId id="44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87E"/>
    <a:srgbClr val="FFFF00"/>
    <a:srgbClr val="006600"/>
    <a:srgbClr val="003300"/>
    <a:srgbClr val="009999"/>
    <a:srgbClr val="514843"/>
    <a:srgbClr val="005392"/>
    <a:srgbClr val="99CCFF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6894" autoAdjust="0"/>
  </p:normalViewPr>
  <p:slideViewPr>
    <p:cSldViewPr snapToGrid="0" showGuides="1">
      <p:cViewPr varScale="1">
        <p:scale>
          <a:sx n="101" d="100"/>
          <a:sy n="101" d="100"/>
        </p:scale>
        <p:origin x="94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C3C49-4425-4399-8E0F-2D442D97D2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EDF172-4A5C-45D0-A619-8A6F69F53C8F}">
      <dgm:prSet phldrT="[Text]" custT="1"/>
      <dgm:spPr/>
      <dgm:t>
        <a:bodyPr/>
        <a:lstStyle/>
        <a:p>
          <a:r>
            <a:rPr lang="en-US" sz="2000" dirty="0"/>
            <a:t>Distrito Local Noroeste</a:t>
          </a:r>
          <a:r>
            <a:t>    </a:t>
          </a:r>
          <a:r>
            <a:rPr lang="es-MX" sz="1800" dirty="0"/>
            <a:t>(818)654-3600</a:t>
          </a:r>
          <a:endParaRPr lang="es-CO" sz="1800" dirty="0"/>
        </a:p>
      </dgm:t>
    </dgm:pt>
    <dgm:pt modelId="{FEC330C6-7B3C-46D9-A66C-2416588CD926}" type="parTrans" cxnId="{D7639E65-11CC-4742-8991-D5BB661CB309}">
      <dgm:prSet/>
      <dgm:spPr/>
      <dgm:t>
        <a:bodyPr/>
        <a:lstStyle/>
        <a:p>
          <a:endParaRPr lang="en-US" sz="2800"/>
        </a:p>
      </dgm:t>
    </dgm:pt>
    <dgm:pt modelId="{5083765D-D45E-4F81-9484-2B8C988FEA8D}" type="sibTrans" cxnId="{D7639E65-11CC-4742-8991-D5BB661CB309}">
      <dgm:prSet/>
      <dgm:spPr/>
      <dgm:t>
        <a:bodyPr/>
        <a:lstStyle/>
        <a:p>
          <a:endParaRPr lang="en-US" sz="2800"/>
        </a:p>
      </dgm:t>
    </dgm:pt>
    <dgm:pt modelId="{DA67635E-7F93-4B1C-90E3-10BDF6DB0F76}">
      <dgm:prSet phldrT="[Text]" custT="1"/>
      <dgm:spPr/>
      <dgm:t>
        <a:bodyPr/>
        <a:lstStyle/>
        <a:p>
          <a:r>
            <a:rPr lang="en-US" sz="1900" b="1" dirty="0" smtClean="0"/>
            <a:t>GONZALO GARAY</a:t>
          </a:r>
          <a:endParaRPr lang="es-CO" sz="1900" b="1" dirty="0"/>
        </a:p>
      </dgm:t>
    </dgm:pt>
    <dgm:pt modelId="{446B2AB2-9394-4C03-AA0A-9ACA9182D256}" type="parTrans" cxnId="{E0F72254-D3E3-4F09-88DE-4A4988B15FE9}">
      <dgm:prSet/>
      <dgm:spPr/>
      <dgm:t>
        <a:bodyPr/>
        <a:lstStyle/>
        <a:p>
          <a:endParaRPr lang="en-US" sz="2800"/>
        </a:p>
      </dgm:t>
    </dgm:pt>
    <dgm:pt modelId="{73EECC39-AC1F-4208-A92C-3B1B4A7398CF}" type="sibTrans" cxnId="{E0F72254-D3E3-4F09-88DE-4A4988B15FE9}">
      <dgm:prSet/>
      <dgm:spPr/>
      <dgm:t>
        <a:bodyPr/>
        <a:lstStyle/>
        <a:p>
          <a:endParaRPr lang="en-US" sz="2800"/>
        </a:p>
      </dgm:t>
    </dgm:pt>
    <dgm:pt modelId="{6AF40649-27E6-4EC7-BF19-BE11006D5E57}">
      <dgm:prSet phldrT="[Text]" custT="1"/>
      <dgm:spPr/>
      <dgm:t>
        <a:bodyPr/>
        <a:lstStyle/>
        <a:p>
          <a:r>
            <a:rPr lang="es-MX" sz="2000" b="1" dirty="0"/>
            <a:t>Ritma Estupiñan</a:t>
          </a:r>
          <a:endParaRPr lang="es-CO" sz="2000" b="1" dirty="0"/>
        </a:p>
      </dgm:t>
    </dgm:pt>
    <dgm:pt modelId="{0E5E3B5E-EEFC-4CF3-B521-72B186BD6AC8}" type="parTrans" cxnId="{878C4550-E699-432B-9F2E-864BA30678FD}">
      <dgm:prSet/>
      <dgm:spPr/>
      <dgm:t>
        <a:bodyPr/>
        <a:lstStyle/>
        <a:p>
          <a:endParaRPr lang="en-US" sz="2800"/>
        </a:p>
      </dgm:t>
    </dgm:pt>
    <dgm:pt modelId="{BB502AB9-3B20-4406-B873-D453C418C991}" type="sibTrans" cxnId="{878C4550-E699-432B-9F2E-864BA30678FD}">
      <dgm:prSet/>
      <dgm:spPr/>
      <dgm:t>
        <a:bodyPr/>
        <a:lstStyle/>
        <a:p>
          <a:endParaRPr lang="en-US" sz="2800"/>
        </a:p>
      </dgm:t>
    </dgm:pt>
    <dgm:pt modelId="{C56A2A8B-7C28-44A7-930C-ED14B7B67722}">
      <dgm:prSet phldrT="[Text]" custT="1"/>
      <dgm:spPr/>
      <dgm:t>
        <a:bodyPr/>
        <a:lstStyle/>
        <a:p>
          <a:r>
            <a:rPr lang="en-US" sz="2000" dirty="0"/>
            <a:t>Distrito Local Noreste</a:t>
          </a:r>
          <a:r>
            <a:t>    </a:t>
          </a:r>
          <a:r>
            <a:rPr lang="es-MX" sz="1800" dirty="0"/>
            <a:t>(818)252-5400</a:t>
          </a:r>
          <a:endParaRPr lang="es-CO" sz="1800" dirty="0"/>
        </a:p>
      </dgm:t>
    </dgm:pt>
    <dgm:pt modelId="{D1539346-5527-4995-A41F-560AB2E05ACB}" type="parTrans" cxnId="{3B3A10F6-FBD0-400F-A78B-32DD70FECE0F}">
      <dgm:prSet/>
      <dgm:spPr/>
      <dgm:t>
        <a:bodyPr/>
        <a:lstStyle/>
        <a:p>
          <a:endParaRPr lang="en-US" sz="2800"/>
        </a:p>
      </dgm:t>
    </dgm:pt>
    <dgm:pt modelId="{331F474A-40C7-48A3-97D2-31769D45D83A}" type="sibTrans" cxnId="{3B3A10F6-FBD0-400F-A78B-32DD70FECE0F}">
      <dgm:prSet/>
      <dgm:spPr/>
      <dgm:t>
        <a:bodyPr/>
        <a:lstStyle/>
        <a:p>
          <a:endParaRPr lang="en-US" sz="2800"/>
        </a:p>
      </dgm:t>
    </dgm:pt>
    <dgm:pt modelId="{C4BB51A1-1DF2-4AC0-909A-4CE206D0A580}">
      <dgm:prSet phldrT="[Text]" custT="1"/>
      <dgm:spPr/>
      <dgm:t>
        <a:bodyPr/>
        <a:lstStyle/>
        <a:p>
          <a:r>
            <a:rPr lang="en-US" sz="2000" b="1" dirty="0"/>
            <a:t>ANTONIO REVELES</a:t>
          </a:r>
        </a:p>
      </dgm:t>
    </dgm:pt>
    <dgm:pt modelId="{15DCCBC4-EA20-4F05-A3F6-029A5A5E9784}" type="parTrans" cxnId="{413025D7-A72A-4C85-BD17-26435CB1752A}">
      <dgm:prSet/>
      <dgm:spPr/>
      <dgm:t>
        <a:bodyPr/>
        <a:lstStyle/>
        <a:p>
          <a:endParaRPr lang="en-US" sz="2800"/>
        </a:p>
      </dgm:t>
    </dgm:pt>
    <dgm:pt modelId="{4461A374-D7A2-46DB-B235-3F57728C49D1}" type="sibTrans" cxnId="{413025D7-A72A-4C85-BD17-26435CB1752A}">
      <dgm:prSet/>
      <dgm:spPr/>
      <dgm:t>
        <a:bodyPr/>
        <a:lstStyle/>
        <a:p>
          <a:endParaRPr lang="en-US" sz="2800"/>
        </a:p>
      </dgm:t>
    </dgm:pt>
    <dgm:pt modelId="{AA356A4C-EE89-4336-B8A3-D74A05ECC55E}">
      <dgm:prSet phldrT="[Text]" custT="1"/>
      <dgm:spPr/>
      <dgm:t>
        <a:bodyPr/>
        <a:lstStyle/>
        <a:p>
          <a:r>
            <a:rPr lang="en-US" sz="2000" dirty="0"/>
            <a:t>Distrito Local Oeste</a:t>
          </a:r>
          <a:r>
            <a:t>    </a:t>
          </a:r>
          <a:r>
            <a:rPr lang="es-MX" sz="1600" dirty="0"/>
            <a:t>(310)914-2100</a:t>
          </a:r>
          <a:endParaRPr lang="es-CO" sz="1600" dirty="0"/>
        </a:p>
      </dgm:t>
    </dgm:pt>
    <dgm:pt modelId="{DFAC7DB3-0745-4373-AE12-2F3817669DC3}" type="parTrans" cxnId="{2FC55C80-7697-46E0-9AB6-FA0F37FC3A34}">
      <dgm:prSet/>
      <dgm:spPr/>
      <dgm:t>
        <a:bodyPr/>
        <a:lstStyle/>
        <a:p>
          <a:endParaRPr lang="en-US" sz="2800"/>
        </a:p>
      </dgm:t>
    </dgm:pt>
    <dgm:pt modelId="{7DB301C4-9796-4DF1-8DD4-B21CA4BF1731}" type="sibTrans" cxnId="{2FC55C80-7697-46E0-9AB6-FA0F37FC3A34}">
      <dgm:prSet/>
      <dgm:spPr/>
      <dgm:t>
        <a:bodyPr/>
        <a:lstStyle/>
        <a:p>
          <a:endParaRPr lang="en-US" sz="2800"/>
        </a:p>
      </dgm:t>
    </dgm:pt>
    <dgm:pt modelId="{DD56073B-54CB-44E4-AFDC-FBD9DC54D7F5}">
      <dgm:prSet phldrT="[Text]" custT="1"/>
      <dgm:spPr/>
      <dgm:t>
        <a:bodyPr/>
        <a:lstStyle/>
        <a:p>
          <a:r>
            <a:rPr lang="es-MX" sz="2000" b="1" dirty="0"/>
            <a:t>TRACI CALHOUN</a:t>
          </a:r>
          <a:endParaRPr lang="es-CO" sz="2000" dirty="0"/>
        </a:p>
      </dgm:t>
    </dgm:pt>
    <dgm:pt modelId="{C75D5A4B-1C58-4C59-8326-B42399C98956}" type="parTrans" cxnId="{C2BB5573-90DE-469E-975F-0B0CE8F0B406}">
      <dgm:prSet/>
      <dgm:spPr/>
      <dgm:t>
        <a:bodyPr/>
        <a:lstStyle/>
        <a:p>
          <a:endParaRPr lang="en-US" sz="2800"/>
        </a:p>
      </dgm:t>
    </dgm:pt>
    <dgm:pt modelId="{697B564D-4349-4C94-A17E-FB0771EFAB59}" type="sibTrans" cxnId="{C2BB5573-90DE-469E-975F-0B0CE8F0B406}">
      <dgm:prSet/>
      <dgm:spPr/>
      <dgm:t>
        <a:bodyPr/>
        <a:lstStyle/>
        <a:p>
          <a:endParaRPr lang="en-US" sz="2800"/>
        </a:p>
      </dgm:t>
    </dgm:pt>
    <dgm:pt modelId="{DAB9BB21-7BF9-477E-A876-852A6358E994}">
      <dgm:prSet phldrT="[Text]" custT="1"/>
      <dgm:spPr/>
      <dgm:t>
        <a:bodyPr/>
        <a:lstStyle/>
        <a:p>
          <a:r>
            <a:rPr lang="es-MX" sz="2000" b="1" dirty="0"/>
            <a:t>Marisol Castro</a:t>
          </a:r>
          <a:endParaRPr lang="es-CO" sz="2000" dirty="0"/>
        </a:p>
      </dgm:t>
    </dgm:pt>
    <dgm:pt modelId="{13AA7886-062E-4479-B3E1-CE4986911DA8}" type="parTrans" cxnId="{28CA65CA-742A-453B-A6F9-75D2B8DAB06B}">
      <dgm:prSet/>
      <dgm:spPr/>
      <dgm:t>
        <a:bodyPr/>
        <a:lstStyle/>
        <a:p>
          <a:endParaRPr lang="en-US" sz="2800"/>
        </a:p>
      </dgm:t>
    </dgm:pt>
    <dgm:pt modelId="{6A9295ED-2F3C-4E28-A35E-68D8FCA78E76}" type="sibTrans" cxnId="{28CA65CA-742A-453B-A6F9-75D2B8DAB06B}">
      <dgm:prSet/>
      <dgm:spPr/>
      <dgm:t>
        <a:bodyPr/>
        <a:lstStyle/>
        <a:p>
          <a:endParaRPr lang="en-US" sz="2800"/>
        </a:p>
      </dgm:t>
    </dgm:pt>
    <dgm:pt modelId="{65A894A1-1D1A-49B2-9022-1174B0521ACC}">
      <dgm:prSet phldrT="[Text]" custT="1"/>
      <dgm:spPr/>
      <dgm:t>
        <a:bodyPr/>
        <a:lstStyle/>
        <a:p>
          <a:pPr algn="ctr"/>
          <a:r>
            <a:rPr lang="en-US" sz="2000" dirty="0"/>
            <a:t>Distrito Local Este</a:t>
          </a:r>
          <a:r>
            <a:t>    </a:t>
          </a:r>
          <a:r>
            <a:rPr lang="es-MX" sz="1600" dirty="0"/>
            <a:t>(323)224-3100</a:t>
          </a:r>
          <a:endParaRPr lang="es-CO" sz="1600" dirty="0"/>
        </a:p>
      </dgm:t>
    </dgm:pt>
    <dgm:pt modelId="{C4E77DA1-0EC7-459A-A8FC-3A5A1345CA4A}" type="parTrans" cxnId="{8138F6FC-7B7B-427B-B05A-A31AC5271F74}">
      <dgm:prSet/>
      <dgm:spPr/>
      <dgm:t>
        <a:bodyPr/>
        <a:lstStyle/>
        <a:p>
          <a:endParaRPr lang="en-US" sz="2800"/>
        </a:p>
      </dgm:t>
    </dgm:pt>
    <dgm:pt modelId="{8D12C61F-3C71-4D5C-9C05-2628AF43770A}" type="sibTrans" cxnId="{8138F6FC-7B7B-427B-B05A-A31AC5271F74}">
      <dgm:prSet/>
      <dgm:spPr/>
      <dgm:t>
        <a:bodyPr/>
        <a:lstStyle/>
        <a:p>
          <a:endParaRPr lang="en-US" sz="2800"/>
        </a:p>
      </dgm:t>
    </dgm:pt>
    <dgm:pt modelId="{A0CBFA00-31B1-4A7C-ABE0-7D0EB914FCFB}">
      <dgm:prSet custT="1"/>
      <dgm:spPr/>
      <dgm:t>
        <a:bodyPr/>
        <a:lstStyle/>
        <a:p>
          <a:r>
            <a:rPr lang="en-US" sz="2000" dirty="0"/>
            <a:t>Distrito Local Central</a:t>
          </a:r>
          <a:r>
            <a:t>    </a:t>
          </a:r>
          <a:r>
            <a:rPr lang="es-MX" sz="1600" dirty="0"/>
            <a:t>(213)241-0100</a:t>
          </a:r>
          <a:endParaRPr lang="es-CO" sz="1600" dirty="0"/>
        </a:p>
      </dgm:t>
    </dgm:pt>
    <dgm:pt modelId="{31769DD3-71C5-4E4E-B779-D47AD549A824}" type="parTrans" cxnId="{E7519845-FD93-4476-827C-24D029BF5980}">
      <dgm:prSet/>
      <dgm:spPr/>
      <dgm:t>
        <a:bodyPr/>
        <a:lstStyle/>
        <a:p>
          <a:endParaRPr lang="en-US" sz="2800"/>
        </a:p>
      </dgm:t>
    </dgm:pt>
    <dgm:pt modelId="{34ABECA8-540B-4692-BE48-A5982C61A867}" type="sibTrans" cxnId="{E7519845-FD93-4476-827C-24D029BF5980}">
      <dgm:prSet/>
      <dgm:spPr/>
      <dgm:t>
        <a:bodyPr/>
        <a:lstStyle/>
        <a:p>
          <a:endParaRPr lang="en-US" sz="2800"/>
        </a:p>
      </dgm:t>
    </dgm:pt>
    <dgm:pt modelId="{FED7CA19-F471-4A3D-843D-1C50601362F7}">
      <dgm:prSet phldrT="[Text]" custT="1"/>
      <dgm:spPr/>
      <dgm:t>
        <a:bodyPr/>
        <a:lstStyle/>
        <a:p>
          <a:pPr algn="ctr"/>
          <a:r>
            <a:rPr lang="en-US" sz="2000" dirty="0"/>
            <a:t>Distrito Local Sur</a:t>
          </a:r>
          <a:r>
            <a:t>    </a:t>
          </a:r>
          <a:r>
            <a:rPr lang="es-MX" sz="1800" dirty="0"/>
            <a:t>(310)354-3400</a:t>
          </a:r>
          <a:r>
            <a:t> </a:t>
          </a:r>
        </a:p>
      </dgm:t>
    </dgm:pt>
    <dgm:pt modelId="{FA063E35-E195-4172-84FE-D4CD672A5AB7}" type="parTrans" cxnId="{56167B98-160F-4C56-9F21-6E5DC0269388}">
      <dgm:prSet/>
      <dgm:spPr/>
      <dgm:t>
        <a:bodyPr/>
        <a:lstStyle/>
        <a:p>
          <a:endParaRPr lang="en-US" sz="2800"/>
        </a:p>
      </dgm:t>
    </dgm:pt>
    <dgm:pt modelId="{699E9680-BCF9-4F9B-827E-C489567F3460}" type="sibTrans" cxnId="{56167B98-160F-4C56-9F21-6E5DC0269388}">
      <dgm:prSet/>
      <dgm:spPr/>
      <dgm:t>
        <a:bodyPr/>
        <a:lstStyle/>
        <a:p>
          <a:endParaRPr lang="en-US" sz="2800"/>
        </a:p>
      </dgm:t>
    </dgm:pt>
    <dgm:pt modelId="{CE9F2D56-AD6C-4ABA-ABBF-09DB4D3A86D6}">
      <dgm:prSet custT="1"/>
      <dgm:spPr/>
      <dgm:t>
        <a:bodyPr/>
        <a:lstStyle/>
        <a:p>
          <a:r>
            <a:rPr lang="en-US" sz="2000" b="1" dirty="0"/>
            <a:t>Susana Alcalá</a:t>
          </a:r>
          <a:endParaRPr lang="es-CO" sz="2000" b="1" dirty="0"/>
        </a:p>
      </dgm:t>
    </dgm:pt>
    <dgm:pt modelId="{F31EF127-41F8-40EF-91D6-BF15336C9715}" type="parTrans" cxnId="{7A77C8F8-B141-453D-8CF2-2448F699ED19}">
      <dgm:prSet/>
      <dgm:spPr/>
      <dgm:t>
        <a:bodyPr/>
        <a:lstStyle/>
        <a:p>
          <a:endParaRPr lang="en-US" sz="2800"/>
        </a:p>
      </dgm:t>
    </dgm:pt>
    <dgm:pt modelId="{D86FDC35-11F8-4683-AB53-FF6DCE1EB2A3}" type="sibTrans" cxnId="{7A77C8F8-B141-453D-8CF2-2448F699ED19}">
      <dgm:prSet/>
      <dgm:spPr/>
      <dgm:t>
        <a:bodyPr/>
        <a:lstStyle/>
        <a:p>
          <a:endParaRPr lang="en-US" sz="2800"/>
        </a:p>
      </dgm:t>
    </dgm:pt>
    <dgm:pt modelId="{10375EC6-C1F4-48EE-A379-D6F7399F5745}">
      <dgm:prSet custT="1"/>
      <dgm:spPr/>
      <dgm:t>
        <a:bodyPr/>
        <a:lstStyle/>
        <a:p>
          <a:r>
            <a:rPr lang="en-US" sz="2000" b="1" dirty="0"/>
            <a:t>Laura Bañuelos</a:t>
          </a:r>
          <a:endParaRPr lang="es-CO" sz="2000" b="1" dirty="0"/>
        </a:p>
      </dgm:t>
    </dgm:pt>
    <dgm:pt modelId="{AAD54F91-FD6F-439C-B7DA-4258DDEFD07A}" type="parTrans" cxnId="{AE01788D-B570-4381-AB7E-7AE7F43A744A}">
      <dgm:prSet/>
      <dgm:spPr/>
      <dgm:t>
        <a:bodyPr/>
        <a:lstStyle/>
        <a:p>
          <a:endParaRPr lang="en-US" sz="2800"/>
        </a:p>
      </dgm:t>
    </dgm:pt>
    <dgm:pt modelId="{332F926B-2BE1-4F1D-AC56-24D49BF1A586}" type="sibTrans" cxnId="{AE01788D-B570-4381-AB7E-7AE7F43A744A}">
      <dgm:prSet/>
      <dgm:spPr/>
      <dgm:t>
        <a:bodyPr/>
        <a:lstStyle/>
        <a:p>
          <a:endParaRPr lang="en-US" sz="2800"/>
        </a:p>
      </dgm:t>
    </dgm:pt>
    <dgm:pt modelId="{EE2DB9A4-4679-4E42-BD17-F2E3A7073B88}">
      <dgm:prSet custT="1"/>
      <dgm:spPr/>
      <dgm:t>
        <a:bodyPr/>
        <a:lstStyle/>
        <a:p>
          <a:r>
            <a:rPr lang="en-US" sz="2000" b="1" dirty="0" smtClean="0"/>
            <a:t>Francisco Huerta</a:t>
          </a:r>
          <a:endParaRPr lang="es-CO" sz="2000" b="1" dirty="0"/>
        </a:p>
      </dgm:t>
    </dgm:pt>
    <dgm:pt modelId="{D01B20ED-ECC6-4154-AF77-22EF9EB350E7}" type="parTrans" cxnId="{EC47FD44-917F-448E-A43E-9767CC98ADBA}">
      <dgm:prSet/>
      <dgm:spPr/>
      <dgm:t>
        <a:bodyPr/>
        <a:lstStyle/>
        <a:p>
          <a:endParaRPr lang="en-US" sz="2800"/>
        </a:p>
      </dgm:t>
    </dgm:pt>
    <dgm:pt modelId="{89B3F071-30B0-46DC-B6C8-199C832A1300}" type="sibTrans" cxnId="{EC47FD44-917F-448E-A43E-9767CC98ADBA}">
      <dgm:prSet/>
      <dgm:spPr/>
      <dgm:t>
        <a:bodyPr/>
        <a:lstStyle/>
        <a:p>
          <a:endParaRPr lang="en-US" sz="2800"/>
        </a:p>
      </dgm:t>
    </dgm:pt>
    <dgm:pt modelId="{F3A30551-55DB-4545-AE8B-653E218159BC}">
      <dgm:prSet phldrT="[Text]" custT="1"/>
      <dgm:spPr/>
      <dgm:t>
        <a:bodyPr/>
        <a:lstStyle/>
        <a:p>
          <a:r>
            <a:rPr lang="en-US" sz="2000" b="1" dirty="0"/>
            <a:t>Phyllis Spadafora</a:t>
          </a:r>
          <a:endParaRPr lang="es-CO" sz="2000" dirty="0"/>
        </a:p>
      </dgm:t>
    </dgm:pt>
    <dgm:pt modelId="{74E5F48C-4CAA-4993-81D5-B36501E0F86B}" type="parTrans" cxnId="{D1A07BF6-AF71-42DE-9AE5-5945B0D1C8F4}">
      <dgm:prSet/>
      <dgm:spPr/>
      <dgm:t>
        <a:bodyPr/>
        <a:lstStyle/>
        <a:p>
          <a:endParaRPr lang="en-US" sz="2800"/>
        </a:p>
      </dgm:t>
    </dgm:pt>
    <dgm:pt modelId="{D59A2622-8A19-4E63-9725-AEAD6892D0A1}" type="sibTrans" cxnId="{D1A07BF6-AF71-42DE-9AE5-5945B0D1C8F4}">
      <dgm:prSet/>
      <dgm:spPr/>
      <dgm:t>
        <a:bodyPr/>
        <a:lstStyle/>
        <a:p>
          <a:endParaRPr lang="en-US" sz="2800"/>
        </a:p>
      </dgm:t>
    </dgm:pt>
    <dgm:pt modelId="{24DC0114-744E-4DEE-A889-1BA1195DA2F3}">
      <dgm:prSet custT="1"/>
      <dgm:spPr/>
      <dgm:t>
        <a:bodyPr/>
        <a:lstStyle/>
        <a:p>
          <a:r>
            <a:rPr lang="es-MX" sz="2000" b="1" dirty="0"/>
            <a:t>David Samuel Barrett</a:t>
          </a:r>
          <a:endParaRPr lang="es-CO" sz="2000" dirty="0"/>
        </a:p>
      </dgm:t>
    </dgm:pt>
    <dgm:pt modelId="{DF2C2AAE-3A8F-4ECD-8B34-A695BB8DD846}" type="parTrans" cxnId="{573F4361-FCF7-4682-AC23-4AC9CCC88B26}">
      <dgm:prSet/>
      <dgm:spPr/>
      <dgm:t>
        <a:bodyPr/>
        <a:lstStyle/>
        <a:p>
          <a:endParaRPr lang="en-US" sz="2800"/>
        </a:p>
      </dgm:t>
    </dgm:pt>
    <dgm:pt modelId="{AAF4E836-0664-4981-BF9A-547EC688E775}" type="sibTrans" cxnId="{573F4361-FCF7-4682-AC23-4AC9CCC88B26}">
      <dgm:prSet/>
      <dgm:spPr/>
      <dgm:t>
        <a:bodyPr/>
        <a:lstStyle/>
        <a:p>
          <a:endParaRPr lang="en-US" sz="2800"/>
        </a:p>
      </dgm:t>
    </dgm:pt>
    <dgm:pt modelId="{31FD6153-7157-413D-A9E1-856CEA938DCF}">
      <dgm:prSet custT="1"/>
      <dgm:spPr/>
      <dgm:t>
        <a:bodyPr/>
        <a:lstStyle/>
        <a:p>
          <a:r>
            <a:rPr lang="es-MX" sz="2000" b="1" dirty="0"/>
            <a:t>Deborah </a:t>
          </a:r>
          <a:r>
            <a:rPr lang="es-MX" sz="1900" b="1" dirty="0"/>
            <a:t>Siriwardene</a:t>
          </a:r>
          <a:endParaRPr lang="es-CO" sz="1900" dirty="0"/>
        </a:p>
      </dgm:t>
    </dgm:pt>
    <dgm:pt modelId="{4A754B82-DD5A-4E7F-A49F-9E7A963FFCE0}" type="parTrans" cxnId="{32BD0FAF-2544-4067-B63D-493719725F85}">
      <dgm:prSet/>
      <dgm:spPr/>
      <dgm:t>
        <a:bodyPr/>
        <a:lstStyle/>
        <a:p>
          <a:endParaRPr lang="en-US" sz="2800"/>
        </a:p>
      </dgm:t>
    </dgm:pt>
    <dgm:pt modelId="{147332B8-2901-4B13-96F8-E4C2AF1F836A}" type="sibTrans" cxnId="{32BD0FAF-2544-4067-B63D-493719725F85}">
      <dgm:prSet/>
      <dgm:spPr/>
      <dgm:t>
        <a:bodyPr/>
        <a:lstStyle/>
        <a:p>
          <a:endParaRPr lang="en-US" sz="2800"/>
        </a:p>
      </dgm:t>
    </dgm:pt>
    <dgm:pt modelId="{53D4AC21-740C-4B13-B4F2-57FC8E0F16E8}">
      <dgm:prSet phldrT="[Text]" custT="1"/>
      <dgm:spPr/>
      <dgm:t>
        <a:bodyPr/>
        <a:lstStyle/>
        <a:p>
          <a:r>
            <a:rPr lang="en-US" sz="2000" b="1" dirty="0"/>
            <a:t>Edith Pérez</a:t>
          </a:r>
          <a:endParaRPr lang="es-CO" sz="2000" dirty="0"/>
        </a:p>
      </dgm:t>
    </dgm:pt>
    <dgm:pt modelId="{B7A6EA55-9CA2-467A-A6AA-43E17834F2F7}" type="parTrans" cxnId="{FFC0FC68-7882-4B80-BFE4-810E6C07A3F5}">
      <dgm:prSet/>
      <dgm:spPr/>
      <dgm:t>
        <a:bodyPr/>
        <a:lstStyle/>
        <a:p>
          <a:endParaRPr lang="en-US" sz="2800"/>
        </a:p>
      </dgm:t>
    </dgm:pt>
    <dgm:pt modelId="{E44DA0DD-EECC-4F80-B83C-D56B0826E619}" type="sibTrans" cxnId="{FFC0FC68-7882-4B80-BFE4-810E6C07A3F5}">
      <dgm:prSet/>
      <dgm:spPr/>
      <dgm:t>
        <a:bodyPr/>
        <a:lstStyle/>
        <a:p>
          <a:endParaRPr lang="en-US" sz="2800"/>
        </a:p>
      </dgm:t>
    </dgm:pt>
    <dgm:pt modelId="{43BFF403-5149-4129-BC7D-D5AE8A18F291}">
      <dgm:prSet phldrT="[Text]" custT="1"/>
      <dgm:spPr/>
      <dgm:t>
        <a:bodyPr/>
        <a:lstStyle/>
        <a:p>
          <a:r>
            <a:rPr lang="en-US" sz="2000" b="1" dirty="0" smtClean="0"/>
            <a:t>Anthony Williams</a:t>
          </a:r>
          <a:endParaRPr lang="es-CO" sz="2000" b="1" dirty="0"/>
        </a:p>
      </dgm:t>
    </dgm:pt>
    <dgm:pt modelId="{D121452A-93B5-408C-BF29-C299351F0F34}" type="parTrans" cxnId="{1F0817FB-4228-4511-803E-6D0AAE8B367A}">
      <dgm:prSet/>
      <dgm:spPr/>
      <dgm:t>
        <a:bodyPr/>
        <a:lstStyle/>
        <a:p>
          <a:endParaRPr lang="en-US" sz="2800"/>
        </a:p>
      </dgm:t>
    </dgm:pt>
    <dgm:pt modelId="{B1EBA079-466A-4A7A-8CC9-5CDDCE120F91}" type="sibTrans" cxnId="{1F0817FB-4228-4511-803E-6D0AAE8B367A}">
      <dgm:prSet/>
      <dgm:spPr/>
      <dgm:t>
        <a:bodyPr/>
        <a:lstStyle/>
        <a:p>
          <a:endParaRPr lang="en-US" sz="2800"/>
        </a:p>
      </dgm:t>
    </dgm:pt>
    <dgm:pt modelId="{4ED67D44-C92E-4E46-A537-20B96DF16791}">
      <dgm:prSet custT="1"/>
      <dgm:spPr/>
      <dgm:t>
        <a:bodyPr/>
        <a:lstStyle/>
        <a:p>
          <a:r>
            <a:rPr lang="es-MX" sz="2000" b="1" dirty="0"/>
            <a:t>ISMAEL BERVER</a:t>
          </a:r>
          <a:endParaRPr lang="es-CO" sz="2000" dirty="0"/>
        </a:p>
      </dgm:t>
    </dgm:pt>
    <dgm:pt modelId="{27D44D74-FC93-450F-806E-CF2642C852DA}" type="parTrans" cxnId="{5AC11891-2125-48FE-8C50-F1054E0026E1}">
      <dgm:prSet/>
      <dgm:spPr/>
      <dgm:t>
        <a:bodyPr/>
        <a:lstStyle/>
        <a:p>
          <a:endParaRPr lang="en-US" sz="2800"/>
        </a:p>
      </dgm:t>
    </dgm:pt>
    <dgm:pt modelId="{60BC5143-DAAC-48FF-9EA4-1EEC4A6BDEE5}" type="sibTrans" cxnId="{5AC11891-2125-48FE-8C50-F1054E0026E1}">
      <dgm:prSet/>
      <dgm:spPr/>
      <dgm:t>
        <a:bodyPr/>
        <a:lstStyle/>
        <a:p>
          <a:endParaRPr lang="en-US" sz="2800"/>
        </a:p>
      </dgm:t>
    </dgm:pt>
    <dgm:pt modelId="{A298B87F-629F-4390-B426-21017AFC7031}">
      <dgm:prSet custT="1"/>
      <dgm:spPr/>
      <dgm:t>
        <a:bodyPr/>
        <a:lstStyle/>
        <a:p>
          <a:r>
            <a:rPr lang="es-MX" sz="2000" b="1" dirty="0"/>
            <a:t>Leticia Vallejo</a:t>
          </a:r>
          <a:endParaRPr lang="es-CO" sz="2000" dirty="0"/>
        </a:p>
      </dgm:t>
    </dgm:pt>
    <dgm:pt modelId="{64A4CD2C-CF6D-4A2A-BFC7-95EC3C1A50D7}" type="parTrans" cxnId="{1A3D650C-61D6-49AF-BC47-2A96D04E8E29}">
      <dgm:prSet/>
      <dgm:spPr/>
      <dgm:t>
        <a:bodyPr/>
        <a:lstStyle/>
        <a:p>
          <a:endParaRPr lang="en-US" sz="2800"/>
        </a:p>
      </dgm:t>
    </dgm:pt>
    <dgm:pt modelId="{C58C22DD-9B57-4FB8-B0DA-927C304E563E}" type="sibTrans" cxnId="{1A3D650C-61D6-49AF-BC47-2A96D04E8E29}">
      <dgm:prSet/>
      <dgm:spPr/>
      <dgm:t>
        <a:bodyPr/>
        <a:lstStyle/>
        <a:p>
          <a:endParaRPr lang="en-US" sz="2800"/>
        </a:p>
      </dgm:t>
    </dgm:pt>
    <dgm:pt modelId="{08B68559-6590-4070-A020-1576776C6EAA}">
      <dgm:prSet phldrT="[Text]" custT="1"/>
      <dgm:spPr/>
      <dgm:t>
        <a:bodyPr/>
        <a:lstStyle/>
        <a:p>
          <a:r>
            <a:rPr lang="en-US" sz="2000" b="1" dirty="0" smtClean="0"/>
            <a:t>Joel Sánchez</a:t>
          </a:r>
          <a:endParaRPr lang="es-CO" sz="2000" b="1" dirty="0"/>
        </a:p>
      </dgm:t>
    </dgm:pt>
    <dgm:pt modelId="{6D1BA49E-8F9C-4A5C-9C47-7E668D019FE8}" type="parTrans" cxnId="{3F60E705-B78A-48DF-B9BD-E3E8BEA2E8A1}">
      <dgm:prSet/>
      <dgm:spPr/>
      <dgm:t>
        <a:bodyPr/>
        <a:lstStyle/>
        <a:p>
          <a:endParaRPr lang="en-US"/>
        </a:p>
      </dgm:t>
    </dgm:pt>
    <dgm:pt modelId="{4B91589F-DFBC-48E5-8D24-5D0C8E878F65}" type="sibTrans" cxnId="{3F60E705-B78A-48DF-B9BD-E3E8BEA2E8A1}">
      <dgm:prSet/>
      <dgm:spPr/>
      <dgm:t>
        <a:bodyPr/>
        <a:lstStyle/>
        <a:p>
          <a:endParaRPr lang="en-US"/>
        </a:p>
      </dgm:t>
    </dgm:pt>
    <dgm:pt modelId="{C99B4E53-E0B9-44ED-BB56-982576CE6F87}">
      <dgm:prSet phldrT="[Text]" custT="1"/>
      <dgm:spPr/>
      <dgm:t>
        <a:bodyPr/>
        <a:lstStyle/>
        <a:p>
          <a:r>
            <a:rPr lang="en-US" sz="2000" b="1" dirty="0" smtClean="0"/>
            <a:t>Michelle Campos</a:t>
          </a:r>
          <a:endParaRPr lang="es-CO" sz="2000" b="1" dirty="0"/>
        </a:p>
      </dgm:t>
    </dgm:pt>
    <dgm:pt modelId="{3F19A2DC-05B8-4F31-B168-66AA86850536}" type="parTrans" cxnId="{6A42A799-60CB-4B97-9EC8-C1B1F644363E}">
      <dgm:prSet/>
      <dgm:spPr/>
      <dgm:t>
        <a:bodyPr/>
        <a:lstStyle/>
        <a:p>
          <a:endParaRPr lang="en-US"/>
        </a:p>
      </dgm:t>
    </dgm:pt>
    <dgm:pt modelId="{4EAB25A9-0EA5-4010-BD90-5D09AE854EFB}" type="sibTrans" cxnId="{6A42A799-60CB-4B97-9EC8-C1B1F644363E}">
      <dgm:prSet/>
      <dgm:spPr/>
      <dgm:t>
        <a:bodyPr/>
        <a:lstStyle/>
        <a:p>
          <a:endParaRPr lang="en-US"/>
        </a:p>
      </dgm:t>
    </dgm:pt>
    <dgm:pt modelId="{B17C7B49-4D19-489D-B5C2-990B6A8F4AD3}">
      <dgm:prSet phldrT="[Text]" custT="1"/>
      <dgm:spPr/>
      <dgm:t>
        <a:bodyPr/>
        <a:lstStyle/>
        <a:p>
          <a:r>
            <a:rPr lang="es-MX" sz="2000" b="1" dirty="0"/>
            <a:t>Edwin López</a:t>
          </a:r>
          <a:endParaRPr lang="es-CO" sz="2000" dirty="0"/>
        </a:p>
      </dgm:t>
    </dgm:pt>
    <dgm:pt modelId="{8A4B5FEB-9FE2-4907-9DBF-000C34488117}" type="sibTrans" cxnId="{1213BCFF-13BB-41FC-8915-F1DC239C7CAB}">
      <dgm:prSet/>
      <dgm:spPr/>
      <dgm:t>
        <a:bodyPr/>
        <a:lstStyle/>
        <a:p>
          <a:endParaRPr lang="en-US" sz="2800"/>
        </a:p>
      </dgm:t>
    </dgm:pt>
    <dgm:pt modelId="{43E5D207-77D2-449A-B869-02CF63F62348}" type="parTrans" cxnId="{1213BCFF-13BB-41FC-8915-F1DC239C7CAB}">
      <dgm:prSet/>
      <dgm:spPr/>
      <dgm:t>
        <a:bodyPr/>
        <a:lstStyle/>
        <a:p>
          <a:endParaRPr lang="en-US" sz="2800"/>
        </a:p>
      </dgm:t>
    </dgm:pt>
    <dgm:pt modelId="{AAEDB594-7244-408F-870A-47075BF060A8}">
      <dgm:prSet custT="1"/>
      <dgm:spPr/>
      <dgm:t>
        <a:bodyPr/>
        <a:lstStyle/>
        <a:p>
          <a:r>
            <a:rPr lang="en-US" sz="2000" b="1" dirty="0"/>
            <a:t>THERESA ARREGUIN</a:t>
          </a:r>
        </a:p>
      </dgm:t>
    </dgm:pt>
    <dgm:pt modelId="{B2BFEF8A-4C43-4412-9EBB-F8F46DA65423}" type="parTrans" cxnId="{8A6E1B2D-3400-425D-8D26-1DF07A9132BE}">
      <dgm:prSet/>
      <dgm:spPr/>
      <dgm:t>
        <a:bodyPr/>
        <a:lstStyle/>
        <a:p>
          <a:endParaRPr lang="en-US"/>
        </a:p>
      </dgm:t>
    </dgm:pt>
    <dgm:pt modelId="{8FA8E0D0-B17F-46E6-9D07-665BD34D3320}" type="sibTrans" cxnId="{8A6E1B2D-3400-425D-8D26-1DF07A9132BE}">
      <dgm:prSet/>
      <dgm:spPr/>
      <dgm:t>
        <a:bodyPr/>
        <a:lstStyle/>
        <a:p>
          <a:endParaRPr lang="en-US"/>
        </a:p>
      </dgm:t>
    </dgm:pt>
    <dgm:pt modelId="{38D069B3-DCDD-436A-A67A-FAD0FE32ABAA}">
      <dgm:prSet custT="1"/>
      <dgm:spPr/>
      <dgm:t>
        <a:bodyPr/>
        <a:lstStyle/>
        <a:p>
          <a:r>
            <a:rPr lang="en-US" sz="2000" b="1" dirty="0"/>
            <a:t>GILBERTO MARTÍNEZ</a:t>
          </a:r>
        </a:p>
      </dgm:t>
    </dgm:pt>
    <dgm:pt modelId="{FDFD96B5-F951-420D-AE6A-FD85161F54C5}" type="parTrans" cxnId="{0F4A832E-04D3-40EA-AE0F-80940A3629BC}">
      <dgm:prSet/>
      <dgm:spPr/>
      <dgm:t>
        <a:bodyPr/>
        <a:lstStyle/>
        <a:p>
          <a:endParaRPr lang="en-US"/>
        </a:p>
      </dgm:t>
    </dgm:pt>
    <dgm:pt modelId="{8DD95CA1-4AA1-4627-B0DF-0E8CD561B14F}" type="sibTrans" cxnId="{0F4A832E-04D3-40EA-AE0F-80940A3629BC}">
      <dgm:prSet/>
      <dgm:spPr/>
      <dgm:t>
        <a:bodyPr/>
        <a:lstStyle/>
        <a:p>
          <a:endParaRPr lang="en-US"/>
        </a:p>
      </dgm:t>
    </dgm:pt>
    <dgm:pt modelId="{7743943C-CA0E-4A02-A4B6-C9350EEAFAF2}">
      <dgm:prSet phldrT="[Text]" custT="1"/>
      <dgm:spPr/>
      <dgm:t>
        <a:bodyPr/>
        <a:lstStyle/>
        <a:p>
          <a:r>
            <a:rPr lang="en-US" sz="2000" b="1" dirty="0" smtClean="0"/>
            <a:t>Morena Camp</a:t>
          </a:r>
          <a:endParaRPr lang="es-CO" sz="2000" b="1" dirty="0"/>
        </a:p>
      </dgm:t>
    </dgm:pt>
    <dgm:pt modelId="{16CF9E18-CCE8-41A4-B319-847A5D86826D}" type="parTrans" cxnId="{67489CEF-D38B-43F7-BE60-89B88E1208B5}">
      <dgm:prSet/>
      <dgm:spPr/>
    </dgm:pt>
    <dgm:pt modelId="{43C11AA6-3D5C-42AF-B693-98F794FDA406}" type="sibTrans" cxnId="{67489CEF-D38B-43F7-BE60-89B88E1208B5}">
      <dgm:prSet/>
      <dgm:spPr/>
    </dgm:pt>
    <dgm:pt modelId="{F1BF5DDF-1E81-4C3E-A810-32EB10427D9B}">
      <dgm:prSet phldrT="[Text]" custT="1"/>
      <dgm:spPr/>
      <dgm:t>
        <a:bodyPr/>
        <a:lstStyle/>
        <a:p>
          <a:r>
            <a:rPr lang="en-US" sz="2000" b="1" dirty="0" smtClean="0"/>
            <a:t>Christina Guzy</a:t>
          </a:r>
          <a:endParaRPr lang="es-CO" sz="2000" b="1" dirty="0"/>
        </a:p>
      </dgm:t>
    </dgm:pt>
    <dgm:pt modelId="{CC6B7ED2-D41F-44AD-9959-777ADCF2D2BE}" type="parTrans" cxnId="{1296FEB3-7901-423D-ADBB-1215640E6C1C}">
      <dgm:prSet/>
      <dgm:spPr/>
    </dgm:pt>
    <dgm:pt modelId="{D61A95AE-68D5-45E0-A4CE-BFD72982E5CE}" type="sibTrans" cxnId="{1296FEB3-7901-423D-ADBB-1215640E6C1C}">
      <dgm:prSet/>
      <dgm:spPr/>
    </dgm:pt>
    <dgm:pt modelId="{2313A90F-7A3A-46AA-B1C7-4AF24558A73E}">
      <dgm:prSet custT="1"/>
      <dgm:spPr/>
      <dgm:t>
        <a:bodyPr/>
        <a:lstStyle/>
        <a:p>
          <a:r>
            <a:rPr lang="en-US" sz="2000" b="1" dirty="0" smtClean="0"/>
            <a:t>Elsa Tinoco</a:t>
          </a:r>
          <a:endParaRPr lang="es-CO" sz="2000" b="1" dirty="0"/>
        </a:p>
      </dgm:t>
    </dgm:pt>
    <dgm:pt modelId="{4787BC5C-AE97-4DE3-BE49-B3042F5CFEAD}" type="parTrans" cxnId="{D36FFDEB-B137-4307-8166-BFD2F2EA8E4F}">
      <dgm:prSet/>
      <dgm:spPr/>
    </dgm:pt>
    <dgm:pt modelId="{BF5232E0-BF6D-4245-81D8-44C915B96466}" type="sibTrans" cxnId="{D36FFDEB-B137-4307-8166-BFD2F2EA8E4F}">
      <dgm:prSet/>
      <dgm:spPr/>
    </dgm:pt>
    <dgm:pt modelId="{C3125A1C-A272-451C-BCF8-46924B08E76D}">
      <dgm:prSet custT="1"/>
      <dgm:spPr/>
      <dgm:t>
        <a:bodyPr/>
        <a:lstStyle/>
        <a:p>
          <a:endParaRPr lang="en-US" sz="2000" dirty="0"/>
        </a:p>
      </dgm:t>
    </dgm:pt>
    <dgm:pt modelId="{E7E9E020-51FB-4383-B797-097708D3340D}" type="parTrans" cxnId="{DE256612-26FA-4FE8-AC85-29E19285D3FF}">
      <dgm:prSet/>
      <dgm:spPr/>
    </dgm:pt>
    <dgm:pt modelId="{7E8B2F7F-E6DE-47B8-801D-42B6DC87D24A}" type="sibTrans" cxnId="{DE256612-26FA-4FE8-AC85-29E19285D3FF}">
      <dgm:prSet/>
      <dgm:spPr/>
    </dgm:pt>
    <dgm:pt modelId="{AAA7F25A-E89B-4AA2-883B-9C975E4A474A}">
      <dgm:prSet custT="1"/>
      <dgm:spPr/>
      <dgm:t>
        <a:bodyPr/>
        <a:lstStyle/>
        <a:p>
          <a:r>
            <a:rPr lang="en-US" sz="2000" b="1" dirty="0" smtClean="0"/>
            <a:t>Vilma Monzón</a:t>
          </a:r>
          <a:endParaRPr lang="es-CO" sz="2000" b="1" dirty="0"/>
        </a:p>
      </dgm:t>
    </dgm:pt>
    <dgm:pt modelId="{60C5A010-20BC-4CB8-9A20-ABD459FB5F96}" type="parTrans" cxnId="{196E8C00-B3F7-422E-929C-54F68437D5D0}">
      <dgm:prSet/>
      <dgm:spPr/>
    </dgm:pt>
    <dgm:pt modelId="{46B8E20B-BC44-47CA-B7BA-55B8A8387FAA}" type="sibTrans" cxnId="{196E8C00-B3F7-422E-929C-54F68437D5D0}">
      <dgm:prSet/>
      <dgm:spPr/>
    </dgm:pt>
    <dgm:pt modelId="{2F8C06B4-23EC-4EE6-9648-9D0D2B094B25}">
      <dgm:prSet custT="1"/>
      <dgm:spPr/>
      <dgm:t>
        <a:bodyPr/>
        <a:lstStyle/>
        <a:p>
          <a:r>
            <a:rPr lang="en-US" sz="1900" b="1" dirty="0" smtClean="0"/>
            <a:t>Verónica Obregón</a:t>
          </a:r>
          <a:endParaRPr lang="es-CO" sz="1900" b="1" dirty="0"/>
        </a:p>
      </dgm:t>
    </dgm:pt>
    <dgm:pt modelId="{79D9DA24-FF98-47F1-ABAD-28E1CDC13EA0}" type="parTrans" cxnId="{BDA42312-24A4-42D6-86A7-064A94EDF2AB}">
      <dgm:prSet/>
      <dgm:spPr/>
    </dgm:pt>
    <dgm:pt modelId="{0DA091FD-156A-4487-B6E4-DF917A4DC345}" type="sibTrans" cxnId="{BDA42312-24A4-42D6-86A7-064A94EDF2AB}">
      <dgm:prSet/>
      <dgm:spPr/>
    </dgm:pt>
    <dgm:pt modelId="{A435EEE5-55E8-4BD1-BAE2-3DA1F99614CA}" type="pres">
      <dgm:prSet presAssocID="{CD3C3C49-4425-4399-8E0F-2D442D97D2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C5763-02BC-4117-A0A5-B651861B2A14}" type="pres">
      <dgm:prSet presAssocID="{F2EDF172-4A5C-45D0-A619-8A6F69F53C8F}" presName="composite" presStyleCnt="0"/>
      <dgm:spPr/>
    </dgm:pt>
    <dgm:pt modelId="{7738EE37-66C3-444D-9C12-F14E36BDA1A4}" type="pres">
      <dgm:prSet presAssocID="{F2EDF172-4A5C-45D0-A619-8A6F69F53C8F}" presName="parTx" presStyleLbl="alignNode1" presStyleIdx="0" presStyleCnt="6" custScaleY="132857" custLinFactNeighborY="18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6AEA6-A938-43FB-908F-DC5B2640AFD7}" type="pres">
      <dgm:prSet presAssocID="{F2EDF172-4A5C-45D0-A619-8A6F69F53C8F}" presName="desTx" presStyleLbl="alignAccFollowNode1" presStyleIdx="0" presStyleCnt="6" custLinFactNeighborX="179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2C8A3-54BB-4A7F-9DA3-96722B969AAF}" type="pres">
      <dgm:prSet presAssocID="{5083765D-D45E-4F81-9484-2B8C988FEA8D}" presName="space" presStyleCnt="0"/>
      <dgm:spPr/>
    </dgm:pt>
    <dgm:pt modelId="{EF538D0E-12A0-4FF2-8B5D-4B804A03A230}" type="pres">
      <dgm:prSet presAssocID="{C56A2A8B-7C28-44A7-930C-ED14B7B67722}" presName="composite" presStyleCnt="0"/>
      <dgm:spPr/>
    </dgm:pt>
    <dgm:pt modelId="{D76574D9-9C76-4D41-AB35-50A517CB63EB}" type="pres">
      <dgm:prSet presAssocID="{C56A2A8B-7C28-44A7-930C-ED14B7B67722}" presName="parTx" presStyleLbl="alignNode1" presStyleIdx="1" presStyleCnt="6" custScaleY="137476" custLinFactNeighborY="1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8F39-4FCF-47BE-B20F-55AC9ADE458A}" type="pres">
      <dgm:prSet presAssocID="{C56A2A8B-7C28-44A7-930C-ED14B7B67722}" presName="desTx" presStyleLbl="alignAccFollowNode1" presStyleIdx="1" presStyleCnt="6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338A8-F515-4904-A222-2899A27DC3D2}" type="pres">
      <dgm:prSet presAssocID="{331F474A-40C7-48A3-97D2-31769D45D83A}" presName="space" presStyleCnt="0"/>
      <dgm:spPr/>
    </dgm:pt>
    <dgm:pt modelId="{ACFE8434-CEF1-43A3-B3A2-F01EC3D0A72C}" type="pres">
      <dgm:prSet presAssocID="{AA356A4C-EE89-4336-B8A3-D74A05ECC55E}" presName="composite" presStyleCnt="0"/>
      <dgm:spPr/>
    </dgm:pt>
    <dgm:pt modelId="{29941B91-023F-4A5A-AB5A-5FE5E834C392}" type="pres">
      <dgm:prSet presAssocID="{AA356A4C-EE89-4336-B8A3-D74A05ECC55E}" presName="parTx" presStyleLbl="alignNode1" presStyleIdx="2" presStyleCnt="6" custScaleY="127816" custLinFactNeighborY="1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CDE29-D9B1-4EB8-B041-B8B2652A7653}" type="pres">
      <dgm:prSet presAssocID="{AA356A4C-EE89-4336-B8A3-D74A05ECC55E}" presName="desTx" presStyleLbl="alignAccFollowNode1" presStyleIdx="2" presStyleCnt="6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0E11E-AB38-4815-9F33-5BCC64311BB2}" type="pres">
      <dgm:prSet presAssocID="{7DB301C4-9796-4DF1-8DD4-B21CA4BF1731}" presName="space" presStyleCnt="0"/>
      <dgm:spPr/>
    </dgm:pt>
    <dgm:pt modelId="{55FF7EE8-31C3-4370-B409-87E55CB7B587}" type="pres">
      <dgm:prSet presAssocID="{65A894A1-1D1A-49B2-9022-1174B0521ACC}" presName="composite" presStyleCnt="0"/>
      <dgm:spPr/>
    </dgm:pt>
    <dgm:pt modelId="{3C1E79E0-A4ED-4BFC-AD44-6A1FDD5618C0}" type="pres">
      <dgm:prSet presAssocID="{65A894A1-1D1A-49B2-9022-1174B0521ACC}" presName="parTx" presStyleLbl="alignNode1" presStyleIdx="3" presStyleCnt="6" custScaleY="127262" custLinFactNeighborY="1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E3A02-1E59-417C-BEF2-A81A79A0F681}" type="pres">
      <dgm:prSet presAssocID="{65A894A1-1D1A-49B2-9022-1174B0521ACC}" presName="desTx" presStyleLbl="alignAccFollowNode1" presStyleIdx="3" presStyleCnt="6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F665-3BE0-4882-A1D7-037EA8DBC3C2}" type="pres">
      <dgm:prSet presAssocID="{8D12C61F-3C71-4D5C-9C05-2628AF43770A}" presName="space" presStyleCnt="0"/>
      <dgm:spPr/>
    </dgm:pt>
    <dgm:pt modelId="{19F669B6-8F88-4A10-B7B1-B616E4F293F5}" type="pres">
      <dgm:prSet presAssocID="{FED7CA19-F471-4A3D-843D-1C50601362F7}" presName="composite" presStyleCnt="0"/>
      <dgm:spPr/>
    </dgm:pt>
    <dgm:pt modelId="{AF9B0B47-4290-4851-8E93-B1AE9445530F}" type="pres">
      <dgm:prSet presAssocID="{FED7CA19-F471-4A3D-843D-1C50601362F7}" presName="parTx" presStyleLbl="alignNode1" presStyleIdx="4" presStyleCnt="6" custScaleY="130370" custLinFactNeighborY="1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79891-100D-4598-9626-C555833A2F1B}" type="pres">
      <dgm:prSet presAssocID="{FED7CA19-F471-4A3D-843D-1C50601362F7}" presName="desTx" presStyleLbl="alignAccFollowNode1" presStyleIdx="4" presStyleCnt="6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82226-3880-4E01-B9C2-4FE7329B6D2B}" type="pres">
      <dgm:prSet presAssocID="{699E9680-BCF9-4F9B-827E-C489567F3460}" presName="space" presStyleCnt="0"/>
      <dgm:spPr/>
    </dgm:pt>
    <dgm:pt modelId="{8C0B90FE-E675-4F05-86B5-F272009C6B17}" type="pres">
      <dgm:prSet presAssocID="{A0CBFA00-31B1-4A7C-ABE0-7D0EB914FCFB}" presName="composite" presStyleCnt="0"/>
      <dgm:spPr/>
    </dgm:pt>
    <dgm:pt modelId="{1EE514A3-ECC7-4130-8329-317F988759D4}" type="pres">
      <dgm:prSet presAssocID="{A0CBFA00-31B1-4A7C-ABE0-7D0EB914FCFB}" presName="parTx" presStyleLbl="alignNode1" presStyleIdx="5" presStyleCnt="6" custScaleY="142583" custLinFactNeighborY="1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3EBD2-CB00-4F2C-8188-9E13C48DEBE3}" type="pres">
      <dgm:prSet presAssocID="{A0CBFA00-31B1-4A7C-ABE0-7D0EB914FCFB}" presName="desTx" presStyleLbl="alignAccFollowNode1" presStyleIdx="5" presStyleCnt="6" custLinFactNeighborY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30793-9CFE-41ED-AC36-8C2FEFDEF2E8}" type="presOf" srcId="{EE2DB9A4-4679-4E42-BD17-F2E3A7073B88}" destId="{D61E3A02-1E59-417C-BEF2-A81A79A0F681}" srcOrd="0" destOrd="3" presId="urn:microsoft.com/office/officeart/2005/8/layout/hList1"/>
    <dgm:cxn modelId="{1F0817FB-4228-4511-803E-6D0AAE8B367A}" srcId="{AA356A4C-EE89-4336-B8A3-D74A05ECC55E}" destId="{43BFF403-5149-4129-BC7D-D5AE8A18F291}" srcOrd="3" destOrd="0" parTransId="{D121452A-93B5-408C-BF29-C299351F0F34}" sibTransId="{B1EBA079-466A-4A7A-8CC9-5CDDCE120F91}"/>
    <dgm:cxn modelId="{1AE73019-992D-455B-B6D0-C1572194188F}" type="presOf" srcId="{B17C7B49-4D19-489D-B5C2-990B6A8F4AD3}" destId="{5B418F39-4FCF-47BE-B20F-55AC9ADE458A}" srcOrd="0" destOrd="1" presId="urn:microsoft.com/office/officeart/2005/8/layout/hList1"/>
    <dgm:cxn modelId="{3B3A10F6-FBD0-400F-A78B-32DD70FECE0F}" srcId="{CD3C3C49-4425-4399-8E0F-2D442D97D276}" destId="{C56A2A8B-7C28-44A7-930C-ED14B7B67722}" srcOrd="1" destOrd="0" parTransId="{D1539346-5527-4995-A41F-560AB2E05ACB}" sibTransId="{331F474A-40C7-48A3-97D2-31769D45D83A}"/>
    <dgm:cxn modelId="{FFC0FC68-7882-4B80-BFE4-810E6C07A3F5}" srcId="{AA356A4C-EE89-4336-B8A3-D74A05ECC55E}" destId="{53D4AC21-740C-4B13-B4F2-57FC8E0F16E8}" srcOrd="2" destOrd="0" parTransId="{B7A6EA55-9CA2-467A-A6AA-43E17834F2F7}" sibTransId="{E44DA0DD-EECC-4F80-B83C-D56B0826E619}"/>
    <dgm:cxn modelId="{CC7DA90C-0DBD-4875-872D-932F307906C0}" type="presOf" srcId="{DD56073B-54CB-44E4-AFDC-FBD9DC54D7F5}" destId="{50CCDE29-D9B1-4EB8-B041-B8B2652A7653}" srcOrd="0" destOrd="0" presId="urn:microsoft.com/office/officeart/2005/8/layout/hList1"/>
    <dgm:cxn modelId="{1A3D650C-61D6-49AF-BC47-2A96D04E8E29}" srcId="{A0CBFA00-31B1-4A7C-ABE0-7D0EB914FCFB}" destId="{A298B87F-629F-4390-B426-21017AFC7031}" srcOrd="1" destOrd="0" parTransId="{64A4CD2C-CF6D-4A2A-BFC7-95EC3C1A50D7}" sibTransId="{C58C22DD-9B57-4FB8-B0DA-927C304E563E}"/>
    <dgm:cxn modelId="{C2BB5573-90DE-469E-975F-0B0CE8F0B406}" srcId="{AA356A4C-EE89-4336-B8A3-D74A05ECC55E}" destId="{DD56073B-54CB-44E4-AFDC-FBD9DC54D7F5}" srcOrd="0" destOrd="0" parTransId="{C75D5A4B-1C58-4C59-8326-B42399C98956}" sibTransId="{697B564D-4349-4C94-A17E-FB0771EFAB59}"/>
    <dgm:cxn modelId="{7194A34D-8CA8-4842-A63A-B5189D941FE6}" type="presOf" srcId="{CE9F2D56-AD6C-4ABA-ABBF-09DB4D3A86D6}" destId="{D61E3A02-1E59-417C-BEF2-A81A79A0F681}" srcOrd="0" destOrd="1" presId="urn:microsoft.com/office/officeart/2005/8/layout/hList1"/>
    <dgm:cxn modelId="{28CA65CA-742A-453B-A6F9-75D2B8DAB06B}" srcId="{AA356A4C-EE89-4336-B8A3-D74A05ECC55E}" destId="{DAB9BB21-7BF9-477E-A876-852A6358E994}" srcOrd="1" destOrd="0" parTransId="{13AA7886-062E-4479-B3E1-CE4986911DA8}" sibTransId="{6A9295ED-2F3C-4E28-A35E-68D8FCA78E76}"/>
    <dgm:cxn modelId="{8138F6FC-7B7B-427B-B05A-A31AC5271F74}" srcId="{CD3C3C49-4425-4399-8E0F-2D442D97D276}" destId="{65A894A1-1D1A-49B2-9022-1174B0521ACC}" srcOrd="3" destOrd="0" parTransId="{C4E77DA1-0EC7-459A-A8FC-3A5A1345CA4A}" sibTransId="{8D12C61F-3C71-4D5C-9C05-2628AF43770A}"/>
    <dgm:cxn modelId="{D36FFDEB-B137-4307-8166-BFD2F2EA8E4F}" srcId="{A0CBFA00-31B1-4A7C-ABE0-7D0EB914FCFB}" destId="{2313A90F-7A3A-46AA-B1C7-4AF24558A73E}" srcOrd="3" destOrd="0" parTransId="{4787BC5C-AE97-4DE3-BE49-B3042F5CFEAD}" sibTransId="{BF5232E0-BF6D-4245-81D8-44C915B96466}"/>
    <dgm:cxn modelId="{8A6E1B2D-3400-425D-8D26-1DF07A9132BE}" srcId="{FED7CA19-F471-4A3D-843D-1C50601362F7}" destId="{AAEDB594-7244-408F-870A-47075BF060A8}" srcOrd="0" destOrd="0" parTransId="{B2BFEF8A-4C43-4412-9EBB-F8F46DA65423}" sibTransId="{8FA8E0D0-B17F-46E6-9D07-665BD34D3320}"/>
    <dgm:cxn modelId="{E0F72254-D3E3-4F09-88DE-4A4988B15FE9}" srcId="{F2EDF172-4A5C-45D0-A619-8A6F69F53C8F}" destId="{DA67635E-7F93-4B1C-90E3-10BDF6DB0F76}" srcOrd="0" destOrd="0" parTransId="{446B2AB2-9394-4C03-AA0A-9ACA9182D256}" sibTransId="{73EECC39-AC1F-4208-A92C-3B1B4A7398CF}"/>
    <dgm:cxn modelId="{3F60E705-B78A-48DF-B9BD-E3E8BEA2E8A1}" srcId="{F2EDF172-4A5C-45D0-A619-8A6F69F53C8F}" destId="{08B68559-6590-4070-A020-1576776C6EAA}" srcOrd="1" destOrd="0" parTransId="{6D1BA49E-8F9C-4A5C-9C47-7E668D019FE8}" sibTransId="{4B91589F-DFBC-48E5-8D24-5D0C8E878F65}"/>
    <dgm:cxn modelId="{D1A07BF6-AF71-42DE-9AE5-5945B0D1C8F4}" srcId="{F2EDF172-4A5C-45D0-A619-8A6F69F53C8F}" destId="{F3A30551-55DB-4545-AE8B-653E218159BC}" srcOrd="3" destOrd="0" parTransId="{74E5F48C-4CAA-4993-81D5-B36501E0F86B}" sibTransId="{D59A2622-8A19-4E63-9725-AEAD6892D0A1}"/>
    <dgm:cxn modelId="{C01D5FD3-DE2F-4F59-8306-260847AEE4FD}" type="presOf" srcId="{43BFF403-5149-4129-BC7D-D5AE8A18F291}" destId="{50CCDE29-D9B1-4EB8-B041-B8B2652A7653}" srcOrd="0" destOrd="3" presId="urn:microsoft.com/office/officeart/2005/8/layout/hList1"/>
    <dgm:cxn modelId="{3E96B55D-A18B-4CE4-B7C9-7FF3C518D9A6}" type="presOf" srcId="{AA356A4C-EE89-4336-B8A3-D74A05ECC55E}" destId="{29941B91-023F-4A5A-AB5A-5FE5E834C392}" srcOrd="0" destOrd="0" presId="urn:microsoft.com/office/officeart/2005/8/layout/hList1"/>
    <dgm:cxn modelId="{BDA42312-24A4-42D6-86A7-064A94EDF2AB}" srcId="{FED7CA19-F471-4A3D-843D-1C50601362F7}" destId="{2F8C06B4-23EC-4EE6-9648-9D0D2B094B25}" srcOrd="3" destOrd="0" parTransId="{79D9DA24-FF98-47F1-ABAD-28E1CDC13EA0}" sibTransId="{0DA091FD-156A-4487-B6E4-DF917A4DC345}"/>
    <dgm:cxn modelId="{2FC55C80-7697-46E0-9AB6-FA0F37FC3A34}" srcId="{CD3C3C49-4425-4399-8E0F-2D442D97D276}" destId="{AA356A4C-EE89-4336-B8A3-D74A05ECC55E}" srcOrd="2" destOrd="0" parTransId="{DFAC7DB3-0745-4373-AE12-2F3817669DC3}" sibTransId="{7DB301C4-9796-4DF1-8DD4-B21CA4BF1731}"/>
    <dgm:cxn modelId="{878C4550-E699-432B-9F2E-864BA30678FD}" srcId="{F2EDF172-4A5C-45D0-A619-8A6F69F53C8F}" destId="{6AF40649-27E6-4EC7-BF19-BE11006D5E57}" srcOrd="2" destOrd="0" parTransId="{0E5E3B5E-EEFC-4CF3-B521-72B186BD6AC8}" sibTransId="{BB502AB9-3B20-4406-B873-D453C418C991}"/>
    <dgm:cxn modelId="{43BFD4C3-7D87-4DFF-BF70-4901A7A952ED}" type="presOf" srcId="{2313A90F-7A3A-46AA-B1C7-4AF24558A73E}" destId="{C2B3EBD2-CB00-4F2C-8188-9E13C48DEBE3}" srcOrd="0" destOrd="3" presId="urn:microsoft.com/office/officeart/2005/8/layout/hList1"/>
    <dgm:cxn modelId="{86F7F008-4970-4636-8FE5-E812F8E65220}" type="presOf" srcId="{7743943C-CA0E-4A02-A4B6-C9350EEAFAF2}" destId="{5B418F39-4FCF-47BE-B20F-55AC9ADE458A}" srcOrd="0" destOrd="2" presId="urn:microsoft.com/office/officeart/2005/8/layout/hList1"/>
    <dgm:cxn modelId="{7E47301E-C317-48CE-A0EB-B8AD65FA01FA}" type="presOf" srcId="{F3A30551-55DB-4545-AE8B-653E218159BC}" destId="{3FA6AEA6-A938-43FB-908F-DC5B2640AFD7}" srcOrd="0" destOrd="3" presId="urn:microsoft.com/office/officeart/2005/8/layout/hList1"/>
    <dgm:cxn modelId="{3FF5F44A-95B8-4DB3-AAA9-C3701CA8A63B}" type="presOf" srcId="{FED7CA19-F471-4A3D-843D-1C50601362F7}" destId="{AF9B0B47-4290-4851-8E93-B1AE9445530F}" srcOrd="0" destOrd="0" presId="urn:microsoft.com/office/officeart/2005/8/layout/hList1"/>
    <dgm:cxn modelId="{AE01788D-B570-4381-AB7E-7AE7F43A744A}" srcId="{65A894A1-1D1A-49B2-9022-1174B0521ACC}" destId="{10375EC6-C1F4-48EE-A379-D6F7399F5745}" srcOrd="2" destOrd="0" parTransId="{AAD54F91-FD6F-439C-B7DA-4258DDEFD07A}" sibTransId="{332F926B-2BE1-4F1D-AC56-24D49BF1A586}"/>
    <dgm:cxn modelId="{E3176CA6-7AF6-4D0E-BA5D-C0A4911522D9}" type="presOf" srcId="{C99B4E53-E0B9-44ED-BB56-982576CE6F87}" destId="{5B418F39-4FCF-47BE-B20F-55AC9ADE458A}" srcOrd="0" destOrd="3" presId="urn:microsoft.com/office/officeart/2005/8/layout/hList1"/>
    <dgm:cxn modelId="{C5436586-FC24-479A-A8CD-A1869C18FC56}" type="presOf" srcId="{F2EDF172-4A5C-45D0-A619-8A6F69F53C8F}" destId="{7738EE37-66C3-444D-9C12-F14E36BDA1A4}" srcOrd="0" destOrd="0" presId="urn:microsoft.com/office/officeart/2005/8/layout/hList1"/>
    <dgm:cxn modelId="{D15F76DA-11CC-44E5-97E8-91554938D349}" type="presOf" srcId="{AAEDB594-7244-408F-870A-47075BF060A8}" destId="{A7679891-100D-4598-9626-C555833A2F1B}" srcOrd="0" destOrd="0" presId="urn:microsoft.com/office/officeart/2005/8/layout/hList1"/>
    <dgm:cxn modelId="{004B3B5D-CEDB-46EC-BB73-26140AC1A98F}" type="presOf" srcId="{24DC0114-744E-4DEE-A889-1BA1195DA2F3}" destId="{A7679891-100D-4598-9626-C555833A2F1B}" srcOrd="0" destOrd="1" presId="urn:microsoft.com/office/officeart/2005/8/layout/hList1"/>
    <dgm:cxn modelId="{DE256612-26FA-4FE8-AC85-29E19285D3FF}" srcId="{A0CBFA00-31B1-4A7C-ABE0-7D0EB914FCFB}" destId="{C3125A1C-A272-451C-BCF8-46924B08E76D}" srcOrd="4" destOrd="0" parTransId="{E7E9E020-51FB-4383-B797-097708D3340D}" sibTransId="{7E8B2F7F-E6DE-47B8-801D-42B6DC87D24A}"/>
    <dgm:cxn modelId="{D7639E65-11CC-4742-8991-D5BB661CB309}" srcId="{CD3C3C49-4425-4399-8E0F-2D442D97D276}" destId="{F2EDF172-4A5C-45D0-A619-8A6F69F53C8F}" srcOrd="0" destOrd="0" parTransId="{FEC330C6-7B3C-46D9-A66C-2416588CD926}" sibTransId="{5083765D-D45E-4F81-9484-2B8C988FEA8D}"/>
    <dgm:cxn modelId="{8C20C646-0F79-459A-9277-1B9AD40A7243}" type="presOf" srcId="{65A894A1-1D1A-49B2-9022-1174B0521ACC}" destId="{3C1E79E0-A4ED-4BFC-AD44-6A1FDD5618C0}" srcOrd="0" destOrd="0" presId="urn:microsoft.com/office/officeart/2005/8/layout/hList1"/>
    <dgm:cxn modelId="{EC47FD44-917F-448E-A43E-9767CC98ADBA}" srcId="{65A894A1-1D1A-49B2-9022-1174B0521ACC}" destId="{EE2DB9A4-4679-4E42-BD17-F2E3A7073B88}" srcOrd="3" destOrd="0" parTransId="{D01B20ED-ECC6-4154-AF77-22EF9EB350E7}" sibTransId="{89B3F071-30B0-46DC-B6C8-199C832A1300}"/>
    <dgm:cxn modelId="{7A364D5C-1015-4F4F-88A7-A24B378C9348}" type="presOf" srcId="{AAA7F25A-E89B-4AA2-883B-9C975E4A474A}" destId="{C2B3EBD2-CB00-4F2C-8188-9E13C48DEBE3}" srcOrd="0" destOrd="2" presId="urn:microsoft.com/office/officeart/2005/8/layout/hList1"/>
    <dgm:cxn modelId="{1367D1AA-0A5A-4814-829E-FEA451A1944B}" type="presOf" srcId="{4ED67D44-C92E-4E46-A537-20B96DF16791}" destId="{C2B3EBD2-CB00-4F2C-8188-9E13C48DEBE3}" srcOrd="0" destOrd="0" presId="urn:microsoft.com/office/officeart/2005/8/layout/hList1"/>
    <dgm:cxn modelId="{FBA8D216-213E-457D-959C-7652CF85BC75}" type="presOf" srcId="{08B68559-6590-4070-A020-1576776C6EAA}" destId="{3FA6AEA6-A938-43FB-908F-DC5B2640AFD7}" srcOrd="0" destOrd="1" presId="urn:microsoft.com/office/officeart/2005/8/layout/hList1"/>
    <dgm:cxn modelId="{C38B5E5D-5163-49D6-9A69-55E3AA79E806}" type="presOf" srcId="{53D4AC21-740C-4B13-B4F2-57FC8E0F16E8}" destId="{50CCDE29-D9B1-4EB8-B041-B8B2652A7653}" srcOrd="0" destOrd="2" presId="urn:microsoft.com/office/officeart/2005/8/layout/hList1"/>
    <dgm:cxn modelId="{51BCCC53-8B6A-4082-84CF-2A4C371FDD9E}" type="presOf" srcId="{6AF40649-27E6-4EC7-BF19-BE11006D5E57}" destId="{3FA6AEA6-A938-43FB-908F-DC5B2640AFD7}" srcOrd="0" destOrd="2" presId="urn:microsoft.com/office/officeart/2005/8/layout/hList1"/>
    <dgm:cxn modelId="{704424F6-FB08-4441-82FE-6A98D12184D8}" type="presOf" srcId="{A0CBFA00-31B1-4A7C-ABE0-7D0EB914FCFB}" destId="{1EE514A3-ECC7-4130-8329-317F988759D4}" srcOrd="0" destOrd="0" presId="urn:microsoft.com/office/officeart/2005/8/layout/hList1"/>
    <dgm:cxn modelId="{2E442219-44D5-414B-A36D-173617E1A208}" type="presOf" srcId="{C3125A1C-A272-451C-BCF8-46924B08E76D}" destId="{C2B3EBD2-CB00-4F2C-8188-9E13C48DEBE3}" srcOrd="0" destOrd="4" presId="urn:microsoft.com/office/officeart/2005/8/layout/hList1"/>
    <dgm:cxn modelId="{32746B44-3814-4DDD-8337-F9496C33FCEB}" type="presOf" srcId="{CD3C3C49-4425-4399-8E0F-2D442D97D276}" destId="{A435EEE5-55E8-4BD1-BAE2-3DA1F99614CA}" srcOrd="0" destOrd="0" presId="urn:microsoft.com/office/officeart/2005/8/layout/hList1"/>
    <dgm:cxn modelId="{5AC11891-2125-48FE-8C50-F1054E0026E1}" srcId="{A0CBFA00-31B1-4A7C-ABE0-7D0EB914FCFB}" destId="{4ED67D44-C92E-4E46-A537-20B96DF16791}" srcOrd="0" destOrd="0" parTransId="{27D44D74-FC93-450F-806E-CF2642C852DA}" sibTransId="{60BC5143-DAAC-48FF-9EA4-1EEC4A6BDEE5}"/>
    <dgm:cxn modelId="{413025D7-A72A-4C85-BD17-26435CB1752A}" srcId="{C56A2A8B-7C28-44A7-930C-ED14B7B67722}" destId="{C4BB51A1-1DF2-4AC0-909A-4CE206D0A580}" srcOrd="0" destOrd="0" parTransId="{15DCCBC4-EA20-4F05-A3F6-029A5A5E9784}" sibTransId="{4461A374-D7A2-46DB-B235-3F57728C49D1}"/>
    <dgm:cxn modelId="{573F4361-FCF7-4682-AC23-4AC9CCC88B26}" srcId="{FED7CA19-F471-4A3D-843D-1C50601362F7}" destId="{24DC0114-744E-4DEE-A889-1BA1195DA2F3}" srcOrd="1" destOrd="0" parTransId="{DF2C2AAE-3A8F-4ECD-8B34-A695BB8DD846}" sibTransId="{AAF4E836-0664-4981-BF9A-547EC688E775}"/>
    <dgm:cxn modelId="{6DEC217C-9964-4CFE-9AC8-585C4B116D67}" type="presOf" srcId="{DA67635E-7F93-4B1C-90E3-10BDF6DB0F76}" destId="{3FA6AEA6-A938-43FB-908F-DC5B2640AFD7}" srcOrd="0" destOrd="0" presId="urn:microsoft.com/office/officeart/2005/8/layout/hList1"/>
    <dgm:cxn modelId="{6A42A799-60CB-4B97-9EC8-C1B1F644363E}" srcId="{C56A2A8B-7C28-44A7-930C-ED14B7B67722}" destId="{C99B4E53-E0B9-44ED-BB56-982576CE6F87}" srcOrd="3" destOrd="0" parTransId="{3F19A2DC-05B8-4F31-B168-66AA86850536}" sibTransId="{4EAB25A9-0EA5-4010-BD90-5D09AE854EFB}"/>
    <dgm:cxn modelId="{E7519845-FD93-4476-827C-24D029BF5980}" srcId="{CD3C3C49-4425-4399-8E0F-2D442D97D276}" destId="{A0CBFA00-31B1-4A7C-ABE0-7D0EB914FCFB}" srcOrd="5" destOrd="0" parTransId="{31769DD3-71C5-4E4E-B779-D47AD549A824}" sibTransId="{34ABECA8-540B-4692-BE48-A5982C61A867}"/>
    <dgm:cxn modelId="{1296FEB3-7901-423D-ADBB-1215640E6C1C}" srcId="{AA356A4C-EE89-4336-B8A3-D74A05ECC55E}" destId="{F1BF5DDF-1E81-4C3E-A810-32EB10427D9B}" srcOrd="4" destOrd="0" parTransId="{CC6B7ED2-D41F-44AD-9959-777ADCF2D2BE}" sibTransId="{D61A95AE-68D5-45E0-A4CE-BFD72982E5CE}"/>
    <dgm:cxn modelId="{196E8C00-B3F7-422E-929C-54F68437D5D0}" srcId="{A0CBFA00-31B1-4A7C-ABE0-7D0EB914FCFB}" destId="{AAA7F25A-E89B-4AA2-883B-9C975E4A474A}" srcOrd="2" destOrd="0" parTransId="{60C5A010-20BC-4CB8-9A20-ABD459FB5F96}" sibTransId="{46B8E20B-BC44-47CA-B7BA-55B8A8387FAA}"/>
    <dgm:cxn modelId="{93E8CF1B-EE4E-42EA-9A72-3FD50D684B2B}" type="presOf" srcId="{C4BB51A1-1DF2-4AC0-909A-4CE206D0A580}" destId="{5B418F39-4FCF-47BE-B20F-55AC9ADE458A}" srcOrd="0" destOrd="0" presId="urn:microsoft.com/office/officeart/2005/8/layout/hList1"/>
    <dgm:cxn modelId="{0C59E6F5-2374-4F43-88B6-79973957955D}" type="presOf" srcId="{10375EC6-C1F4-48EE-A379-D6F7399F5745}" destId="{D61E3A02-1E59-417C-BEF2-A81A79A0F681}" srcOrd="0" destOrd="2" presId="urn:microsoft.com/office/officeart/2005/8/layout/hList1"/>
    <dgm:cxn modelId="{56167B98-160F-4C56-9F21-6E5DC0269388}" srcId="{CD3C3C49-4425-4399-8E0F-2D442D97D276}" destId="{FED7CA19-F471-4A3D-843D-1C50601362F7}" srcOrd="4" destOrd="0" parTransId="{FA063E35-E195-4172-84FE-D4CD672A5AB7}" sibTransId="{699E9680-BCF9-4F9B-827E-C489567F3460}"/>
    <dgm:cxn modelId="{BC2452BE-3E8B-4959-BA9B-5C488A111AEC}" type="presOf" srcId="{DAB9BB21-7BF9-477E-A876-852A6358E994}" destId="{50CCDE29-D9B1-4EB8-B041-B8B2652A7653}" srcOrd="0" destOrd="1" presId="urn:microsoft.com/office/officeart/2005/8/layout/hList1"/>
    <dgm:cxn modelId="{67489CEF-D38B-43F7-BE60-89B88E1208B5}" srcId="{C56A2A8B-7C28-44A7-930C-ED14B7B67722}" destId="{7743943C-CA0E-4A02-A4B6-C9350EEAFAF2}" srcOrd="2" destOrd="0" parTransId="{16CF9E18-CCE8-41A4-B319-847A5D86826D}" sibTransId="{43C11AA6-3D5C-42AF-B693-98F794FDA406}"/>
    <dgm:cxn modelId="{1213BCFF-13BB-41FC-8915-F1DC239C7CAB}" srcId="{C56A2A8B-7C28-44A7-930C-ED14B7B67722}" destId="{B17C7B49-4D19-489D-B5C2-990B6A8F4AD3}" srcOrd="1" destOrd="0" parTransId="{43E5D207-77D2-449A-B869-02CF63F62348}" sibTransId="{8A4B5FEB-9FE2-4907-9DBF-000C34488117}"/>
    <dgm:cxn modelId="{7A77C8F8-B141-453D-8CF2-2448F699ED19}" srcId="{65A894A1-1D1A-49B2-9022-1174B0521ACC}" destId="{CE9F2D56-AD6C-4ABA-ABBF-09DB4D3A86D6}" srcOrd="1" destOrd="0" parTransId="{F31EF127-41F8-40EF-91D6-BF15336C9715}" sibTransId="{D86FDC35-11F8-4683-AB53-FF6DCE1EB2A3}"/>
    <dgm:cxn modelId="{F9F99E97-1195-44E9-B5BE-1F0273BBBBA1}" type="presOf" srcId="{31FD6153-7157-413D-A9E1-856CEA938DCF}" destId="{A7679891-100D-4598-9626-C555833A2F1B}" srcOrd="0" destOrd="2" presId="urn:microsoft.com/office/officeart/2005/8/layout/hList1"/>
    <dgm:cxn modelId="{69E5FDDC-5EA6-4C3B-9D79-299CBAACB259}" type="presOf" srcId="{C56A2A8B-7C28-44A7-930C-ED14B7B67722}" destId="{D76574D9-9C76-4D41-AB35-50A517CB63EB}" srcOrd="0" destOrd="0" presId="urn:microsoft.com/office/officeart/2005/8/layout/hList1"/>
    <dgm:cxn modelId="{F7B2A717-A2B7-4E11-A471-F1F50D85F053}" type="presOf" srcId="{38D069B3-DCDD-436A-A67A-FAD0FE32ABAA}" destId="{D61E3A02-1E59-417C-BEF2-A81A79A0F681}" srcOrd="0" destOrd="0" presId="urn:microsoft.com/office/officeart/2005/8/layout/hList1"/>
    <dgm:cxn modelId="{BC985BD4-9AAA-4B41-A283-0C2EB96DD862}" type="presOf" srcId="{F1BF5DDF-1E81-4C3E-A810-32EB10427D9B}" destId="{50CCDE29-D9B1-4EB8-B041-B8B2652A7653}" srcOrd="0" destOrd="4" presId="urn:microsoft.com/office/officeart/2005/8/layout/hList1"/>
    <dgm:cxn modelId="{2AE2DEB3-4A61-4676-9E6E-9F833859810B}" type="presOf" srcId="{2F8C06B4-23EC-4EE6-9648-9D0D2B094B25}" destId="{A7679891-100D-4598-9626-C555833A2F1B}" srcOrd="0" destOrd="3" presId="urn:microsoft.com/office/officeart/2005/8/layout/hList1"/>
    <dgm:cxn modelId="{32BD0FAF-2544-4067-B63D-493719725F85}" srcId="{FED7CA19-F471-4A3D-843D-1C50601362F7}" destId="{31FD6153-7157-413D-A9E1-856CEA938DCF}" srcOrd="2" destOrd="0" parTransId="{4A754B82-DD5A-4E7F-A49F-9E7A963FFCE0}" sibTransId="{147332B8-2901-4B13-96F8-E4C2AF1F836A}"/>
    <dgm:cxn modelId="{0365EE80-CC94-4E62-A8D7-CA20931A9FB0}" type="presOf" srcId="{A298B87F-629F-4390-B426-21017AFC7031}" destId="{C2B3EBD2-CB00-4F2C-8188-9E13C48DEBE3}" srcOrd="0" destOrd="1" presId="urn:microsoft.com/office/officeart/2005/8/layout/hList1"/>
    <dgm:cxn modelId="{0F4A832E-04D3-40EA-AE0F-80940A3629BC}" srcId="{65A894A1-1D1A-49B2-9022-1174B0521ACC}" destId="{38D069B3-DCDD-436A-A67A-FAD0FE32ABAA}" srcOrd="0" destOrd="0" parTransId="{FDFD96B5-F951-420D-AE6A-FD85161F54C5}" sibTransId="{8DD95CA1-4AA1-4627-B0DF-0E8CD561B14F}"/>
    <dgm:cxn modelId="{D5DB62E5-B692-46DA-9AFE-4AF9E4F7E01E}" type="presParOf" srcId="{A435EEE5-55E8-4BD1-BAE2-3DA1F99614CA}" destId="{739C5763-02BC-4117-A0A5-B651861B2A14}" srcOrd="0" destOrd="0" presId="urn:microsoft.com/office/officeart/2005/8/layout/hList1"/>
    <dgm:cxn modelId="{3DABC92F-6FC1-44A6-80CA-8FAB862882C2}" type="presParOf" srcId="{739C5763-02BC-4117-A0A5-B651861B2A14}" destId="{7738EE37-66C3-444D-9C12-F14E36BDA1A4}" srcOrd="0" destOrd="0" presId="urn:microsoft.com/office/officeart/2005/8/layout/hList1"/>
    <dgm:cxn modelId="{26B70466-5273-43FF-A5CC-CF81EE9249B3}" type="presParOf" srcId="{739C5763-02BC-4117-A0A5-B651861B2A14}" destId="{3FA6AEA6-A938-43FB-908F-DC5B2640AFD7}" srcOrd="1" destOrd="0" presId="urn:microsoft.com/office/officeart/2005/8/layout/hList1"/>
    <dgm:cxn modelId="{231712F5-35F4-49A7-8C4B-5503AD8EBDAD}" type="presParOf" srcId="{A435EEE5-55E8-4BD1-BAE2-3DA1F99614CA}" destId="{6792C8A3-54BB-4A7F-9DA3-96722B969AAF}" srcOrd="1" destOrd="0" presId="urn:microsoft.com/office/officeart/2005/8/layout/hList1"/>
    <dgm:cxn modelId="{2C9171E7-FC8F-4A8E-83B6-5639BA4DCF8F}" type="presParOf" srcId="{A435EEE5-55E8-4BD1-BAE2-3DA1F99614CA}" destId="{EF538D0E-12A0-4FF2-8B5D-4B804A03A230}" srcOrd="2" destOrd="0" presId="urn:microsoft.com/office/officeart/2005/8/layout/hList1"/>
    <dgm:cxn modelId="{AB45DAC5-292B-4BA4-AE46-7D4BAED9914D}" type="presParOf" srcId="{EF538D0E-12A0-4FF2-8B5D-4B804A03A230}" destId="{D76574D9-9C76-4D41-AB35-50A517CB63EB}" srcOrd="0" destOrd="0" presId="urn:microsoft.com/office/officeart/2005/8/layout/hList1"/>
    <dgm:cxn modelId="{2A6DEDF5-36A0-46A2-896D-4C1A710FA7AA}" type="presParOf" srcId="{EF538D0E-12A0-4FF2-8B5D-4B804A03A230}" destId="{5B418F39-4FCF-47BE-B20F-55AC9ADE458A}" srcOrd="1" destOrd="0" presId="urn:microsoft.com/office/officeart/2005/8/layout/hList1"/>
    <dgm:cxn modelId="{886392DA-D265-44F1-8EE5-9CF96A6BE09B}" type="presParOf" srcId="{A435EEE5-55E8-4BD1-BAE2-3DA1F99614CA}" destId="{7BC338A8-F515-4904-A222-2899A27DC3D2}" srcOrd="3" destOrd="0" presId="urn:microsoft.com/office/officeart/2005/8/layout/hList1"/>
    <dgm:cxn modelId="{D006658D-1141-49E8-922B-E99D843180AC}" type="presParOf" srcId="{A435EEE5-55E8-4BD1-BAE2-3DA1F99614CA}" destId="{ACFE8434-CEF1-43A3-B3A2-F01EC3D0A72C}" srcOrd="4" destOrd="0" presId="urn:microsoft.com/office/officeart/2005/8/layout/hList1"/>
    <dgm:cxn modelId="{84CDDBDF-9400-4E03-9D57-C48521F8EB66}" type="presParOf" srcId="{ACFE8434-CEF1-43A3-B3A2-F01EC3D0A72C}" destId="{29941B91-023F-4A5A-AB5A-5FE5E834C392}" srcOrd="0" destOrd="0" presId="urn:microsoft.com/office/officeart/2005/8/layout/hList1"/>
    <dgm:cxn modelId="{80F9B603-82DF-4862-9FCB-2BB8E63E2A22}" type="presParOf" srcId="{ACFE8434-CEF1-43A3-B3A2-F01EC3D0A72C}" destId="{50CCDE29-D9B1-4EB8-B041-B8B2652A7653}" srcOrd="1" destOrd="0" presId="urn:microsoft.com/office/officeart/2005/8/layout/hList1"/>
    <dgm:cxn modelId="{17EE7DB1-848F-4243-A184-54904F66377C}" type="presParOf" srcId="{A435EEE5-55E8-4BD1-BAE2-3DA1F99614CA}" destId="{01B0E11E-AB38-4815-9F33-5BCC64311BB2}" srcOrd="5" destOrd="0" presId="urn:microsoft.com/office/officeart/2005/8/layout/hList1"/>
    <dgm:cxn modelId="{470D7091-20ED-409A-96A5-716F4976F47B}" type="presParOf" srcId="{A435EEE5-55E8-4BD1-BAE2-3DA1F99614CA}" destId="{55FF7EE8-31C3-4370-B409-87E55CB7B587}" srcOrd="6" destOrd="0" presId="urn:microsoft.com/office/officeart/2005/8/layout/hList1"/>
    <dgm:cxn modelId="{D46A136E-9332-4BD0-AAB3-9AB8B5C2438E}" type="presParOf" srcId="{55FF7EE8-31C3-4370-B409-87E55CB7B587}" destId="{3C1E79E0-A4ED-4BFC-AD44-6A1FDD5618C0}" srcOrd="0" destOrd="0" presId="urn:microsoft.com/office/officeart/2005/8/layout/hList1"/>
    <dgm:cxn modelId="{A8497BBB-7904-44CE-A69C-D6EF2E8AA0D1}" type="presParOf" srcId="{55FF7EE8-31C3-4370-B409-87E55CB7B587}" destId="{D61E3A02-1E59-417C-BEF2-A81A79A0F681}" srcOrd="1" destOrd="0" presId="urn:microsoft.com/office/officeart/2005/8/layout/hList1"/>
    <dgm:cxn modelId="{DB74A30E-B201-47A6-9A9D-C2685266D94D}" type="presParOf" srcId="{A435EEE5-55E8-4BD1-BAE2-3DA1F99614CA}" destId="{4BCDF665-3BE0-4882-A1D7-037EA8DBC3C2}" srcOrd="7" destOrd="0" presId="urn:microsoft.com/office/officeart/2005/8/layout/hList1"/>
    <dgm:cxn modelId="{C768E461-44EC-4D78-B1A1-3515145A7840}" type="presParOf" srcId="{A435EEE5-55E8-4BD1-BAE2-3DA1F99614CA}" destId="{19F669B6-8F88-4A10-B7B1-B616E4F293F5}" srcOrd="8" destOrd="0" presId="urn:microsoft.com/office/officeart/2005/8/layout/hList1"/>
    <dgm:cxn modelId="{B80DC33D-A103-47CD-9DF3-442E1A0609A1}" type="presParOf" srcId="{19F669B6-8F88-4A10-B7B1-B616E4F293F5}" destId="{AF9B0B47-4290-4851-8E93-B1AE9445530F}" srcOrd="0" destOrd="0" presId="urn:microsoft.com/office/officeart/2005/8/layout/hList1"/>
    <dgm:cxn modelId="{8B560E3D-11DA-4B76-B8AD-3205E4B8564D}" type="presParOf" srcId="{19F669B6-8F88-4A10-B7B1-B616E4F293F5}" destId="{A7679891-100D-4598-9626-C555833A2F1B}" srcOrd="1" destOrd="0" presId="urn:microsoft.com/office/officeart/2005/8/layout/hList1"/>
    <dgm:cxn modelId="{1396B687-4E6C-4C7E-9025-0F0D50484A33}" type="presParOf" srcId="{A435EEE5-55E8-4BD1-BAE2-3DA1F99614CA}" destId="{66282226-3880-4E01-B9C2-4FE7329B6D2B}" srcOrd="9" destOrd="0" presId="urn:microsoft.com/office/officeart/2005/8/layout/hList1"/>
    <dgm:cxn modelId="{4B7F5EDB-7490-4764-AE44-4BF28CF4434C}" type="presParOf" srcId="{A435EEE5-55E8-4BD1-BAE2-3DA1F99614CA}" destId="{8C0B90FE-E675-4F05-86B5-F272009C6B17}" srcOrd="10" destOrd="0" presId="urn:microsoft.com/office/officeart/2005/8/layout/hList1"/>
    <dgm:cxn modelId="{D3D9D9FD-0F01-44F7-92A0-8CF473AE4344}" type="presParOf" srcId="{8C0B90FE-E675-4F05-86B5-F272009C6B17}" destId="{1EE514A3-ECC7-4130-8329-317F988759D4}" srcOrd="0" destOrd="0" presId="urn:microsoft.com/office/officeart/2005/8/layout/hList1"/>
    <dgm:cxn modelId="{065A7A6F-D6A2-492C-AD38-304B87AEB148}" type="presParOf" srcId="{8C0B90FE-E675-4F05-86B5-F272009C6B17}" destId="{C2B3EBD2-CB00-4F2C-8188-9E13C48DEB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5/1/2017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New Graduation Requirements &amp; A-G</a:t>
            </a:r>
          </a:p>
        </p:txBody>
      </p:sp>
    </p:spTree>
    <p:extLst>
      <p:ext uri="{BB962C8B-B14F-4D97-AF65-F5344CB8AC3E}">
        <p14:creationId xmlns:p14="http://schemas.microsoft.com/office/powerpoint/2010/main" val="370790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4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lang="en-US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 is important that this applies to students of all ages because when we speak of the a-g requirement, readiness for these begins in the elementary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When we take into account that the average funding per year</a:t>
            </a:r>
            <a:r>
              <a:rPr lang="en-US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 per child in California is in the neighborhood of $10,000, these losses amount to </a:t>
            </a:r>
            <a:r>
              <a:rPr lang="en-US" b="1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over 1 billion dollars A YEAR </a:t>
            </a:r>
            <a:r>
              <a:rPr lang="en-US" b="0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for funding of student services in our district.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Some of the agreements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latin typeface="Aharoni" panose="02010803020104030203" pitchFamily="2" charset="-79"/>
                <a:cs typeface="Aharoni" panose="02010803020104030203" pitchFamily="2" charset="-79"/>
              </a:rPr>
              <a:t>When we take into account that the average funding per year</a:t>
            </a:r>
            <a:r>
              <a:rPr lang="en-US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 per child in California is in the neighborhood of $10,000, these losses amount to </a:t>
            </a:r>
            <a:r>
              <a:rPr lang="en-US" b="1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over 1 billion dollars A YEAR </a:t>
            </a:r>
            <a:r>
              <a:rPr lang="en-US" b="0" cap="small" baseline="0" dirty="0">
                <a:latin typeface="Aharoni" panose="02010803020104030203" pitchFamily="2" charset="-79"/>
                <a:cs typeface="Aharoni" panose="02010803020104030203" pitchFamily="2" charset="-79"/>
              </a:rPr>
              <a:t>for funding of student services in our district.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52BD-1FB3-4C38-A968-73D8F29878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CB6E-3879-4142-B724-2A534AE42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FB86-28BC-42F0-833B-E00F594BE9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6BBF-4318-41F8-848F-67060C66A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4074-7F46-4B2B-B42F-122B193D73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5554-AF8A-496B-A445-CDD28B79D9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D907-7586-48CB-B2D5-5483932DB1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A7F-964D-4519-92D7-D32B98508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0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3C8C-5417-44EF-9248-32DF1E67A7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657A-BD41-4309-AF3A-9D24154FF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4520-474E-4DE6-AC11-E935C59604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76511474-E9BE-4BF4-9288-22BEE61D84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0BEAF1-E52A-634A-833A-BACF45F44E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0900"/>
            <a:ext cx="12116272" cy="2585323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Qué, Por qué y Manera para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la participación de los padres </a:t>
            </a:r>
            <a:r>
              <a:rPr lang="es-CO" sz="5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con el fin de </a:t>
            </a:r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apoyar </a:t>
            </a:r>
            <a:r>
              <a:rPr lang="es-CO" sz="7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100% </a:t>
            </a:r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de graduación para todos los estuidiantes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2109" y="5101477"/>
            <a:ext cx="492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Presentado por Álvaro Alvarenga</a:t>
            </a:r>
            <a:endParaRPr lang="es-CO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Administrador</a:t>
            </a:r>
            <a:endParaRPr lang="es-CO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Oficina de Servicios para los Padres y la Comunidad</a:t>
            </a:r>
            <a:endParaRPr lang="es-CO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456" y="4211622"/>
            <a:ext cx="302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28 </a:t>
            </a:r>
            <a:r>
              <a:rPr lang="es-CO" sz="2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de abril de 2017</a:t>
            </a:r>
            <a:endParaRPr lang="es-CO" sz="32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43" y="-123487"/>
            <a:ext cx="3168452" cy="211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6293022"/>
            <a:ext cx="10299111" cy="3185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99111" y="6293021"/>
            <a:ext cx="1887225" cy="3185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788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60" y="3154277"/>
            <a:ext cx="11471802" cy="33657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¿De qué manera ayuda la Oficina de Servicios para los Padres y la Comunidad (PCS, por sus siglas en inglés) a que se cumplan las metas de LAUSD en relación a la participación de los padres?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252511"/>
            <a:ext cx="1904862" cy="1428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sp>
        <p:nvSpPr>
          <p:cNvPr id="23" name="Rectangle 22"/>
          <p:cNvSpPr/>
          <p:nvPr/>
        </p:nvSpPr>
        <p:spPr>
          <a:xfrm>
            <a:off x="2063601" y="1252513"/>
            <a:ext cx="10128399" cy="14289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mtClean="0"/>
              <a:t> </a:t>
            </a:r>
            <a:endParaRPr lang="es-CO" sz="5400" b="1" dirty="0">
              <a:latin typeface="Tw Cen MT"/>
              <a:cs typeface="Tw Cen M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700774"/>
            <a:ext cx="10299110" cy="318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99111" y="700774"/>
            <a:ext cx="1887225" cy="3185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191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5" name="Rectangle 4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lvl="0" algn="ctr"/>
              <a:endParaRPr lang="en-US" sz="8000" dirty="0"/>
            </a:p>
          </p:txBody>
        </p:sp>
        <p:pic>
          <p:nvPicPr>
            <p:cNvPr id="6" name="Picture 5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55000" lnSpcReduction="20000"/>
              </a:bodyPr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629345" y="99770"/>
            <a:ext cx="10414609" cy="120203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s-CO" sz="42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+mj-cs"/>
              </a:rPr>
              <a:t>SERVICIOS PARA LOS PADRES, LA COMUNIDAD Y LOS ESTUDIANTES</a:t>
            </a:r>
          </a:p>
          <a:p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</a:rPr>
              <a:t>ÁREAS DE ENFOQUE 2016-2017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0838" y="2666308"/>
            <a:ext cx="2497015" cy="704962"/>
            <a:chOff x="457200" y="2672862"/>
            <a:chExt cx="2549769" cy="1090246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>
            <a:xfrm>
              <a:off x="457200" y="2672862"/>
              <a:ext cx="2549769" cy="1090246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954" y="2705593"/>
              <a:ext cx="2426677" cy="7438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s-CO" sz="2000" dirty="0"/>
                <a:t>Módulos de Capacitación de los Padres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18143" y="4717405"/>
            <a:ext cx="2521258" cy="694199"/>
            <a:chOff x="457200" y="2672862"/>
            <a:chExt cx="2549769" cy="1158693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57200" y="2672862"/>
              <a:ext cx="2549769" cy="1158693"/>
            </a:xfrm>
            <a:prstGeom prst="rect">
              <a:avLst/>
            </a:prstGeom>
            <a:grp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9954" y="2705593"/>
              <a:ext cx="2426677" cy="1027151"/>
            </a:xfrm>
            <a:prstGeom prst="rect">
              <a:avLst/>
            </a:prstGeom>
            <a:grpFill/>
          </p:spPr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s-CO" sz="2000" dirty="0"/>
                <a:t>Equipos de Acción para las Alianzas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62371" y="2417884"/>
            <a:ext cx="2497015" cy="1037492"/>
            <a:chOff x="457200" y="2672862"/>
            <a:chExt cx="2549769" cy="1090246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457200" y="2672862"/>
              <a:ext cx="2549769" cy="1090246"/>
            </a:xfrm>
            <a:prstGeom prst="rect">
              <a:avLst/>
            </a:prstGeom>
            <a:grp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9954" y="2705593"/>
              <a:ext cx="2426677" cy="1015663"/>
            </a:xfrm>
            <a:prstGeom prst="rect">
              <a:avLst/>
            </a:prstGeom>
            <a:grp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s-CO" sz="2000" dirty="0"/>
                <a:t>Capacitación de los padres en relación al Plan Maestro para Aprendices de Inglés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62370" y="4912536"/>
            <a:ext cx="2497015" cy="1088732"/>
            <a:chOff x="457200" y="2672862"/>
            <a:chExt cx="2549769" cy="1090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457200" y="2672862"/>
              <a:ext cx="2549769" cy="1090246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954" y="2705593"/>
              <a:ext cx="2426677" cy="105751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 algn="ctr"/>
              <a:r>
                <a:rPr lang="es-CO" sz="2000" dirty="0"/>
                <a:t>Consejo del Plantel Escolar/ Comité Asesor para Aprendices de Inglés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170025" y="3622480"/>
            <a:ext cx="2497015" cy="1077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92029" y="3667337"/>
            <a:ext cx="242047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s-CO" sz="2000" dirty="0"/>
              <a:t>Capacitación del personal del Centro de Padres/Proyecto de Bonos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0839" y="4860548"/>
            <a:ext cx="2497014" cy="1046810"/>
            <a:chOff x="2402445" y="2672862"/>
            <a:chExt cx="2549768" cy="1100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Rectangle 38"/>
            <p:cNvSpPr/>
            <p:nvPr/>
          </p:nvSpPr>
          <p:spPr>
            <a:xfrm>
              <a:off x="2402445" y="2672862"/>
              <a:ext cx="2549768" cy="10902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5200" y="2705593"/>
              <a:ext cx="2426677" cy="1067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normAutofit/>
            </a:bodyPr>
            <a:lstStyle/>
            <a:p>
              <a:pPr algn="ctr"/>
              <a:r>
                <a:rPr lang="es-CO" sz="2000" dirty="0"/>
                <a:t>Capacitación profesional para el personal escolar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0838" y="3591329"/>
            <a:ext cx="2497015" cy="1046814"/>
            <a:chOff x="2143079" y="937905"/>
            <a:chExt cx="2549769" cy="11000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/>
            <p:cNvSpPr/>
            <p:nvPr/>
          </p:nvSpPr>
          <p:spPr>
            <a:xfrm>
              <a:off x="2143079" y="937905"/>
              <a:ext cx="2549769" cy="1090246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95833" y="970640"/>
              <a:ext cx="2426678" cy="106730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s-CO" sz="2000" dirty="0"/>
                <a:t>Apoyo de los Padres para los Programas de Instrucción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04832" y="2174832"/>
            <a:ext cx="3222962" cy="1058701"/>
            <a:chOff x="6198787" y="1887246"/>
            <a:chExt cx="2497015" cy="13952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Rectangle 44"/>
            <p:cNvSpPr/>
            <p:nvPr/>
          </p:nvSpPr>
          <p:spPr>
            <a:xfrm>
              <a:off x="6198787" y="1887246"/>
              <a:ext cx="2497015" cy="139521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50450" y="1918394"/>
              <a:ext cx="2376470" cy="1338497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pPr algn="ctr"/>
              <a:r>
                <a:rPr lang="es-CO" sz="2000" dirty="0" smtClean="0"/>
                <a:t>Decreto por Consentimiento Modificado y Capacitaciones que se enfocan en las necesidades especiales de los estudiantes</a:t>
              </a:r>
              <a:endParaRPr lang="es-CO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1148" y="3114871"/>
            <a:ext cx="2497015" cy="802592"/>
            <a:chOff x="457200" y="2672862"/>
            <a:chExt cx="2549769" cy="842779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angle 47"/>
            <p:cNvSpPr/>
            <p:nvPr/>
          </p:nvSpPr>
          <p:spPr>
            <a:xfrm>
              <a:off x="457200" y="2672862"/>
              <a:ext cx="2549769" cy="842779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9954" y="2705593"/>
              <a:ext cx="2426677" cy="7438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es-CO" sz="2000" dirty="0"/>
                <a:t>Programa de Voluntariado de LAUSD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312537" y="1899138"/>
            <a:ext cx="2514743" cy="1046810"/>
            <a:chOff x="439097" y="2672862"/>
            <a:chExt cx="2567872" cy="1100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457200" y="2672862"/>
              <a:ext cx="2549769" cy="10902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9097" y="2705593"/>
              <a:ext cx="2567869" cy="10673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s-CO" sz="2000" dirty="0"/>
                <a:t>Portal de Acceso al Sistema de Apoyo para los Padres (PASSport, por su acrónimo en inglés)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12538" y="4069755"/>
            <a:ext cx="2497015" cy="482707"/>
            <a:chOff x="457200" y="2672862"/>
            <a:chExt cx="2549769" cy="875487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Rectangle 54"/>
            <p:cNvSpPr/>
            <p:nvPr/>
          </p:nvSpPr>
          <p:spPr>
            <a:xfrm>
              <a:off x="457200" y="2672862"/>
              <a:ext cx="2549769" cy="875487"/>
            </a:xfrm>
            <a:prstGeom prst="rect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9954" y="2705592"/>
              <a:ext cx="2426677" cy="7470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es-CO" sz="2000" dirty="0"/>
                <a:t>Participación Estudiantil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07212" y="5182269"/>
            <a:ext cx="3223771" cy="833740"/>
            <a:chOff x="244345" y="4435724"/>
            <a:chExt cx="2620106" cy="875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Rectangle 57"/>
            <p:cNvSpPr/>
            <p:nvPr/>
          </p:nvSpPr>
          <p:spPr>
            <a:xfrm>
              <a:off x="314682" y="4435724"/>
              <a:ext cx="2549769" cy="875487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4345" y="4521160"/>
              <a:ext cx="2616315" cy="7433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s-CO" sz="2000" dirty="0"/>
                <a:t>Enlace/Alianzas con la Comunidad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285298" y="5550850"/>
            <a:ext cx="2497015" cy="482707"/>
            <a:chOff x="457200" y="2672862"/>
            <a:chExt cx="2549769" cy="875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Rectangle 60"/>
            <p:cNvSpPr/>
            <p:nvPr/>
          </p:nvSpPr>
          <p:spPr>
            <a:xfrm>
              <a:off x="457200" y="2672862"/>
              <a:ext cx="2549769" cy="875487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9954" y="2705594"/>
              <a:ext cx="2426677" cy="842755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s-CO" sz="2000" dirty="0"/>
                <a:t>Grupo de Estudio de Título I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5887612" y="3503579"/>
            <a:ext cx="3188090" cy="144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19199" y="3585485"/>
            <a:ext cx="3124917" cy="132343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ctr"/>
            <a:r>
              <a:rPr lang="es-CO" sz="2000" dirty="0"/>
              <a:t>Involucrar a las partes interesadas y rendición de cuentas en el Plan de Rendición de Cuentas y Asumir Responsabilidades de Control Local (LCAP)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35467" y="6172803"/>
            <a:ext cx="11839656" cy="460923"/>
            <a:chOff x="2402445" y="2672862"/>
            <a:chExt cx="2549768" cy="1090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Rectangle 66"/>
            <p:cNvSpPr/>
            <p:nvPr/>
          </p:nvSpPr>
          <p:spPr>
            <a:xfrm>
              <a:off x="2402445" y="2672862"/>
              <a:ext cx="2549768" cy="1090246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02445" y="2705594"/>
              <a:ext cx="2549768" cy="94640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s-CO" sz="2000" dirty="0"/>
                <a:t>Comité Asesor de Padres/ Comité Asesor Comunitario/ Comité Asesor del Distrito para Aprendices de Inglés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27000"/>
            <a:ext cx="10515600" cy="1198562"/>
          </a:xfrm>
        </p:spPr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lang="es-CO" sz="48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PARTICIPACIÓN DE LOS PADRES, LA COMUNIDAD Y LOS ESTUDIANTES EN EL LCAP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1" name="Rectangle 10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2" name="Picture 11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0255" y="1820090"/>
            <a:ext cx="9523818" cy="49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0"/>
            <a:ext cx="7819753" cy="1652954"/>
          </a:xfrm>
        </p:spPr>
        <p:txBody>
          <a:bodyPr>
            <a:normAutofit fontScale="90000"/>
          </a:bodyPr>
          <a:lstStyle/>
          <a:p>
            <a:r>
              <a:rPr lang="es-CO" sz="43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ENCUESTA </a:t>
            </a:r>
            <a:r>
              <a:rPr lang="es-CO" sz="43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DE LA EXPERIENCIA </a:t>
            </a:r>
            <a:r>
              <a:rPr lang="es-CO" sz="43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ESCOLAR Y </a:t>
            </a:r>
            <a:r>
              <a:rPr lang="es-CO" sz="43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EL INFORME DEL PROGRESO ESCOLAR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876" y="299894"/>
            <a:ext cx="2272441" cy="79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3" y="1908534"/>
            <a:ext cx="3123059" cy="40582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887458" y="1901266"/>
            <a:ext cx="490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Proveer apoyo adicional a las escuelas con índices bajos de completación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59166" y="2601551"/>
            <a:ext cx="2928035" cy="36651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68273" y="2696462"/>
            <a:ext cx="2928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u="sng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DATOS</a:t>
            </a:r>
            <a:r>
              <a:rPr lang="es-CO" smtClean="0"/>
              <a:t> </a:t>
            </a:r>
            <a:endParaRPr lang="es-CO" sz="20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2015-2016: 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AUMENTO DE</a:t>
            </a:r>
            <a:r>
              <a:rPr lang="es-CO" smtClean="0"/>
              <a:t> 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13%:de 40% a 53% de padres de LAUSD que entregaron la encuesta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1104" y="2338827"/>
            <a:ext cx="7729278" cy="4192247"/>
            <a:chOff x="891104" y="2338827"/>
            <a:chExt cx="7729278" cy="41922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104" y="2338827"/>
              <a:ext cx="2726940" cy="419058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47744" y="3101595"/>
              <a:ext cx="4572638" cy="3429479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8924" y="299894"/>
            <a:ext cx="154851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0"/>
            <a:ext cx="10562654" cy="1652954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CUATRO 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TALLERES ACADÉMICOS</a:t>
            </a:r>
            <a:r>
              <a:rPr dirty="0"/>
              <a:t/>
            </a:r>
            <a:br>
              <a:rPr dirty="0"/>
            </a:br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TALLERES 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PARA LOS PADRES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164679" y="2421016"/>
            <a:ext cx="3196359" cy="37013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4767" y="2421016"/>
            <a:ext cx="31824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u="sng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DATOS </a:t>
            </a:r>
            <a:endParaRPr lang="es-CO" sz="20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r>
              <a:rPr lang="es-CO" sz="3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2015-2016: 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AUMENTO DE 19%</a:t>
            </a:r>
            <a:r>
              <a:rPr lang="es-CO" smtClean="0"/>
              <a:t> </a:t>
            </a:r>
          </a:p>
          <a:p>
            <a:r>
              <a:rPr lang="es-CO" sz="32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86%</a:t>
            </a:r>
            <a:r>
              <a:rPr lang="es-CO" smtClean="0"/>
              <a:t> 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 de las escuelas de LAUSD proporcionaron</a:t>
            </a:r>
            <a:r>
              <a:rPr lang="es-CO" sz="3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 4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 talleres académicos a los padres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880" y="257016"/>
            <a:ext cx="2771725" cy="840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762" y="1968287"/>
            <a:ext cx="5878373" cy="353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996" y="3090728"/>
            <a:ext cx="4795651" cy="3602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0005" y="2421016"/>
            <a:ext cx="40386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8073" y="223887"/>
            <a:ext cx="168264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50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0"/>
            <a:ext cx="10562654" cy="1652954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APOYO PARA LOS</a:t>
            </a:r>
            <a:r>
              <a:rPr dirty="0"/>
              <a:t/>
            </a:r>
            <a:br>
              <a:rPr dirty="0"/>
            </a:b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CENTROS DE PADRES Y FAMILIAS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9196251" y="2155371"/>
            <a:ext cx="2690949" cy="44413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96250" y="2155371"/>
            <a:ext cx="2690949" cy="440120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s-CO" sz="2800" u="sng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DATOS 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2015-2016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616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 Centros de Padres y Familias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111</a:t>
            </a: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 fueron renovados a salones de clases para padres mediante el uso de los fondos de bonos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Reuniones mensuales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51" y="203458"/>
            <a:ext cx="2690949" cy="985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66" y="2200675"/>
            <a:ext cx="2850060" cy="3677497"/>
          </a:xfrm>
          <a:prstGeom prst="rect">
            <a:avLst/>
          </a:prstGeom>
        </p:spPr>
      </p:pic>
      <p:pic>
        <p:nvPicPr>
          <p:cNvPr id="20" name="Picture 2" descr="http://www.lausd.k12.ca.us/Westminster_Magnet/Westminster_Magnet/Parent_Center_files/IMG_04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13" y="2200675"/>
            <a:ext cx="5114550" cy="38359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77" y="2760830"/>
            <a:ext cx="5122580" cy="38359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0299700" y="255588"/>
            <a:ext cx="1439863" cy="9874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Medir la efectividad y el apoyo de los centros de padres</a:t>
            </a:r>
          </a:p>
        </p:txBody>
      </p:sp>
    </p:spTree>
    <p:extLst>
      <p:ext uri="{BB962C8B-B14F-4D97-AF65-F5344CB8AC3E}">
        <p14:creationId xmlns:p14="http://schemas.microsoft.com/office/powerpoint/2010/main" val="315941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0"/>
            <a:ext cx="10562654" cy="1652954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RECURSOS 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PARA AMPLIAR </a:t>
            </a:r>
            <a:r>
              <a:rPr dirty="0"/>
              <a:t/>
            </a:r>
            <a:br>
              <a:rPr dirty="0"/>
            </a:b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LA PARTICIPACIÓN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472408" y="2124438"/>
            <a:ext cx="2690949" cy="44413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08" y="2141971"/>
            <a:ext cx="2690949" cy="416145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s-CO" sz="3200" u="sng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DATOS </a:t>
            </a:r>
            <a:endParaRPr lang="es-CO" sz="20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2015-2016</a:t>
            </a:r>
            <a:endParaRPr lang="es-CO" sz="2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Se proporcionó al personal escolar capacitación y materiales en relación a la educación preescolar y la preparación universitaria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Se amplió la puesta a prueba de PASSport</a:t>
            </a:r>
          </a:p>
          <a:p>
            <a:endParaRPr lang="es-CO" sz="2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509" y="208270"/>
            <a:ext cx="2539999" cy="9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866" y="2207024"/>
            <a:ext cx="5181600" cy="35718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63357" y="2585803"/>
            <a:ext cx="3851108" cy="3518641"/>
            <a:chOff x="4873037" y="2864069"/>
            <a:chExt cx="3851108" cy="3518641"/>
          </a:xfrm>
        </p:grpSpPr>
        <p:pic>
          <p:nvPicPr>
            <p:cNvPr id="21" name="Picture 2" descr="Preparing for College - a Guide for Parents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4017">
              <a:off x="4873037" y="2864069"/>
              <a:ext cx="2229875" cy="348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Preparing for College - a Guide for Parents  - Spanish Editi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7126">
              <a:off x="6499214" y="2906255"/>
              <a:ext cx="2224931" cy="347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6812" y="5874804"/>
            <a:ext cx="3331585" cy="8572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42453" y="252746"/>
            <a:ext cx="1131887" cy="96361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50" dirty="0">
                <a:latin typeface="+mn-lt"/>
              </a:rPr>
              <a:t>Recursos provistos para expandir la participación estudiantil y de los padres en los planteles escolares </a:t>
            </a:r>
          </a:p>
        </p:txBody>
      </p:sp>
    </p:spTree>
    <p:extLst>
      <p:ext uri="{BB962C8B-B14F-4D97-AF65-F5344CB8AC3E}">
        <p14:creationId xmlns:p14="http://schemas.microsoft.com/office/powerpoint/2010/main" val="18666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0"/>
            <a:ext cx="10562654" cy="1652954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AUMENTAR 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LA PARTICIPACIÓN </a:t>
            </a:r>
            <a:r>
              <a:rPr dirty="0"/>
              <a:t/>
            </a:r>
            <a:br>
              <a:rPr dirty="0"/>
            </a:b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ESTUDIANTIL 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8880231" y="2155371"/>
            <a:ext cx="3006969" cy="44413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80230" y="2198787"/>
            <a:ext cx="30069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u="sng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DATOS</a:t>
            </a:r>
            <a:r>
              <a:rPr lang="es-CO" smtClean="0"/>
              <a:t> </a:t>
            </a:r>
          </a:p>
          <a:p>
            <a:r>
              <a:rPr lang="es-CO" sz="2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2015-2016</a:t>
            </a:r>
            <a:r>
              <a:rPr lang="es-CO" smtClean="0"/>
              <a:t>  </a:t>
            </a:r>
            <a:endParaRPr lang="es-CO" sz="7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Se estableció un estudiante como miembro en la Junta de Educación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Primer Conferencia para jovencitas </a:t>
            </a:r>
            <a:r>
              <a:rPr lang="es-CO" sz="2400" i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Young Women of Color</a:t>
            </a:r>
          </a:p>
          <a:p>
            <a:pPr marL="234950" indent="-23495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Ampliar el movimiento </a:t>
            </a:r>
            <a:r>
              <a:rPr lang="es-CO" sz="2400" i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Village</a:t>
            </a:r>
          </a:p>
          <a:p>
            <a:endParaRPr lang="es-CO" sz="2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251" y="232158"/>
            <a:ext cx="2827974" cy="932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Content Placeholder 4" descr="C:\Users\lausd_user\AppData\Local\Microsoft\Windows\Temporary Internet Files\Content.Outlook\5XLL92RH\FullSizeRender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 bwMode="auto">
          <a:xfrm>
            <a:off x="3370436" y="2304672"/>
            <a:ext cx="5053621" cy="4044450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ausd_user\AppData\Local\Microsoft\Windows\Temporary Internet Files\Content.Outlook\5XLL92RH\IMG_6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0" y="2304672"/>
            <a:ext cx="5392599" cy="40444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13" y="2304672"/>
            <a:ext cx="6843400" cy="404445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22" name="TextBox 11"/>
          <p:cNvSpPr txBox="1"/>
          <p:nvPr/>
        </p:nvSpPr>
        <p:spPr>
          <a:xfrm>
            <a:off x="10632122" y="172398"/>
            <a:ext cx="1412875" cy="9318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/>
              <a:t>Mayor participación estudiantil y conexión con la escuela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1469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60" y="3154277"/>
            <a:ext cx="11471802" cy="3365708"/>
          </a:xfrm>
        </p:spPr>
        <p:txBody>
          <a:bodyPr>
            <a:noAutofit/>
          </a:bodyPr>
          <a:lstStyle/>
          <a:p>
            <a:pPr algn="ctr"/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¿Quiénes apoyan a las escuelas de LAUSD en sus esfuerzos por involucrar a los padres?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252511"/>
            <a:ext cx="1904862" cy="1428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sp>
        <p:nvSpPr>
          <p:cNvPr id="23" name="Rectangle 22"/>
          <p:cNvSpPr/>
          <p:nvPr/>
        </p:nvSpPr>
        <p:spPr>
          <a:xfrm>
            <a:off x="2063601" y="1252513"/>
            <a:ext cx="10128399" cy="14289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mtClean="0"/>
              <a:t> </a:t>
            </a:r>
            <a:endParaRPr lang="es-CO" sz="5400" b="1" dirty="0">
              <a:latin typeface="Tw Cen MT"/>
              <a:cs typeface="Tw Cen M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700774"/>
            <a:ext cx="10299110" cy="318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99111" y="700774"/>
            <a:ext cx="1887225" cy="3185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600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2954"/>
          </a:xfrm>
        </p:spPr>
        <p:txBody>
          <a:bodyPr>
            <a:normAutofit fontScale="90000"/>
          </a:bodyPr>
          <a:lstStyle/>
          <a:p>
            <a:r>
              <a:rPr lang="es-CO" smtClean="0"/>
              <a:t>             </a:t>
            </a:r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PARTICIPACIÓN DE LOS PADRES Y LA COMUNIDAD</a:t>
            </a:r>
            <a:r>
              <a:t/>
            </a:r>
            <a:br/>
            <a:r>
              <a:rPr lang="es-CO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EN LOS DISTRITOS LOCALES 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2" name="Rectangle 1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3" name="Picture 1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6645331"/>
              </p:ext>
            </p:extLst>
          </p:nvPr>
        </p:nvGraphicFramePr>
        <p:xfrm>
          <a:off x="322319" y="465015"/>
          <a:ext cx="11541596" cy="692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084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Ribbon 7"/>
          <p:cNvSpPr/>
          <p:nvPr/>
        </p:nvSpPr>
        <p:spPr>
          <a:xfrm>
            <a:off x="7720149" y="4868821"/>
            <a:ext cx="3289989" cy="1282596"/>
          </a:xfrm>
          <a:prstGeom prst="ribbon2">
            <a:avLst>
              <a:gd name="adj1" fmla="val 16667"/>
              <a:gd name="adj2" fmla="val 6510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s-CO" sz="3600" b="1" i="1" dirty="0">
                <a:solidFill>
                  <a:schemeClr val="accent2"/>
                </a:solidFill>
                <a:latin typeface="Aparajita" panose="020B0604020202020204" pitchFamily="34" charset="0"/>
              </a:rPr>
              <a:t>Posibilitadores de los requisitos A-G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34" y="313508"/>
            <a:ext cx="9086948" cy="859653"/>
          </a:xfrm>
        </p:spPr>
        <p:txBody>
          <a:bodyPr>
            <a:normAutofit/>
          </a:bodyPr>
          <a:lstStyle/>
          <a:p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OBJETIVOS DEL DISTRITO</a:t>
            </a:r>
            <a:endParaRPr lang="es-CO" sz="4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50" y="2207101"/>
            <a:ext cx="7396300" cy="429861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628650" indent="-628650">
              <a:spcAft>
                <a:spcPts val="10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1.  Crear una base sólida </a:t>
            </a:r>
            <a:endParaRPr lang="es-CO" b="1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28650" indent="-628650">
              <a:spcAft>
                <a:spcPts val="10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2.  Competencia para todos</a:t>
            </a:r>
            <a:endParaRPr lang="es-CO" b="1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28650" indent="-628650">
              <a:spcAft>
                <a:spcPts val="10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3.  100% Asistencia</a:t>
            </a:r>
            <a:endParaRPr lang="es-CO" b="1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28650" indent="-628650">
              <a:spcAft>
                <a:spcPts val="10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4.  Participación de los Padres, la Comunidad y los E</a:t>
            </a:r>
            <a:r>
              <a:rPr lang="es-CO" sz="40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studiantes</a:t>
            </a:r>
            <a:endParaRPr lang="es-CO" b="1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28650" indent="-628650">
              <a:spcAft>
                <a:spcPts val="10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5.  Seguridad Escolar</a:t>
            </a:r>
          </a:p>
        </p:txBody>
      </p:sp>
      <p:sp>
        <p:nvSpPr>
          <p:cNvPr id="4" name="Up Ribbon 3"/>
          <p:cNvSpPr/>
          <p:nvPr/>
        </p:nvSpPr>
        <p:spPr>
          <a:xfrm>
            <a:off x="7966361" y="2050129"/>
            <a:ext cx="4069363" cy="1101301"/>
          </a:xfrm>
          <a:prstGeom prst="ribbon2">
            <a:avLst>
              <a:gd name="adj1" fmla="val 16667"/>
              <a:gd name="adj2" fmla="val 673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s-CO" sz="3200" b="1" i="1" dirty="0">
                <a:solidFill>
                  <a:schemeClr val="tx2"/>
                </a:solidFill>
                <a:latin typeface="Aparajita" panose="020B0604020202020204" pitchFamily="34" charset="0"/>
              </a:rPr>
              <a:t>Completación de los </a:t>
            </a:r>
          </a:p>
          <a:p>
            <a:pPr algn="ctr"/>
            <a:r>
              <a:rPr lang="es-CO" sz="3200" b="1" i="1" dirty="0">
                <a:solidFill>
                  <a:schemeClr val="tx2"/>
                </a:solidFill>
                <a:latin typeface="Aparajita" panose="020B0604020202020204" pitchFamily="34" charset="0"/>
              </a:rPr>
              <a:t>Requisitos de A-G</a:t>
            </a:r>
          </a:p>
        </p:txBody>
      </p:sp>
      <p:sp>
        <p:nvSpPr>
          <p:cNvPr id="6" name="Down Ribbon 5"/>
          <p:cNvSpPr/>
          <p:nvPr/>
        </p:nvSpPr>
        <p:spPr>
          <a:xfrm>
            <a:off x="7734663" y="3279937"/>
            <a:ext cx="4247838" cy="1214701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s-CO" sz="3200" b="1" i="1" dirty="0">
                <a:solidFill>
                  <a:schemeClr val="accent2">
                    <a:lumMod val="50000"/>
                  </a:schemeClr>
                </a:solidFill>
                <a:latin typeface="Aparajita" panose="020B0604020202020204" pitchFamily="34" charset="0"/>
              </a:rPr>
              <a:t>Competencia en los cursos A-G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22" name="Rectangle 21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23" name="Picture 22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oup 23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27573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2" y="2020227"/>
            <a:ext cx="11410220" cy="2692450"/>
          </a:xfrm>
          <a:prstGeom prst="rect">
            <a:avLst/>
          </a:prstGeom>
        </p:spPr>
      </p:pic>
      <p:sp>
        <p:nvSpPr>
          <p:cNvPr id="23" name="Text Placeholder 2"/>
          <p:cNvSpPr txBox="1">
            <a:spLocks/>
          </p:cNvSpPr>
          <p:nvPr/>
        </p:nvSpPr>
        <p:spPr>
          <a:xfrm>
            <a:off x="3570577" y="4837772"/>
            <a:ext cx="7989751" cy="2020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2400" b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INFORMACIÓN DE CONTACTO  </a:t>
            </a:r>
          </a:p>
          <a:p>
            <a:pPr marL="0" indent="0" algn="r">
              <a:buNone/>
            </a:pPr>
            <a:r>
              <a:rPr lang="es-CO" sz="2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Álvaro Alvarenga</a:t>
            </a:r>
            <a:endParaRPr lang="es-CO" sz="2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r">
              <a:buNone/>
            </a:pPr>
            <a:r>
              <a:rPr lang="es-CO" sz="3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213-481-3350</a:t>
            </a:r>
          </a:p>
          <a:p>
            <a:pPr marL="0" indent="0" algn="r">
              <a:buNone/>
            </a:pPr>
            <a:r>
              <a:rPr lang="es-CO" sz="2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Alvaro.alvarenga@lausd.net</a:t>
            </a:r>
            <a:endParaRPr lang="es-CO" sz="24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234" y="2125308"/>
            <a:ext cx="9624808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CO" sz="40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“Al final del día, el componente con mayor importancia para el éxito de un niño es la involucración positiva de los padres.”  </a:t>
            </a:r>
            <a:r>
              <a:rPr lang="es-CO" i="1" dirty="0">
                <a:solidFill>
                  <a:schemeClr val="accent4">
                    <a:lumMod val="50000"/>
                  </a:schemeClr>
                </a:solidFill>
              </a:rPr>
              <a:t>--Jane D. Hull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" y="965972"/>
            <a:ext cx="10299110" cy="318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99111" y="965972"/>
            <a:ext cx="1887225" cy="3185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7819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60" y="3154277"/>
            <a:ext cx="10363200" cy="3365708"/>
          </a:xfrm>
        </p:spPr>
        <p:txBody>
          <a:bodyPr>
            <a:noAutofit/>
          </a:bodyPr>
          <a:lstStyle/>
          <a:p>
            <a:pPr algn="ctr"/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¿Por qué es importante la participación de los padres en </a:t>
            </a:r>
            <a:r>
              <a:rPr lang="es-CO" sz="5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la escuela </a:t>
            </a:r>
            <a:r>
              <a:rPr lang="es-CO" sz="5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primaria, intermedia y preparatoria?</a:t>
            </a:r>
            <a:endParaRPr lang="es-CO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252511"/>
            <a:ext cx="1904862" cy="1428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sp>
        <p:nvSpPr>
          <p:cNvPr id="23" name="Rectangle 22"/>
          <p:cNvSpPr/>
          <p:nvPr/>
        </p:nvSpPr>
        <p:spPr>
          <a:xfrm>
            <a:off x="2063601" y="1252513"/>
            <a:ext cx="10128399" cy="14289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mtClean="0"/>
              <a:t>  </a:t>
            </a:r>
            <a:endParaRPr lang="es-CO" sz="5400" b="1" dirty="0">
              <a:latin typeface="Tw Cen MT"/>
              <a:cs typeface="Tw Cen M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" y="700774"/>
            <a:ext cx="10299110" cy="3185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99111" y="700774"/>
            <a:ext cx="1887225" cy="3185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481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258" y="956093"/>
            <a:ext cx="11757308" cy="5593392"/>
            <a:chOff x="675296" y="1349375"/>
            <a:chExt cx="7782904" cy="5127625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268" y="1349375"/>
              <a:ext cx="7637463" cy="512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5516526" y="3885279"/>
              <a:ext cx="2255874" cy="1067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296" y="1541805"/>
              <a:ext cx="7782904" cy="4935195"/>
              <a:chOff x="675296" y="1541805"/>
              <a:chExt cx="7782904" cy="4935195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675296" y="1541805"/>
                <a:ext cx="1458304" cy="1205231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457200" eaLnBrk="0" hangingPunct="0"/>
                <a:r>
                  <a:rPr lang="es-CO" sz="3200" b="1" dirty="0">
                    <a:solidFill>
                      <a:prstClr val="black"/>
                    </a:solidFill>
                  </a:rPr>
                  <a:t>Clase de 2025 </a:t>
                </a:r>
                <a:endParaRPr lang="es-CO" dirty="0">
                  <a:solidFill>
                    <a:prstClr val="black"/>
                  </a:solidFill>
                  <a:ea typeface="ＭＳ 明朝"/>
                  <a:cs typeface="Arial" charset="0"/>
                </a:endParaRPr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1288877" y="3962400"/>
                <a:ext cx="1530523" cy="870362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 algn="ctr" defTabSz="457200" eaLnBrk="0" hangingPunct="0"/>
                <a:r>
                  <a:rPr lang="es-CO" sz="1600" b="1" dirty="0">
                    <a:solidFill>
                      <a:prstClr val="black"/>
                    </a:solidFill>
                  </a:rPr>
                  <a:t>De </a:t>
                </a:r>
                <a:r>
                  <a:rPr lang="es-CO" sz="1600" b="1" dirty="0">
                    <a:solidFill>
                      <a:srgbClr val="FF0000"/>
                    </a:solidFill>
                  </a:rPr>
                  <a:t>100</a:t>
                </a:r>
                <a:r>
                  <a:rPr lang="es-CO" sz="1600" b="1" dirty="0">
                    <a:solidFill>
                      <a:prstClr val="black"/>
                    </a:solidFill>
                  </a:rPr>
                  <a:t> estudiantes afroamericanos y latinos que ingresan al 9º grado...</a:t>
                </a:r>
                <a:endParaRPr lang="es-CO" sz="1600" dirty="0">
                  <a:solidFill>
                    <a:prstClr val="black"/>
                  </a:solidFill>
                  <a:ea typeface="ＭＳ 明朝"/>
                  <a:cs typeface="Arial" charset="0"/>
                </a:endParaRPr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4068726" y="2246978"/>
                <a:ext cx="1526970" cy="1638300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>
                <a:normAutofit fontScale="92500" lnSpcReduction="10000"/>
              </a:bodyPr>
              <a:lstStyle/>
              <a:p>
                <a:pPr algn="ctr" defTabSz="457200" eaLnBrk="0" hangingPunct="0"/>
                <a:r>
                  <a:rPr lang="es-CO" b="1" dirty="0" smtClean="0">
                    <a:solidFill>
                      <a:srgbClr val="FF0000"/>
                    </a:solidFill>
                  </a:rPr>
                  <a:t>16 </a:t>
                </a:r>
                <a:r>
                  <a:rPr lang="es-CO" b="1" dirty="0" smtClean="0">
                    <a:solidFill>
                      <a:prstClr val="black"/>
                    </a:solidFill>
                  </a:rPr>
                  <a:t>estudiantes </a:t>
                </a:r>
                <a:r>
                  <a:rPr lang="es-CO" b="1" dirty="0">
                    <a:solidFill>
                      <a:prstClr val="black"/>
                    </a:solidFill>
                  </a:rPr>
                  <a:t>afroamericanos y </a:t>
                </a:r>
                <a:r>
                  <a:rPr lang="es-CO" b="1" dirty="0">
                    <a:solidFill>
                      <a:srgbClr val="FF0000"/>
                    </a:solidFill>
                  </a:rPr>
                  <a:t>16</a:t>
                </a:r>
                <a:r>
                  <a:rPr lang="es-CO" b="1" dirty="0">
                    <a:solidFill>
                      <a:prstClr val="black"/>
                    </a:solidFill>
                  </a:rPr>
                  <a:t> estudiantes latinos se graduarán con los requisitos [necesarios] para ser admitidos a una UC o CSU...</a:t>
                </a:r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2642191" y="1744627"/>
                <a:ext cx="1257300" cy="1608174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>
                <a:normAutofit fontScale="92500" lnSpcReduction="10000"/>
              </a:bodyPr>
              <a:lstStyle/>
              <a:p>
                <a:pPr algn="ctr" defTabSz="457200" eaLnBrk="0" hangingPunct="0"/>
                <a:r>
                  <a:rPr lang="es-CO" b="1" dirty="0">
                    <a:solidFill>
                      <a:srgbClr val="FF0000"/>
                    </a:solidFill>
                  </a:rPr>
                  <a:t>52</a:t>
                </a:r>
                <a:r>
                  <a:rPr lang="es-CO" b="1" dirty="0">
                    <a:solidFill>
                      <a:prstClr val="black"/>
                    </a:solidFill>
                  </a:rPr>
                  <a:t> Estudiantes afroamericanos y </a:t>
                </a:r>
                <a:r>
                  <a:rPr lang="es-CO" b="1" dirty="0">
                    <a:solidFill>
                      <a:srgbClr val="FF0000"/>
                    </a:solidFill>
                  </a:rPr>
                  <a:t>57</a:t>
                </a:r>
                <a:r>
                  <a:rPr lang="es-CO" b="1" dirty="0">
                    <a:solidFill>
                      <a:prstClr val="black"/>
                    </a:solidFill>
                  </a:rPr>
                  <a:t> estudiantes latinos se graduarán de la escuela preparatoria...</a:t>
                </a:r>
              </a:p>
            </p:txBody>
          </p:sp>
          <p:sp>
            <p:nvSpPr>
              <p:cNvPr id="36" name="AutoShape 23"/>
              <p:cNvSpPr>
                <a:spLocks noChangeArrowheads="1"/>
              </p:cNvSpPr>
              <p:nvPr/>
            </p:nvSpPr>
            <p:spPr bwMode="auto">
              <a:xfrm>
                <a:off x="3429000" y="3352800"/>
                <a:ext cx="548640" cy="381000"/>
              </a:xfrm>
              <a:prstGeom prst="downArrow">
                <a:avLst>
                  <a:gd name="adj1" fmla="val 50000"/>
                  <a:gd name="adj2" fmla="val 59286"/>
                </a:avLst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7086600" y="5085996"/>
                <a:ext cx="1371600" cy="1391004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>
                <a:normAutofit fontScale="85000" lnSpcReduction="20000"/>
              </a:bodyPr>
              <a:lstStyle/>
              <a:p>
                <a:pPr algn="ctr" defTabSz="457200" eaLnBrk="0" hangingPunct="0"/>
                <a:r>
                  <a:rPr lang="es-CO" b="1" dirty="0">
                    <a:solidFill>
                      <a:prstClr val="black"/>
                    </a:solidFill>
                  </a:rPr>
                  <a:t>Y, solamente </a:t>
                </a:r>
                <a:r>
                  <a:rPr lang="es-CO" b="1" dirty="0">
                    <a:solidFill>
                      <a:srgbClr val="FF0000"/>
                    </a:solidFill>
                  </a:rPr>
                  <a:t>4</a:t>
                </a:r>
                <a:r>
                  <a:rPr lang="es-CO" b="1" dirty="0">
                    <a:solidFill>
                      <a:prstClr val="black"/>
                    </a:solidFill>
                  </a:rPr>
                  <a:t> estudiantes afroamericanos y </a:t>
                </a:r>
                <a:r>
                  <a:rPr lang="es-CO" b="1" dirty="0">
                    <a:solidFill>
                      <a:srgbClr val="FF0000"/>
                    </a:solidFill>
                  </a:rPr>
                  <a:t>5</a:t>
                </a:r>
                <a:r>
                  <a:rPr lang="es-CO" b="1" dirty="0">
                    <a:solidFill>
                      <a:prstClr val="black"/>
                    </a:solidFill>
                  </a:rPr>
                  <a:t> estudiantes </a:t>
                </a:r>
                <a:r>
                  <a:rPr lang="es-CO" b="1" dirty="0" smtClean="0">
                    <a:solidFill>
                      <a:prstClr val="black"/>
                    </a:solidFill>
                  </a:rPr>
                  <a:t>latinos </a:t>
                </a:r>
                <a:r>
                  <a:rPr lang="es-CO" b="1" dirty="0">
                    <a:solidFill>
                      <a:prstClr val="black"/>
                    </a:solidFill>
                  </a:rPr>
                  <a:t>se graduarán de la universidad dentro de 6 años.</a:t>
                </a:r>
                <a:endParaRPr lang="es-CO" sz="2800" dirty="0">
                  <a:solidFill>
                    <a:prstClr val="black"/>
                  </a:solidFill>
                  <a:ea typeface="ＭＳ 明朝"/>
                  <a:cs typeface="Arial" charset="0"/>
                </a:endParaRPr>
              </a:p>
            </p:txBody>
          </p:sp>
          <p:sp>
            <p:nvSpPr>
              <p:cNvPr id="18" name="AutoShape 23"/>
              <p:cNvSpPr>
                <a:spLocks noChangeArrowheads="1"/>
              </p:cNvSpPr>
              <p:nvPr/>
            </p:nvSpPr>
            <p:spPr bwMode="auto">
              <a:xfrm rot="2073221">
                <a:off x="5376065" y="4759619"/>
                <a:ext cx="327211" cy="652755"/>
              </a:xfrm>
              <a:prstGeom prst="downArrow">
                <a:avLst>
                  <a:gd name="adj1" fmla="val 45890"/>
                  <a:gd name="adj2" fmla="val 67386"/>
                </a:avLst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5432457" y="4114801"/>
                <a:ext cx="2015399" cy="838200"/>
              </a:xfrm>
              <a:prstGeom prst="rect">
                <a:avLst/>
              </a:prstGeom>
              <a:solidFill>
                <a:srgbClr val="EAEAEA"/>
              </a:solidFill>
              <a:ln w="2857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anchor="ctr">
                <a:normAutofit fontScale="85000" lnSpcReduction="20000"/>
              </a:bodyPr>
              <a:lstStyle/>
              <a:p>
                <a:pPr algn="ctr" defTabSz="457200" eaLnBrk="0" hangingPunct="0"/>
                <a:r>
                  <a:rPr lang="es-CO" b="1" dirty="0">
                    <a:solidFill>
                      <a:prstClr val="black"/>
                    </a:solidFill>
                  </a:rPr>
                  <a:t>Solamente</a:t>
                </a:r>
                <a:r>
                  <a:rPr lang="es-CO" b="1" dirty="0">
                    <a:solidFill>
                      <a:srgbClr val="FF0000"/>
                    </a:solidFill>
                  </a:rPr>
                  <a:t> 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8 </a:t>
                </a:r>
                <a:r>
                  <a:rPr lang="es-CO" b="1" dirty="0" smtClean="0">
                    <a:solidFill>
                      <a:prstClr val="black"/>
                    </a:solidFill>
                  </a:rPr>
                  <a:t>estudiantes </a:t>
                </a:r>
                <a:r>
                  <a:rPr lang="es-CO" b="1" dirty="0">
                    <a:solidFill>
                      <a:prstClr val="black"/>
                    </a:solidFill>
                  </a:rPr>
                  <a:t>afroamericanos y </a:t>
                </a:r>
                <a:r>
                  <a:rPr lang="es-CO" b="1" dirty="0" smtClean="0">
                    <a:solidFill>
                      <a:srgbClr val="FF0000"/>
                    </a:solidFill>
                  </a:rPr>
                  <a:t>8 </a:t>
                </a:r>
                <a:r>
                  <a:rPr lang="es-CO" b="1" dirty="0" smtClean="0">
                    <a:solidFill>
                      <a:prstClr val="black"/>
                    </a:solidFill>
                  </a:rPr>
                  <a:t>estudiantes </a:t>
                </a:r>
                <a:r>
                  <a:rPr lang="es-CO" b="1" dirty="0">
                    <a:solidFill>
                      <a:prstClr val="black"/>
                    </a:solidFill>
                  </a:rPr>
                  <a:t>latinos se matricularán en una CSU o UC...</a:t>
                </a:r>
                <a:endParaRPr lang="es-CO" sz="2800" dirty="0">
                  <a:solidFill>
                    <a:prstClr val="black"/>
                  </a:solidFill>
                  <a:ea typeface="ＭＳ 明朝"/>
                  <a:cs typeface="Arial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0" y="15070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/>
            <a:r>
              <a:rPr lang="es-CO" dirty="0" smtClean="0"/>
              <a:t>  </a:t>
            </a:r>
            <a:r>
              <a:rPr lang="es-CO" sz="4400" spc="-5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ALIANZAS PARA FORTALECER EL CONDUCTO</a:t>
            </a:r>
          </a:p>
        </p:txBody>
      </p:sp>
      <p:sp>
        <p:nvSpPr>
          <p:cNvPr id="37" name="Text Placeholder 3"/>
          <p:cNvSpPr>
            <a:spLocks/>
          </p:cNvSpPr>
          <p:nvPr/>
        </p:nvSpPr>
        <p:spPr bwMode="auto">
          <a:xfrm>
            <a:off x="165691" y="6452092"/>
            <a:ext cx="4953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defTabSz="457200">
              <a:spcBef>
                <a:spcPct val="20000"/>
              </a:spcBef>
            </a:pPr>
            <a:r>
              <a:rPr lang="es-CO" sz="900" i="1" dirty="0">
                <a:solidFill>
                  <a:prstClr val="black"/>
                </a:solidFill>
              </a:rPr>
              <a:t>Fuente: UCLA  Institute for Democracy, Education and Access, 2011</a:t>
            </a:r>
          </a:p>
          <a:p>
            <a:pPr marL="182563" indent="-182563" defTabSz="457200">
              <a:spcBef>
                <a:spcPct val="20000"/>
              </a:spcBef>
            </a:pPr>
            <a:r>
              <a:rPr lang="es-CO" sz="900" i="1" dirty="0">
                <a:solidFill>
                  <a:prstClr val="black"/>
                </a:solidFill>
              </a:rPr>
              <a:t>Fuente: Chronicle of Higher Education, 2010</a:t>
            </a:r>
          </a:p>
          <a:p>
            <a:pPr marL="182563" indent="-182563" defTabSz="457200">
              <a:spcBef>
                <a:spcPct val="20000"/>
              </a:spcBef>
            </a:pPr>
            <a:endParaRPr lang="es-CO" sz="9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9787" y="642169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27375E-35A9-48A3-B5A0-BE1173D2AF5C}" type="slidenum">
              <a:rPr lang="en-US"/>
              <a:t>4</a:t>
            </a:fld>
            <a:endParaRPr lang="es-CO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7786224" y="1008997"/>
            <a:ext cx="4222342" cy="29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92500" lnSpcReduction="10000"/>
          </a:bodyPr>
          <a:lstStyle/>
          <a:p>
            <a:pPr algn="r" defTabSz="457200"/>
            <a:r>
              <a:rPr lang="es-CO" sz="2800" dirty="0">
                <a:solidFill>
                  <a:schemeClr val="accent4">
                    <a:lumMod val="50000"/>
                  </a:schemeClr>
                </a:solidFill>
              </a:rPr>
              <a:t>El estado de California no será capaz de atender la necesidad de fuerza laboral para el 205 si falla en fortalecer su conducto educativo, en particular para los estudiantes afroamericanos y latinos.</a:t>
            </a:r>
          </a:p>
          <a:p>
            <a:pPr defTabSz="457200">
              <a:spcBef>
                <a:spcPct val="50000"/>
              </a:spcBef>
            </a:pP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681772"/>
            <a:ext cx="10398470" cy="3001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71470" y="663423"/>
            <a:ext cx="1887225" cy="3185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48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968" y="1943622"/>
            <a:ext cx="9909130" cy="1068031"/>
          </a:xfrm>
        </p:spPr>
        <p:txBody>
          <a:bodyPr wrap="square">
            <a:noAutofit/>
          </a:bodyPr>
          <a:lstStyle/>
          <a:p>
            <a:pPr algn="l">
              <a:lnSpc>
                <a:spcPct val="100000"/>
              </a:lnSpc>
            </a:pPr>
            <a:r>
              <a:rPr sz="3200" dirty="0"/>
              <a:t/>
            </a:r>
            <a:br>
              <a:rPr sz="3200" dirty="0"/>
            </a:br>
            <a:r>
              <a:rPr lang="es-CO" sz="28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La preparación universitaria inicia en prescolar con familias que participan en los sistemas del aprendizaje  Si las familias están involucradas, los estudiantes de todas las edades y de todos los orígenes culturales tienden a: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4142" y="3540686"/>
            <a:ext cx="9690858" cy="3416320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Obtener altos resultados en los </a:t>
            </a:r>
            <a:r>
              <a:rPr lang="es-CO" sz="33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exámenes</a:t>
            </a: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 y calificaciones </a:t>
            </a:r>
          </a:p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Matricularse en programas de educación superior</a:t>
            </a:r>
          </a:p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Avanzar y obtener créditos académicos</a:t>
            </a:r>
          </a:p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Adaptarse bien </a:t>
            </a:r>
            <a:r>
              <a:rPr lang="es-CO" sz="36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 a la </a:t>
            </a: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escuela y asistir de manera regular</a:t>
            </a:r>
          </a:p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Demuestran mejor conducta y destrezas</a:t>
            </a:r>
          </a:p>
          <a:p>
            <a:pPr marL="80645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Graduarse y seguir con una educación superior</a:t>
            </a:r>
          </a:p>
        </p:txBody>
      </p:sp>
      <p:sp>
        <p:nvSpPr>
          <p:cNvPr id="6" name="Freeform 194"/>
          <p:cNvSpPr>
            <a:spLocks noEditPoints="1"/>
          </p:cNvSpPr>
          <p:nvPr/>
        </p:nvSpPr>
        <p:spPr bwMode="auto">
          <a:xfrm>
            <a:off x="127000" y="1969478"/>
            <a:ext cx="1683038" cy="1593349"/>
          </a:xfrm>
          <a:custGeom>
            <a:avLst/>
            <a:gdLst>
              <a:gd name="T0" fmla="*/ 8 w 47"/>
              <a:gd name="T1" fmla="*/ 23 h 36"/>
              <a:gd name="T2" fmla="*/ 15 w 47"/>
              <a:gd name="T3" fmla="*/ 31 h 36"/>
              <a:gd name="T4" fmla="*/ 23 w 47"/>
              <a:gd name="T5" fmla="*/ 36 h 36"/>
              <a:gd name="T6" fmla="*/ 32 w 47"/>
              <a:gd name="T7" fmla="*/ 32 h 36"/>
              <a:gd name="T8" fmla="*/ 36 w 47"/>
              <a:gd name="T9" fmla="*/ 25 h 36"/>
              <a:gd name="T10" fmla="*/ 23 w 47"/>
              <a:gd name="T11" fmla="*/ 31 h 36"/>
              <a:gd name="T12" fmla="*/ 8 w 47"/>
              <a:gd name="T13" fmla="*/ 23 h 36"/>
              <a:gd name="T14" fmla="*/ 46 w 47"/>
              <a:gd name="T15" fmla="*/ 11 h 36"/>
              <a:gd name="T16" fmla="*/ 26 w 47"/>
              <a:gd name="T17" fmla="*/ 1 h 36"/>
              <a:gd name="T18" fmla="*/ 21 w 47"/>
              <a:gd name="T19" fmla="*/ 1 h 36"/>
              <a:gd name="T20" fmla="*/ 1 w 47"/>
              <a:gd name="T21" fmla="*/ 11 h 36"/>
              <a:gd name="T22" fmla="*/ 1 w 47"/>
              <a:gd name="T23" fmla="*/ 15 h 36"/>
              <a:gd name="T24" fmla="*/ 21 w 47"/>
              <a:gd name="T25" fmla="*/ 26 h 36"/>
              <a:gd name="T26" fmla="*/ 26 w 47"/>
              <a:gd name="T27" fmla="*/ 26 h 36"/>
              <a:gd name="T28" fmla="*/ 39 w 47"/>
              <a:gd name="T29" fmla="*/ 18 h 36"/>
              <a:gd name="T30" fmla="*/ 25 w 47"/>
              <a:gd name="T31" fmla="*/ 15 h 36"/>
              <a:gd name="T32" fmla="*/ 23 w 47"/>
              <a:gd name="T33" fmla="*/ 15 h 36"/>
              <a:gd name="T34" fmla="*/ 19 w 47"/>
              <a:gd name="T35" fmla="*/ 13 h 36"/>
              <a:gd name="T36" fmla="*/ 23 w 47"/>
              <a:gd name="T37" fmla="*/ 10 h 36"/>
              <a:gd name="T38" fmla="*/ 28 w 47"/>
              <a:gd name="T39" fmla="*/ 12 h 36"/>
              <a:gd name="T40" fmla="*/ 42 w 47"/>
              <a:gd name="T41" fmla="*/ 17 h 36"/>
              <a:gd name="T42" fmla="*/ 46 w 47"/>
              <a:gd name="T43" fmla="*/ 15 h 36"/>
              <a:gd name="T44" fmla="*/ 46 w 47"/>
              <a:gd name="T45" fmla="*/ 11 h 36"/>
              <a:gd name="T46" fmla="*/ 40 w 47"/>
              <a:gd name="T47" fmla="*/ 32 h 36"/>
              <a:gd name="T48" fmla="*/ 43 w 47"/>
              <a:gd name="T49" fmla="*/ 32 h 36"/>
              <a:gd name="T50" fmla="*/ 42 w 47"/>
              <a:gd name="T51" fmla="*/ 17 h 36"/>
              <a:gd name="T52" fmla="*/ 39 w 47"/>
              <a:gd name="T53" fmla="*/ 18 h 36"/>
              <a:gd name="T54" fmla="*/ 40 w 47"/>
              <a:gd name="T5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36">
                <a:moveTo>
                  <a:pt x="8" y="23"/>
                </a:moveTo>
                <a:cubicBezTo>
                  <a:pt x="9" y="27"/>
                  <a:pt x="10" y="29"/>
                  <a:pt x="15" y="31"/>
                </a:cubicBezTo>
                <a:cubicBezTo>
                  <a:pt x="19" y="33"/>
                  <a:pt x="22" y="36"/>
                  <a:pt x="23" y="36"/>
                </a:cubicBezTo>
                <a:cubicBezTo>
                  <a:pt x="25" y="36"/>
                  <a:pt x="27" y="34"/>
                  <a:pt x="32" y="32"/>
                </a:cubicBezTo>
                <a:cubicBezTo>
                  <a:pt x="37" y="30"/>
                  <a:pt x="35" y="29"/>
                  <a:pt x="36" y="25"/>
                </a:cubicBezTo>
                <a:cubicBezTo>
                  <a:pt x="23" y="31"/>
                  <a:pt x="23" y="31"/>
                  <a:pt x="23" y="31"/>
                </a:cubicBezTo>
                <a:lnTo>
                  <a:pt x="8" y="23"/>
                </a:lnTo>
                <a:close/>
                <a:moveTo>
                  <a:pt x="46" y="11"/>
                </a:moveTo>
                <a:cubicBezTo>
                  <a:pt x="26" y="1"/>
                  <a:pt x="26" y="1"/>
                  <a:pt x="26" y="1"/>
                </a:cubicBezTo>
                <a:cubicBezTo>
                  <a:pt x="25" y="0"/>
                  <a:pt x="22" y="0"/>
                  <a:pt x="21" y="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5" y="26"/>
                  <a:pt x="26" y="26"/>
                </a:cubicBezTo>
                <a:cubicBezTo>
                  <a:pt x="39" y="18"/>
                  <a:pt x="39" y="18"/>
                  <a:pt x="39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1" y="15"/>
                  <a:pt x="19" y="14"/>
                  <a:pt x="19" y="13"/>
                </a:cubicBezTo>
                <a:cubicBezTo>
                  <a:pt x="19" y="11"/>
                  <a:pt x="21" y="10"/>
                  <a:pt x="23" y="10"/>
                </a:cubicBezTo>
                <a:cubicBezTo>
                  <a:pt x="25" y="10"/>
                  <a:pt x="27" y="11"/>
                  <a:pt x="28" y="12"/>
                </a:cubicBezTo>
                <a:cubicBezTo>
                  <a:pt x="42" y="17"/>
                  <a:pt x="42" y="17"/>
                  <a:pt x="42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2"/>
                  <a:pt x="46" y="11"/>
                </a:cubicBezTo>
                <a:close/>
                <a:moveTo>
                  <a:pt x="40" y="32"/>
                </a:moveTo>
                <a:cubicBezTo>
                  <a:pt x="40" y="33"/>
                  <a:pt x="43" y="35"/>
                  <a:pt x="43" y="32"/>
                </a:cubicBezTo>
                <a:cubicBezTo>
                  <a:pt x="45" y="20"/>
                  <a:pt x="42" y="17"/>
                  <a:pt x="42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2" y="21"/>
                  <a:pt x="40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6" name="Rectangle 15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7" name="Picture 16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810038" y="339672"/>
            <a:ext cx="10556990" cy="76944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s-CO" sz="4400" spc="-5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CONSTRUIR EL CONDUCTO UNIVERSITARIO</a:t>
            </a:r>
          </a:p>
        </p:txBody>
      </p:sp>
    </p:spTree>
    <p:extLst>
      <p:ext uri="{BB962C8B-B14F-4D97-AF65-F5344CB8AC3E}">
        <p14:creationId xmlns:p14="http://schemas.microsoft.com/office/powerpoint/2010/main" val="13545476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46" y="-33541"/>
            <a:ext cx="10562654" cy="1538003"/>
          </a:xfrm>
        </p:spPr>
        <p:txBody>
          <a:bodyPr>
            <a:noAutofit/>
          </a:bodyPr>
          <a:lstStyle/>
          <a:p>
            <a:pPr algn="l"/>
            <a:r>
              <a:rPr lang="es-CO" sz="4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EFECTO </a:t>
            </a:r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DE UNA PARTICIPACIÓN DE PADRES SISTEMÁTICA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5476" y="1938216"/>
            <a:ext cx="8355261" cy="132343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Los resultados de los estudiantes en lectura y matemáticas mejoraron  de un </a:t>
            </a:r>
            <a:r>
              <a:rPr lang="es-CO" sz="40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40% </a:t>
            </a: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a 50% más rápido cuando los maestros: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8" name="Rectangle 7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9" name="Picture 8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30123" y="3270659"/>
            <a:ext cx="7766328" cy="2754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Se reúnen con las familias en persona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Envían materiales a los padres que le proveen estrategias para ayudar a sus hijos en casa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Llaman por teléfono de manera regular para hablas acerca del progreso</a:t>
            </a:r>
          </a:p>
          <a:p>
            <a:pPr algn="r"/>
            <a:r>
              <a:rPr lang="es-CO" sz="1100" i="1" kern="0" dirty="0">
                <a:solidFill>
                  <a:schemeClr val="accent4">
                    <a:lumMod val="50000"/>
                  </a:schemeClr>
                </a:solidFill>
                <a:latin typeface="Arial"/>
              </a:rPr>
              <a:t>Fuente: Westat and Policy Studies Associates</a:t>
            </a:r>
            <a:endParaRPr lang="es-CO" sz="2800" b="1" i="1" dirty="0">
              <a:solidFill>
                <a:schemeClr val="accent4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2052" name="Picture 4" descr="Image result for PARENTS TALKING TO TEACHER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7" y="2065216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32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43935"/>
          </a:xfrm>
        </p:spPr>
        <p:txBody>
          <a:bodyPr>
            <a:noAutofit/>
          </a:bodyPr>
          <a:lstStyle/>
          <a:p>
            <a:pPr algn="l"/>
            <a:r>
              <a:rPr lang="en-US" smtClean="0"/>
              <a:t>		</a:t>
            </a:r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REALIDAD HOY EN DÍA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7385" y="1942421"/>
            <a:ext cx="8389815" cy="48489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spcAft>
                <a:spcPts val="1500"/>
              </a:spcAft>
            </a:pPr>
            <a:r>
              <a:rPr lang="es-CO" sz="40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Los padres cuentan con opciones: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Del ciclo 2005/2006 al 2014/2015, la matrícula de LAUSD se ha reducido por 156,000 estudiantes.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Más que nunca, nuestro trabajo es uno que deber ser orientado al </a:t>
            </a:r>
            <a:r>
              <a:rPr lang="es-CO" sz="36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 servicio </a:t>
            </a:r>
            <a:r>
              <a:rPr lang="es-CO" sz="36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al cliente, a darle la bienvenida a una alianza con las familias a quienes proveemos servicios.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7" name="Rectangle 6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8" name="Picture 7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pic>
        <p:nvPicPr>
          <p:cNvPr id="1026" name="Picture 2" descr="https://cdn3.iconfinder.com/data/icons/maps-and-navigation-flat-icons-vol-1/256/12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6" y="2098007"/>
            <a:ext cx="2490926" cy="24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50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0877"/>
          </a:xfrm>
        </p:spPr>
        <p:txBody>
          <a:bodyPr>
            <a:noAutofit/>
          </a:bodyPr>
          <a:lstStyle/>
          <a:p>
            <a:pPr algn="l"/>
            <a:r>
              <a:rPr lang="en-US" smtClean="0"/>
              <a:t>		</a:t>
            </a:r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EN RESUMEN...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10" y="1894796"/>
            <a:ext cx="11756113" cy="2062103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algn="ctr"/>
            <a:r>
              <a:rPr lang="es-CO" sz="32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Cuando las familias están involucradas en el hogar y en la escuela, los niños se desempeñan mejor en la escuela </a:t>
            </a:r>
            <a:r>
              <a:rPr lang="es-CO" sz="3200" b="1" i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 </a:t>
            </a:r>
            <a:r>
              <a:rPr lang="es-CO" sz="3200" b="1" i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y 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 </a:t>
            </a:r>
            <a:r>
              <a:rPr lang="es-CO" sz="32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las escuelas mejoran, de prekínder a preparatoria.  Estas alianzas entre la escuela y el hogar </a:t>
            </a:r>
            <a:r>
              <a:rPr lang="es-CO" sz="3200" b="1" dirty="0" smtClean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aumentan </a:t>
            </a:r>
            <a:r>
              <a:rPr lang="es-CO" sz="3200" b="1" dirty="0">
                <a:solidFill>
                  <a:schemeClr val="accent4">
                    <a:lumMod val="50000"/>
                  </a:schemeClr>
                </a:solidFill>
                <a:latin typeface="Aparajita" panose="020B0604020202020204" pitchFamily="34" charset="0"/>
              </a:rPr>
              <a:t>las oportunidades para una completación exitosa y para ingresar a los colegios de dos años y las universidades.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895"/>
            <a:ext cx="4023359" cy="248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6590" y="4188452"/>
            <a:ext cx="3943415" cy="2568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67" y="4274895"/>
            <a:ext cx="3742200" cy="24885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10" name="Rectangle 9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11" name="Picture 10" descr="Macintosh HD:Users:julijazubac:Desktop:LAUSD_logo.jpg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40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43935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		</a:t>
            </a:r>
            <a:r>
              <a:rPr lang="es-CO" dirty="0" smtClean="0"/>
              <a:t> </a:t>
            </a:r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INTEGRANTES </a:t>
            </a:r>
            <a:r>
              <a:rPr lang="es-CO" sz="44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CLAVES </a:t>
            </a:r>
            <a:r>
              <a:rPr lang="es-CO" sz="44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</a:rPr>
              <a:t>DE LAS ALIANZAS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46932" y="0"/>
            <a:ext cx="12433268" cy="1698167"/>
            <a:chOff x="-246932" y="0"/>
            <a:chExt cx="12433268" cy="1698167"/>
          </a:xfrm>
        </p:grpSpPr>
        <p:sp>
          <p:nvSpPr>
            <p:cNvPr id="7" name="Rectangle 6"/>
            <p:cNvSpPr/>
            <p:nvPr/>
          </p:nvSpPr>
          <p:spPr>
            <a:xfrm>
              <a:off x="3" y="0"/>
              <a:ext cx="1629343" cy="135457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  <p:pic>
          <p:nvPicPr>
            <p:cNvPr id="8" name="Picture 7" descr="Macintosh HD:Users:julijazubac:Desktop:LAUSD_logo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932" y="3552"/>
              <a:ext cx="2134055" cy="14289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0" y="1354571"/>
              <a:ext cx="12186336" cy="343596"/>
              <a:chOff x="-15181" y="1438162"/>
              <a:chExt cx="12186336" cy="1097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-15181" y="1438163"/>
                <a:ext cx="10299111" cy="10972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3600" b="1" dirty="0">
                  <a:latin typeface="Tw Cen MT"/>
                  <a:cs typeface="Tw Cen M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283930" y="1438162"/>
                <a:ext cx="1887225" cy="10972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8000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58091" y="3789680"/>
            <a:ext cx="2259875" cy="2063931"/>
            <a:chOff x="1058091" y="4297680"/>
            <a:chExt cx="2259875" cy="2063931"/>
          </a:xfrm>
        </p:grpSpPr>
        <p:grpSp>
          <p:nvGrpSpPr>
            <p:cNvPr id="17" name="Group 16"/>
            <p:cNvGrpSpPr/>
            <p:nvPr/>
          </p:nvGrpSpPr>
          <p:grpSpPr>
            <a:xfrm>
              <a:off x="1058091" y="4297680"/>
              <a:ext cx="2259875" cy="2063931"/>
              <a:chOff x="1058091" y="4297680"/>
              <a:chExt cx="2259875" cy="206393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058091" y="4297680"/>
                <a:ext cx="2259875" cy="2063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28"/>
              <p:cNvSpPr>
                <a:spLocks noEditPoints="1"/>
              </p:cNvSpPr>
              <p:nvPr/>
            </p:nvSpPr>
            <p:spPr bwMode="auto">
              <a:xfrm flipH="1">
                <a:off x="1429611" y="4596593"/>
                <a:ext cx="1516834" cy="1466103"/>
              </a:xfrm>
              <a:custGeom>
                <a:avLst/>
                <a:gdLst>
                  <a:gd name="T0" fmla="*/ 9 w 52"/>
                  <a:gd name="T1" fmla="*/ 28 h 48"/>
                  <a:gd name="T2" fmla="*/ 5 w 52"/>
                  <a:gd name="T3" fmla="*/ 28 h 48"/>
                  <a:gd name="T4" fmla="*/ 0 w 52"/>
                  <a:gd name="T5" fmla="*/ 24 h 48"/>
                  <a:gd name="T6" fmla="*/ 3 w 52"/>
                  <a:gd name="T7" fmla="*/ 14 h 48"/>
                  <a:gd name="T8" fmla="*/ 10 w 52"/>
                  <a:gd name="T9" fmla="*/ 16 h 48"/>
                  <a:gd name="T10" fmla="*/ 14 w 52"/>
                  <a:gd name="T11" fmla="*/ 16 h 48"/>
                  <a:gd name="T12" fmla="*/ 14 w 52"/>
                  <a:gd name="T13" fmla="*/ 18 h 48"/>
                  <a:gd name="T14" fmla="*/ 16 w 52"/>
                  <a:gd name="T15" fmla="*/ 24 h 48"/>
                  <a:gd name="T16" fmla="*/ 9 w 52"/>
                  <a:gd name="T17" fmla="*/ 28 h 48"/>
                  <a:gd name="T18" fmla="*/ 10 w 52"/>
                  <a:gd name="T19" fmla="*/ 14 h 48"/>
                  <a:gd name="T20" fmla="*/ 4 w 52"/>
                  <a:gd name="T21" fmla="*/ 7 h 48"/>
                  <a:gd name="T22" fmla="*/ 10 w 52"/>
                  <a:gd name="T23" fmla="*/ 0 h 48"/>
                  <a:gd name="T24" fmla="*/ 17 w 52"/>
                  <a:gd name="T25" fmla="*/ 7 h 48"/>
                  <a:gd name="T26" fmla="*/ 10 w 52"/>
                  <a:gd name="T27" fmla="*/ 14 h 48"/>
                  <a:gd name="T28" fmla="*/ 38 w 52"/>
                  <a:gd name="T29" fmla="*/ 48 h 48"/>
                  <a:gd name="T30" fmla="*/ 14 w 52"/>
                  <a:gd name="T31" fmla="*/ 48 h 48"/>
                  <a:gd name="T32" fmla="*/ 7 w 52"/>
                  <a:gd name="T33" fmla="*/ 42 h 48"/>
                  <a:gd name="T34" fmla="*/ 16 w 52"/>
                  <a:gd name="T35" fmla="*/ 26 h 48"/>
                  <a:gd name="T36" fmla="*/ 26 w 52"/>
                  <a:gd name="T37" fmla="*/ 30 h 48"/>
                  <a:gd name="T38" fmla="*/ 35 w 52"/>
                  <a:gd name="T39" fmla="*/ 26 h 48"/>
                  <a:gd name="T40" fmla="*/ 45 w 52"/>
                  <a:gd name="T41" fmla="*/ 42 h 48"/>
                  <a:gd name="T42" fmla="*/ 38 w 52"/>
                  <a:gd name="T43" fmla="*/ 48 h 48"/>
                  <a:gd name="T44" fmla="*/ 26 w 52"/>
                  <a:gd name="T45" fmla="*/ 28 h 48"/>
                  <a:gd name="T46" fmla="*/ 16 w 52"/>
                  <a:gd name="T47" fmla="*/ 18 h 48"/>
                  <a:gd name="T48" fmla="*/ 26 w 52"/>
                  <a:gd name="T49" fmla="*/ 7 h 48"/>
                  <a:gd name="T50" fmla="*/ 36 w 52"/>
                  <a:gd name="T51" fmla="*/ 18 h 48"/>
                  <a:gd name="T52" fmla="*/ 26 w 52"/>
                  <a:gd name="T53" fmla="*/ 28 h 48"/>
                  <a:gd name="T54" fmla="*/ 41 w 52"/>
                  <a:gd name="T55" fmla="*/ 14 h 48"/>
                  <a:gd name="T56" fmla="*/ 34 w 52"/>
                  <a:gd name="T57" fmla="*/ 7 h 48"/>
                  <a:gd name="T58" fmla="*/ 41 w 52"/>
                  <a:gd name="T59" fmla="*/ 0 h 48"/>
                  <a:gd name="T60" fmla="*/ 48 w 52"/>
                  <a:gd name="T61" fmla="*/ 7 h 48"/>
                  <a:gd name="T62" fmla="*/ 41 w 52"/>
                  <a:gd name="T63" fmla="*/ 14 h 48"/>
                  <a:gd name="T64" fmla="*/ 46 w 52"/>
                  <a:gd name="T65" fmla="*/ 28 h 48"/>
                  <a:gd name="T66" fmla="*/ 43 w 52"/>
                  <a:gd name="T67" fmla="*/ 28 h 48"/>
                  <a:gd name="T68" fmla="*/ 36 w 52"/>
                  <a:gd name="T69" fmla="*/ 24 h 48"/>
                  <a:gd name="T70" fmla="*/ 38 w 52"/>
                  <a:gd name="T71" fmla="*/ 18 h 48"/>
                  <a:gd name="T72" fmla="*/ 38 w 52"/>
                  <a:gd name="T73" fmla="*/ 16 h 48"/>
                  <a:gd name="T74" fmla="*/ 41 w 52"/>
                  <a:gd name="T75" fmla="*/ 16 h 48"/>
                  <a:gd name="T76" fmla="*/ 48 w 52"/>
                  <a:gd name="T77" fmla="*/ 14 h 48"/>
                  <a:gd name="T78" fmla="*/ 52 w 52"/>
                  <a:gd name="T79" fmla="*/ 24 h 48"/>
                  <a:gd name="T80" fmla="*/ 46 w 52"/>
                  <a:gd name="T8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48">
                    <a:moveTo>
                      <a:pt x="9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3" y="28"/>
                      <a:pt x="0" y="27"/>
                      <a:pt x="0" y="24"/>
                    </a:cubicBezTo>
                    <a:cubicBezTo>
                      <a:pt x="0" y="21"/>
                      <a:pt x="0" y="14"/>
                      <a:pt x="3" y="14"/>
                    </a:cubicBezTo>
                    <a:cubicBezTo>
                      <a:pt x="4" y="14"/>
                      <a:pt x="7" y="16"/>
                      <a:pt x="10" y="16"/>
                    </a:cubicBezTo>
                    <a:cubicBezTo>
                      <a:pt x="12" y="16"/>
                      <a:pt x="13" y="16"/>
                      <a:pt x="14" y="16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20"/>
                      <a:pt x="15" y="22"/>
                      <a:pt x="16" y="24"/>
                    </a:cubicBezTo>
                    <a:cubicBezTo>
                      <a:pt x="13" y="25"/>
                      <a:pt x="11" y="26"/>
                      <a:pt x="9" y="28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4" y="11"/>
                      <a:pt x="4" y="7"/>
                    </a:cubicBezTo>
                    <a:cubicBezTo>
                      <a:pt x="4" y="4"/>
                      <a:pt x="7" y="0"/>
                      <a:pt x="10" y="0"/>
                    </a:cubicBezTo>
                    <a:cubicBezTo>
                      <a:pt x="14" y="0"/>
                      <a:pt x="17" y="4"/>
                      <a:pt x="17" y="7"/>
                    </a:cubicBezTo>
                    <a:cubicBezTo>
                      <a:pt x="17" y="11"/>
                      <a:pt x="14" y="14"/>
                      <a:pt x="10" y="14"/>
                    </a:cubicBezTo>
                    <a:close/>
                    <a:moveTo>
                      <a:pt x="38" y="48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48"/>
                      <a:pt x="7" y="46"/>
                      <a:pt x="7" y="42"/>
                    </a:cubicBezTo>
                    <a:cubicBezTo>
                      <a:pt x="7" y="35"/>
                      <a:pt x="8" y="26"/>
                      <a:pt x="16" y="26"/>
                    </a:cubicBezTo>
                    <a:cubicBezTo>
                      <a:pt x="17" y="26"/>
                      <a:pt x="20" y="30"/>
                      <a:pt x="26" y="30"/>
                    </a:cubicBezTo>
                    <a:cubicBezTo>
                      <a:pt x="31" y="30"/>
                      <a:pt x="35" y="26"/>
                      <a:pt x="35" y="26"/>
                    </a:cubicBezTo>
                    <a:cubicBezTo>
                      <a:pt x="43" y="26"/>
                      <a:pt x="45" y="35"/>
                      <a:pt x="45" y="42"/>
                    </a:cubicBezTo>
                    <a:cubicBezTo>
                      <a:pt x="45" y="46"/>
                      <a:pt x="42" y="48"/>
                      <a:pt x="38" y="48"/>
                    </a:cubicBezTo>
                    <a:close/>
                    <a:moveTo>
                      <a:pt x="26" y="28"/>
                    </a:moveTo>
                    <a:cubicBezTo>
                      <a:pt x="20" y="28"/>
                      <a:pt x="16" y="23"/>
                      <a:pt x="16" y="18"/>
                    </a:cubicBezTo>
                    <a:cubicBezTo>
                      <a:pt x="16" y="12"/>
                      <a:pt x="20" y="7"/>
                      <a:pt x="26" y="7"/>
                    </a:cubicBezTo>
                    <a:cubicBezTo>
                      <a:pt x="32" y="7"/>
                      <a:pt x="36" y="12"/>
                      <a:pt x="36" y="18"/>
                    </a:cubicBezTo>
                    <a:cubicBezTo>
                      <a:pt x="36" y="23"/>
                      <a:pt x="32" y="28"/>
                      <a:pt x="26" y="28"/>
                    </a:cubicBezTo>
                    <a:close/>
                    <a:moveTo>
                      <a:pt x="41" y="14"/>
                    </a:moveTo>
                    <a:cubicBezTo>
                      <a:pt x="37" y="14"/>
                      <a:pt x="34" y="11"/>
                      <a:pt x="34" y="7"/>
                    </a:cubicBezTo>
                    <a:cubicBezTo>
                      <a:pt x="34" y="4"/>
                      <a:pt x="37" y="0"/>
                      <a:pt x="41" y="0"/>
                    </a:cubicBezTo>
                    <a:cubicBezTo>
                      <a:pt x="45" y="0"/>
                      <a:pt x="48" y="4"/>
                      <a:pt x="48" y="7"/>
                    </a:cubicBezTo>
                    <a:cubicBezTo>
                      <a:pt x="48" y="11"/>
                      <a:pt x="45" y="14"/>
                      <a:pt x="41" y="14"/>
                    </a:cubicBezTo>
                    <a:close/>
                    <a:moveTo>
                      <a:pt x="46" y="28"/>
                    </a:moveTo>
                    <a:cubicBezTo>
                      <a:pt x="43" y="28"/>
                      <a:pt x="43" y="28"/>
                      <a:pt x="43" y="28"/>
                    </a:cubicBezTo>
                    <a:cubicBezTo>
                      <a:pt x="41" y="26"/>
                      <a:pt x="38" y="25"/>
                      <a:pt x="36" y="24"/>
                    </a:cubicBezTo>
                    <a:cubicBezTo>
                      <a:pt x="37" y="22"/>
                      <a:pt x="38" y="20"/>
                      <a:pt x="38" y="18"/>
                    </a:cubicBezTo>
                    <a:cubicBezTo>
                      <a:pt x="38" y="17"/>
                      <a:pt x="38" y="16"/>
                      <a:pt x="38" y="16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5" y="16"/>
                      <a:pt x="48" y="14"/>
                      <a:pt x="48" y="14"/>
                    </a:cubicBezTo>
                    <a:cubicBezTo>
                      <a:pt x="52" y="14"/>
                      <a:pt x="52" y="21"/>
                      <a:pt x="52" y="24"/>
                    </a:cubicBezTo>
                    <a:cubicBezTo>
                      <a:pt x="52" y="27"/>
                      <a:pt x="49" y="28"/>
                      <a:pt x="46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887123" y="5579029"/>
              <a:ext cx="699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/>
                <a:t>Padres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43108" y="3789680"/>
            <a:ext cx="2259875" cy="2063931"/>
            <a:chOff x="8543108" y="4297680"/>
            <a:chExt cx="2259875" cy="2063931"/>
          </a:xfrm>
        </p:grpSpPr>
        <p:sp>
          <p:nvSpPr>
            <p:cNvPr id="15" name="Oval 14"/>
            <p:cNvSpPr/>
            <p:nvPr/>
          </p:nvSpPr>
          <p:spPr>
            <a:xfrm>
              <a:off x="8543108" y="4297680"/>
              <a:ext cx="2259875" cy="20639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49670" y="5818282"/>
              <a:ext cx="1646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/>
                <a:t>Comunidad Escolar </a:t>
              </a:r>
            </a:p>
          </p:txBody>
        </p:sp>
        <p:pic>
          <p:nvPicPr>
            <p:cNvPr id="3074" name="Picture 2" descr="http://poetice.org/wp-content/uploads/2013/04/schoolhouse_icon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150" y="4381372"/>
              <a:ext cx="1436909" cy="143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533536" y="1743935"/>
            <a:ext cx="2550159" cy="2523991"/>
            <a:chOff x="4533536" y="1743935"/>
            <a:chExt cx="2550159" cy="2523991"/>
          </a:xfrm>
        </p:grpSpPr>
        <p:sp>
          <p:nvSpPr>
            <p:cNvPr id="33" name="Oval 32"/>
            <p:cNvSpPr/>
            <p:nvPr/>
          </p:nvSpPr>
          <p:spPr>
            <a:xfrm>
              <a:off x="4533536" y="1870935"/>
              <a:ext cx="2259875" cy="23969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49502" y="1743935"/>
              <a:ext cx="2534193" cy="242311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243762" y="2761653"/>
              <a:ext cx="1145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bg1"/>
                  </a:solidFill>
                </a:rPr>
                <a:t>Estudiante</a:t>
              </a:r>
            </a:p>
          </p:txBody>
        </p:sp>
      </p:grpSp>
      <p:sp>
        <p:nvSpPr>
          <p:cNvPr id="38" name="Freeform 194"/>
          <p:cNvSpPr>
            <a:spLocks noEditPoints="1"/>
          </p:cNvSpPr>
          <p:nvPr/>
        </p:nvSpPr>
        <p:spPr bwMode="auto">
          <a:xfrm>
            <a:off x="10622755" y="245188"/>
            <a:ext cx="1239936" cy="945662"/>
          </a:xfrm>
          <a:custGeom>
            <a:avLst/>
            <a:gdLst>
              <a:gd name="T0" fmla="*/ 8 w 47"/>
              <a:gd name="T1" fmla="*/ 23 h 36"/>
              <a:gd name="T2" fmla="*/ 15 w 47"/>
              <a:gd name="T3" fmla="*/ 31 h 36"/>
              <a:gd name="T4" fmla="*/ 23 w 47"/>
              <a:gd name="T5" fmla="*/ 36 h 36"/>
              <a:gd name="T6" fmla="*/ 32 w 47"/>
              <a:gd name="T7" fmla="*/ 32 h 36"/>
              <a:gd name="T8" fmla="*/ 36 w 47"/>
              <a:gd name="T9" fmla="*/ 25 h 36"/>
              <a:gd name="T10" fmla="*/ 23 w 47"/>
              <a:gd name="T11" fmla="*/ 31 h 36"/>
              <a:gd name="T12" fmla="*/ 8 w 47"/>
              <a:gd name="T13" fmla="*/ 23 h 36"/>
              <a:gd name="T14" fmla="*/ 46 w 47"/>
              <a:gd name="T15" fmla="*/ 11 h 36"/>
              <a:gd name="T16" fmla="*/ 26 w 47"/>
              <a:gd name="T17" fmla="*/ 1 h 36"/>
              <a:gd name="T18" fmla="*/ 21 w 47"/>
              <a:gd name="T19" fmla="*/ 1 h 36"/>
              <a:gd name="T20" fmla="*/ 1 w 47"/>
              <a:gd name="T21" fmla="*/ 11 h 36"/>
              <a:gd name="T22" fmla="*/ 1 w 47"/>
              <a:gd name="T23" fmla="*/ 15 h 36"/>
              <a:gd name="T24" fmla="*/ 21 w 47"/>
              <a:gd name="T25" fmla="*/ 26 h 36"/>
              <a:gd name="T26" fmla="*/ 26 w 47"/>
              <a:gd name="T27" fmla="*/ 26 h 36"/>
              <a:gd name="T28" fmla="*/ 39 w 47"/>
              <a:gd name="T29" fmla="*/ 18 h 36"/>
              <a:gd name="T30" fmla="*/ 25 w 47"/>
              <a:gd name="T31" fmla="*/ 15 h 36"/>
              <a:gd name="T32" fmla="*/ 23 w 47"/>
              <a:gd name="T33" fmla="*/ 15 h 36"/>
              <a:gd name="T34" fmla="*/ 19 w 47"/>
              <a:gd name="T35" fmla="*/ 13 h 36"/>
              <a:gd name="T36" fmla="*/ 23 w 47"/>
              <a:gd name="T37" fmla="*/ 10 h 36"/>
              <a:gd name="T38" fmla="*/ 28 w 47"/>
              <a:gd name="T39" fmla="*/ 12 h 36"/>
              <a:gd name="T40" fmla="*/ 42 w 47"/>
              <a:gd name="T41" fmla="*/ 17 h 36"/>
              <a:gd name="T42" fmla="*/ 46 w 47"/>
              <a:gd name="T43" fmla="*/ 15 h 36"/>
              <a:gd name="T44" fmla="*/ 46 w 47"/>
              <a:gd name="T45" fmla="*/ 11 h 36"/>
              <a:gd name="T46" fmla="*/ 40 w 47"/>
              <a:gd name="T47" fmla="*/ 32 h 36"/>
              <a:gd name="T48" fmla="*/ 43 w 47"/>
              <a:gd name="T49" fmla="*/ 32 h 36"/>
              <a:gd name="T50" fmla="*/ 42 w 47"/>
              <a:gd name="T51" fmla="*/ 17 h 36"/>
              <a:gd name="T52" fmla="*/ 39 w 47"/>
              <a:gd name="T53" fmla="*/ 18 h 36"/>
              <a:gd name="T54" fmla="*/ 40 w 47"/>
              <a:gd name="T5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" h="36">
                <a:moveTo>
                  <a:pt x="8" y="23"/>
                </a:moveTo>
                <a:cubicBezTo>
                  <a:pt x="9" y="27"/>
                  <a:pt x="10" y="29"/>
                  <a:pt x="15" y="31"/>
                </a:cubicBezTo>
                <a:cubicBezTo>
                  <a:pt x="19" y="33"/>
                  <a:pt x="22" y="36"/>
                  <a:pt x="23" y="36"/>
                </a:cubicBezTo>
                <a:cubicBezTo>
                  <a:pt x="25" y="36"/>
                  <a:pt x="27" y="34"/>
                  <a:pt x="32" y="32"/>
                </a:cubicBezTo>
                <a:cubicBezTo>
                  <a:pt x="37" y="30"/>
                  <a:pt x="35" y="29"/>
                  <a:pt x="36" y="25"/>
                </a:cubicBezTo>
                <a:cubicBezTo>
                  <a:pt x="23" y="31"/>
                  <a:pt x="23" y="31"/>
                  <a:pt x="23" y="31"/>
                </a:cubicBezTo>
                <a:lnTo>
                  <a:pt x="8" y="23"/>
                </a:lnTo>
                <a:close/>
                <a:moveTo>
                  <a:pt x="46" y="11"/>
                </a:moveTo>
                <a:cubicBezTo>
                  <a:pt x="26" y="1"/>
                  <a:pt x="26" y="1"/>
                  <a:pt x="26" y="1"/>
                </a:cubicBezTo>
                <a:cubicBezTo>
                  <a:pt x="25" y="0"/>
                  <a:pt x="22" y="0"/>
                  <a:pt x="21" y="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4"/>
                  <a:pt x="1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5" y="26"/>
                  <a:pt x="26" y="26"/>
                </a:cubicBezTo>
                <a:cubicBezTo>
                  <a:pt x="39" y="18"/>
                  <a:pt x="39" y="18"/>
                  <a:pt x="39" y="18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5"/>
                  <a:pt x="23" y="15"/>
                </a:cubicBezTo>
                <a:cubicBezTo>
                  <a:pt x="21" y="15"/>
                  <a:pt x="19" y="14"/>
                  <a:pt x="19" y="13"/>
                </a:cubicBezTo>
                <a:cubicBezTo>
                  <a:pt x="19" y="11"/>
                  <a:pt x="21" y="10"/>
                  <a:pt x="23" y="10"/>
                </a:cubicBezTo>
                <a:cubicBezTo>
                  <a:pt x="25" y="10"/>
                  <a:pt x="27" y="11"/>
                  <a:pt x="28" y="12"/>
                </a:cubicBezTo>
                <a:cubicBezTo>
                  <a:pt x="42" y="17"/>
                  <a:pt x="42" y="17"/>
                  <a:pt x="42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2"/>
                  <a:pt x="46" y="11"/>
                </a:cubicBezTo>
                <a:close/>
                <a:moveTo>
                  <a:pt x="40" y="32"/>
                </a:moveTo>
                <a:cubicBezTo>
                  <a:pt x="40" y="33"/>
                  <a:pt x="43" y="35"/>
                  <a:pt x="43" y="32"/>
                </a:cubicBezTo>
                <a:cubicBezTo>
                  <a:pt x="45" y="20"/>
                  <a:pt x="42" y="17"/>
                  <a:pt x="42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2" y="21"/>
                  <a:pt x="40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74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0625 0.05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-0.22448 0.0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38778E-17 L -0.3905 0.61736 L -0.3905 0.6180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10512</TotalTime>
  <Words>1212</Words>
  <Application>Microsoft Office PowerPoint</Application>
  <PresentationFormat>Widescreen</PresentationFormat>
  <Paragraphs>172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明朝</vt:lpstr>
      <vt:lpstr>Aharoni</vt:lpstr>
      <vt:lpstr>Aparajita</vt:lpstr>
      <vt:lpstr>Arial</vt:lpstr>
      <vt:lpstr>Calibri</vt:lpstr>
      <vt:lpstr>Calibri Light</vt:lpstr>
      <vt:lpstr>Euphemia</vt:lpstr>
      <vt:lpstr>Tw Cen MT</vt:lpstr>
      <vt:lpstr>Wingdings 2</vt:lpstr>
      <vt:lpstr>HDOfficeLightV0</vt:lpstr>
      <vt:lpstr>PowerPoint Presentation</vt:lpstr>
      <vt:lpstr>OBJETIVOS DEL DISTRITO</vt:lpstr>
      <vt:lpstr>PowerPoint Presentation</vt:lpstr>
      <vt:lpstr>PowerPoint Presentation</vt:lpstr>
      <vt:lpstr> La preparación universitaria inicia en prescolar con familias que participan en los sistemas del aprendizaje  Si las familias están involucradas, los estudiantes de todas las edades y de todos los orígenes culturales tienden a:</vt:lpstr>
      <vt:lpstr>EFECTO DE UNA PARTICIPACIÓN DE PADRES SISTEMÁTICA</vt:lpstr>
      <vt:lpstr>  REALIDAD HOY EN DÍA</vt:lpstr>
      <vt:lpstr>  EN RESUMEN...</vt:lpstr>
      <vt:lpstr>   INTEGRANTES CLAVES DE LAS ALIANZAS </vt:lpstr>
      <vt:lpstr>PowerPoint Presentation</vt:lpstr>
      <vt:lpstr>PowerPoint Presentation</vt:lpstr>
      <vt:lpstr> PARTICIPACIÓN DE LOS PADRES, LA COMUNIDAD Y LOS ESTUDIANTES EN EL LCAP</vt:lpstr>
      <vt:lpstr>ENCUESTA DE LA EXPERIENCIA ESCOLAR Y EL INFORME DEL PROGRESO ESCOLAR</vt:lpstr>
      <vt:lpstr>CUATRO TALLERES ACADÉMICOS TALLERES PARA LOS PADRES</vt:lpstr>
      <vt:lpstr>  APOYO PARA LOS CENTROS DE PADRES Y FAMILIAS</vt:lpstr>
      <vt:lpstr>RECURSOS PARA AMPLIAR  LA PARTICIPACIÓN</vt:lpstr>
      <vt:lpstr>AUMENTAR LA PARTICIPACIÓN  ESTUDIANTIL </vt:lpstr>
      <vt:lpstr>PowerPoint Presentation</vt:lpstr>
      <vt:lpstr>             PARTICIPACIÓN DE LOS PADRES Y LA COMUNIDAD EN LOS DISTRITOS LOCALES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Ana Franco</dc:creator>
  <cp:lastModifiedBy>Lisa Houston</cp:lastModifiedBy>
  <cp:revision>419</cp:revision>
  <cp:lastPrinted>2016-01-27T01:43:40Z</cp:lastPrinted>
  <dcterms:created xsi:type="dcterms:W3CDTF">2014-04-17T22:28:38Z</dcterms:created>
  <dcterms:modified xsi:type="dcterms:W3CDTF">2017-05-01T22:01:18Z</dcterms:modified>
</cp:coreProperties>
</file>