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 id="2147483676" r:id="rId2"/>
  </p:sldMasterIdLst>
  <p:notesMasterIdLst>
    <p:notesMasterId r:id="rId60"/>
  </p:notesMasterIdLst>
  <p:handoutMasterIdLst>
    <p:handoutMasterId r:id="rId61"/>
  </p:handoutMasterIdLst>
  <p:sldIdLst>
    <p:sldId id="297" r:id="rId3"/>
    <p:sldId id="357" r:id="rId4"/>
    <p:sldId id="374" r:id="rId5"/>
    <p:sldId id="358" r:id="rId6"/>
    <p:sldId id="359" r:id="rId7"/>
    <p:sldId id="299" r:id="rId8"/>
    <p:sldId id="338" r:id="rId9"/>
    <p:sldId id="301" r:id="rId10"/>
    <p:sldId id="346" r:id="rId11"/>
    <p:sldId id="300" r:id="rId12"/>
    <p:sldId id="348" r:id="rId13"/>
    <p:sldId id="302" r:id="rId14"/>
    <p:sldId id="303" r:id="rId15"/>
    <p:sldId id="304" r:id="rId16"/>
    <p:sldId id="305" r:id="rId17"/>
    <p:sldId id="306" r:id="rId18"/>
    <p:sldId id="307" r:id="rId19"/>
    <p:sldId id="308" r:id="rId20"/>
    <p:sldId id="309" r:id="rId21"/>
    <p:sldId id="310" r:id="rId22"/>
    <p:sldId id="311" r:id="rId23"/>
    <p:sldId id="331" r:id="rId24"/>
    <p:sldId id="314" r:id="rId25"/>
    <p:sldId id="315" r:id="rId26"/>
    <p:sldId id="316" r:id="rId27"/>
    <p:sldId id="317" r:id="rId28"/>
    <p:sldId id="318" r:id="rId29"/>
    <p:sldId id="319" r:id="rId30"/>
    <p:sldId id="332" r:id="rId31"/>
    <p:sldId id="320" r:id="rId32"/>
    <p:sldId id="333" r:id="rId33"/>
    <p:sldId id="334" r:id="rId34"/>
    <p:sldId id="335" r:id="rId35"/>
    <p:sldId id="337" r:id="rId36"/>
    <p:sldId id="356" r:id="rId37"/>
    <p:sldId id="360" r:id="rId38"/>
    <p:sldId id="350" r:id="rId39"/>
    <p:sldId id="321" r:id="rId40"/>
    <p:sldId id="342" r:id="rId41"/>
    <p:sldId id="341" r:id="rId42"/>
    <p:sldId id="343" r:id="rId43"/>
    <p:sldId id="344" r:id="rId44"/>
    <p:sldId id="361" r:id="rId45"/>
    <p:sldId id="362" r:id="rId46"/>
    <p:sldId id="373" r:id="rId47"/>
    <p:sldId id="366" r:id="rId48"/>
    <p:sldId id="368" r:id="rId49"/>
    <p:sldId id="363" r:id="rId50"/>
    <p:sldId id="370" r:id="rId51"/>
    <p:sldId id="365" r:id="rId52"/>
    <p:sldId id="371" r:id="rId53"/>
    <p:sldId id="367" r:id="rId54"/>
    <p:sldId id="372" r:id="rId55"/>
    <p:sldId id="364" r:id="rId56"/>
    <p:sldId id="355" r:id="rId57"/>
    <p:sldId id="369" r:id="rId58"/>
    <p:sldId id="354" r:id="rId59"/>
  </p:sldIdLst>
  <p:sldSz cx="12192000" cy="6858000"/>
  <p:notesSz cx="120396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373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06" autoAdjust="0"/>
    <p:restoredTop sz="87355" autoAdjust="0"/>
  </p:normalViewPr>
  <p:slideViewPr>
    <p:cSldViewPr snapToGrid="0">
      <p:cViewPr varScale="1">
        <p:scale>
          <a:sx n="35" d="100"/>
          <a:sy n="35" d="100"/>
        </p:scale>
        <p:origin x="408" y="64"/>
      </p:cViewPr>
      <p:guideLst>
        <p:guide orient="horz" pos="2160"/>
        <p:guide pos="3840"/>
      </p:guideLst>
    </p:cSldViewPr>
  </p:slideViewPr>
  <p:outlineViewPr>
    <p:cViewPr>
      <p:scale>
        <a:sx n="33" d="100"/>
        <a:sy n="33" d="100"/>
      </p:scale>
      <p:origin x="0" y="33086"/>
    </p:cViewPr>
  </p:outlineViewPr>
  <p:notesTextViewPr>
    <p:cViewPr>
      <p:scale>
        <a:sx n="1" d="1"/>
        <a:sy n="1" d="1"/>
      </p:scale>
      <p:origin x="0" y="0"/>
    </p:cViewPr>
  </p:notesTextViewPr>
  <p:sorterViewPr>
    <p:cViewPr>
      <p:scale>
        <a:sx n="100" d="100"/>
        <a:sy n="100" d="100"/>
      </p:scale>
      <p:origin x="0" y="1835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17160" cy="350520"/>
          </a:xfrm>
          <a:prstGeom prst="rect">
            <a:avLst/>
          </a:prstGeom>
        </p:spPr>
        <p:txBody>
          <a:bodyPr vert="horz" lIns="96624" tIns="48313" rIns="96624" bIns="48313" rtlCol="0"/>
          <a:lstStyle>
            <a:lvl1pPr algn="l">
              <a:defRPr sz="1200"/>
            </a:lvl1pPr>
          </a:lstStyle>
          <a:p>
            <a:endParaRPr lang="en-US"/>
          </a:p>
        </p:txBody>
      </p:sp>
      <p:sp>
        <p:nvSpPr>
          <p:cNvPr id="3" name="Date Placeholder 2"/>
          <p:cNvSpPr>
            <a:spLocks noGrp="1"/>
          </p:cNvSpPr>
          <p:nvPr>
            <p:ph type="dt" sz="quarter" idx="1"/>
          </p:nvPr>
        </p:nvSpPr>
        <p:spPr>
          <a:xfrm>
            <a:off x="6819654" y="0"/>
            <a:ext cx="5217160" cy="350520"/>
          </a:xfrm>
          <a:prstGeom prst="rect">
            <a:avLst/>
          </a:prstGeom>
        </p:spPr>
        <p:txBody>
          <a:bodyPr vert="horz" lIns="96624" tIns="48313" rIns="96624" bIns="48313" rtlCol="0"/>
          <a:lstStyle>
            <a:lvl1pPr algn="r">
              <a:defRPr sz="1200"/>
            </a:lvl1pPr>
          </a:lstStyle>
          <a:p>
            <a:fld id="{28BB8D4E-F334-4DF5-A184-1F0D71471DE9}" type="datetimeFigureOut">
              <a:rPr lang="en-US" smtClean="0"/>
              <a:t>8/9/2017</a:t>
            </a:fld>
            <a:endParaRPr lang="en-US"/>
          </a:p>
        </p:txBody>
      </p:sp>
      <p:sp>
        <p:nvSpPr>
          <p:cNvPr id="4" name="Footer Placeholder 3"/>
          <p:cNvSpPr>
            <a:spLocks noGrp="1"/>
          </p:cNvSpPr>
          <p:nvPr>
            <p:ph type="ftr" sz="quarter" idx="2"/>
          </p:nvPr>
        </p:nvSpPr>
        <p:spPr>
          <a:xfrm>
            <a:off x="0" y="6658664"/>
            <a:ext cx="5217160" cy="350520"/>
          </a:xfrm>
          <a:prstGeom prst="rect">
            <a:avLst/>
          </a:prstGeom>
        </p:spPr>
        <p:txBody>
          <a:bodyPr vert="horz" lIns="96624" tIns="48313" rIns="96624" bIns="48313" rtlCol="0" anchor="b"/>
          <a:lstStyle>
            <a:lvl1pPr algn="l">
              <a:defRPr sz="1200"/>
            </a:lvl1pPr>
          </a:lstStyle>
          <a:p>
            <a:endParaRPr lang="en-US"/>
          </a:p>
        </p:txBody>
      </p:sp>
      <p:sp>
        <p:nvSpPr>
          <p:cNvPr id="5" name="Slide Number Placeholder 4"/>
          <p:cNvSpPr>
            <a:spLocks noGrp="1"/>
          </p:cNvSpPr>
          <p:nvPr>
            <p:ph type="sldNum" sz="quarter" idx="3"/>
          </p:nvPr>
        </p:nvSpPr>
        <p:spPr>
          <a:xfrm>
            <a:off x="6819654" y="6658664"/>
            <a:ext cx="5217160" cy="350520"/>
          </a:xfrm>
          <a:prstGeom prst="rect">
            <a:avLst/>
          </a:prstGeom>
        </p:spPr>
        <p:txBody>
          <a:bodyPr vert="horz" lIns="96624" tIns="48313" rIns="96624" bIns="48313" rtlCol="0" anchor="b"/>
          <a:lstStyle>
            <a:lvl1pPr algn="r">
              <a:defRPr sz="1200"/>
            </a:lvl1pPr>
          </a:lstStyle>
          <a:p>
            <a:fld id="{F806F0E9-086D-4398-8EFD-519CE6FBB661}" type="slidenum">
              <a:rPr lang="en-US" smtClean="0"/>
              <a:t>‹#›</a:t>
            </a:fld>
            <a:endParaRPr lang="en-US"/>
          </a:p>
        </p:txBody>
      </p:sp>
    </p:spTree>
    <p:extLst>
      <p:ext uri="{BB962C8B-B14F-4D97-AF65-F5344CB8AC3E}">
        <p14:creationId xmlns:p14="http://schemas.microsoft.com/office/powerpoint/2010/main" val="32585164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5217160" cy="351737"/>
          </a:xfrm>
          <a:prstGeom prst="rect">
            <a:avLst/>
          </a:prstGeom>
        </p:spPr>
        <p:txBody>
          <a:bodyPr vert="horz" lIns="96624" tIns="48313" rIns="96624" bIns="48313" rtlCol="0"/>
          <a:lstStyle>
            <a:lvl1pPr algn="l">
              <a:defRPr sz="1200"/>
            </a:lvl1pPr>
          </a:lstStyle>
          <a:p>
            <a:endParaRPr lang="en-US"/>
          </a:p>
        </p:txBody>
      </p:sp>
      <p:sp>
        <p:nvSpPr>
          <p:cNvPr id="3" name="Date Placeholder 2"/>
          <p:cNvSpPr>
            <a:spLocks noGrp="1"/>
          </p:cNvSpPr>
          <p:nvPr>
            <p:ph type="dt" idx="1"/>
          </p:nvPr>
        </p:nvSpPr>
        <p:spPr>
          <a:xfrm>
            <a:off x="6819654" y="3"/>
            <a:ext cx="5217160" cy="351737"/>
          </a:xfrm>
          <a:prstGeom prst="rect">
            <a:avLst/>
          </a:prstGeom>
        </p:spPr>
        <p:txBody>
          <a:bodyPr vert="horz" lIns="96624" tIns="48313" rIns="96624" bIns="48313" rtlCol="0"/>
          <a:lstStyle>
            <a:lvl1pPr algn="r">
              <a:defRPr sz="1200"/>
            </a:lvl1pPr>
          </a:lstStyle>
          <a:p>
            <a:fld id="{34A4682E-1057-437A-B6AC-6F763F429ED7}" type="datetimeFigureOut">
              <a:rPr lang="en-US"/>
              <a:t>8/9/2017</a:t>
            </a:fld>
            <a:endParaRPr lang="en-US"/>
          </a:p>
        </p:txBody>
      </p:sp>
      <p:sp>
        <p:nvSpPr>
          <p:cNvPr id="4" name="Slide Image Placeholder 3"/>
          <p:cNvSpPr>
            <a:spLocks noGrp="1" noRot="1" noChangeAspect="1"/>
          </p:cNvSpPr>
          <p:nvPr>
            <p:ph type="sldImg" idx="2"/>
          </p:nvPr>
        </p:nvSpPr>
        <p:spPr>
          <a:xfrm>
            <a:off x="3917950" y="876300"/>
            <a:ext cx="4203700" cy="2365375"/>
          </a:xfrm>
          <a:prstGeom prst="rect">
            <a:avLst/>
          </a:prstGeom>
          <a:noFill/>
          <a:ln w="12700">
            <a:solidFill>
              <a:prstClr val="black"/>
            </a:solidFill>
          </a:ln>
        </p:spPr>
        <p:txBody>
          <a:bodyPr vert="horz" lIns="96624" tIns="48313" rIns="96624" bIns="48313" rtlCol="0" anchor="ctr"/>
          <a:lstStyle/>
          <a:p>
            <a:endParaRPr lang="en-US"/>
          </a:p>
        </p:txBody>
      </p:sp>
      <p:sp>
        <p:nvSpPr>
          <p:cNvPr id="5" name="Notes Placeholder 4"/>
          <p:cNvSpPr>
            <a:spLocks noGrp="1"/>
          </p:cNvSpPr>
          <p:nvPr>
            <p:ph type="body" sz="quarter" idx="3"/>
          </p:nvPr>
        </p:nvSpPr>
        <p:spPr>
          <a:xfrm>
            <a:off x="1203960" y="3373757"/>
            <a:ext cx="9631680" cy="2760345"/>
          </a:xfrm>
          <a:prstGeom prst="rect">
            <a:avLst/>
          </a:prstGeom>
        </p:spPr>
        <p:txBody>
          <a:bodyPr vert="horz" lIns="96624" tIns="48313" rIns="96624" bIns="4831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7"/>
            <a:ext cx="5217160" cy="351736"/>
          </a:xfrm>
          <a:prstGeom prst="rect">
            <a:avLst/>
          </a:prstGeom>
        </p:spPr>
        <p:txBody>
          <a:bodyPr vert="horz" lIns="96624" tIns="48313" rIns="96624" bIns="48313" rtlCol="0" anchor="b"/>
          <a:lstStyle>
            <a:lvl1pPr algn="l">
              <a:defRPr sz="1200"/>
            </a:lvl1pPr>
          </a:lstStyle>
          <a:p>
            <a:endParaRPr lang="en-US"/>
          </a:p>
        </p:txBody>
      </p:sp>
      <p:sp>
        <p:nvSpPr>
          <p:cNvPr id="7" name="Slide Number Placeholder 6"/>
          <p:cNvSpPr>
            <a:spLocks noGrp="1"/>
          </p:cNvSpPr>
          <p:nvPr>
            <p:ph type="sldNum" sz="quarter" idx="5"/>
          </p:nvPr>
        </p:nvSpPr>
        <p:spPr>
          <a:xfrm>
            <a:off x="6819654" y="6658667"/>
            <a:ext cx="5217160" cy="351736"/>
          </a:xfrm>
          <a:prstGeom prst="rect">
            <a:avLst/>
          </a:prstGeom>
        </p:spPr>
        <p:txBody>
          <a:bodyPr vert="horz" lIns="96624" tIns="48313" rIns="96624" bIns="48313" rtlCol="0" anchor="b"/>
          <a:lstStyle>
            <a:lvl1pPr algn="r">
              <a:defRPr sz="1200"/>
            </a:lvl1pPr>
          </a:lstStyle>
          <a:p>
            <a:fld id="{969B21B3-C497-4982-8924-9BD3852AE58E}" type="slidenum">
              <a:rPr lang="en-US"/>
              <a:t>‹#›</a:t>
            </a:fld>
            <a:endParaRPr lang="en-US"/>
          </a:p>
        </p:txBody>
      </p:sp>
    </p:spTree>
    <p:extLst>
      <p:ext uri="{BB962C8B-B14F-4D97-AF65-F5344CB8AC3E}">
        <p14:creationId xmlns:p14="http://schemas.microsoft.com/office/powerpoint/2010/main" val="19489969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C05D1-A24E-4203-8493-62D01CB7241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85969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10</a:t>
            </a:fld>
            <a:endParaRPr lang="en-US"/>
          </a:p>
        </p:txBody>
      </p:sp>
    </p:spTree>
    <p:extLst>
      <p:ext uri="{BB962C8B-B14F-4D97-AF65-F5344CB8AC3E}">
        <p14:creationId xmlns:p14="http://schemas.microsoft.com/office/powerpoint/2010/main" val="1885792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11</a:t>
            </a:fld>
            <a:endParaRPr lang="en-US"/>
          </a:p>
        </p:txBody>
      </p:sp>
    </p:spTree>
    <p:extLst>
      <p:ext uri="{BB962C8B-B14F-4D97-AF65-F5344CB8AC3E}">
        <p14:creationId xmlns:p14="http://schemas.microsoft.com/office/powerpoint/2010/main" val="3941123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12</a:t>
            </a:fld>
            <a:endParaRPr lang="en-US"/>
          </a:p>
        </p:txBody>
      </p:sp>
    </p:spTree>
    <p:extLst>
      <p:ext uri="{BB962C8B-B14F-4D97-AF65-F5344CB8AC3E}">
        <p14:creationId xmlns:p14="http://schemas.microsoft.com/office/powerpoint/2010/main" val="1154162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13</a:t>
            </a:fld>
            <a:endParaRPr lang="en-US"/>
          </a:p>
        </p:txBody>
      </p:sp>
    </p:spTree>
    <p:extLst>
      <p:ext uri="{BB962C8B-B14F-4D97-AF65-F5344CB8AC3E}">
        <p14:creationId xmlns:p14="http://schemas.microsoft.com/office/powerpoint/2010/main" val="2019065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14</a:t>
            </a:fld>
            <a:endParaRPr lang="en-US"/>
          </a:p>
        </p:txBody>
      </p:sp>
    </p:spTree>
    <p:extLst>
      <p:ext uri="{BB962C8B-B14F-4D97-AF65-F5344CB8AC3E}">
        <p14:creationId xmlns:p14="http://schemas.microsoft.com/office/powerpoint/2010/main" val="1853418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15</a:t>
            </a:fld>
            <a:endParaRPr lang="en-US"/>
          </a:p>
        </p:txBody>
      </p:sp>
    </p:spTree>
    <p:extLst>
      <p:ext uri="{BB962C8B-B14F-4D97-AF65-F5344CB8AC3E}">
        <p14:creationId xmlns:p14="http://schemas.microsoft.com/office/powerpoint/2010/main" val="2994621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16</a:t>
            </a:fld>
            <a:endParaRPr lang="en-US"/>
          </a:p>
        </p:txBody>
      </p:sp>
    </p:spTree>
    <p:extLst>
      <p:ext uri="{BB962C8B-B14F-4D97-AF65-F5344CB8AC3E}">
        <p14:creationId xmlns:p14="http://schemas.microsoft.com/office/powerpoint/2010/main" val="2507186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17</a:t>
            </a:fld>
            <a:endParaRPr lang="en-US"/>
          </a:p>
        </p:txBody>
      </p:sp>
    </p:spTree>
    <p:extLst>
      <p:ext uri="{BB962C8B-B14F-4D97-AF65-F5344CB8AC3E}">
        <p14:creationId xmlns:p14="http://schemas.microsoft.com/office/powerpoint/2010/main" val="2302496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18</a:t>
            </a:fld>
            <a:endParaRPr lang="en-US"/>
          </a:p>
        </p:txBody>
      </p:sp>
    </p:spTree>
    <p:extLst>
      <p:ext uri="{BB962C8B-B14F-4D97-AF65-F5344CB8AC3E}">
        <p14:creationId xmlns:p14="http://schemas.microsoft.com/office/powerpoint/2010/main" val="3598341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19</a:t>
            </a:fld>
            <a:endParaRPr lang="en-US"/>
          </a:p>
        </p:txBody>
      </p:sp>
    </p:spTree>
    <p:extLst>
      <p:ext uri="{BB962C8B-B14F-4D97-AF65-F5344CB8AC3E}">
        <p14:creationId xmlns:p14="http://schemas.microsoft.com/office/powerpoint/2010/main" val="1198988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2</a:t>
            </a:fld>
            <a:endParaRPr lang="en-US"/>
          </a:p>
        </p:txBody>
      </p:sp>
    </p:spTree>
    <p:extLst>
      <p:ext uri="{BB962C8B-B14F-4D97-AF65-F5344CB8AC3E}">
        <p14:creationId xmlns:p14="http://schemas.microsoft.com/office/powerpoint/2010/main" val="1927289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20</a:t>
            </a:fld>
            <a:endParaRPr lang="en-US"/>
          </a:p>
        </p:txBody>
      </p:sp>
    </p:spTree>
    <p:extLst>
      <p:ext uri="{BB962C8B-B14F-4D97-AF65-F5344CB8AC3E}">
        <p14:creationId xmlns:p14="http://schemas.microsoft.com/office/powerpoint/2010/main" val="674448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21</a:t>
            </a:fld>
            <a:endParaRPr lang="en-US"/>
          </a:p>
        </p:txBody>
      </p:sp>
    </p:spTree>
    <p:extLst>
      <p:ext uri="{BB962C8B-B14F-4D97-AF65-F5344CB8AC3E}">
        <p14:creationId xmlns:p14="http://schemas.microsoft.com/office/powerpoint/2010/main" val="1741748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22</a:t>
            </a:fld>
            <a:endParaRPr lang="en-US"/>
          </a:p>
        </p:txBody>
      </p:sp>
    </p:spTree>
    <p:extLst>
      <p:ext uri="{BB962C8B-B14F-4D97-AF65-F5344CB8AC3E}">
        <p14:creationId xmlns:p14="http://schemas.microsoft.com/office/powerpoint/2010/main" val="652519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23</a:t>
            </a:fld>
            <a:endParaRPr lang="en-US"/>
          </a:p>
        </p:txBody>
      </p:sp>
    </p:spTree>
    <p:extLst>
      <p:ext uri="{BB962C8B-B14F-4D97-AF65-F5344CB8AC3E}">
        <p14:creationId xmlns:p14="http://schemas.microsoft.com/office/powerpoint/2010/main" val="4022752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24</a:t>
            </a:fld>
            <a:endParaRPr lang="en-US"/>
          </a:p>
        </p:txBody>
      </p:sp>
    </p:spTree>
    <p:extLst>
      <p:ext uri="{BB962C8B-B14F-4D97-AF65-F5344CB8AC3E}">
        <p14:creationId xmlns:p14="http://schemas.microsoft.com/office/powerpoint/2010/main" val="3214326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25</a:t>
            </a:fld>
            <a:endParaRPr lang="en-US"/>
          </a:p>
        </p:txBody>
      </p:sp>
    </p:spTree>
    <p:extLst>
      <p:ext uri="{BB962C8B-B14F-4D97-AF65-F5344CB8AC3E}">
        <p14:creationId xmlns:p14="http://schemas.microsoft.com/office/powerpoint/2010/main" val="975793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26</a:t>
            </a:fld>
            <a:endParaRPr lang="en-US"/>
          </a:p>
        </p:txBody>
      </p:sp>
    </p:spTree>
    <p:extLst>
      <p:ext uri="{BB962C8B-B14F-4D97-AF65-F5344CB8AC3E}">
        <p14:creationId xmlns:p14="http://schemas.microsoft.com/office/powerpoint/2010/main" val="913453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27</a:t>
            </a:fld>
            <a:endParaRPr lang="en-US"/>
          </a:p>
        </p:txBody>
      </p:sp>
    </p:spTree>
    <p:extLst>
      <p:ext uri="{BB962C8B-B14F-4D97-AF65-F5344CB8AC3E}">
        <p14:creationId xmlns:p14="http://schemas.microsoft.com/office/powerpoint/2010/main" val="554610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28</a:t>
            </a:fld>
            <a:endParaRPr lang="en-US"/>
          </a:p>
        </p:txBody>
      </p:sp>
    </p:spTree>
    <p:extLst>
      <p:ext uri="{BB962C8B-B14F-4D97-AF65-F5344CB8AC3E}">
        <p14:creationId xmlns:p14="http://schemas.microsoft.com/office/powerpoint/2010/main" val="838304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29</a:t>
            </a:fld>
            <a:endParaRPr lang="en-US"/>
          </a:p>
        </p:txBody>
      </p:sp>
    </p:spTree>
    <p:extLst>
      <p:ext uri="{BB962C8B-B14F-4D97-AF65-F5344CB8AC3E}">
        <p14:creationId xmlns:p14="http://schemas.microsoft.com/office/powerpoint/2010/main" val="3712040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3</a:t>
            </a:fld>
            <a:endParaRPr lang="en-US"/>
          </a:p>
        </p:txBody>
      </p:sp>
    </p:spTree>
    <p:extLst>
      <p:ext uri="{BB962C8B-B14F-4D97-AF65-F5344CB8AC3E}">
        <p14:creationId xmlns:p14="http://schemas.microsoft.com/office/powerpoint/2010/main" val="1927289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30</a:t>
            </a:fld>
            <a:endParaRPr lang="en-US"/>
          </a:p>
        </p:txBody>
      </p:sp>
    </p:spTree>
    <p:extLst>
      <p:ext uri="{BB962C8B-B14F-4D97-AF65-F5344CB8AC3E}">
        <p14:creationId xmlns:p14="http://schemas.microsoft.com/office/powerpoint/2010/main" val="4110495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31</a:t>
            </a:fld>
            <a:endParaRPr lang="en-US"/>
          </a:p>
        </p:txBody>
      </p:sp>
    </p:spTree>
    <p:extLst>
      <p:ext uri="{BB962C8B-B14F-4D97-AF65-F5344CB8AC3E}">
        <p14:creationId xmlns:p14="http://schemas.microsoft.com/office/powerpoint/2010/main" val="3999587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32</a:t>
            </a:fld>
            <a:endParaRPr lang="en-US"/>
          </a:p>
        </p:txBody>
      </p:sp>
    </p:spTree>
    <p:extLst>
      <p:ext uri="{BB962C8B-B14F-4D97-AF65-F5344CB8AC3E}">
        <p14:creationId xmlns:p14="http://schemas.microsoft.com/office/powerpoint/2010/main" val="1597422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33</a:t>
            </a:fld>
            <a:endParaRPr lang="en-US"/>
          </a:p>
        </p:txBody>
      </p:sp>
    </p:spTree>
    <p:extLst>
      <p:ext uri="{BB962C8B-B14F-4D97-AF65-F5344CB8AC3E}">
        <p14:creationId xmlns:p14="http://schemas.microsoft.com/office/powerpoint/2010/main" val="27523075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34</a:t>
            </a:fld>
            <a:endParaRPr lang="en-US"/>
          </a:p>
        </p:txBody>
      </p:sp>
    </p:spTree>
    <p:extLst>
      <p:ext uri="{BB962C8B-B14F-4D97-AF65-F5344CB8AC3E}">
        <p14:creationId xmlns:p14="http://schemas.microsoft.com/office/powerpoint/2010/main" val="3090970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35</a:t>
            </a:fld>
            <a:endParaRPr lang="en-US"/>
          </a:p>
        </p:txBody>
      </p:sp>
    </p:spTree>
    <p:extLst>
      <p:ext uri="{BB962C8B-B14F-4D97-AF65-F5344CB8AC3E}">
        <p14:creationId xmlns:p14="http://schemas.microsoft.com/office/powerpoint/2010/main" val="3627406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36</a:t>
            </a:fld>
            <a:endParaRPr lang="en-US"/>
          </a:p>
        </p:txBody>
      </p:sp>
    </p:spTree>
    <p:extLst>
      <p:ext uri="{BB962C8B-B14F-4D97-AF65-F5344CB8AC3E}">
        <p14:creationId xmlns:p14="http://schemas.microsoft.com/office/powerpoint/2010/main" val="3393283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37</a:t>
            </a:fld>
            <a:endParaRPr lang="en-US"/>
          </a:p>
        </p:txBody>
      </p:sp>
    </p:spTree>
    <p:extLst>
      <p:ext uri="{BB962C8B-B14F-4D97-AF65-F5344CB8AC3E}">
        <p14:creationId xmlns:p14="http://schemas.microsoft.com/office/powerpoint/2010/main" val="1844565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38</a:t>
            </a:fld>
            <a:endParaRPr lang="en-US"/>
          </a:p>
        </p:txBody>
      </p:sp>
    </p:spTree>
    <p:extLst>
      <p:ext uri="{BB962C8B-B14F-4D97-AF65-F5344CB8AC3E}">
        <p14:creationId xmlns:p14="http://schemas.microsoft.com/office/powerpoint/2010/main" val="254475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39</a:t>
            </a:fld>
            <a:endParaRPr lang="en-US"/>
          </a:p>
        </p:txBody>
      </p:sp>
    </p:spTree>
    <p:extLst>
      <p:ext uri="{BB962C8B-B14F-4D97-AF65-F5344CB8AC3E}">
        <p14:creationId xmlns:p14="http://schemas.microsoft.com/office/powerpoint/2010/main" val="4236030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4</a:t>
            </a:fld>
            <a:endParaRPr lang="en-US"/>
          </a:p>
        </p:txBody>
      </p:sp>
    </p:spTree>
    <p:extLst>
      <p:ext uri="{BB962C8B-B14F-4D97-AF65-F5344CB8AC3E}">
        <p14:creationId xmlns:p14="http://schemas.microsoft.com/office/powerpoint/2010/main" val="37183297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40</a:t>
            </a:fld>
            <a:endParaRPr lang="en-US"/>
          </a:p>
        </p:txBody>
      </p:sp>
    </p:spTree>
    <p:extLst>
      <p:ext uri="{BB962C8B-B14F-4D97-AF65-F5344CB8AC3E}">
        <p14:creationId xmlns:p14="http://schemas.microsoft.com/office/powerpoint/2010/main" val="30517945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41</a:t>
            </a:fld>
            <a:endParaRPr lang="en-US"/>
          </a:p>
        </p:txBody>
      </p:sp>
    </p:spTree>
    <p:extLst>
      <p:ext uri="{BB962C8B-B14F-4D97-AF65-F5344CB8AC3E}">
        <p14:creationId xmlns:p14="http://schemas.microsoft.com/office/powerpoint/2010/main" val="8208405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42</a:t>
            </a:fld>
            <a:endParaRPr lang="en-US"/>
          </a:p>
        </p:txBody>
      </p:sp>
    </p:spTree>
    <p:extLst>
      <p:ext uri="{BB962C8B-B14F-4D97-AF65-F5344CB8AC3E}">
        <p14:creationId xmlns:p14="http://schemas.microsoft.com/office/powerpoint/2010/main" val="4759250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43</a:t>
            </a:fld>
            <a:endParaRPr lang="en-US"/>
          </a:p>
        </p:txBody>
      </p:sp>
    </p:spTree>
    <p:extLst>
      <p:ext uri="{BB962C8B-B14F-4D97-AF65-F5344CB8AC3E}">
        <p14:creationId xmlns:p14="http://schemas.microsoft.com/office/powerpoint/2010/main" val="5559546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44</a:t>
            </a:fld>
            <a:endParaRPr lang="en-US"/>
          </a:p>
        </p:txBody>
      </p:sp>
    </p:spTree>
    <p:extLst>
      <p:ext uri="{BB962C8B-B14F-4D97-AF65-F5344CB8AC3E}">
        <p14:creationId xmlns:p14="http://schemas.microsoft.com/office/powerpoint/2010/main" val="32599624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45</a:t>
            </a:fld>
            <a:endParaRPr lang="en-US"/>
          </a:p>
        </p:txBody>
      </p:sp>
    </p:spTree>
    <p:extLst>
      <p:ext uri="{BB962C8B-B14F-4D97-AF65-F5344CB8AC3E}">
        <p14:creationId xmlns:p14="http://schemas.microsoft.com/office/powerpoint/2010/main" val="26900407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46</a:t>
            </a:fld>
            <a:endParaRPr lang="en-US"/>
          </a:p>
        </p:txBody>
      </p:sp>
    </p:spTree>
    <p:extLst>
      <p:ext uri="{BB962C8B-B14F-4D97-AF65-F5344CB8AC3E}">
        <p14:creationId xmlns:p14="http://schemas.microsoft.com/office/powerpoint/2010/main" val="28792350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47</a:t>
            </a:fld>
            <a:endParaRPr lang="en-US"/>
          </a:p>
        </p:txBody>
      </p:sp>
    </p:spTree>
    <p:extLst>
      <p:ext uri="{BB962C8B-B14F-4D97-AF65-F5344CB8AC3E}">
        <p14:creationId xmlns:p14="http://schemas.microsoft.com/office/powerpoint/2010/main" val="11543155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48</a:t>
            </a:fld>
            <a:endParaRPr lang="en-US"/>
          </a:p>
        </p:txBody>
      </p:sp>
    </p:spTree>
    <p:extLst>
      <p:ext uri="{BB962C8B-B14F-4D97-AF65-F5344CB8AC3E}">
        <p14:creationId xmlns:p14="http://schemas.microsoft.com/office/powerpoint/2010/main" val="32939660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49</a:t>
            </a:fld>
            <a:endParaRPr lang="en-US"/>
          </a:p>
        </p:txBody>
      </p:sp>
    </p:spTree>
    <p:extLst>
      <p:ext uri="{BB962C8B-B14F-4D97-AF65-F5344CB8AC3E}">
        <p14:creationId xmlns:p14="http://schemas.microsoft.com/office/powerpoint/2010/main" val="1043952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5</a:t>
            </a:fld>
            <a:endParaRPr lang="en-US"/>
          </a:p>
        </p:txBody>
      </p:sp>
    </p:spTree>
    <p:extLst>
      <p:ext uri="{BB962C8B-B14F-4D97-AF65-F5344CB8AC3E}">
        <p14:creationId xmlns:p14="http://schemas.microsoft.com/office/powerpoint/2010/main" val="16145912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50</a:t>
            </a:fld>
            <a:endParaRPr lang="en-US"/>
          </a:p>
        </p:txBody>
      </p:sp>
    </p:spTree>
    <p:extLst>
      <p:ext uri="{BB962C8B-B14F-4D97-AF65-F5344CB8AC3E}">
        <p14:creationId xmlns:p14="http://schemas.microsoft.com/office/powerpoint/2010/main" val="27338034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51</a:t>
            </a:fld>
            <a:endParaRPr lang="en-US"/>
          </a:p>
        </p:txBody>
      </p:sp>
    </p:spTree>
    <p:extLst>
      <p:ext uri="{BB962C8B-B14F-4D97-AF65-F5344CB8AC3E}">
        <p14:creationId xmlns:p14="http://schemas.microsoft.com/office/powerpoint/2010/main" val="13334780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52</a:t>
            </a:fld>
            <a:endParaRPr lang="en-US"/>
          </a:p>
        </p:txBody>
      </p:sp>
    </p:spTree>
    <p:extLst>
      <p:ext uri="{BB962C8B-B14F-4D97-AF65-F5344CB8AC3E}">
        <p14:creationId xmlns:p14="http://schemas.microsoft.com/office/powerpoint/2010/main" val="30382577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53</a:t>
            </a:fld>
            <a:endParaRPr lang="en-US"/>
          </a:p>
        </p:txBody>
      </p:sp>
    </p:spTree>
    <p:extLst>
      <p:ext uri="{BB962C8B-B14F-4D97-AF65-F5344CB8AC3E}">
        <p14:creationId xmlns:p14="http://schemas.microsoft.com/office/powerpoint/2010/main" val="14764643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54</a:t>
            </a:fld>
            <a:endParaRPr lang="en-US"/>
          </a:p>
        </p:txBody>
      </p:sp>
    </p:spTree>
    <p:extLst>
      <p:ext uri="{BB962C8B-B14F-4D97-AF65-F5344CB8AC3E}">
        <p14:creationId xmlns:p14="http://schemas.microsoft.com/office/powerpoint/2010/main" val="20527747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55</a:t>
            </a:fld>
            <a:endParaRPr lang="en-US"/>
          </a:p>
        </p:txBody>
      </p:sp>
    </p:spTree>
    <p:extLst>
      <p:ext uri="{BB962C8B-B14F-4D97-AF65-F5344CB8AC3E}">
        <p14:creationId xmlns:p14="http://schemas.microsoft.com/office/powerpoint/2010/main" val="34733134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56</a:t>
            </a:fld>
            <a:endParaRPr lang="en-US"/>
          </a:p>
        </p:txBody>
      </p:sp>
    </p:spTree>
    <p:extLst>
      <p:ext uri="{BB962C8B-B14F-4D97-AF65-F5344CB8AC3E}">
        <p14:creationId xmlns:p14="http://schemas.microsoft.com/office/powerpoint/2010/main" val="26712058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Families can obtain more resources by going to our PCS web site.</a:t>
            </a:r>
          </a:p>
        </p:txBody>
      </p:sp>
      <p:sp>
        <p:nvSpPr>
          <p:cNvPr id="4" name="Slide Number Placeholder 3"/>
          <p:cNvSpPr>
            <a:spLocks noGrp="1"/>
          </p:cNvSpPr>
          <p:nvPr>
            <p:ph type="sldNum" sz="quarter" idx="10"/>
          </p:nvPr>
        </p:nvSpPr>
        <p:spPr/>
        <p:txBody>
          <a:bodyPr/>
          <a:lstStyle/>
          <a:p>
            <a:fld id="{969B21B3-C497-4982-8924-9BD3852AE58E}" type="slidenum">
              <a:rPr lang="en-US" smtClean="0"/>
              <a:t>57</a:t>
            </a:fld>
            <a:endParaRPr lang="en-US"/>
          </a:p>
        </p:txBody>
      </p:sp>
    </p:spTree>
    <p:extLst>
      <p:ext uri="{BB962C8B-B14F-4D97-AF65-F5344CB8AC3E}">
        <p14:creationId xmlns:p14="http://schemas.microsoft.com/office/powerpoint/2010/main" val="789113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6</a:t>
            </a:fld>
            <a:endParaRPr lang="en-US"/>
          </a:p>
        </p:txBody>
      </p:sp>
    </p:spTree>
    <p:extLst>
      <p:ext uri="{BB962C8B-B14F-4D97-AF65-F5344CB8AC3E}">
        <p14:creationId xmlns:p14="http://schemas.microsoft.com/office/powerpoint/2010/main" val="3718290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7</a:t>
            </a:fld>
            <a:endParaRPr lang="en-US"/>
          </a:p>
        </p:txBody>
      </p:sp>
    </p:spTree>
    <p:extLst>
      <p:ext uri="{BB962C8B-B14F-4D97-AF65-F5344CB8AC3E}">
        <p14:creationId xmlns:p14="http://schemas.microsoft.com/office/powerpoint/2010/main" val="1136757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8</a:t>
            </a:fld>
            <a:endParaRPr lang="en-US"/>
          </a:p>
        </p:txBody>
      </p:sp>
    </p:spTree>
    <p:extLst>
      <p:ext uri="{BB962C8B-B14F-4D97-AF65-F5344CB8AC3E}">
        <p14:creationId xmlns:p14="http://schemas.microsoft.com/office/powerpoint/2010/main" val="1045001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B21B3-C497-4982-8924-9BD3852AE58E}" type="slidenum">
              <a:rPr lang="en-US" smtClean="0"/>
              <a:t>9</a:t>
            </a:fld>
            <a:endParaRPr lang="en-US"/>
          </a:p>
        </p:txBody>
      </p:sp>
    </p:spTree>
    <p:extLst>
      <p:ext uri="{BB962C8B-B14F-4D97-AF65-F5344CB8AC3E}">
        <p14:creationId xmlns:p14="http://schemas.microsoft.com/office/powerpoint/2010/main" val="1669386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Sun rising over grassy hills" title="Slide Design Pic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 y="0"/>
            <a:ext cx="12188699" cy="4799300"/>
          </a:xfrm>
          <a:prstGeom prst="rect">
            <a:avLst/>
          </a:prstGeom>
        </p:spPr>
      </p:pic>
      <p:sp>
        <p:nvSpPr>
          <p:cNvPr id="4" name="Rectangle 3"/>
          <p:cNvSpPr/>
          <p:nvPr/>
        </p:nvSpPr>
        <p:spPr bwMode="ltGray">
          <a:xfrm>
            <a:off x="-2" y="4754880"/>
            <a:ext cx="12192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algn="ctr" defTabSz="914400">
              <a:defRPr/>
            </a:pPr>
            <a:endParaRPr kern="0">
              <a:solidFill>
                <a:prstClr val="white"/>
              </a:solidFill>
              <a:latin typeface="Euphemia"/>
            </a:endParaRPr>
          </a:p>
        </p:txBody>
      </p:sp>
      <p:sp>
        <p:nvSpPr>
          <p:cNvPr id="6" name="Rectangle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a:solidFill>
                <a:srgbClr val="C9D0E5"/>
              </a:solidFill>
            </a:endParaRPr>
          </a:p>
        </p:txBody>
      </p:sp>
      <p:sp>
        <p:nvSpPr>
          <p:cNvPr id="2" name="Title 1"/>
          <p:cNvSpPr>
            <a:spLocks noGrp="1"/>
          </p:cNvSpPr>
          <p:nvPr>
            <p:ph type="ctrTitle"/>
          </p:nvPr>
        </p:nvSpPr>
        <p:spPr>
          <a:xfrm>
            <a:off x="1523999" y="4800600"/>
            <a:ext cx="9144002" cy="1143000"/>
          </a:xfrm>
        </p:spPr>
        <p:txBody>
          <a:bodyPr anchor="b">
            <a:normAutofit/>
          </a:bodyPr>
          <a:lstStyle>
            <a:lvl1pPr algn="ctr">
              <a:defRPr sz="4800">
                <a:solidFill>
                  <a:schemeClr val="bg1"/>
                </a:solidFill>
              </a:defRPr>
            </a:lvl1pPr>
          </a:lstStyle>
          <a:p>
            <a:r>
              <a:t>Click to edit Master title style</a:t>
            </a:r>
          </a:p>
        </p:txBody>
      </p:sp>
      <p:sp>
        <p:nvSpPr>
          <p:cNvPr id="3" name="Subtitle 2"/>
          <p:cNvSpPr>
            <a:spLocks noGrp="1"/>
          </p:cNvSpPr>
          <p:nvPr>
            <p:ph type="subTitle" idx="1"/>
          </p:nvPr>
        </p:nvSpPr>
        <p:spPr>
          <a:xfrm>
            <a:off x="1522413" y="5943600"/>
            <a:ext cx="9144002" cy="762000"/>
          </a:xfrm>
        </p:spPr>
        <p:txBody>
          <a:bodyPr>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t>Click to edit Master subtitle style</a:t>
            </a:r>
          </a:p>
        </p:txBody>
      </p:sp>
    </p:spTree>
    <p:extLst>
      <p:ext uri="{BB962C8B-B14F-4D97-AF65-F5344CB8AC3E}">
        <p14:creationId xmlns:p14="http://schemas.microsoft.com/office/powerpoint/2010/main" val="258100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0"/>
            <a:ext cx="3200400" cy="1990725"/>
          </a:xfrm>
        </p:spPr>
        <p:txBody>
          <a:bodyPr anchor="b">
            <a:normAutofit/>
          </a:bodyPr>
          <a:lstStyle>
            <a:lvl1pPr>
              <a:defRPr sz="3400" b="0"/>
            </a:lvl1pPr>
          </a:lstStyle>
          <a:p>
            <a:r>
              <a:t>Click to edit Master title style</a:t>
            </a:r>
          </a:p>
        </p:txBody>
      </p:sp>
      <p:sp>
        <p:nvSpPr>
          <p:cNvPr id="3" name="Content Placeholder 2"/>
          <p:cNvSpPr>
            <a:spLocks noGrp="1"/>
          </p:cNvSpPr>
          <p:nvPr>
            <p:ph idx="1"/>
          </p:nvPr>
        </p:nvSpPr>
        <p:spPr>
          <a:xfrm>
            <a:off x="4494212" y="685800"/>
            <a:ext cx="7239001"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t>Click to edit Master text styles</a:t>
            </a:r>
          </a:p>
          <a:p>
            <a:pPr lvl="1"/>
            <a:r>
              <a:t>Second level</a:t>
            </a:r>
          </a:p>
          <a:p>
            <a:pPr lvl="2"/>
            <a:r>
              <a:t>Third level</a:t>
            </a:r>
          </a:p>
          <a:p>
            <a:pPr lvl="3"/>
            <a:r>
              <a:t>Fourth level</a:t>
            </a:r>
          </a:p>
          <a:p>
            <a:pPr lvl="4"/>
            <a:r>
              <a:t>Fifth level</a:t>
            </a: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5" name="Date Placeholder 4"/>
          <p:cNvSpPr>
            <a:spLocks noGrp="1"/>
          </p:cNvSpPr>
          <p:nvPr>
            <p:ph type="dt" sz="half" idx="10"/>
          </p:nvPr>
        </p:nvSpPr>
        <p:spPr/>
        <p:txBody>
          <a:bodyPr/>
          <a:lstStyle/>
          <a:p>
            <a:fld id="{AAAFB285-CC2E-40C4-9D3B-0F5592F72959}" type="datetime1">
              <a:rPr lang="en-US" smtClean="0">
                <a:solidFill>
                  <a:srgbClr val="F2F2F2"/>
                </a:solidFill>
              </a:rPr>
              <a:t>8/9/2017</a:t>
            </a:fld>
            <a:endParaRPr>
              <a:solidFill>
                <a:srgbClr val="F2F2F2"/>
              </a:solidFill>
            </a:endParaRPr>
          </a:p>
        </p:txBody>
      </p:sp>
      <p:sp>
        <p:nvSpPr>
          <p:cNvPr id="6" name="Footer Placeholder 5"/>
          <p:cNvSpPr>
            <a:spLocks noGrp="1"/>
          </p:cNvSpPr>
          <p:nvPr>
            <p:ph type="ftr" sz="quarter" idx="11"/>
          </p:nvPr>
        </p:nvSpPr>
        <p:spPr/>
        <p:txBody>
          <a:bodyPr/>
          <a:lstStyle/>
          <a:p>
            <a:endParaRPr>
              <a:solidFill>
                <a:srgbClr val="F2F2F2"/>
              </a:solidFill>
            </a:endParaRPr>
          </a:p>
        </p:txBody>
      </p:sp>
      <p:sp>
        <p:nvSpPr>
          <p:cNvPr id="7" name="Slide Number Placeholder 6"/>
          <p:cNvSpPr>
            <a:spLocks noGrp="1"/>
          </p:cNvSpPr>
          <p:nvPr>
            <p:ph type="sldNum" sz="quarter" idx="12"/>
          </p:nvPr>
        </p:nvSpPr>
        <p:spPr/>
        <p:txBody>
          <a:bodyPr/>
          <a:lstStyle/>
          <a:p>
            <a:fld id="{CA8D9AD5-F248-4919-864A-CFD76CC027D6}" type="slidenum">
              <a:rPr>
                <a:solidFill>
                  <a:srgbClr val="F2F2F2"/>
                </a:solidFill>
              </a:rPr>
              <a:pPr/>
              <a:t>‹#›</a:t>
            </a:fld>
            <a:endParaRPr>
              <a:solidFill>
                <a:srgbClr val="F2F2F2"/>
              </a:solidFill>
            </a:endParaRPr>
          </a:p>
        </p:txBody>
      </p:sp>
    </p:spTree>
    <p:extLst>
      <p:ext uri="{BB962C8B-B14F-4D97-AF65-F5344CB8AC3E}">
        <p14:creationId xmlns:p14="http://schemas.microsoft.com/office/powerpoint/2010/main" val="66792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algn="ctr" defTabSz="914400">
              <a:defRPr/>
            </a:pPr>
            <a:endParaRPr kern="0">
              <a:solidFill>
                <a:prstClr val="white"/>
              </a:solidFill>
              <a:latin typeface="Euphemia"/>
            </a:endParaRPr>
          </a:p>
        </p:txBody>
      </p:sp>
      <p:sp>
        <p:nvSpPr>
          <p:cNvPr id="2" name="Title 1"/>
          <p:cNvSpPr>
            <a:spLocks noGrp="1"/>
          </p:cNvSpPr>
          <p:nvPr>
            <p:ph type="title"/>
          </p:nvPr>
        </p:nvSpPr>
        <p:spPr>
          <a:xfrm>
            <a:off x="760412" y="2362200"/>
            <a:ext cx="3200400" cy="1990725"/>
          </a:xfrm>
        </p:spPr>
        <p:txBody>
          <a:bodyPr anchor="b">
            <a:normAutofit/>
          </a:bodyPr>
          <a:lstStyle>
            <a:lvl1pPr>
              <a:defRPr sz="3400" b="0">
                <a:solidFill>
                  <a:schemeClr val="bg1"/>
                </a:solidFill>
              </a:defRPr>
            </a:lvl1pPr>
          </a:lstStyle>
          <a:p>
            <a:r>
              <a:t>Click to edit Master title style</a:t>
            </a: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t>Click to edit Master text styles</a:t>
            </a:r>
          </a:p>
          <a:p>
            <a:pPr lvl="1"/>
            <a:r>
              <a:t>Second level</a:t>
            </a:r>
          </a:p>
          <a:p>
            <a:pPr lvl="2"/>
            <a:r>
              <a:t>Third level</a:t>
            </a:r>
          </a:p>
          <a:p>
            <a:pPr lvl="3"/>
            <a:r>
              <a:t>Fourth level</a:t>
            </a:r>
          </a:p>
          <a:p>
            <a:pPr lvl="4"/>
            <a:r>
              <a:t>Fifth level</a:t>
            </a: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292100CA-0788-4C55-B58E-60970BB9F526}" type="datetime1">
              <a:rPr lang="en-US" smtClean="0">
                <a:solidFill>
                  <a:srgbClr val="263050"/>
                </a:solidFill>
              </a:rPr>
              <a:t>8/9/2017</a:t>
            </a:fld>
            <a:endParaRPr>
              <a:solidFill>
                <a:srgbClr val="263050"/>
              </a:solidFill>
            </a:endParaRPr>
          </a:p>
        </p:txBody>
      </p:sp>
      <p:sp>
        <p:nvSpPr>
          <p:cNvPr id="6" name="Footer Placeholder 5"/>
          <p:cNvSpPr>
            <a:spLocks noGrp="1"/>
          </p:cNvSpPr>
          <p:nvPr>
            <p:ph type="ftr" sz="quarter" idx="11"/>
          </p:nvPr>
        </p:nvSpPr>
        <p:spPr/>
        <p:txBody>
          <a:bodyPr/>
          <a:lstStyle/>
          <a:p>
            <a:endParaRPr>
              <a:solidFill>
                <a:srgbClr val="F2F2F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a:solidFill>
                  <a:srgbClr val="263050"/>
                </a:solidFill>
              </a:rPr>
              <a:pPr/>
              <a:t>‹#›</a:t>
            </a:fld>
            <a:endParaRPr>
              <a:solidFill>
                <a:srgbClr val="263050"/>
              </a:solidFill>
            </a:endParaRPr>
          </a:p>
        </p:txBody>
      </p:sp>
    </p:spTree>
    <p:extLst>
      <p:ext uri="{BB962C8B-B14F-4D97-AF65-F5344CB8AC3E}">
        <p14:creationId xmlns:p14="http://schemas.microsoft.com/office/powerpoint/2010/main" val="336856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algn="ctr" defTabSz="914400">
              <a:defRPr/>
            </a:pPr>
            <a:endParaRPr kern="0">
              <a:solidFill>
                <a:prstClr val="white"/>
              </a:solidFill>
              <a:latin typeface="Euphemia"/>
            </a:endParaRPr>
          </a:p>
        </p:txBody>
      </p:sp>
      <p:sp>
        <p:nvSpPr>
          <p:cNvPr id="2" name="Title 1"/>
          <p:cNvSpPr>
            <a:spLocks noGrp="1"/>
          </p:cNvSpPr>
          <p:nvPr>
            <p:ph type="title"/>
          </p:nvPr>
        </p:nvSpPr>
        <p:spPr>
          <a:xfrm>
            <a:off x="7923214" y="2362200"/>
            <a:ext cx="3200400" cy="1993392"/>
          </a:xfrm>
        </p:spPr>
        <p:txBody>
          <a:bodyPr anchor="b">
            <a:normAutofit/>
          </a:bodyPr>
          <a:lstStyle>
            <a:lvl1pPr>
              <a:defRPr sz="3400" b="0">
                <a:solidFill>
                  <a:schemeClr val="bg1"/>
                </a:solidFill>
              </a:defRPr>
            </a:lvl1pPr>
          </a:lstStyle>
          <a:p>
            <a:r>
              <a:t>Click to edit Master title style</a:t>
            </a:r>
          </a:p>
        </p:txBody>
      </p:sp>
      <p:sp>
        <p:nvSpPr>
          <p:cNvPr id="3" name="Picture Placeholder 2"/>
          <p:cNvSpPr>
            <a:spLocks noGrp="1"/>
          </p:cNvSpPr>
          <p:nvPr>
            <p:ph type="pic" idx="1"/>
          </p:nvPr>
        </p:nvSpPr>
        <p:spPr>
          <a:xfrm>
            <a:off x="0" y="0"/>
            <a:ext cx="7315200" cy="6858000"/>
          </a:xfrm>
          <a:solidFill>
            <a:schemeClr val="bg2">
              <a:lumMod val="90000"/>
            </a:schemeClr>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p:cNvSpPr>
            <a:spLocks noGrp="1"/>
          </p:cNvSpPr>
          <p:nvPr>
            <p:ph type="body" sz="half" idx="2"/>
          </p:nvPr>
        </p:nvSpPr>
        <p:spPr>
          <a:xfrm>
            <a:off x="7923214" y="4355592"/>
            <a:ext cx="3200400" cy="1644614"/>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5" name="Date Placeholder 4"/>
          <p:cNvSpPr>
            <a:spLocks noGrp="1"/>
          </p:cNvSpPr>
          <p:nvPr>
            <p:ph type="dt" sz="half" idx="10"/>
          </p:nvPr>
        </p:nvSpPr>
        <p:spPr/>
        <p:txBody>
          <a:bodyPr/>
          <a:lstStyle/>
          <a:p>
            <a:fld id="{8A9F49D1-EBBC-4EAD-BB47-4578353E1D48}" type="datetime1">
              <a:rPr lang="en-US" smtClean="0">
                <a:solidFill>
                  <a:srgbClr val="F2F2F2"/>
                </a:solidFill>
              </a:rPr>
              <a:t>8/9/2017</a:t>
            </a:fld>
            <a:endParaRPr>
              <a:solidFill>
                <a:srgbClr val="F2F2F2"/>
              </a:solidFill>
            </a:endParaRPr>
          </a:p>
        </p:txBody>
      </p:sp>
      <p:sp>
        <p:nvSpPr>
          <p:cNvPr id="6" name="Footer Placeholder 5"/>
          <p:cNvSpPr>
            <a:spLocks noGrp="1"/>
          </p:cNvSpPr>
          <p:nvPr>
            <p:ph type="ftr" sz="quarter" idx="11"/>
          </p:nvPr>
        </p:nvSpPr>
        <p:spPr/>
        <p:txBody>
          <a:bodyPr/>
          <a:lstStyle/>
          <a:p>
            <a:endParaRPr>
              <a:solidFill>
                <a:srgbClr val="F2F2F2"/>
              </a:solidFill>
            </a:endParaRPr>
          </a:p>
        </p:txBody>
      </p:sp>
      <p:sp>
        <p:nvSpPr>
          <p:cNvPr id="7" name="Slide Number Placeholder 6"/>
          <p:cNvSpPr>
            <a:spLocks noGrp="1"/>
          </p:cNvSpPr>
          <p:nvPr>
            <p:ph type="sldNum" sz="quarter" idx="12"/>
          </p:nvPr>
        </p:nvSpPr>
        <p:spPr/>
        <p:txBody>
          <a:bodyPr/>
          <a:lstStyle/>
          <a:p>
            <a:fld id="{CA8D9AD5-F248-4919-864A-CFD76CC027D6}" type="slidenum">
              <a:rPr>
                <a:solidFill>
                  <a:srgbClr val="F2F2F2"/>
                </a:solidFill>
              </a:rPr>
              <a:pPr/>
              <a:t>‹#›</a:t>
            </a:fld>
            <a:endParaRPr>
              <a:solidFill>
                <a:srgbClr val="F2F2F2"/>
              </a:solidFill>
            </a:endParaRPr>
          </a:p>
        </p:txBody>
      </p:sp>
    </p:spTree>
    <p:extLst>
      <p:ext uri="{BB962C8B-B14F-4D97-AF65-F5344CB8AC3E}">
        <p14:creationId xmlns:p14="http://schemas.microsoft.com/office/powerpoint/2010/main" val="163526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Vertical Text Placeholder 2"/>
          <p:cNvSpPr>
            <a:spLocks noGrp="1"/>
          </p:cNvSpPr>
          <p:nvPr>
            <p:ph type="body" orient="vert" idx="1"/>
          </p:nvPr>
        </p:nvSpPr>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88CDFB00-73C9-4C03-A442-8D3946986193}" type="datetime1">
              <a:rPr lang="en-US" smtClean="0">
                <a:solidFill>
                  <a:srgbClr val="F2F2F2"/>
                </a:solidFill>
              </a:rPr>
              <a:t>8/9/2017</a:t>
            </a:fld>
            <a:endParaRPr>
              <a:solidFill>
                <a:srgbClr val="F2F2F2"/>
              </a:solidFill>
            </a:endParaRPr>
          </a:p>
        </p:txBody>
      </p:sp>
      <p:sp>
        <p:nvSpPr>
          <p:cNvPr id="5" name="Footer Placeholder 4"/>
          <p:cNvSpPr>
            <a:spLocks noGrp="1"/>
          </p:cNvSpPr>
          <p:nvPr>
            <p:ph type="ftr" sz="quarter" idx="11"/>
          </p:nvPr>
        </p:nvSpPr>
        <p:spPr/>
        <p:txBody>
          <a:bodyPr/>
          <a:lstStyle/>
          <a:p>
            <a:endParaRPr>
              <a:solidFill>
                <a:srgbClr val="F2F2F2"/>
              </a:solidFill>
            </a:endParaRPr>
          </a:p>
        </p:txBody>
      </p:sp>
      <p:sp>
        <p:nvSpPr>
          <p:cNvPr id="6" name="Slide Number Placeholder 5"/>
          <p:cNvSpPr>
            <a:spLocks noGrp="1"/>
          </p:cNvSpPr>
          <p:nvPr>
            <p:ph type="sldNum" sz="quarter" idx="12"/>
          </p:nvPr>
        </p:nvSpPr>
        <p:spPr/>
        <p:txBody>
          <a:bodyPr/>
          <a:lstStyle/>
          <a:p>
            <a:fld id="{CA8D9AD5-F248-4919-864A-CFD76CC027D6}" type="slidenum">
              <a:rPr>
                <a:solidFill>
                  <a:srgbClr val="F2F2F2"/>
                </a:solidFill>
              </a:rPr>
              <a:pPr/>
              <a:t>‹#›</a:t>
            </a:fld>
            <a:endParaRPr>
              <a:solidFill>
                <a:srgbClr val="F2F2F2"/>
              </a:solidFill>
            </a:endParaRPr>
          </a:p>
        </p:txBody>
      </p:sp>
    </p:spTree>
    <p:extLst>
      <p:ext uri="{BB962C8B-B14F-4D97-AF65-F5344CB8AC3E}">
        <p14:creationId xmlns:p14="http://schemas.microsoft.com/office/powerpoint/2010/main" val="422781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t>Click to edit Master title style</a:t>
            </a:r>
          </a:p>
        </p:txBody>
      </p:sp>
      <p:sp>
        <p:nvSpPr>
          <p:cNvPr id="3" name="Vertical Text Placeholder 2"/>
          <p:cNvSpPr>
            <a:spLocks noGrp="1"/>
          </p:cNvSpPr>
          <p:nvPr>
            <p:ph type="body" orient="vert" idx="1"/>
          </p:nvPr>
        </p:nvSpPr>
        <p:spPr>
          <a:xfrm>
            <a:off x="838200" y="274638"/>
            <a:ext cx="7734300" cy="5897562"/>
          </a:xfrm>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C9EE60FE-5035-4CCC-88F6-11C738CDAAC5}" type="datetime1">
              <a:rPr lang="en-US" smtClean="0">
                <a:solidFill>
                  <a:srgbClr val="F2F2F2"/>
                </a:solidFill>
              </a:rPr>
              <a:t>8/9/2017</a:t>
            </a:fld>
            <a:endParaRPr>
              <a:solidFill>
                <a:srgbClr val="F2F2F2"/>
              </a:solidFill>
            </a:endParaRPr>
          </a:p>
        </p:txBody>
      </p:sp>
      <p:sp>
        <p:nvSpPr>
          <p:cNvPr id="5" name="Footer Placeholder 4"/>
          <p:cNvSpPr>
            <a:spLocks noGrp="1"/>
          </p:cNvSpPr>
          <p:nvPr>
            <p:ph type="ftr" sz="quarter" idx="11"/>
          </p:nvPr>
        </p:nvSpPr>
        <p:spPr/>
        <p:txBody>
          <a:bodyPr/>
          <a:lstStyle/>
          <a:p>
            <a:endParaRPr>
              <a:solidFill>
                <a:srgbClr val="F2F2F2"/>
              </a:solidFill>
            </a:endParaRPr>
          </a:p>
        </p:txBody>
      </p:sp>
      <p:sp>
        <p:nvSpPr>
          <p:cNvPr id="6" name="Slide Number Placeholder 5"/>
          <p:cNvSpPr>
            <a:spLocks noGrp="1"/>
          </p:cNvSpPr>
          <p:nvPr>
            <p:ph type="sldNum" sz="quarter" idx="12"/>
          </p:nvPr>
        </p:nvSpPr>
        <p:spPr/>
        <p:txBody>
          <a:bodyPr/>
          <a:lstStyle/>
          <a:p>
            <a:fld id="{CA8D9AD5-F248-4919-864A-CFD76CC027D6}" type="slidenum">
              <a:rPr>
                <a:solidFill>
                  <a:srgbClr val="F2F2F2"/>
                </a:solidFill>
              </a:rPr>
              <a:pPr/>
              <a:t>‹#›</a:t>
            </a:fld>
            <a:endParaRPr>
              <a:solidFill>
                <a:srgbClr val="F2F2F2"/>
              </a:solidFill>
            </a:endParaRPr>
          </a:p>
        </p:txBody>
      </p:sp>
    </p:spTree>
    <p:extLst>
      <p:ext uri="{BB962C8B-B14F-4D97-AF65-F5344CB8AC3E}">
        <p14:creationId xmlns:p14="http://schemas.microsoft.com/office/powerpoint/2010/main" val="185972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E4F1BF02-ABC2-4177-9921-0AABFA6F8C83}" type="datetime1">
              <a:rPr lang="en-US" smtClean="0"/>
              <a:t>8/9/2017</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E2D2D32-545E-46CB-80DC-4C745232EC92}" type="slidenum">
              <a:rPr lang="en-US"/>
              <a:pPr>
                <a:defRPr/>
              </a:pPr>
              <a:t>‹#›</a:t>
            </a:fld>
            <a:endParaRPr lang="en-US"/>
          </a:p>
        </p:txBody>
      </p:sp>
    </p:spTree>
    <p:extLst>
      <p:ext uri="{BB962C8B-B14F-4D97-AF65-F5344CB8AC3E}">
        <p14:creationId xmlns:p14="http://schemas.microsoft.com/office/powerpoint/2010/main" val="2751954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FBC8C39-3C4C-420F-8921-13CBE927526C}" type="datetime1">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77772-A59E-44D5-9541-475C023E6279}" type="slidenum">
              <a:rPr lang="en-US" smtClean="0"/>
              <a:t>‹#›</a:t>
            </a:fld>
            <a:endParaRPr lang="en-US"/>
          </a:p>
        </p:txBody>
      </p:sp>
    </p:spTree>
    <p:extLst>
      <p:ext uri="{BB962C8B-B14F-4D97-AF65-F5344CB8AC3E}">
        <p14:creationId xmlns:p14="http://schemas.microsoft.com/office/powerpoint/2010/main" val="3933861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B6017-5F8F-4316-A244-5316279B6922}" type="datetime1">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77772-A59E-44D5-9541-475C023E6279}" type="slidenum">
              <a:rPr lang="en-US" smtClean="0"/>
              <a:t>‹#›</a:t>
            </a:fld>
            <a:endParaRPr lang="en-US"/>
          </a:p>
        </p:txBody>
      </p:sp>
    </p:spTree>
    <p:extLst>
      <p:ext uri="{BB962C8B-B14F-4D97-AF65-F5344CB8AC3E}">
        <p14:creationId xmlns:p14="http://schemas.microsoft.com/office/powerpoint/2010/main" val="407010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7D57C7-B781-4B1C-9295-36EE48DB0E87}" type="datetime1">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77772-A59E-44D5-9541-475C023E6279}" type="slidenum">
              <a:rPr lang="en-US" smtClean="0"/>
              <a:t>‹#›</a:t>
            </a:fld>
            <a:endParaRPr lang="en-US"/>
          </a:p>
        </p:txBody>
      </p:sp>
    </p:spTree>
    <p:extLst>
      <p:ext uri="{BB962C8B-B14F-4D97-AF65-F5344CB8AC3E}">
        <p14:creationId xmlns:p14="http://schemas.microsoft.com/office/powerpoint/2010/main" val="610997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10A8D-0359-4A9E-A168-083930F0819E}" type="datetime1">
              <a:rPr lang="en-US" smtClean="0"/>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77772-A59E-44D5-9541-475C023E6279}" type="slidenum">
              <a:rPr lang="en-US" smtClean="0"/>
              <a:t>‹#›</a:t>
            </a:fld>
            <a:endParaRPr lang="en-US"/>
          </a:p>
        </p:txBody>
      </p:sp>
    </p:spTree>
    <p:extLst>
      <p:ext uri="{BB962C8B-B14F-4D97-AF65-F5344CB8AC3E}">
        <p14:creationId xmlns:p14="http://schemas.microsoft.com/office/powerpoint/2010/main" val="2593928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Click to edit Master title style</a:t>
            </a:r>
          </a:p>
        </p:txBody>
      </p:sp>
      <p:sp>
        <p:nvSpPr>
          <p:cNvPr id="3" name="Content Placeholder 2"/>
          <p:cNvSpPr>
            <a:spLocks noGrp="1"/>
          </p:cNvSpPr>
          <p:nvPr>
            <p:ph idx="1"/>
          </p:nvPr>
        </p:nvSpPr>
        <p:spPr/>
        <p:txBody>
          <a:bodyPr/>
          <a:lstStyle>
            <a:lvl6pPr>
              <a:defRPr/>
            </a:lvl6p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0151BC2B-B104-4065-9264-F1A040764D87}" type="datetime1">
              <a:rPr lang="en-US" smtClean="0">
                <a:solidFill>
                  <a:srgbClr val="F2F2F2"/>
                </a:solidFill>
              </a:rPr>
              <a:t>8/9/2017</a:t>
            </a:fld>
            <a:endParaRPr>
              <a:solidFill>
                <a:srgbClr val="F2F2F2"/>
              </a:solidFill>
            </a:endParaRPr>
          </a:p>
        </p:txBody>
      </p:sp>
      <p:sp>
        <p:nvSpPr>
          <p:cNvPr id="5" name="Footer Placeholder 4"/>
          <p:cNvSpPr>
            <a:spLocks noGrp="1"/>
          </p:cNvSpPr>
          <p:nvPr>
            <p:ph type="ftr" sz="quarter" idx="11"/>
          </p:nvPr>
        </p:nvSpPr>
        <p:spPr/>
        <p:txBody>
          <a:bodyPr/>
          <a:lstStyle/>
          <a:p>
            <a:endParaRPr>
              <a:solidFill>
                <a:srgbClr val="F2F2F2"/>
              </a:solidFill>
            </a:endParaRPr>
          </a:p>
        </p:txBody>
      </p:sp>
      <p:sp>
        <p:nvSpPr>
          <p:cNvPr id="6" name="Slide Number Placeholder 5"/>
          <p:cNvSpPr>
            <a:spLocks noGrp="1"/>
          </p:cNvSpPr>
          <p:nvPr>
            <p:ph type="sldNum" sz="quarter" idx="12"/>
          </p:nvPr>
        </p:nvSpPr>
        <p:spPr/>
        <p:txBody>
          <a:bodyPr/>
          <a:lstStyle/>
          <a:p>
            <a:fld id="{CA8D9AD5-F248-4919-864A-CFD76CC027D6}" type="slidenum">
              <a:rPr>
                <a:solidFill>
                  <a:srgbClr val="F2F2F2"/>
                </a:solidFill>
              </a:rPr>
              <a:pPr/>
              <a:t>‹#›</a:t>
            </a:fld>
            <a:endParaRPr>
              <a:solidFill>
                <a:srgbClr val="F2F2F2"/>
              </a:solidFill>
            </a:endParaRPr>
          </a:p>
        </p:txBody>
      </p:sp>
    </p:spTree>
    <p:extLst>
      <p:ext uri="{BB962C8B-B14F-4D97-AF65-F5344CB8AC3E}">
        <p14:creationId xmlns:p14="http://schemas.microsoft.com/office/powerpoint/2010/main" val="93281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78BE3-4CCB-4100-BF1A-899807D14686}" type="datetime1">
              <a:rPr lang="en-US" smtClean="0"/>
              <a:t>8/9/2017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177772-A59E-44D5-9541-475C023E6279}" type="slidenum">
              <a:rPr lang="en-US" smtClean="0"/>
              <a:t>‹#›</a:t>
            </a:fld>
            <a:endParaRPr lang="en-US"/>
          </a:p>
        </p:txBody>
      </p:sp>
    </p:spTree>
    <p:extLst>
      <p:ext uri="{BB962C8B-B14F-4D97-AF65-F5344CB8AC3E}">
        <p14:creationId xmlns:p14="http://schemas.microsoft.com/office/powerpoint/2010/main" val="3024658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28C69D-5CB4-4A68-A2F5-74641C6BD714}" type="datetime1">
              <a:rPr lang="en-US" smtClean="0"/>
              <a:t>8/9/2017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177772-A59E-44D5-9541-475C023E6279}" type="slidenum">
              <a:rPr lang="en-US" smtClean="0"/>
              <a:t>‹#›</a:t>
            </a:fld>
            <a:endParaRPr lang="en-US"/>
          </a:p>
        </p:txBody>
      </p:sp>
    </p:spTree>
    <p:extLst>
      <p:ext uri="{BB962C8B-B14F-4D97-AF65-F5344CB8AC3E}">
        <p14:creationId xmlns:p14="http://schemas.microsoft.com/office/powerpoint/2010/main" val="3378362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D3937F-992E-4374-B2A8-A43F3A48ACF9}" type="datetime1">
              <a:rPr lang="en-US" smtClean="0"/>
              <a:t>8/9/2017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177772-A59E-44D5-9541-475C023E6279}" type="slidenum">
              <a:rPr lang="en-US" smtClean="0"/>
              <a:t>‹#›</a:t>
            </a:fld>
            <a:endParaRPr lang="en-US"/>
          </a:p>
        </p:txBody>
      </p:sp>
    </p:spTree>
    <p:extLst>
      <p:ext uri="{BB962C8B-B14F-4D97-AF65-F5344CB8AC3E}">
        <p14:creationId xmlns:p14="http://schemas.microsoft.com/office/powerpoint/2010/main" val="3867546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DC0249-E388-472D-890E-B4A5D5BD837E}" type="datetime1">
              <a:rPr lang="en-US" smtClean="0"/>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77772-A59E-44D5-9541-475C023E6279}" type="slidenum">
              <a:rPr lang="en-US" smtClean="0"/>
              <a:t>‹#›</a:t>
            </a:fld>
            <a:endParaRPr lang="en-US"/>
          </a:p>
        </p:txBody>
      </p:sp>
    </p:spTree>
    <p:extLst>
      <p:ext uri="{BB962C8B-B14F-4D97-AF65-F5344CB8AC3E}">
        <p14:creationId xmlns:p14="http://schemas.microsoft.com/office/powerpoint/2010/main" val="1136038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565A78-58E7-4371-B1E7-E35DA3BD4BCF}" type="datetime1">
              <a:rPr lang="en-US" smtClean="0"/>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77772-A59E-44D5-9541-475C023E6279}" type="slidenum">
              <a:rPr lang="en-US" smtClean="0"/>
              <a:t>‹#›</a:t>
            </a:fld>
            <a:endParaRPr lang="en-US"/>
          </a:p>
        </p:txBody>
      </p:sp>
    </p:spTree>
    <p:extLst>
      <p:ext uri="{BB962C8B-B14F-4D97-AF65-F5344CB8AC3E}">
        <p14:creationId xmlns:p14="http://schemas.microsoft.com/office/powerpoint/2010/main" val="329461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5C286-94D3-436E-9B19-CD6CD7AE3DCF}" type="datetime1">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77772-A59E-44D5-9541-475C023E6279}" type="slidenum">
              <a:rPr lang="en-US" smtClean="0"/>
              <a:t>‹#›</a:t>
            </a:fld>
            <a:endParaRPr lang="en-US"/>
          </a:p>
        </p:txBody>
      </p:sp>
    </p:spTree>
    <p:extLst>
      <p:ext uri="{BB962C8B-B14F-4D97-AF65-F5344CB8AC3E}">
        <p14:creationId xmlns:p14="http://schemas.microsoft.com/office/powerpoint/2010/main" val="1974149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19C853-0FB8-4329-A31C-E83C373F464C}" type="datetime1">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77772-A59E-44D5-9541-475C023E6279}" type="slidenum">
              <a:rPr lang="en-US" smtClean="0"/>
              <a:t>‹#›</a:t>
            </a:fld>
            <a:endParaRPr lang="en-US"/>
          </a:p>
        </p:txBody>
      </p:sp>
    </p:spTree>
    <p:extLst>
      <p:ext uri="{BB962C8B-B14F-4D97-AF65-F5344CB8AC3E}">
        <p14:creationId xmlns:p14="http://schemas.microsoft.com/office/powerpoint/2010/main" val="1807361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algn="ctr" defTabSz="914400"/>
            <a:endParaRPr kern="0">
              <a:solidFill>
                <a:prstClr val="white"/>
              </a:solidFill>
              <a:latin typeface="Euphemia"/>
            </a:endParaRPr>
          </a:p>
        </p:txBody>
      </p:sp>
      <p:sp>
        <p:nvSpPr>
          <p:cNvPr id="8" name="Rectangle 7"/>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a:solidFill>
                <a:srgbClr val="C9D0E5"/>
              </a:solidFill>
            </a:endParaRPr>
          </a:p>
        </p:txBody>
      </p:sp>
      <p:sp>
        <p:nvSpPr>
          <p:cNvPr id="2" name="Title 1"/>
          <p:cNvSpPr>
            <a:spLocks noGrp="1"/>
          </p:cNvSpPr>
          <p:nvPr>
            <p:ph type="title"/>
          </p:nvPr>
        </p:nvSpPr>
        <p:spPr>
          <a:xfrm>
            <a:off x="1524000" y="1143000"/>
            <a:ext cx="9144000" cy="2667000"/>
          </a:xfrm>
        </p:spPr>
        <p:txBody>
          <a:bodyPr anchor="b">
            <a:normAutofit/>
          </a:bodyPr>
          <a:lstStyle>
            <a:lvl1pPr algn="ctr">
              <a:defRPr sz="5200" b="0"/>
            </a:lvl1pPr>
          </a:lstStyle>
          <a:p>
            <a:r>
              <a:rPr dirty="0"/>
              <a:t>Click to edit Master title style</a:t>
            </a: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p>
            <a:fld id="{E6D6CB37-2BBA-4D05-A914-DCE1C798E35F}" type="datetime1">
              <a:rPr lang="en-US" smtClean="0">
                <a:solidFill>
                  <a:srgbClr val="F2F2F2"/>
                </a:solidFill>
              </a:rPr>
              <a:t>8/9/2017</a:t>
            </a:fld>
            <a:endParaRPr>
              <a:solidFill>
                <a:srgbClr val="F2F2F2"/>
              </a:solidFill>
            </a:endParaRPr>
          </a:p>
        </p:txBody>
      </p:sp>
      <p:sp>
        <p:nvSpPr>
          <p:cNvPr id="5" name="Footer Placeholder 4"/>
          <p:cNvSpPr>
            <a:spLocks noGrp="1"/>
          </p:cNvSpPr>
          <p:nvPr>
            <p:ph type="ftr" sz="quarter" idx="11"/>
          </p:nvPr>
        </p:nvSpPr>
        <p:spPr/>
        <p:txBody>
          <a:bodyPr/>
          <a:lstStyle/>
          <a:p>
            <a:endParaRPr>
              <a:solidFill>
                <a:srgbClr val="F2F2F2"/>
              </a:solidFill>
            </a:endParaRPr>
          </a:p>
        </p:txBody>
      </p:sp>
      <p:sp>
        <p:nvSpPr>
          <p:cNvPr id="6" name="Slide Number Placeholder 5"/>
          <p:cNvSpPr>
            <a:spLocks noGrp="1"/>
          </p:cNvSpPr>
          <p:nvPr>
            <p:ph type="sldNum" sz="quarter" idx="12"/>
          </p:nvPr>
        </p:nvSpPr>
        <p:spPr/>
        <p:txBody>
          <a:bodyPr/>
          <a:lstStyle/>
          <a:p>
            <a:fld id="{CA8D9AD5-F248-4919-864A-CFD76CC027D6}" type="slidenum">
              <a:rPr>
                <a:solidFill>
                  <a:srgbClr val="F2F2F2"/>
                </a:solidFill>
              </a:rPr>
              <a:pPr/>
              <a:t>‹#›</a:t>
            </a:fld>
            <a:endParaRPr>
              <a:solidFill>
                <a:srgbClr val="F2F2F2"/>
              </a:solidFill>
            </a:endParaRPr>
          </a:p>
        </p:txBody>
      </p:sp>
    </p:spTree>
    <p:extLst>
      <p:ext uri="{BB962C8B-B14F-4D97-AF65-F5344CB8AC3E}">
        <p14:creationId xmlns:p14="http://schemas.microsoft.com/office/powerpoint/2010/main" val="2492844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5200" b="0">
                <a:solidFill>
                  <a:schemeClr val="tx1"/>
                </a:solidFill>
              </a:defRPr>
            </a:lvl1pPr>
          </a:lstStyle>
          <a:p>
            <a:r>
              <a:t>Click to edit Master title style</a:t>
            </a: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E782E4D9-BA33-429F-BC9C-92B840912E3F}" type="datetime1">
              <a:rPr lang="en-US" smtClean="0">
                <a:solidFill>
                  <a:srgbClr val="F2F2F2"/>
                </a:solidFill>
              </a:rPr>
              <a:t>8/9/2017</a:t>
            </a:fld>
            <a:endParaRPr>
              <a:solidFill>
                <a:srgbClr val="F2F2F2"/>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a:solidFill>
                <a:srgbClr val="F2F2F2"/>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solidFill>
                  <a:srgbClr val="F2F2F2"/>
                </a:solidFill>
              </a:rPr>
              <a:pPr/>
              <a:t>‹#›</a:t>
            </a:fld>
            <a:endParaRPr>
              <a:solidFill>
                <a:srgbClr val="F2F2F2"/>
              </a:solidFill>
            </a:endParaRPr>
          </a:p>
        </p:txBody>
      </p:sp>
    </p:spTree>
    <p:extLst>
      <p:ext uri="{BB962C8B-B14F-4D97-AF65-F5344CB8AC3E}">
        <p14:creationId xmlns:p14="http://schemas.microsoft.com/office/powerpoint/2010/main" val="7060851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t>Click to edit Master text styles</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t>Click to edit Master text styles</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fld id="{865CFF6D-D763-4C5E-A1AE-1E00766A0CE5}" type="datetime1">
              <a:rPr lang="en-US" smtClean="0">
                <a:solidFill>
                  <a:srgbClr val="F2F2F2"/>
                </a:solidFill>
              </a:rPr>
              <a:t>8/9/2017</a:t>
            </a:fld>
            <a:endParaRPr>
              <a:solidFill>
                <a:srgbClr val="F2F2F2"/>
              </a:solidFill>
            </a:endParaRPr>
          </a:p>
        </p:txBody>
      </p:sp>
      <p:sp>
        <p:nvSpPr>
          <p:cNvPr id="6" name="Footer Placeholder 5"/>
          <p:cNvSpPr>
            <a:spLocks noGrp="1"/>
          </p:cNvSpPr>
          <p:nvPr>
            <p:ph type="ftr" sz="quarter" idx="11"/>
          </p:nvPr>
        </p:nvSpPr>
        <p:spPr/>
        <p:txBody>
          <a:bodyPr/>
          <a:lstStyle/>
          <a:p>
            <a:endParaRPr>
              <a:solidFill>
                <a:srgbClr val="F2F2F2"/>
              </a:solidFill>
            </a:endParaRPr>
          </a:p>
        </p:txBody>
      </p:sp>
      <p:sp>
        <p:nvSpPr>
          <p:cNvPr id="7" name="Slide Number Placeholder 6"/>
          <p:cNvSpPr>
            <a:spLocks noGrp="1"/>
          </p:cNvSpPr>
          <p:nvPr>
            <p:ph type="sldNum" sz="quarter" idx="12"/>
          </p:nvPr>
        </p:nvSpPr>
        <p:spPr/>
        <p:txBody>
          <a:bodyPr/>
          <a:lstStyle/>
          <a:p>
            <a:fld id="{A0ECE5F2-81AA-4605-B028-6FBA391056AF}" type="slidenum">
              <a:rPr>
                <a:solidFill>
                  <a:srgbClr val="F2F2F2"/>
                </a:solidFill>
              </a:rPr>
              <a:pPr/>
              <a:t>‹#›</a:t>
            </a:fld>
            <a:endParaRPr>
              <a:solidFill>
                <a:srgbClr val="F2F2F2"/>
              </a:solidFill>
            </a:endParaRPr>
          </a:p>
        </p:txBody>
      </p:sp>
    </p:spTree>
    <p:extLst>
      <p:ext uri="{BB962C8B-B14F-4D97-AF65-F5344CB8AC3E}">
        <p14:creationId xmlns:p14="http://schemas.microsoft.com/office/powerpoint/2010/main" val="273861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t>Click to edit Master text styles</a:t>
            </a:r>
          </a:p>
          <a:p>
            <a:pPr lvl="1"/>
            <a:r>
              <a:t>Second level</a:t>
            </a:r>
          </a:p>
          <a:p>
            <a:pPr lvl="2"/>
            <a:r>
              <a:t>Third level</a:t>
            </a:r>
          </a:p>
          <a:p>
            <a:pPr lvl="3"/>
            <a:r>
              <a:t>Fourth level</a:t>
            </a:r>
          </a:p>
          <a:p>
            <a:pPr lvl="4"/>
            <a:r>
              <a:t>Fifth level</a:t>
            </a: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t>Click to edit Master text styles</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fld id="{C841AA26-628C-4082-9744-2E0BFD01F7E5}" type="datetime1">
              <a:rPr lang="en-US" smtClean="0">
                <a:solidFill>
                  <a:srgbClr val="F2F2F2"/>
                </a:solidFill>
              </a:rPr>
              <a:t>8/9/2017</a:t>
            </a:fld>
            <a:endParaRPr>
              <a:solidFill>
                <a:srgbClr val="F2F2F2"/>
              </a:solidFill>
            </a:endParaRPr>
          </a:p>
        </p:txBody>
      </p:sp>
      <p:sp>
        <p:nvSpPr>
          <p:cNvPr id="8" name="Footer Placeholder 7"/>
          <p:cNvSpPr>
            <a:spLocks noGrp="1"/>
          </p:cNvSpPr>
          <p:nvPr>
            <p:ph type="ftr" sz="quarter" idx="11"/>
          </p:nvPr>
        </p:nvSpPr>
        <p:spPr/>
        <p:txBody>
          <a:bodyPr/>
          <a:lstStyle/>
          <a:p>
            <a:endParaRPr>
              <a:solidFill>
                <a:srgbClr val="F2F2F2"/>
              </a:solidFill>
            </a:endParaRPr>
          </a:p>
        </p:txBody>
      </p:sp>
      <p:sp>
        <p:nvSpPr>
          <p:cNvPr id="9" name="Slide Number Placeholder 8"/>
          <p:cNvSpPr>
            <a:spLocks noGrp="1"/>
          </p:cNvSpPr>
          <p:nvPr>
            <p:ph type="sldNum" sz="quarter" idx="12"/>
          </p:nvPr>
        </p:nvSpPr>
        <p:spPr/>
        <p:txBody>
          <a:bodyPr/>
          <a:lstStyle/>
          <a:p>
            <a:fld id="{CA8D9AD5-F248-4919-864A-CFD76CC027D6}" type="slidenum">
              <a:rPr>
                <a:solidFill>
                  <a:srgbClr val="F2F2F2"/>
                </a:solidFill>
              </a:rPr>
              <a:pPr/>
              <a:t>‹#›</a:t>
            </a:fld>
            <a:endParaRPr>
              <a:solidFill>
                <a:srgbClr val="F2F2F2"/>
              </a:solidFill>
            </a:endParaRPr>
          </a:p>
        </p:txBody>
      </p:sp>
    </p:spTree>
    <p:extLst>
      <p:ext uri="{BB962C8B-B14F-4D97-AF65-F5344CB8AC3E}">
        <p14:creationId xmlns:p14="http://schemas.microsoft.com/office/powerpoint/2010/main" val="240615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Date Placeholder 2"/>
          <p:cNvSpPr>
            <a:spLocks noGrp="1"/>
          </p:cNvSpPr>
          <p:nvPr>
            <p:ph type="dt" sz="half" idx="10"/>
          </p:nvPr>
        </p:nvSpPr>
        <p:spPr/>
        <p:txBody>
          <a:bodyPr/>
          <a:lstStyle/>
          <a:p>
            <a:fld id="{6A11E2F4-7DA8-40E8-A2B0-A86CA5019C00}" type="datetime1">
              <a:rPr lang="en-US" smtClean="0">
                <a:solidFill>
                  <a:srgbClr val="F2F2F2"/>
                </a:solidFill>
              </a:rPr>
              <a:t>8/9/2017</a:t>
            </a:fld>
            <a:endParaRPr>
              <a:solidFill>
                <a:srgbClr val="F2F2F2"/>
              </a:solidFill>
            </a:endParaRPr>
          </a:p>
        </p:txBody>
      </p:sp>
      <p:sp>
        <p:nvSpPr>
          <p:cNvPr id="4" name="Footer Placeholder 3"/>
          <p:cNvSpPr>
            <a:spLocks noGrp="1"/>
          </p:cNvSpPr>
          <p:nvPr>
            <p:ph type="ftr" sz="quarter" idx="11"/>
          </p:nvPr>
        </p:nvSpPr>
        <p:spPr/>
        <p:txBody>
          <a:bodyPr/>
          <a:lstStyle/>
          <a:p>
            <a:endParaRPr>
              <a:solidFill>
                <a:srgbClr val="F2F2F2"/>
              </a:solidFill>
            </a:endParaRPr>
          </a:p>
        </p:txBody>
      </p:sp>
      <p:sp>
        <p:nvSpPr>
          <p:cNvPr id="5" name="Slide Number Placeholder 4"/>
          <p:cNvSpPr>
            <a:spLocks noGrp="1"/>
          </p:cNvSpPr>
          <p:nvPr>
            <p:ph type="sldNum" sz="quarter" idx="12"/>
          </p:nvPr>
        </p:nvSpPr>
        <p:spPr/>
        <p:txBody>
          <a:bodyPr/>
          <a:lstStyle/>
          <a:p>
            <a:fld id="{CA8D9AD5-F248-4919-864A-CFD76CC027D6}" type="slidenum">
              <a:rPr>
                <a:solidFill>
                  <a:srgbClr val="F2F2F2"/>
                </a:solidFill>
              </a:rPr>
              <a:pPr/>
              <a:t>‹#›</a:t>
            </a:fld>
            <a:endParaRPr>
              <a:solidFill>
                <a:srgbClr val="F2F2F2"/>
              </a:solidFill>
            </a:endParaRPr>
          </a:p>
        </p:txBody>
      </p:sp>
    </p:spTree>
    <p:extLst>
      <p:ext uri="{BB962C8B-B14F-4D97-AF65-F5344CB8AC3E}">
        <p14:creationId xmlns:p14="http://schemas.microsoft.com/office/powerpoint/2010/main" val="28770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00"/>
            <a:fld id="{84CC1F76-E743-4B42-A04E-BF6B57A4B16C}" type="datetime1">
              <a:rPr lang="en-US" smtClean="0">
                <a:solidFill>
                  <a:srgbClr val="F2F2F2"/>
                </a:solidFill>
              </a:rPr>
              <a:t>8/9/2017</a:t>
            </a:fld>
            <a:endParaRPr lang="en-US">
              <a:solidFill>
                <a:srgbClr val="F2F2F2"/>
              </a:solidFill>
            </a:endParaRPr>
          </a:p>
        </p:txBody>
      </p:sp>
      <p:sp>
        <p:nvSpPr>
          <p:cNvPr id="4" name="Footer Placeholder 3"/>
          <p:cNvSpPr>
            <a:spLocks noGrp="1"/>
          </p:cNvSpPr>
          <p:nvPr>
            <p:ph type="ftr" sz="quarter" idx="11"/>
          </p:nvPr>
        </p:nvSpPr>
        <p:spPr/>
        <p:txBody>
          <a:bodyPr/>
          <a:lstStyle/>
          <a:p>
            <a:pPr defTabSz="914400"/>
            <a:endParaRPr lang="en-US">
              <a:solidFill>
                <a:srgbClr val="F2F2F2"/>
              </a:solidFill>
            </a:endParaRPr>
          </a:p>
        </p:txBody>
      </p:sp>
      <p:sp>
        <p:nvSpPr>
          <p:cNvPr id="5" name="Slide Number Placeholder 4"/>
          <p:cNvSpPr>
            <a:spLocks noGrp="1"/>
          </p:cNvSpPr>
          <p:nvPr>
            <p:ph type="sldNum" sz="quarter" idx="12"/>
          </p:nvPr>
        </p:nvSpPr>
        <p:spPr/>
        <p:txBody>
          <a:bodyPr/>
          <a:lstStyle/>
          <a:p>
            <a:pPr defTabSz="914400"/>
            <a:fld id="{CA8D9AD5-F248-4919-864A-CFD76CC027D6}" type="slidenum">
              <a:rPr lang="en-US" smtClean="0">
                <a:solidFill>
                  <a:srgbClr val="F2F2F2"/>
                </a:solidFill>
              </a:rPr>
              <a:pPr defTabSz="914400"/>
              <a:t>‹#›</a:t>
            </a:fld>
            <a:endParaRPr lang="en-US">
              <a:solidFill>
                <a:srgbClr val="F2F2F2"/>
              </a:solidFill>
            </a:endParaRPr>
          </a:p>
        </p:txBody>
      </p:sp>
    </p:spTree>
    <p:extLst>
      <p:ext uri="{BB962C8B-B14F-4D97-AF65-F5344CB8AC3E}">
        <p14:creationId xmlns:p14="http://schemas.microsoft.com/office/powerpoint/2010/main" val="388443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3F824808-3889-4FF4-B108-366A59A8692D}" type="datetime1">
              <a:rPr lang="en-US" smtClean="0">
                <a:solidFill>
                  <a:srgbClr val="263050"/>
                </a:solidFill>
              </a:rPr>
              <a:t>8/9/2017</a:t>
            </a:fld>
            <a:endParaRPr>
              <a:solidFill>
                <a:srgbClr val="263050"/>
              </a:solidFill>
            </a:endParaRPr>
          </a:p>
        </p:txBody>
      </p:sp>
      <p:sp>
        <p:nvSpPr>
          <p:cNvPr id="3" name="Footer Placeholder 2"/>
          <p:cNvSpPr>
            <a:spLocks noGrp="1"/>
          </p:cNvSpPr>
          <p:nvPr>
            <p:ph type="ftr" sz="quarter" idx="11"/>
          </p:nvPr>
        </p:nvSpPr>
        <p:spPr/>
        <p:txBody>
          <a:bodyPr/>
          <a:lstStyle>
            <a:lvl1pPr>
              <a:defRPr>
                <a:solidFill>
                  <a:schemeClr val="tx2"/>
                </a:solidFill>
              </a:defRPr>
            </a:lvl1pPr>
          </a:lstStyle>
          <a:p>
            <a:endParaRPr>
              <a:solidFill>
                <a:srgbClr val="263050"/>
              </a:solidFill>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solidFill>
                  <a:srgbClr val="263050"/>
                </a:solidFill>
              </a:rPr>
              <a:pPr/>
              <a:t>‹#›</a:t>
            </a:fld>
            <a:endParaRPr>
              <a:solidFill>
                <a:srgbClr val="263050"/>
              </a:solidFill>
            </a:endParaRPr>
          </a:p>
        </p:txBody>
      </p:sp>
    </p:spTree>
    <p:extLst>
      <p:ext uri="{BB962C8B-B14F-4D97-AF65-F5344CB8AC3E}">
        <p14:creationId xmlns:p14="http://schemas.microsoft.com/office/powerpoint/2010/main" val="177817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algn="ctr" defTabSz="914400"/>
            <a:endParaRPr kern="0">
              <a:solidFill>
                <a:prstClr val="white"/>
              </a:solidFill>
              <a:latin typeface="Euphemia"/>
            </a:endParaRPr>
          </a:p>
        </p:txBody>
      </p:sp>
      <p:sp>
        <p:nvSpPr>
          <p:cNvPr id="8" name="Rectangle 7"/>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a:solidFill>
                <a:srgbClr val="C9D0E5"/>
              </a:solidFill>
            </a:endParaRPr>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dirty="0"/>
              <a:t>Click to edit Master title style</a:t>
            </a:r>
          </a:p>
        </p:txBody>
      </p:sp>
      <p:sp>
        <p:nvSpPr>
          <p:cNvPr id="3" name="Text Placeholder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800">
                <a:solidFill>
                  <a:schemeClr val="bg2"/>
                </a:solidFill>
              </a:defRPr>
            </a:lvl1pPr>
          </a:lstStyle>
          <a:p>
            <a:pPr defTabSz="914400"/>
            <a:fld id="{2F43C1BB-09AD-4B4F-957B-9D18F5CE092A}" type="datetime1">
              <a:rPr lang="en-US" smtClean="0">
                <a:solidFill>
                  <a:srgbClr val="F2F2F2"/>
                </a:solidFill>
              </a:rPr>
              <a:t>8/9/2017</a:t>
            </a:fld>
            <a:endParaRPr>
              <a:solidFill>
                <a:srgbClr val="F2F2F2"/>
              </a:solidFill>
            </a:endParaRPr>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800" cap="all" baseline="0">
                <a:solidFill>
                  <a:schemeClr val="bg2"/>
                </a:solidFill>
              </a:defRPr>
            </a:lvl1pPr>
          </a:lstStyle>
          <a:p>
            <a:pPr defTabSz="914400"/>
            <a:endParaRPr>
              <a:solidFill>
                <a:srgbClr val="F2F2F2"/>
              </a:solidFill>
            </a:endParaRPr>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800">
                <a:solidFill>
                  <a:schemeClr val="bg2"/>
                </a:solidFill>
              </a:defRPr>
            </a:lvl1pPr>
          </a:lstStyle>
          <a:p>
            <a:pPr defTabSz="914400"/>
            <a:fld id="{CA8D9AD5-F248-4919-864A-CFD76CC027D6}" type="slidenum">
              <a:rPr>
                <a:solidFill>
                  <a:srgbClr val="F2F2F2"/>
                </a:solidFill>
              </a:rPr>
              <a:pPr defTabSz="914400"/>
              <a:t>‹#›</a:t>
            </a:fld>
            <a:endParaRPr>
              <a:solidFill>
                <a:srgbClr val="F2F2F2"/>
              </a:solidFill>
            </a:endParaRPr>
          </a:p>
        </p:txBody>
      </p:sp>
    </p:spTree>
    <p:extLst>
      <p:ext uri="{BB962C8B-B14F-4D97-AF65-F5344CB8AC3E}">
        <p14:creationId xmlns:p14="http://schemas.microsoft.com/office/powerpoint/2010/main" val="1990561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5" r:id="rId8"/>
    <p:sldLayoutId id="2147483668" r:id="rId9"/>
    <p:sldLayoutId id="2147483669" r:id="rId10"/>
    <p:sldLayoutId id="2147483670" r:id="rId11"/>
    <p:sldLayoutId id="2147483671" r:id="rId12"/>
    <p:sldLayoutId id="2147483672" r:id="rId13"/>
    <p:sldLayoutId id="2147483673" r:id="rId14"/>
    <p:sldLayoutId id="2147483674"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indent="0" algn="l" defTabSz="914400" rtl="0" eaLnBrk="1" latinLnBrk="0" hangingPunct="1">
        <a:lnSpc>
          <a:spcPct val="90000"/>
        </a:lnSpc>
        <a:spcBef>
          <a:spcPct val="0"/>
        </a:spcBef>
        <a:buFont typeface="Arial" pitchFamily="34" charset="0"/>
        <a:buNone/>
        <a:defRPr sz="5400" kern="1200">
          <a:solidFill>
            <a:schemeClr val="tx2">
              <a:lumMod val="75000"/>
            </a:schemeClr>
          </a:solidFill>
          <a:latin typeface="Tw Cen MT" panose="020B0602020104020603" pitchFamily="34" charset="0"/>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Aparajita" panose="020B0604020202020204" pitchFamily="34" charset="0"/>
          <a:ea typeface="+mn-ea"/>
          <a:cs typeface="Aparajita" panose="020B0604020202020204" pitchFamily="34" charset="0"/>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Aparajita" panose="020B0604020202020204" pitchFamily="34" charset="0"/>
          <a:ea typeface="+mn-ea"/>
          <a:cs typeface="Aparajita" panose="020B0604020202020204" pitchFamily="34" charset="0"/>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Aparajita" panose="020B0604020202020204" pitchFamily="34" charset="0"/>
          <a:ea typeface="+mn-ea"/>
          <a:cs typeface="Aparajita" panose="020B0604020202020204" pitchFamily="34" charset="0"/>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Aparajita" panose="020B0604020202020204" pitchFamily="34" charset="0"/>
          <a:ea typeface="+mn-ea"/>
          <a:cs typeface="Aparajita" panose="020B0604020202020204" pitchFamily="34" charset="0"/>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Aparajita" panose="020B0604020202020204" pitchFamily="34" charset="0"/>
          <a:ea typeface="+mn-ea"/>
          <a:cs typeface="Aparajita" panose="020B0604020202020204" pitchFamily="34" charset="0"/>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EA319-19D4-488C-B4DD-5F62BC49953A}" type="datetime1">
              <a:rPr lang="en-US" smtClean="0"/>
              <a:t>8/9/2017</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177772-A59E-44D5-9541-475C023E6279}" type="slidenum">
              <a:rPr lang="en-US" smtClean="0"/>
              <a:t>‹#›</a:t>
            </a:fld>
            <a:endParaRPr lang="en-US"/>
          </a:p>
        </p:txBody>
      </p:sp>
    </p:spTree>
    <p:extLst>
      <p:ext uri="{BB962C8B-B14F-4D97-AF65-F5344CB8AC3E}">
        <p14:creationId xmlns:p14="http://schemas.microsoft.com/office/powerpoint/2010/main" val="300575688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19.jpe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9.xml"/><Relationship Id="rId5" Type="http://schemas.openxmlformats.org/officeDocument/2006/relationships/image" Target="../media/image52.jpe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3268" y="4711489"/>
            <a:ext cx="11225463" cy="1212992"/>
          </a:xfrm>
        </p:spPr>
        <p:txBody>
          <a:bodyPr>
            <a:normAutofit/>
          </a:bodyPr>
          <a:lstStyle/>
          <a:p>
            <a:r>
              <a:rPr lang="en-US" sz="6000" dirty="0">
                <a:latin typeface="Calisto MT" panose="02040603050505030304" pitchFamily="18" charset="0"/>
                <a:cs typeface="Aharoni" panose="02010803020104030203" pitchFamily="2" charset="-79"/>
              </a:rPr>
              <a:t>Language Development</a:t>
            </a:r>
          </a:p>
        </p:txBody>
      </p:sp>
      <p:sp>
        <p:nvSpPr>
          <p:cNvPr id="3" name="Subtitle 2"/>
          <p:cNvSpPr>
            <a:spLocks noGrp="1"/>
          </p:cNvSpPr>
          <p:nvPr>
            <p:ph type="subTitle" idx="1"/>
          </p:nvPr>
        </p:nvSpPr>
        <p:spPr>
          <a:xfrm>
            <a:off x="1473895" y="5927942"/>
            <a:ext cx="9144002" cy="472860"/>
          </a:xfrm>
        </p:spPr>
        <p:txBody>
          <a:bodyPr>
            <a:noAutofit/>
          </a:bodyPr>
          <a:lstStyle/>
          <a:p>
            <a:r>
              <a:rPr lang="en-US" sz="3200" dirty="0"/>
              <a:t>Parent Community Services</a:t>
            </a:r>
          </a:p>
        </p:txBody>
      </p:sp>
      <p:pic>
        <p:nvPicPr>
          <p:cNvPr id="1028" name="Picture 4" descr="https://encrypted-tbn3.gstatic.com/images?q=tbn:ANd9GcRRnw1VYIxvcsl8dy1KjAfjUNNoMKFd58VhVf4jZOWv656tpeUo"/>
          <p:cNvPicPr>
            <a:picLocks noChangeAspect="1" noChangeArrowheads="1"/>
          </p:cNvPicPr>
          <p:nvPr/>
        </p:nvPicPr>
        <p:blipFill rotWithShape="1">
          <a:blip r:embed="rId3">
            <a:extLst>
              <a:ext uri="{28A0092B-C50C-407E-A947-70E740481C1C}">
                <a14:useLocalDpi xmlns:a14="http://schemas.microsoft.com/office/drawing/2010/main" val="0"/>
              </a:ext>
            </a:extLst>
          </a:blip>
          <a:srcRect l="8804"/>
          <a:stretch/>
        </p:blipFill>
        <p:spPr bwMode="auto">
          <a:xfrm>
            <a:off x="0" y="-1"/>
            <a:ext cx="12192000" cy="4877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25D31E7-D2D5-4C3A-9C61-35C6130FFDCA}"/>
              </a:ext>
            </a:extLst>
          </p:cNvPr>
          <p:cNvPicPr>
            <a:picLocks noChangeAspect="1"/>
          </p:cNvPicPr>
          <p:nvPr/>
        </p:nvPicPr>
        <p:blipFill>
          <a:blip r:embed="rId4"/>
          <a:stretch>
            <a:fillRect/>
          </a:stretch>
        </p:blipFill>
        <p:spPr>
          <a:xfrm>
            <a:off x="9052458" y="463262"/>
            <a:ext cx="2871944" cy="944914"/>
          </a:xfrm>
          <a:prstGeom prst="rect">
            <a:avLst/>
          </a:prstGeom>
        </p:spPr>
      </p:pic>
    </p:spTree>
    <p:extLst>
      <p:ext uri="{BB962C8B-B14F-4D97-AF65-F5344CB8AC3E}">
        <p14:creationId xmlns:p14="http://schemas.microsoft.com/office/powerpoint/2010/main" val="165439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4694930" y="3912557"/>
            <a:ext cx="241752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6562" name="Rectangle 2"/>
          <p:cNvSpPr>
            <a:spLocks noGrp="1" noChangeArrowheads="1"/>
          </p:cNvSpPr>
          <p:nvPr>
            <p:ph type="title"/>
          </p:nvPr>
        </p:nvSpPr>
        <p:spPr>
          <a:xfrm>
            <a:off x="526852" y="611864"/>
            <a:ext cx="10972800" cy="1565329"/>
          </a:xfrm>
        </p:spPr>
        <p:txBody>
          <a:bodyPr>
            <a:normAutofit fontScale="90000"/>
          </a:bodyPr>
          <a:lstStyle/>
          <a:p>
            <a:pPr algn="l" eaLnBrk="1" hangingPunct="1"/>
            <a:r>
              <a:rPr lang="en-US" altLang="en-US" sz="4400" b="1" dirty="0"/>
              <a:t>Choose the picture that shows a line connecting the bus to the truck.  Mark your answer.</a:t>
            </a:r>
          </a:p>
        </p:txBody>
      </p:sp>
      <p:pic>
        <p:nvPicPr>
          <p:cNvPr id="14338" name="Picture 2" descr="http://www.parmacityschools.org/cms/lib8/OH01914497/Centricity/Domain/1307/school%20b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05" y="3601951"/>
            <a:ext cx="1377104" cy="82638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ercscar.com/wp-content/uploads/2014/10/Tru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1263" y="3601951"/>
            <a:ext cx="1460282" cy="7229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parmacityschools.org/cms/lib8/OH01914497/Centricity/Domain/1307/school%20b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851" y="3550247"/>
            <a:ext cx="1377104" cy="8263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parmacityschools.org/cms/lib8/OH01914497/Centricity/Domain/1307/school%20b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5159" y="3562442"/>
            <a:ext cx="1377104" cy="8263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clercscar.com/wp-content/uploads/2014/10/Tru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6582" y="3653655"/>
            <a:ext cx="1460282" cy="7229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clercscar.com/wp-content/uploads/2014/10/Tru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7191" y="3583880"/>
            <a:ext cx="1460282" cy="72297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3933173" y="3093598"/>
            <a:ext cx="0" cy="170354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006220" y="3093598"/>
            <a:ext cx="0" cy="170354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878903" y="5027112"/>
            <a:ext cx="352359" cy="350729"/>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794832" y="5027112"/>
            <a:ext cx="352359" cy="350729"/>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0055853" y="5027111"/>
            <a:ext cx="352359" cy="350729"/>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789140" y="4521896"/>
            <a:ext cx="241752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778266" y="4521896"/>
            <a:ext cx="83691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896820" y="4521896"/>
            <a:ext cx="83691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794832" y="5027112"/>
            <a:ext cx="352359" cy="350729"/>
          </a:xfrm>
          <a:prstGeom prst="ellipse">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10</a:t>
            </a:fld>
            <a:endParaRPr lang="en-US"/>
          </a:p>
        </p:txBody>
      </p:sp>
    </p:spTree>
    <p:extLst>
      <p:ext uri="{BB962C8B-B14F-4D97-AF65-F5344CB8AC3E}">
        <p14:creationId xmlns:p14="http://schemas.microsoft.com/office/powerpoint/2010/main" val="425758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526852" y="611864"/>
            <a:ext cx="10972800" cy="1565329"/>
          </a:xfrm>
        </p:spPr>
        <p:txBody>
          <a:bodyPr>
            <a:normAutofit/>
          </a:bodyPr>
          <a:lstStyle/>
          <a:p>
            <a:pPr algn="l" eaLnBrk="1" hangingPunct="1"/>
            <a:r>
              <a:rPr lang="en-US" altLang="en-US" sz="4400" b="1" dirty="0"/>
              <a:t>Draw a circle around the fruit.  Mark your answer.</a:t>
            </a:r>
          </a:p>
        </p:txBody>
      </p:sp>
      <p:cxnSp>
        <p:nvCxnSpPr>
          <p:cNvPr id="3" name="Straight Connector 2"/>
          <p:cNvCxnSpPr/>
          <p:nvPr/>
        </p:nvCxnSpPr>
        <p:spPr>
          <a:xfrm>
            <a:off x="3933173" y="3356836"/>
            <a:ext cx="0" cy="170354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006220" y="3356836"/>
            <a:ext cx="0" cy="170354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5362" name="Picture 2" descr="http://upload.wikimedia.org/wikipedia/commons/8/8a/Banana-Sing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5180" y="3287595"/>
            <a:ext cx="2111240" cy="184202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5tim.com/wp-content/uploads/2011/05/hamburg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236" y="3323411"/>
            <a:ext cx="2197332" cy="1770389"/>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www.finecooking.com/CMS/uploadedimages/Images/Cooking/Articles/Issues_111-120/051120081-01-chocolate-irish-whiskey-cake-recipe_xl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0199" y="3287595"/>
            <a:ext cx="2352207" cy="196017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4521200" y="2938605"/>
            <a:ext cx="2857500" cy="2540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11</a:t>
            </a:fld>
            <a:endParaRPr lang="en-US"/>
          </a:p>
        </p:txBody>
      </p:sp>
    </p:spTree>
    <p:extLst>
      <p:ext uri="{BB962C8B-B14F-4D97-AF65-F5344CB8AC3E}">
        <p14:creationId xmlns:p14="http://schemas.microsoft.com/office/powerpoint/2010/main" val="90014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67559" y="2362200"/>
            <a:ext cx="3925613" cy="1926021"/>
          </a:xfrm>
        </p:spPr>
        <p:txBody>
          <a:bodyPr>
            <a:noAutofit/>
          </a:bodyPr>
          <a:lstStyle/>
          <a:p>
            <a:pPr algn="ctr" eaLnBrk="1" hangingPunct="1"/>
            <a:r>
              <a:rPr lang="en-US" altLang="en-US" sz="6000" b="1" dirty="0">
                <a:solidFill>
                  <a:schemeClr val="bg2"/>
                </a:solidFill>
              </a:rPr>
              <a:t>Oral Vocabulary</a:t>
            </a:r>
          </a:p>
        </p:txBody>
      </p:sp>
      <p:sp>
        <p:nvSpPr>
          <p:cNvPr id="4" name="Text Placeholder 1"/>
          <p:cNvSpPr>
            <a:spLocks noGrp="1"/>
          </p:cNvSpPr>
          <p:nvPr>
            <p:ph type="body" sz="half" idx="2"/>
          </p:nvPr>
        </p:nvSpPr>
        <p:spPr>
          <a:xfrm>
            <a:off x="5186856" y="2396619"/>
            <a:ext cx="6574220" cy="2254209"/>
          </a:xfrm>
        </p:spPr>
        <p:txBody>
          <a:bodyPr>
            <a:noAutofit/>
          </a:bodyPr>
          <a:lstStyle/>
          <a:p>
            <a:r>
              <a:rPr lang="en-US" altLang="en-US" sz="4800" b="1" dirty="0">
                <a:solidFill>
                  <a:schemeClr val="bg1">
                    <a:lumMod val="50000"/>
                  </a:schemeClr>
                </a:solidFill>
                <a:latin typeface="Tw Cen MT" panose="020B0602020104020603" pitchFamily="34" charset="0"/>
              </a:rPr>
              <a:t>Words we use in speaking or recognize in listening.</a:t>
            </a:r>
            <a:endParaRPr lang="en-US" sz="4800" dirty="0">
              <a:solidFill>
                <a:schemeClr val="bg1">
                  <a:lumMod val="50000"/>
                </a:schemeClr>
              </a:solidFill>
              <a:latin typeface="Tw Cen MT" panose="020B0602020104020603" pitchFamily="34" charset="0"/>
            </a:endParaRPr>
          </a:p>
        </p:txBody>
      </p:sp>
      <p:sp>
        <p:nvSpPr>
          <p:cNvPr id="2" name="Slide Number Placeholder 1"/>
          <p:cNvSpPr>
            <a:spLocks noGrp="1"/>
          </p:cNvSpPr>
          <p:nvPr>
            <p:ph type="sldNum" sz="quarter" idx="12"/>
          </p:nvPr>
        </p:nvSpPr>
        <p:spPr/>
        <p:txBody>
          <a:bodyPr/>
          <a:lstStyle/>
          <a:p>
            <a:fld id="{CA8D9AD5-F248-4919-864A-CFD76CC027D6}" type="slidenum">
              <a:rPr lang="en-US" smtClean="0">
                <a:solidFill>
                  <a:srgbClr val="263050"/>
                </a:solidFill>
              </a:rPr>
              <a:pPr/>
              <a:t>12</a:t>
            </a:fld>
            <a:endParaRPr lang="en-US">
              <a:solidFill>
                <a:srgbClr val="263050"/>
              </a:solidFill>
            </a:endParaRPr>
          </a:p>
        </p:txBody>
      </p:sp>
    </p:spTree>
    <p:extLst>
      <p:ext uri="{BB962C8B-B14F-4D97-AF65-F5344CB8AC3E}">
        <p14:creationId xmlns:p14="http://schemas.microsoft.com/office/powerpoint/2010/main" val="53115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9" name="Rectangle 7"/>
          <p:cNvSpPr>
            <a:spLocks noGrp="1" noChangeArrowheads="1"/>
          </p:cNvSpPr>
          <p:nvPr>
            <p:ph type="title"/>
          </p:nvPr>
        </p:nvSpPr>
        <p:spPr>
          <a:xfrm>
            <a:off x="621862" y="2176348"/>
            <a:ext cx="5400566" cy="1143000"/>
          </a:xfrm>
        </p:spPr>
        <p:txBody>
          <a:bodyPr>
            <a:normAutofit/>
          </a:bodyPr>
          <a:lstStyle/>
          <a:p>
            <a:pPr eaLnBrk="1" hangingPunct="1"/>
            <a:r>
              <a:rPr lang="en-US" altLang="en-US" sz="6000" b="1" dirty="0"/>
              <a:t>What is this?</a:t>
            </a:r>
          </a:p>
        </p:txBody>
      </p:sp>
      <p:sp>
        <p:nvSpPr>
          <p:cNvPr id="54285" name="Rectangle 13"/>
          <p:cNvSpPr>
            <a:spLocks noChangeArrowheads="1"/>
          </p:cNvSpPr>
          <p:nvPr/>
        </p:nvSpPr>
        <p:spPr bwMode="auto">
          <a:xfrm>
            <a:off x="621862" y="3508534"/>
            <a:ext cx="7721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Elephant" pitchFamily="18" charset="0"/>
              </a:defRPr>
            </a:lvl1pPr>
            <a:lvl2pPr marL="742950" indent="-285750" eaLnBrk="0" hangingPunct="0">
              <a:defRPr>
                <a:solidFill>
                  <a:schemeClr val="tx1"/>
                </a:solidFill>
                <a:latin typeface="Elephant" pitchFamily="18" charset="0"/>
              </a:defRPr>
            </a:lvl2pPr>
            <a:lvl3pPr marL="1143000" indent="-228600" eaLnBrk="0" hangingPunct="0">
              <a:defRPr>
                <a:solidFill>
                  <a:schemeClr val="tx1"/>
                </a:solidFill>
                <a:latin typeface="Elephant" pitchFamily="18" charset="0"/>
              </a:defRPr>
            </a:lvl3pPr>
            <a:lvl4pPr marL="1600200" indent="-228600" eaLnBrk="0" hangingPunct="0">
              <a:defRPr>
                <a:solidFill>
                  <a:schemeClr val="tx1"/>
                </a:solidFill>
                <a:latin typeface="Elephant" pitchFamily="18" charset="0"/>
              </a:defRPr>
            </a:lvl4pPr>
            <a:lvl5pPr marL="2057400" indent="-228600" eaLnBrk="0" hangingPunct="0">
              <a:defRPr>
                <a:solidFill>
                  <a:schemeClr val="tx1"/>
                </a:solidFill>
                <a:latin typeface="Elephant" pitchFamily="18" charset="0"/>
              </a:defRPr>
            </a:lvl5pPr>
            <a:lvl6pPr marL="2514600" indent="-228600" eaLnBrk="0" fontAlgn="base" hangingPunct="0">
              <a:spcBef>
                <a:spcPct val="0"/>
              </a:spcBef>
              <a:spcAft>
                <a:spcPct val="0"/>
              </a:spcAft>
              <a:defRPr>
                <a:solidFill>
                  <a:schemeClr val="tx1"/>
                </a:solidFill>
                <a:latin typeface="Elephant" pitchFamily="18" charset="0"/>
              </a:defRPr>
            </a:lvl6pPr>
            <a:lvl7pPr marL="2971800" indent="-228600" eaLnBrk="0" fontAlgn="base" hangingPunct="0">
              <a:spcBef>
                <a:spcPct val="0"/>
              </a:spcBef>
              <a:spcAft>
                <a:spcPct val="0"/>
              </a:spcAft>
              <a:defRPr>
                <a:solidFill>
                  <a:schemeClr val="tx1"/>
                </a:solidFill>
                <a:latin typeface="Elephant" pitchFamily="18" charset="0"/>
              </a:defRPr>
            </a:lvl7pPr>
            <a:lvl8pPr marL="3429000" indent="-228600" eaLnBrk="0" fontAlgn="base" hangingPunct="0">
              <a:spcBef>
                <a:spcPct val="0"/>
              </a:spcBef>
              <a:spcAft>
                <a:spcPct val="0"/>
              </a:spcAft>
              <a:defRPr>
                <a:solidFill>
                  <a:schemeClr val="tx1"/>
                </a:solidFill>
                <a:latin typeface="Elephant" pitchFamily="18" charset="0"/>
              </a:defRPr>
            </a:lvl8pPr>
            <a:lvl9pPr marL="3886200" indent="-228600" eaLnBrk="0" fontAlgn="base" hangingPunct="0">
              <a:spcBef>
                <a:spcPct val="0"/>
              </a:spcBef>
              <a:spcAft>
                <a:spcPct val="0"/>
              </a:spcAft>
              <a:defRPr>
                <a:solidFill>
                  <a:schemeClr val="tx1"/>
                </a:solidFill>
                <a:latin typeface="Elephant" pitchFamily="18" charset="0"/>
              </a:defRPr>
            </a:lvl9pPr>
          </a:lstStyle>
          <a:p>
            <a:pPr eaLnBrk="1" hangingPunct="1"/>
            <a:r>
              <a:rPr lang="en-US" altLang="en-US" sz="6000" b="1" dirty="0">
                <a:solidFill>
                  <a:schemeClr val="tx2">
                    <a:lumMod val="75000"/>
                  </a:schemeClr>
                </a:solidFill>
                <a:latin typeface="Tw Cen MT" panose="020B0602020104020603" pitchFamily="34" charset="0"/>
              </a:rPr>
              <a:t>What is it used for?</a:t>
            </a:r>
          </a:p>
        </p:txBody>
      </p:sp>
      <p:pic>
        <p:nvPicPr>
          <p:cNvPr id="2052" name="Picture 4" descr="http://ak1.ostkcdn.com/images/products/6523012/Wenger-Swiss-Gear-Red-ScanSmart-17.5-inch-Laptop-Backpack-P141085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066" y="1022839"/>
            <a:ext cx="4593019" cy="459301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13</a:t>
            </a:fld>
            <a:endParaRPr lang="en-US"/>
          </a:p>
        </p:txBody>
      </p:sp>
    </p:spTree>
    <p:extLst>
      <p:ext uri="{BB962C8B-B14F-4D97-AF65-F5344CB8AC3E}">
        <p14:creationId xmlns:p14="http://schemas.microsoft.com/office/powerpoint/2010/main" val="60181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285"/>
                                        </p:tgtEl>
                                        <p:attrNameLst>
                                          <p:attrName>style.visibility</p:attrName>
                                        </p:attrNameLst>
                                      </p:cBhvr>
                                      <p:to>
                                        <p:strVal val="visible"/>
                                      </p:to>
                                    </p:set>
                                    <p:animEffect transition="in" filter="fade">
                                      <p:cBhvr>
                                        <p:cTn id="7" dur="500"/>
                                        <p:tgtEl>
                                          <p:spTgt spid="54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32675" y="2159875"/>
            <a:ext cx="10972800" cy="1143000"/>
          </a:xfrm>
        </p:spPr>
        <p:txBody>
          <a:bodyPr>
            <a:normAutofit/>
          </a:bodyPr>
          <a:lstStyle/>
          <a:p>
            <a:pPr eaLnBrk="1" hangingPunct="1"/>
            <a:r>
              <a:rPr lang="en-US" altLang="en-US" sz="6000" b="1" dirty="0"/>
              <a:t>What is this?</a:t>
            </a:r>
          </a:p>
        </p:txBody>
      </p:sp>
      <p:sp>
        <p:nvSpPr>
          <p:cNvPr id="58375" name="Rectangle 7"/>
          <p:cNvSpPr>
            <a:spLocks noChangeArrowheads="1"/>
          </p:cNvSpPr>
          <p:nvPr/>
        </p:nvSpPr>
        <p:spPr bwMode="auto">
          <a:xfrm>
            <a:off x="432675" y="3343502"/>
            <a:ext cx="7721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Elephant" pitchFamily="18" charset="0"/>
              </a:defRPr>
            </a:lvl1pPr>
            <a:lvl2pPr marL="742950" indent="-285750" eaLnBrk="0" hangingPunct="0">
              <a:defRPr>
                <a:solidFill>
                  <a:schemeClr val="tx1"/>
                </a:solidFill>
                <a:latin typeface="Elephant" pitchFamily="18" charset="0"/>
              </a:defRPr>
            </a:lvl2pPr>
            <a:lvl3pPr marL="1143000" indent="-228600" eaLnBrk="0" hangingPunct="0">
              <a:defRPr>
                <a:solidFill>
                  <a:schemeClr val="tx1"/>
                </a:solidFill>
                <a:latin typeface="Elephant" pitchFamily="18" charset="0"/>
              </a:defRPr>
            </a:lvl3pPr>
            <a:lvl4pPr marL="1600200" indent="-228600" eaLnBrk="0" hangingPunct="0">
              <a:defRPr>
                <a:solidFill>
                  <a:schemeClr val="tx1"/>
                </a:solidFill>
                <a:latin typeface="Elephant" pitchFamily="18" charset="0"/>
              </a:defRPr>
            </a:lvl4pPr>
            <a:lvl5pPr marL="2057400" indent="-228600" eaLnBrk="0" hangingPunct="0">
              <a:defRPr>
                <a:solidFill>
                  <a:schemeClr val="tx1"/>
                </a:solidFill>
                <a:latin typeface="Elephant" pitchFamily="18" charset="0"/>
              </a:defRPr>
            </a:lvl5pPr>
            <a:lvl6pPr marL="2514600" indent="-228600" eaLnBrk="0" fontAlgn="base" hangingPunct="0">
              <a:spcBef>
                <a:spcPct val="0"/>
              </a:spcBef>
              <a:spcAft>
                <a:spcPct val="0"/>
              </a:spcAft>
              <a:defRPr>
                <a:solidFill>
                  <a:schemeClr val="tx1"/>
                </a:solidFill>
                <a:latin typeface="Elephant" pitchFamily="18" charset="0"/>
              </a:defRPr>
            </a:lvl6pPr>
            <a:lvl7pPr marL="2971800" indent="-228600" eaLnBrk="0" fontAlgn="base" hangingPunct="0">
              <a:spcBef>
                <a:spcPct val="0"/>
              </a:spcBef>
              <a:spcAft>
                <a:spcPct val="0"/>
              </a:spcAft>
              <a:defRPr>
                <a:solidFill>
                  <a:schemeClr val="tx1"/>
                </a:solidFill>
                <a:latin typeface="Elephant" pitchFamily="18" charset="0"/>
              </a:defRPr>
            </a:lvl7pPr>
            <a:lvl8pPr marL="3429000" indent="-228600" eaLnBrk="0" fontAlgn="base" hangingPunct="0">
              <a:spcBef>
                <a:spcPct val="0"/>
              </a:spcBef>
              <a:spcAft>
                <a:spcPct val="0"/>
              </a:spcAft>
              <a:defRPr>
                <a:solidFill>
                  <a:schemeClr val="tx1"/>
                </a:solidFill>
                <a:latin typeface="Elephant" pitchFamily="18" charset="0"/>
              </a:defRPr>
            </a:lvl8pPr>
            <a:lvl9pPr marL="3886200" indent="-228600" eaLnBrk="0" fontAlgn="base" hangingPunct="0">
              <a:spcBef>
                <a:spcPct val="0"/>
              </a:spcBef>
              <a:spcAft>
                <a:spcPct val="0"/>
              </a:spcAft>
              <a:defRPr>
                <a:solidFill>
                  <a:schemeClr val="tx1"/>
                </a:solidFill>
                <a:latin typeface="Elephant" pitchFamily="18" charset="0"/>
              </a:defRPr>
            </a:lvl9pPr>
          </a:lstStyle>
          <a:p>
            <a:pPr eaLnBrk="1" hangingPunct="1"/>
            <a:r>
              <a:rPr lang="en-US" altLang="en-US" sz="6000" b="1" dirty="0">
                <a:solidFill>
                  <a:schemeClr val="tx2">
                    <a:lumMod val="75000"/>
                  </a:schemeClr>
                </a:solidFill>
                <a:latin typeface="Tw Cen MT" panose="020B0602020104020603" pitchFamily="34" charset="0"/>
              </a:rPr>
              <a:t>What is it used for?</a:t>
            </a:r>
          </a:p>
        </p:txBody>
      </p:sp>
      <p:pic>
        <p:nvPicPr>
          <p:cNvPr id="3074" name="Picture 2" descr="http://ecx.images-amazon.com/images/I/41JchhT53XL.jpg"/>
          <p:cNvPicPr>
            <a:picLocks noChangeAspect="1" noChangeArrowheads="1"/>
          </p:cNvPicPr>
          <p:nvPr/>
        </p:nvPicPr>
        <p:blipFill rotWithShape="1">
          <a:blip r:embed="rId3">
            <a:extLst>
              <a:ext uri="{28A0092B-C50C-407E-A947-70E740481C1C}">
                <a14:useLocalDpi xmlns:a14="http://schemas.microsoft.com/office/drawing/2010/main" val="0"/>
              </a:ext>
            </a:extLst>
          </a:blip>
          <a:srcRect l="12451" t="4760" r="12403" b="5501"/>
          <a:stretch/>
        </p:blipFill>
        <p:spPr bwMode="auto">
          <a:xfrm>
            <a:off x="7107814" y="740979"/>
            <a:ext cx="4290655" cy="512379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14</a:t>
            </a:fld>
            <a:endParaRPr lang="en-US"/>
          </a:p>
        </p:txBody>
      </p:sp>
    </p:spTree>
    <p:extLst>
      <p:ext uri="{BB962C8B-B14F-4D97-AF65-F5344CB8AC3E}">
        <p14:creationId xmlns:p14="http://schemas.microsoft.com/office/powerpoint/2010/main" val="212655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375"/>
                                        </p:tgtEl>
                                        <p:attrNameLst>
                                          <p:attrName>style.visibility</p:attrName>
                                        </p:attrNameLst>
                                      </p:cBhvr>
                                      <p:to>
                                        <p:strVal val="visible"/>
                                      </p:to>
                                    </p:set>
                                    <p:animEffect transition="in" filter="fade">
                                      <p:cBhvr>
                                        <p:cTn id="7" dur="500"/>
                                        <p:tgtEl>
                                          <p:spTgt spid="58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54733" y="2670998"/>
            <a:ext cx="7746147" cy="1143000"/>
          </a:xfrm>
        </p:spPr>
        <p:txBody>
          <a:bodyPr>
            <a:normAutofit/>
          </a:bodyPr>
          <a:lstStyle/>
          <a:p>
            <a:pPr eaLnBrk="1" hangingPunct="1"/>
            <a:r>
              <a:rPr lang="en-US" altLang="en-US" sz="6000" b="1" dirty="0"/>
              <a:t>What is the lady doing?</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1598" y="593378"/>
            <a:ext cx="3226653" cy="4861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15</a:t>
            </a:fld>
            <a:endParaRPr lang="en-US"/>
          </a:p>
        </p:txBody>
      </p:sp>
    </p:spTree>
    <p:extLst>
      <p:ext uri="{BB962C8B-B14F-4D97-AF65-F5344CB8AC3E}">
        <p14:creationId xmlns:p14="http://schemas.microsoft.com/office/powerpoint/2010/main" val="3723350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68368" y="2387218"/>
            <a:ext cx="7445922" cy="1143000"/>
          </a:xfrm>
        </p:spPr>
        <p:txBody>
          <a:bodyPr>
            <a:normAutofit/>
          </a:bodyPr>
          <a:lstStyle/>
          <a:p>
            <a:pPr eaLnBrk="1" hangingPunct="1"/>
            <a:r>
              <a:rPr lang="en-US" altLang="en-US" sz="6000" b="1" dirty="0"/>
              <a:t>What are they doing?</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696" r="15793"/>
          <a:stretch/>
        </p:blipFill>
        <p:spPr bwMode="auto">
          <a:xfrm>
            <a:off x="8040414" y="763971"/>
            <a:ext cx="335805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16</a:t>
            </a:fld>
            <a:endParaRPr lang="en-US"/>
          </a:p>
        </p:txBody>
      </p:sp>
    </p:spTree>
    <p:extLst>
      <p:ext uri="{BB962C8B-B14F-4D97-AF65-F5344CB8AC3E}">
        <p14:creationId xmlns:p14="http://schemas.microsoft.com/office/powerpoint/2010/main" val="3606319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Autofit/>
          </a:bodyPr>
          <a:lstStyle/>
          <a:p>
            <a:pPr algn="ctr" eaLnBrk="1" hangingPunct="1"/>
            <a:r>
              <a:rPr lang="en-US" altLang="en-US" sz="6000" b="1" dirty="0">
                <a:solidFill>
                  <a:schemeClr val="bg2"/>
                </a:solidFill>
              </a:rPr>
              <a:t>Speech Functions</a:t>
            </a:r>
          </a:p>
        </p:txBody>
      </p:sp>
      <p:sp>
        <p:nvSpPr>
          <p:cNvPr id="5" name="Text Placeholder 1"/>
          <p:cNvSpPr txBox="1">
            <a:spLocks/>
          </p:cNvSpPr>
          <p:nvPr/>
        </p:nvSpPr>
        <p:spPr>
          <a:xfrm>
            <a:off x="5060731" y="2333556"/>
            <a:ext cx="6873765" cy="302671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buClr>
                <a:schemeClr val="tx2"/>
              </a:buClr>
              <a:buSzPct val="100000"/>
              <a:buFont typeface="Arial" pitchFamily="34" charset="0"/>
              <a:buNone/>
              <a:defRPr sz="1600" kern="1200">
                <a:solidFill>
                  <a:schemeClr val="bg1"/>
                </a:solidFill>
                <a:latin typeface="Aparajita" panose="020B0604020202020204" pitchFamily="34" charset="0"/>
                <a:ea typeface="+mn-ea"/>
                <a:cs typeface="Aparajita" panose="020B0604020202020204" pitchFamily="34" charset="0"/>
              </a:defRPr>
            </a:lvl1pPr>
            <a:lvl2pPr marL="457200" indent="0" algn="l" defTabSz="914400" rtl="0" eaLnBrk="1" latinLnBrk="0" hangingPunct="1">
              <a:lnSpc>
                <a:spcPct val="90000"/>
              </a:lnSpc>
              <a:spcBef>
                <a:spcPts val="1000"/>
              </a:spcBef>
              <a:buClr>
                <a:schemeClr val="tx2"/>
              </a:buClr>
              <a:buSzPct val="100000"/>
              <a:buFont typeface="Arial" pitchFamily="34" charset="0"/>
              <a:buNone/>
              <a:defRPr sz="1200" kern="1200">
                <a:solidFill>
                  <a:schemeClr val="tx2"/>
                </a:solidFill>
                <a:latin typeface="Aparajita" panose="020B0604020202020204" pitchFamily="34" charset="0"/>
                <a:ea typeface="+mn-ea"/>
                <a:cs typeface="Aparajita" panose="020B0604020202020204" pitchFamily="34" charset="0"/>
              </a:defRPr>
            </a:lvl2pPr>
            <a:lvl3pPr marL="914400" indent="0" algn="l" defTabSz="914400" rtl="0" eaLnBrk="1" latinLnBrk="0" hangingPunct="1">
              <a:lnSpc>
                <a:spcPct val="90000"/>
              </a:lnSpc>
              <a:spcBef>
                <a:spcPts val="800"/>
              </a:spcBef>
              <a:buClr>
                <a:schemeClr val="tx2"/>
              </a:buClr>
              <a:buSzPct val="100000"/>
              <a:buFont typeface="Arial" pitchFamily="34" charset="0"/>
              <a:buNone/>
              <a:defRPr sz="1000" kern="1200">
                <a:solidFill>
                  <a:schemeClr val="tx2"/>
                </a:solidFill>
                <a:latin typeface="Aparajita" panose="020B0604020202020204" pitchFamily="34" charset="0"/>
                <a:ea typeface="+mn-ea"/>
                <a:cs typeface="Aparajita" panose="020B0604020202020204" pitchFamily="34" charset="0"/>
              </a:defRPr>
            </a:lvl3pPr>
            <a:lvl4pPr marL="1371600" indent="0" algn="l" defTabSz="914400" rtl="0" eaLnBrk="1" latinLnBrk="0" hangingPunct="1">
              <a:lnSpc>
                <a:spcPct val="90000"/>
              </a:lnSpc>
              <a:spcBef>
                <a:spcPts val="800"/>
              </a:spcBef>
              <a:buClr>
                <a:schemeClr val="tx2"/>
              </a:buClr>
              <a:buSzPct val="100000"/>
              <a:buFont typeface="Arial" pitchFamily="34" charset="0"/>
              <a:buNone/>
              <a:defRPr sz="900" kern="1200">
                <a:solidFill>
                  <a:schemeClr val="tx2"/>
                </a:solidFill>
                <a:latin typeface="Aparajita" panose="020B0604020202020204" pitchFamily="34" charset="0"/>
                <a:ea typeface="+mn-ea"/>
                <a:cs typeface="Aparajita" panose="020B0604020202020204" pitchFamily="34" charset="0"/>
              </a:defRPr>
            </a:lvl4pPr>
            <a:lvl5pPr marL="1828800" indent="0" algn="l" defTabSz="914400" rtl="0" eaLnBrk="1" latinLnBrk="0" hangingPunct="1">
              <a:lnSpc>
                <a:spcPct val="90000"/>
              </a:lnSpc>
              <a:spcBef>
                <a:spcPts val="800"/>
              </a:spcBef>
              <a:buClr>
                <a:schemeClr val="tx2"/>
              </a:buClr>
              <a:buSzPct val="100000"/>
              <a:buFont typeface="Arial" pitchFamily="34" charset="0"/>
              <a:buNone/>
              <a:defRPr sz="900" kern="1200">
                <a:solidFill>
                  <a:schemeClr val="tx2"/>
                </a:solidFill>
                <a:latin typeface="Aparajita" panose="020B0604020202020204" pitchFamily="34" charset="0"/>
                <a:ea typeface="+mn-ea"/>
                <a:cs typeface="Aparajita" panose="020B0604020202020204" pitchFamily="34" charset="0"/>
              </a:defRPr>
            </a:lvl5pPr>
            <a:lvl6pPr marL="2286000" indent="0" algn="l" defTabSz="914400" rtl="0" eaLnBrk="1" latinLnBrk="0" hangingPunct="1">
              <a:lnSpc>
                <a:spcPct val="90000"/>
              </a:lnSpc>
              <a:spcBef>
                <a:spcPts val="800"/>
              </a:spcBef>
              <a:buSzPct val="100000"/>
              <a:buFont typeface="Arial" pitchFamily="34" charset="0"/>
              <a:buNone/>
              <a:defRPr sz="900" kern="1200">
                <a:solidFill>
                  <a:schemeClr val="tx2"/>
                </a:solidFill>
                <a:latin typeface="+mn-lt"/>
                <a:ea typeface="+mn-ea"/>
                <a:cs typeface="+mn-cs"/>
              </a:defRPr>
            </a:lvl6pPr>
            <a:lvl7pPr marL="2743200" indent="0" algn="l" defTabSz="914400" rtl="0" eaLnBrk="1" latinLnBrk="0" hangingPunct="1">
              <a:lnSpc>
                <a:spcPct val="90000"/>
              </a:lnSpc>
              <a:spcBef>
                <a:spcPts val="800"/>
              </a:spcBef>
              <a:buSzPct val="100000"/>
              <a:buFont typeface="Arial" pitchFamily="34" charset="0"/>
              <a:buNone/>
              <a:defRPr sz="900" kern="1200" baseline="0">
                <a:solidFill>
                  <a:schemeClr val="tx2"/>
                </a:solidFill>
                <a:latin typeface="+mn-lt"/>
                <a:ea typeface="+mn-ea"/>
                <a:cs typeface="+mn-cs"/>
              </a:defRPr>
            </a:lvl7pPr>
            <a:lvl8pPr marL="3200400" indent="0" algn="l" defTabSz="914400" rtl="0" eaLnBrk="1" latinLnBrk="0" hangingPunct="1">
              <a:lnSpc>
                <a:spcPct val="90000"/>
              </a:lnSpc>
              <a:spcBef>
                <a:spcPts val="800"/>
              </a:spcBef>
              <a:buSzPct val="100000"/>
              <a:buFont typeface="Arial" pitchFamily="34" charset="0"/>
              <a:buNone/>
              <a:defRPr sz="900" kern="1200" baseline="0">
                <a:solidFill>
                  <a:schemeClr val="tx2"/>
                </a:solidFill>
                <a:latin typeface="+mn-lt"/>
                <a:ea typeface="+mn-ea"/>
                <a:cs typeface="+mn-cs"/>
              </a:defRPr>
            </a:lvl8pPr>
            <a:lvl9pPr marL="3657600" indent="0" algn="l" defTabSz="914400" rtl="0" eaLnBrk="1" latinLnBrk="0" hangingPunct="1">
              <a:lnSpc>
                <a:spcPct val="90000"/>
              </a:lnSpc>
              <a:spcBef>
                <a:spcPts val="800"/>
              </a:spcBef>
              <a:buSzPct val="100000"/>
              <a:buFont typeface="Arial" pitchFamily="34" charset="0"/>
              <a:buNone/>
              <a:defRPr sz="900" kern="1200" baseline="0">
                <a:solidFill>
                  <a:schemeClr val="tx2"/>
                </a:solidFill>
                <a:latin typeface="+mn-lt"/>
                <a:ea typeface="+mn-ea"/>
                <a:cs typeface="+mn-cs"/>
              </a:defRPr>
            </a:lvl9pPr>
          </a:lstStyle>
          <a:p>
            <a:r>
              <a:rPr lang="en-US" altLang="en-US" sz="4500" b="1" dirty="0">
                <a:solidFill>
                  <a:schemeClr val="bg1">
                    <a:lumMod val="50000"/>
                  </a:schemeClr>
                </a:solidFill>
                <a:latin typeface="Tw Cen MT" panose="020B0602020104020603" pitchFamily="34" charset="0"/>
              </a:rPr>
              <a:t>How language is used to convey information and express social relationships.</a:t>
            </a:r>
            <a:endParaRPr lang="en-US" sz="4500" dirty="0">
              <a:solidFill>
                <a:schemeClr val="bg1">
                  <a:lumMod val="50000"/>
                </a:schemeClr>
              </a:solidFill>
              <a:latin typeface="Tw Cen MT" panose="020B0602020104020603" pitchFamily="34" charset="0"/>
            </a:endParaRPr>
          </a:p>
        </p:txBody>
      </p:sp>
      <p:sp>
        <p:nvSpPr>
          <p:cNvPr id="2" name="Slide Number Placeholder 1"/>
          <p:cNvSpPr>
            <a:spLocks noGrp="1"/>
          </p:cNvSpPr>
          <p:nvPr>
            <p:ph type="sldNum" sz="quarter" idx="12"/>
          </p:nvPr>
        </p:nvSpPr>
        <p:spPr/>
        <p:txBody>
          <a:bodyPr/>
          <a:lstStyle/>
          <a:p>
            <a:fld id="{CA8D9AD5-F248-4919-864A-CFD76CC027D6}" type="slidenum">
              <a:rPr lang="en-US" smtClean="0">
                <a:solidFill>
                  <a:srgbClr val="263050"/>
                </a:solidFill>
              </a:rPr>
              <a:pPr/>
              <a:t>17</a:t>
            </a:fld>
            <a:endParaRPr lang="en-US">
              <a:solidFill>
                <a:srgbClr val="263050"/>
              </a:solidFill>
            </a:endParaRPr>
          </a:p>
        </p:txBody>
      </p:sp>
    </p:spTree>
    <p:extLst>
      <p:ext uri="{BB962C8B-B14F-4D97-AF65-F5344CB8AC3E}">
        <p14:creationId xmlns:p14="http://schemas.microsoft.com/office/powerpoint/2010/main" val="65227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89648" y="2076772"/>
            <a:ext cx="10972800" cy="3482041"/>
          </a:xfrm>
        </p:spPr>
        <p:txBody>
          <a:bodyPr>
            <a:noAutofit/>
          </a:bodyPr>
          <a:lstStyle/>
          <a:p>
            <a:pPr algn="ctr">
              <a:lnSpc>
                <a:spcPct val="100000"/>
              </a:lnSpc>
            </a:pPr>
            <a:r>
              <a:rPr lang="en-US" altLang="en-US" sz="6600" dirty="0">
                <a:latin typeface="Angsana New" panose="02020603050405020304" pitchFamily="18" charset="-34"/>
                <a:cs typeface="Angsana New" panose="02020603050405020304" pitchFamily="18" charset="-34"/>
              </a:rPr>
              <a:t>You are drawing a picture. You want to </a:t>
            </a:r>
            <a:br>
              <a:rPr lang="en-US" altLang="en-US" sz="6600" dirty="0">
                <a:latin typeface="Angsana New" panose="02020603050405020304" pitchFamily="18" charset="-34"/>
                <a:cs typeface="Angsana New" panose="02020603050405020304" pitchFamily="18" charset="-34"/>
              </a:rPr>
            </a:br>
            <a:r>
              <a:rPr lang="en-US" altLang="en-US" sz="6600" dirty="0">
                <a:latin typeface="Angsana New" panose="02020603050405020304" pitchFamily="18" charset="-34"/>
                <a:cs typeface="Angsana New" panose="02020603050405020304" pitchFamily="18" charset="-34"/>
              </a:rPr>
              <a:t>borrow a blue marker from your friend. </a:t>
            </a:r>
            <a:br>
              <a:rPr lang="en-US" altLang="en-US" sz="6600" dirty="0">
                <a:latin typeface="Angsana New" panose="02020603050405020304" pitchFamily="18" charset="-34"/>
                <a:cs typeface="Angsana New" panose="02020603050405020304" pitchFamily="18" charset="-34"/>
              </a:rPr>
            </a:br>
            <a:r>
              <a:rPr lang="en-US" altLang="en-US" sz="2500" dirty="0">
                <a:solidFill>
                  <a:schemeClr val="bg2"/>
                </a:solidFill>
                <a:latin typeface="Angsana New" panose="02020603050405020304" pitchFamily="18" charset="-34"/>
                <a:cs typeface="Angsana New" panose="02020603050405020304" pitchFamily="18" charset="-34"/>
              </a:rPr>
              <a:t>.</a:t>
            </a:r>
            <a:br>
              <a:rPr lang="en-US" altLang="en-US" sz="6600" dirty="0">
                <a:latin typeface="Angsana New" panose="02020603050405020304" pitchFamily="18" charset="-34"/>
                <a:cs typeface="Angsana New" panose="02020603050405020304" pitchFamily="18" charset="-34"/>
              </a:rPr>
            </a:br>
            <a:r>
              <a:rPr lang="en-US" altLang="en-US" sz="6600" b="1" dirty="0">
                <a:latin typeface="Angsana New" panose="02020603050405020304" pitchFamily="18" charset="-34"/>
                <a:cs typeface="Angsana New" panose="02020603050405020304" pitchFamily="18" charset="-34"/>
              </a:rPr>
              <a:t>What question would you ask your friend? </a:t>
            </a:r>
          </a:p>
        </p:txBody>
      </p:sp>
      <p:sp>
        <p:nvSpPr>
          <p:cNvPr id="63493" name="Rectangle 5"/>
          <p:cNvSpPr>
            <a:spLocks noGrp="1" noChangeArrowheads="1"/>
          </p:cNvSpPr>
          <p:nvPr>
            <p:ph type="body" sz="half" idx="3"/>
          </p:nvPr>
        </p:nvSpPr>
        <p:spPr>
          <a:xfrm>
            <a:off x="711200" y="838201"/>
            <a:ext cx="10972800" cy="892175"/>
          </a:xfrm>
        </p:spPr>
        <p:txBody>
          <a:bodyPr>
            <a:noAutofit/>
          </a:bodyPr>
          <a:lstStyle/>
          <a:p>
            <a:pPr eaLnBrk="1" hangingPunct="1">
              <a:buFontTx/>
              <a:buNone/>
            </a:pPr>
            <a:r>
              <a:rPr lang="en-US" altLang="en-US" sz="6000" b="1" dirty="0">
                <a:latin typeface="Tw Cen MT" panose="020B0602020104020603" pitchFamily="34" charset="0"/>
              </a:rPr>
              <a:t>Listen carefully…</a:t>
            </a:r>
          </a:p>
        </p:txBody>
      </p:sp>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18</a:t>
            </a:fld>
            <a:endParaRPr lang="en-US"/>
          </a:p>
        </p:txBody>
      </p:sp>
    </p:spTree>
    <p:extLst>
      <p:ext uri="{BB962C8B-B14F-4D97-AF65-F5344CB8AC3E}">
        <p14:creationId xmlns:p14="http://schemas.microsoft.com/office/powerpoint/2010/main" val="374146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546804" y="2076773"/>
            <a:ext cx="10972800" cy="3297085"/>
          </a:xfrm>
        </p:spPr>
        <p:txBody>
          <a:bodyPr>
            <a:noAutofit/>
          </a:bodyPr>
          <a:lstStyle/>
          <a:p>
            <a:pPr algn="ctr" eaLnBrk="1" hangingPunct="1">
              <a:lnSpc>
                <a:spcPct val="100000"/>
              </a:lnSpc>
            </a:pPr>
            <a:r>
              <a:rPr lang="en-US" altLang="en-US" sz="6600" dirty="0">
                <a:latin typeface="Angsana New" panose="02020603050405020304" pitchFamily="18" charset="-34"/>
                <a:cs typeface="Angsana New" panose="02020603050405020304" pitchFamily="18" charset="-34"/>
              </a:rPr>
              <a:t>You are working on a science project in your classroom.  You need more materials.  </a:t>
            </a:r>
            <a:br>
              <a:rPr lang="en-US" altLang="en-US" sz="6600" dirty="0">
                <a:latin typeface="Angsana New" panose="02020603050405020304" pitchFamily="18" charset="-34"/>
                <a:cs typeface="Angsana New" panose="02020603050405020304" pitchFamily="18" charset="-34"/>
              </a:rPr>
            </a:br>
            <a:r>
              <a:rPr lang="en-US" altLang="en-US" sz="2500" dirty="0">
                <a:solidFill>
                  <a:schemeClr val="bg2"/>
                </a:solidFill>
                <a:latin typeface="Angsana New" panose="02020603050405020304" pitchFamily="18" charset="-34"/>
                <a:cs typeface="Angsana New" panose="02020603050405020304" pitchFamily="18" charset="-34"/>
              </a:rPr>
              <a:t>.</a:t>
            </a:r>
            <a:br>
              <a:rPr lang="en-US" altLang="en-US" sz="6600" dirty="0">
                <a:latin typeface="Angsana New" panose="02020603050405020304" pitchFamily="18" charset="-34"/>
                <a:cs typeface="Angsana New" panose="02020603050405020304" pitchFamily="18" charset="-34"/>
              </a:rPr>
            </a:br>
            <a:r>
              <a:rPr lang="en-US" altLang="en-US" sz="6600" b="1" dirty="0">
                <a:latin typeface="Angsana New" panose="02020603050405020304" pitchFamily="18" charset="-34"/>
                <a:cs typeface="Angsana New" panose="02020603050405020304" pitchFamily="18" charset="-34"/>
              </a:rPr>
              <a:t>What would you say to your teacher?</a:t>
            </a:r>
          </a:p>
        </p:txBody>
      </p:sp>
      <p:sp>
        <p:nvSpPr>
          <p:cNvPr id="64515" name="Rectangle 3"/>
          <p:cNvSpPr>
            <a:spLocks noGrp="1" noChangeArrowheads="1"/>
          </p:cNvSpPr>
          <p:nvPr>
            <p:ph type="body" sz="half" idx="3"/>
          </p:nvPr>
        </p:nvSpPr>
        <p:spPr>
          <a:xfrm>
            <a:off x="711200" y="838201"/>
            <a:ext cx="10972800" cy="892175"/>
          </a:xfrm>
        </p:spPr>
        <p:txBody>
          <a:bodyPr>
            <a:noAutofit/>
          </a:bodyPr>
          <a:lstStyle/>
          <a:p>
            <a:pPr eaLnBrk="1" hangingPunct="1">
              <a:buFontTx/>
              <a:buNone/>
            </a:pPr>
            <a:r>
              <a:rPr lang="en-US" altLang="en-US" sz="6000" b="1" dirty="0">
                <a:latin typeface="Tw Cen MT" panose="020B0602020104020603" pitchFamily="34" charset="0"/>
              </a:rPr>
              <a:t>Listen carefully…</a:t>
            </a:r>
          </a:p>
        </p:txBody>
      </p:sp>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19</a:t>
            </a:fld>
            <a:endParaRPr lang="en-US"/>
          </a:p>
        </p:txBody>
      </p:sp>
    </p:spTree>
    <p:extLst>
      <p:ext uri="{BB962C8B-B14F-4D97-AF65-F5344CB8AC3E}">
        <p14:creationId xmlns:p14="http://schemas.microsoft.com/office/powerpoint/2010/main" val="3731227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16" y="942584"/>
            <a:ext cx="9144000" cy="973899"/>
          </a:xfrm>
        </p:spPr>
        <p:txBody>
          <a:bodyPr>
            <a:normAutofit/>
          </a:bodyPr>
          <a:lstStyle/>
          <a:p>
            <a:pPr algn="l"/>
            <a:r>
              <a:rPr lang="en-US" sz="6000" b="1" dirty="0"/>
              <a:t>Objectives:</a:t>
            </a:r>
          </a:p>
        </p:txBody>
      </p:sp>
      <p:sp>
        <p:nvSpPr>
          <p:cNvPr id="3" name="Text Placeholder 2"/>
          <p:cNvSpPr>
            <a:spLocks noGrp="1"/>
          </p:cNvSpPr>
          <p:nvPr>
            <p:ph type="body" idx="1"/>
          </p:nvPr>
        </p:nvSpPr>
        <p:spPr>
          <a:xfrm>
            <a:off x="626301" y="2129425"/>
            <a:ext cx="11135639" cy="3582443"/>
          </a:xfrm>
        </p:spPr>
        <p:txBody>
          <a:bodyPr>
            <a:normAutofit/>
          </a:bodyPr>
          <a:lstStyle/>
          <a:p>
            <a:pPr marL="571500" indent="-571500" algn="l">
              <a:buFont typeface="Arial" panose="020B0604020202020204" pitchFamily="34" charset="0"/>
              <a:buChar char="•"/>
            </a:pPr>
            <a:r>
              <a:rPr lang="en-US" sz="4600" dirty="0">
                <a:latin typeface="Angsana New" panose="02020603050405020304" pitchFamily="18" charset="-34"/>
                <a:cs typeface="Angsana New" panose="02020603050405020304" pitchFamily="18" charset="-34"/>
              </a:rPr>
              <a:t>To understand the importance of promoting language development</a:t>
            </a:r>
          </a:p>
          <a:p>
            <a:pPr marL="571500" indent="-571500" algn="l">
              <a:buFont typeface="Arial" panose="020B0604020202020204" pitchFamily="34" charset="0"/>
              <a:buChar char="•"/>
            </a:pPr>
            <a:r>
              <a:rPr lang="en-US" sz="4600" dirty="0">
                <a:latin typeface="Angsana New" panose="02020603050405020304" pitchFamily="18" charset="-34"/>
                <a:cs typeface="Angsana New" panose="02020603050405020304" pitchFamily="18" charset="-34"/>
              </a:rPr>
              <a:t>To learn the domains and skills that comprise language development</a:t>
            </a:r>
          </a:p>
          <a:p>
            <a:pPr marL="571500" indent="-571500" algn="l">
              <a:buFont typeface="Arial" panose="020B0604020202020204" pitchFamily="34" charset="0"/>
              <a:buChar char="•"/>
            </a:pPr>
            <a:r>
              <a:rPr lang="en-US" sz="4600" dirty="0">
                <a:latin typeface="Angsana New" panose="02020603050405020304" pitchFamily="18" charset="-34"/>
                <a:cs typeface="Angsana New" panose="02020603050405020304" pitchFamily="18" charset="-34"/>
              </a:rPr>
              <a:t>To learn ways to support language development at home</a:t>
            </a:r>
            <a:endParaRPr lang="en-US" sz="4400" dirty="0">
              <a:latin typeface="Angsana New" panose="02020603050405020304" pitchFamily="18" charset="-34"/>
              <a:cs typeface="Angsana New" panose="02020603050405020304" pitchFamily="18" charset="-34"/>
            </a:endParaRPr>
          </a:p>
        </p:txBody>
      </p:sp>
      <p:sp>
        <p:nvSpPr>
          <p:cNvPr id="4" name="Slide Number Placeholder 3"/>
          <p:cNvSpPr>
            <a:spLocks noGrp="1"/>
          </p:cNvSpPr>
          <p:nvPr>
            <p:ph type="sldNum" sz="quarter" idx="12"/>
          </p:nvPr>
        </p:nvSpPr>
        <p:spPr/>
        <p:txBody>
          <a:bodyPr/>
          <a:lstStyle/>
          <a:p>
            <a:fld id="{CA8D9AD5-F248-4919-864A-CFD76CC027D6}" type="slidenum">
              <a:rPr lang="en-US" smtClean="0">
                <a:solidFill>
                  <a:srgbClr val="F2F2F2"/>
                </a:solidFill>
              </a:rPr>
              <a:pPr/>
              <a:t>2</a:t>
            </a:fld>
            <a:endParaRPr lang="en-US">
              <a:solidFill>
                <a:srgbClr val="F2F2F2"/>
              </a:solidFill>
            </a:endParaRPr>
          </a:p>
        </p:txBody>
      </p:sp>
    </p:spTree>
    <p:extLst>
      <p:ext uri="{BB962C8B-B14F-4D97-AF65-F5344CB8AC3E}">
        <p14:creationId xmlns:p14="http://schemas.microsoft.com/office/powerpoint/2010/main" val="292832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836612" y="2527300"/>
            <a:ext cx="3200400" cy="1990725"/>
          </a:xfrm>
        </p:spPr>
        <p:txBody>
          <a:bodyPr>
            <a:noAutofit/>
          </a:bodyPr>
          <a:lstStyle/>
          <a:p>
            <a:pPr algn="ctr" eaLnBrk="1" hangingPunct="1"/>
            <a:r>
              <a:rPr lang="en-US" altLang="en-US" sz="6000" b="1" dirty="0">
                <a:solidFill>
                  <a:schemeClr val="bg2"/>
                </a:solidFill>
              </a:rPr>
              <a:t>Choose &amp; Give Reasons</a:t>
            </a:r>
          </a:p>
        </p:txBody>
      </p:sp>
      <p:sp>
        <p:nvSpPr>
          <p:cNvPr id="4" name="AutoShape 2" descr="https://www.mindflash.com/wp-content/uploads/2013/03/Choose-Self-paced-or-Live-On-lin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https://www.mindflash.com/wp-content/uploads/2013/03/Choose-Self-paced-or-Live-On-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548" y="1559080"/>
            <a:ext cx="4337597" cy="346448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CA8D9AD5-F248-4919-864A-CFD76CC027D6}" type="slidenum">
              <a:rPr lang="en-US" smtClean="0">
                <a:solidFill>
                  <a:srgbClr val="263050"/>
                </a:solidFill>
              </a:rPr>
              <a:pPr/>
              <a:t>20</a:t>
            </a:fld>
            <a:endParaRPr lang="en-US">
              <a:solidFill>
                <a:srgbClr val="263050"/>
              </a:solidFill>
            </a:endParaRPr>
          </a:p>
        </p:txBody>
      </p:sp>
    </p:spTree>
    <p:extLst>
      <p:ext uri="{BB962C8B-B14F-4D97-AF65-F5344CB8AC3E}">
        <p14:creationId xmlns:p14="http://schemas.microsoft.com/office/powerpoint/2010/main" val="6744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algn="l" eaLnBrk="1" hangingPunct="1"/>
            <a:r>
              <a:rPr lang="en-US" altLang="en-US" sz="6000" b="1" dirty="0"/>
              <a:t>Which would you rather do…</a:t>
            </a:r>
          </a:p>
        </p:txBody>
      </p:sp>
      <p:sp>
        <p:nvSpPr>
          <p:cNvPr id="5125" name="Rectangle 5"/>
          <p:cNvSpPr>
            <a:spLocks noGrp="1" noChangeArrowheads="1"/>
          </p:cNvSpPr>
          <p:nvPr>
            <p:ph type="body" sz="half" idx="3"/>
          </p:nvPr>
        </p:nvSpPr>
        <p:spPr>
          <a:xfrm>
            <a:off x="599090" y="4409084"/>
            <a:ext cx="6436710" cy="700093"/>
          </a:xfrm>
        </p:spPr>
        <p:txBody>
          <a:bodyPr>
            <a:normAutofit fontScale="70000" lnSpcReduction="20000"/>
          </a:bodyPr>
          <a:lstStyle/>
          <a:p>
            <a:pPr>
              <a:buNone/>
            </a:pPr>
            <a:r>
              <a:rPr lang="en-US" altLang="en-US" sz="7700" b="1" dirty="0">
                <a:latin typeface="Angsana New" panose="02020603050405020304" pitchFamily="18" charset="-34"/>
                <a:cs typeface="Angsana New" panose="02020603050405020304" pitchFamily="18" charset="-34"/>
              </a:rPr>
              <a:t>   go to a baseball game        </a:t>
            </a:r>
            <a:r>
              <a:rPr lang="en-US" altLang="en-US" sz="7700" b="1" u="sng" dirty="0">
                <a:latin typeface="Angsana New" panose="02020603050405020304" pitchFamily="18" charset="-34"/>
                <a:cs typeface="Angsana New" panose="02020603050405020304" pitchFamily="18" charset="-34"/>
              </a:rPr>
              <a:t>or</a:t>
            </a:r>
            <a:endParaRPr lang="en-US" altLang="en-US" sz="2800" u="sng" dirty="0"/>
          </a:p>
          <a:p>
            <a:pPr algn="ctr" eaLnBrk="1" hangingPunct="1">
              <a:buFontTx/>
              <a:buNone/>
            </a:pPr>
            <a:endParaRPr lang="en-US" altLang="en-US" sz="2800" dirty="0">
              <a:latin typeface="Elephant" pitchFamily="18" charset="0"/>
            </a:endParaRPr>
          </a:p>
        </p:txBody>
      </p:sp>
      <p:sp>
        <p:nvSpPr>
          <p:cNvPr id="5128" name="Rectangle 8"/>
          <p:cNvSpPr>
            <a:spLocks noChangeArrowheads="1"/>
          </p:cNvSpPr>
          <p:nvPr/>
        </p:nvSpPr>
        <p:spPr bwMode="auto">
          <a:xfrm>
            <a:off x="956791" y="5007908"/>
            <a:ext cx="9550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Elephant" pitchFamily="18" charset="0"/>
              </a:defRPr>
            </a:lvl1pPr>
            <a:lvl2pPr marL="742950" indent="-285750" eaLnBrk="0" hangingPunct="0">
              <a:defRPr>
                <a:solidFill>
                  <a:schemeClr val="tx1"/>
                </a:solidFill>
                <a:latin typeface="Elephant" pitchFamily="18" charset="0"/>
              </a:defRPr>
            </a:lvl2pPr>
            <a:lvl3pPr marL="1143000" indent="-228600" eaLnBrk="0" hangingPunct="0">
              <a:defRPr>
                <a:solidFill>
                  <a:schemeClr val="tx1"/>
                </a:solidFill>
                <a:latin typeface="Elephant" pitchFamily="18" charset="0"/>
              </a:defRPr>
            </a:lvl3pPr>
            <a:lvl4pPr marL="1600200" indent="-228600" eaLnBrk="0" hangingPunct="0">
              <a:defRPr>
                <a:solidFill>
                  <a:schemeClr val="tx1"/>
                </a:solidFill>
                <a:latin typeface="Elephant" pitchFamily="18" charset="0"/>
              </a:defRPr>
            </a:lvl4pPr>
            <a:lvl5pPr marL="2057400" indent="-228600" eaLnBrk="0" hangingPunct="0">
              <a:defRPr>
                <a:solidFill>
                  <a:schemeClr val="tx1"/>
                </a:solidFill>
                <a:latin typeface="Elephant" pitchFamily="18" charset="0"/>
              </a:defRPr>
            </a:lvl5pPr>
            <a:lvl6pPr marL="2514600" indent="-228600" eaLnBrk="0" fontAlgn="base" hangingPunct="0">
              <a:spcBef>
                <a:spcPct val="0"/>
              </a:spcBef>
              <a:spcAft>
                <a:spcPct val="0"/>
              </a:spcAft>
              <a:defRPr>
                <a:solidFill>
                  <a:schemeClr val="tx1"/>
                </a:solidFill>
                <a:latin typeface="Elephant" pitchFamily="18" charset="0"/>
              </a:defRPr>
            </a:lvl6pPr>
            <a:lvl7pPr marL="2971800" indent="-228600" eaLnBrk="0" fontAlgn="base" hangingPunct="0">
              <a:spcBef>
                <a:spcPct val="0"/>
              </a:spcBef>
              <a:spcAft>
                <a:spcPct val="0"/>
              </a:spcAft>
              <a:defRPr>
                <a:solidFill>
                  <a:schemeClr val="tx1"/>
                </a:solidFill>
                <a:latin typeface="Elephant" pitchFamily="18" charset="0"/>
              </a:defRPr>
            </a:lvl7pPr>
            <a:lvl8pPr marL="3429000" indent="-228600" eaLnBrk="0" fontAlgn="base" hangingPunct="0">
              <a:spcBef>
                <a:spcPct val="0"/>
              </a:spcBef>
              <a:spcAft>
                <a:spcPct val="0"/>
              </a:spcAft>
              <a:defRPr>
                <a:solidFill>
                  <a:schemeClr val="tx1"/>
                </a:solidFill>
                <a:latin typeface="Elephant" pitchFamily="18" charset="0"/>
              </a:defRPr>
            </a:lvl8pPr>
            <a:lvl9pPr marL="3886200" indent="-228600" eaLnBrk="0" fontAlgn="base" hangingPunct="0">
              <a:spcBef>
                <a:spcPct val="0"/>
              </a:spcBef>
              <a:spcAft>
                <a:spcPct val="0"/>
              </a:spcAft>
              <a:defRPr>
                <a:solidFill>
                  <a:schemeClr val="tx1"/>
                </a:solidFill>
                <a:latin typeface="Elephant" pitchFamily="18" charset="0"/>
              </a:defRPr>
            </a:lvl9pPr>
          </a:lstStyle>
          <a:p>
            <a:pPr eaLnBrk="1" hangingPunct="1"/>
            <a:r>
              <a:rPr lang="en-US" altLang="en-US" sz="5400" b="1" dirty="0">
                <a:solidFill>
                  <a:schemeClr val="bg1">
                    <a:lumMod val="25000"/>
                  </a:schemeClr>
                </a:solidFill>
                <a:latin typeface="Angsana New" panose="02020603050405020304" pitchFamily="18" charset="-34"/>
                <a:cs typeface="Angsana New" panose="02020603050405020304" pitchFamily="18" charset="-34"/>
              </a:rPr>
              <a:t>Please tell me two reasons why.</a:t>
            </a:r>
          </a:p>
        </p:txBody>
      </p:sp>
      <p:sp>
        <p:nvSpPr>
          <p:cNvPr id="5130" name="Rectangle 10"/>
          <p:cNvSpPr>
            <a:spLocks noChangeArrowheads="1"/>
          </p:cNvSpPr>
          <p:nvPr/>
        </p:nvSpPr>
        <p:spPr bwMode="auto">
          <a:xfrm>
            <a:off x="6828221" y="4406894"/>
            <a:ext cx="3860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Elephant" pitchFamily="18" charset="0"/>
              </a:defRPr>
            </a:lvl1pPr>
            <a:lvl2pPr marL="742950" indent="-285750" eaLnBrk="0" hangingPunct="0">
              <a:defRPr>
                <a:solidFill>
                  <a:schemeClr val="tx1"/>
                </a:solidFill>
                <a:latin typeface="Elephant" pitchFamily="18" charset="0"/>
              </a:defRPr>
            </a:lvl2pPr>
            <a:lvl3pPr marL="1143000" indent="-228600" eaLnBrk="0" hangingPunct="0">
              <a:defRPr>
                <a:solidFill>
                  <a:schemeClr val="tx1"/>
                </a:solidFill>
                <a:latin typeface="Elephant" pitchFamily="18" charset="0"/>
              </a:defRPr>
            </a:lvl3pPr>
            <a:lvl4pPr marL="1600200" indent="-228600" eaLnBrk="0" hangingPunct="0">
              <a:defRPr>
                <a:solidFill>
                  <a:schemeClr val="tx1"/>
                </a:solidFill>
                <a:latin typeface="Elephant" pitchFamily="18" charset="0"/>
              </a:defRPr>
            </a:lvl4pPr>
            <a:lvl5pPr marL="2057400" indent="-228600" eaLnBrk="0" hangingPunct="0">
              <a:defRPr>
                <a:solidFill>
                  <a:schemeClr val="tx1"/>
                </a:solidFill>
                <a:latin typeface="Elephant" pitchFamily="18" charset="0"/>
              </a:defRPr>
            </a:lvl5pPr>
            <a:lvl6pPr marL="2514600" indent="-228600" eaLnBrk="0" fontAlgn="base" hangingPunct="0">
              <a:spcBef>
                <a:spcPct val="0"/>
              </a:spcBef>
              <a:spcAft>
                <a:spcPct val="0"/>
              </a:spcAft>
              <a:defRPr>
                <a:solidFill>
                  <a:schemeClr val="tx1"/>
                </a:solidFill>
                <a:latin typeface="Elephant" pitchFamily="18" charset="0"/>
              </a:defRPr>
            </a:lvl6pPr>
            <a:lvl7pPr marL="2971800" indent="-228600" eaLnBrk="0" fontAlgn="base" hangingPunct="0">
              <a:spcBef>
                <a:spcPct val="0"/>
              </a:spcBef>
              <a:spcAft>
                <a:spcPct val="0"/>
              </a:spcAft>
              <a:defRPr>
                <a:solidFill>
                  <a:schemeClr val="tx1"/>
                </a:solidFill>
                <a:latin typeface="Elephant" pitchFamily="18" charset="0"/>
              </a:defRPr>
            </a:lvl7pPr>
            <a:lvl8pPr marL="3429000" indent="-228600" eaLnBrk="0" fontAlgn="base" hangingPunct="0">
              <a:spcBef>
                <a:spcPct val="0"/>
              </a:spcBef>
              <a:spcAft>
                <a:spcPct val="0"/>
              </a:spcAft>
              <a:defRPr>
                <a:solidFill>
                  <a:schemeClr val="tx1"/>
                </a:solidFill>
                <a:latin typeface="Elephant" pitchFamily="18" charset="0"/>
              </a:defRPr>
            </a:lvl8pPr>
            <a:lvl9pPr marL="3886200" indent="-228600" eaLnBrk="0" fontAlgn="base" hangingPunct="0">
              <a:spcBef>
                <a:spcPct val="0"/>
              </a:spcBef>
              <a:spcAft>
                <a:spcPct val="0"/>
              </a:spcAft>
              <a:defRPr>
                <a:solidFill>
                  <a:schemeClr val="tx1"/>
                </a:solidFill>
                <a:latin typeface="Elephant" pitchFamily="18" charset="0"/>
              </a:defRPr>
            </a:lvl9pPr>
          </a:lstStyle>
          <a:p>
            <a:pPr eaLnBrk="1" hangingPunct="1"/>
            <a:r>
              <a:rPr lang="en-US" altLang="en-US" sz="2800" dirty="0"/>
              <a:t> </a:t>
            </a:r>
          </a:p>
        </p:txBody>
      </p:sp>
      <p:pic>
        <p:nvPicPr>
          <p:cNvPr id="6146" name="Picture 2" descr="https://readyandreach.files.wordpress.com/2011/02/11-02-25-ucla-baseball-v-san-jose-4241.jpg"/>
          <p:cNvPicPr>
            <a:picLocks noChangeAspect="1" noChangeArrowheads="1"/>
          </p:cNvPicPr>
          <p:nvPr/>
        </p:nvPicPr>
        <p:blipFill rotWithShape="1">
          <a:blip r:embed="rId3">
            <a:extLst>
              <a:ext uri="{28A0092B-C50C-407E-A947-70E740481C1C}">
                <a14:useLocalDpi xmlns:a14="http://schemas.microsoft.com/office/drawing/2010/main" val="0"/>
              </a:ext>
            </a:extLst>
          </a:blip>
          <a:srcRect l="4458" b="8485"/>
          <a:stretch/>
        </p:blipFill>
        <p:spPr bwMode="auto">
          <a:xfrm>
            <a:off x="1017752" y="1739041"/>
            <a:ext cx="4295228" cy="238059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6513" b="6513"/>
          <a:stretch/>
        </p:blipFill>
        <p:spPr bwMode="auto">
          <a:xfrm>
            <a:off x="7187324" y="1648288"/>
            <a:ext cx="3501697" cy="2629175"/>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5"/>
          <p:cNvSpPr txBox="1">
            <a:spLocks noChangeArrowheads="1"/>
          </p:cNvSpPr>
          <p:nvPr/>
        </p:nvSpPr>
        <p:spPr>
          <a:xfrm>
            <a:off x="6828220" y="4406894"/>
            <a:ext cx="3739931" cy="700093"/>
          </a:xfrm>
          <a:prstGeom prst="rect">
            <a:avLst/>
          </a:prstGeom>
        </p:spPr>
        <p:txBody>
          <a:bodyPr vert="horz" lIns="91440" tIns="45720" rIns="91440" bIns="45720" rtlCol="0">
            <a:normAutofit fontScale="70000" lnSpcReduction="20000"/>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Aparajita" panose="020B0604020202020204" pitchFamily="34" charset="0"/>
                <a:ea typeface="+mn-ea"/>
                <a:cs typeface="Aparajita" panose="020B0604020202020204" pitchFamily="34" charset="0"/>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Aparajita" panose="020B0604020202020204" pitchFamily="34" charset="0"/>
                <a:ea typeface="+mn-ea"/>
                <a:cs typeface="Aparajita" panose="020B0604020202020204" pitchFamily="34" charset="0"/>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Aparajita" panose="020B0604020202020204" pitchFamily="34" charset="0"/>
                <a:ea typeface="+mn-ea"/>
                <a:cs typeface="Aparajita" panose="020B0604020202020204" pitchFamily="34" charset="0"/>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Aparajita" panose="020B0604020202020204" pitchFamily="34" charset="0"/>
                <a:ea typeface="+mn-ea"/>
                <a:cs typeface="Aparajita" panose="020B0604020202020204" pitchFamily="34" charset="0"/>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Aparajita" panose="020B0604020202020204" pitchFamily="34" charset="0"/>
                <a:ea typeface="+mn-ea"/>
                <a:cs typeface="Aparajita" panose="020B0604020202020204" pitchFamily="34" charset="0"/>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algn="r">
              <a:buFont typeface="Arial" pitchFamily="34" charset="0"/>
              <a:buNone/>
            </a:pPr>
            <a:r>
              <a:rPr lang="en-US" altLang="en-US" sz="7700" b="1" dirty="0">
                <a:latin typeface="Angsana New" panose="02020603050405020304" pitchFamily="18" charset="-34"/>
                <a:cs typeface="Angsana New" panose="02020603050405020304" pitchFamily="18" charset="-34"/>
              </a:rPr>
              <a:t>   go to the movies</a:t>
            </a:r>
          </a:p>
          <a:p>
            <a:pPr algn="ctr">
              <a:buFont typeface="Arial" pitchFamily="34" charset="0"/>
              <a:buNone/>
            </a:pPr>
            <a:endParaRPr lang="en-US" altLang="en-US" sz="2800" u="sng" dirty="0"/>
          </a:p>
          <a:p>
            <a:pPr algn="ctr">
              <a:buFontTx/>
              <a:buNone/>
            </a:pPr>
            <a:endParaRPr lang="en-US" altLang="en-US" sz="2800" dirty="0">
              <a:latin typeface="Elephant" pitchFamily="18" charset="0"/>
            </a:endParaRPr>
          </a:p>
        </p:txBody>
      </p:sp>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21</a:t>
            </a:fld>
            <a:endParaRPr lang="en-US"/>
          </a:p>
        </p:txBody>
      </p:sp>
    </p:spTree>
    <p:extLst>
      <p:ext uri="{BB962C8B-B14F-4D97-AF65-F5344CB8AC3E}">
        <p14:creationId xmlns:p14="http://schemas.microsoft.com/office/powerpoint/2010/main" val="156138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build="p"/>
      <p:bldP spid="5128"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algn="l" eaLnBrk="1" hangingPunct="1"/>
            <a:r>
              <a:rPr lang="en-US" altLang="en-US" sz="6000" b="1" dirty="0"/>
              <a:t>Which would you rather do…</a:t>
            </a:r>
          </a:p>
        </p:txBody>
      </p:sp>
      <p:sp>
        <p:nvSpPr>
          <p:cNvPr id="5125" name="Rectangle 5"/>
          <p:cNvSpPr>
            <a:spLocks noGrp="1" noChangeArrowheads="1"/>
          </p:cNvSpPr>
          <p:nvPr>
            <p:ph type="body" sz="half" idx="3"/>
          </p:nvPr>
        </p:nvSpPr>
        <p:spPr>
          <a:xfrm>
            <a:off x="686676" y="4378358"/>
            <a:ext cx="6641224" cy="759815"/>
          </a:xfrm>
        </p:spPr>
        <p:txBody>
          <a:bodyPr>
            <a:noAutofit/>
          </a:bodyPr>
          <a:lstStyle/>
          <a:p>
            <a:pPr>
              <a:buNone/>
            </a:pPr>
            <a:r>
              <a:rPr lang="en-US" altLang="en-US" sz="5400" b="1" dirty="0">
                <a:latin typeface="Angsana New" panose="02020603050405020304" pitchFamily="18" charset="-34"/>
                <a:cs typeface="Angsana New" panose="02020603050405020304" pitchFamily="18" charset="-34"/>
              </a:rPr>
              <a:t> work on a math problem       </a:t>
            </a:r>
            <a:r>
              <a:rPr lang="en-US" altLang="en-US" sz="5400" b="1" u="sng" dirty="0">
                <a:latin typeface="Angsana New" panose="02020603050405020304" pitchFamily="18" charset="-34"/>
                <a:cs typeface="Angsana New" panose="02020603050405020304" pitchFamily="18" charset="-34"/>
              </a:rPr>
              <a:t>or  </a:t>
            </a:r>
            <a:endParaRPr lang="en-US" altLang="en-US" sz="5400" dirty="0">
              <a:latin typeface="Elephant" pitchFamily="18" charset="0"/>
            </a:endParaRPr>
          </a:p>
        </p:txBody>
      </p:sp>
      <p:sp>
        <p:nvSpPr>
          <p:cNvPr id="5128" name="Rectangle 8"/>
          <p:cNvSpPr>
            <a:spLocks noChangeArrowheads="1"/>
          </p:cNvSpPr>
          <p:nvPr/>
        </p:nvSpPr>
        <p:spPr bwMode="auto">
          <a:xfrm>
            <a:off x="860096" y="4937042"/>
            <a:ext cx="9550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Elephant" pitchFamily="18" charset="0"/>
              </a:defRPr>
            </a:lvl1pPr>
            <a:lvl2pPr marL="742950" indent="-285750" eaLnBrk="0" hangingPunct="0">
              <a:defRPr>
                <a:solidFill>
                  <a:schemeClr val="tx1"/>
                </a:solidFill>
                <a:latin typeface="Elephant" pitchFamily="18" charset="0"/>
              </a:defRPr>
            </a:lvl2pPr>
            <a:lvl3pPr marL="1143000" indent="-228600" eaLnBrk="0" hangingPunct="0">
              <a:defRPr>
                <a:solidFill>
                  <a:schemeClr val="tx1"/>
                </a:solidFill>
                <a:latin typeface="Elephant" pitchFamily="18" charset="0"/>
              </a:defRPr>
            </a:lvl3pPr>
            <a:lvl4pPr marL="1600200" indent="-228600" eaLnBrk="0" hangingPunct="0">
              <a:defRPr>
                <a:solidFill>
                  <a:schemeClr val="tx1"/>
                </a:solidFill>
                <a:latin typeface="Elephant" pitchFamily="18" charset="0"/>
              </a:defRPr>
            </a:lvl4pPr>
            <a:lvl5pPr marL="2057400" indent="-228600" eaLnBrk="0" hangingPunct="0">
              <a:defRPr>
                <a:solidFill>
                  <a:schemeClr val="tx1"/>
                </a:solidFill>
                <a:latin typeface="Elephant" pitchFamily="18" charset="0"/>
              </a:defRPr>
            </a:lvl5pPr>
            <a:lvl6pPr marL="2514600" indent="-228600" eaLnBrk="0" fontAlgn="base" hangingPunct="0">
              <a:spcBef>
                <a:spcPct val="0"/>
              </a:spcBef>
              <a:spcAft>
                <a:spcPct val="0"/>
              </a:spcAft>
              <a:defRPr>
                <a:solidFill>
                  <a:schemeClr val="tx1"/>
                </a:solidFill>
                <a:latin typeface="Elephant" pitchFamily="18" charset="0"/>
              </a:defRPr>
            </a:lvl6pPr>
            <a:lvl7pPr marL="2971800" indent="-228600" eaLnBrk="0" fontAlgn="base" hangingPunct="0">
              <a:spcBef>
                <a:spcPct val="0"/>
              </a:spcBef>
              <a:spcAft>
                <a:spcPct val="0"/>
              </a:spcAft>
              <a:defRPr>
                <a:solidFill>
                  <a:schemeClr val="tx1"/>
                </a:solidFill>
                <a:latin typeface="Elephant" pitchFamily="18" charset="0"/>
              </a:defRPr>
            </a:lvl7pPr>
            <a:lvl8pPr marL="3429000" indent="-228600" eaLnBrk="0" fontAlgn="base" hangingPunct="0">
              <a:spcBef>
                <a:spcPct val="0"/>
              </a:spcBef>
              <a:spcAft>
                <a:spcPct val="0"/>
              </a:spcAft>
              <a:defRPr>
                <a:solidFill>
                  <a:schemeClr val="tx1"/>
                </a:solidFill>
                <a:latin typeface="Elephant" pitchFamily="18" charset="0"/>
              </a:defRPr>
            </a:lvl8pPr>
            <a:lvl9pPr marL="3886200" indent="-228600" eaLnBrk="0" fontAlgn="base" hangingPunct="0">
              <a:spcBef>
                <a:spcPct val="0"/>
              </a:spcBef>
              <a:spcAft>
                <a:spcPct val="0"/>
              </a:spcAft>
              <a:defRPr>
                <a:solidFill>
                  <a:schemeClr val="tx1"/>
                </a:solidFill>
                <a:latin typeface="Elephant" pitchFamily="18" charset="0"/>
              </a:defRPr>
            </a:lvl9pPr>
          </a:lstStyle>
          <a:p>
            <a:pPr eaLnBrk="1" hangingPunct="1"/>
            <a:r>
              <a:rPr lang="en-US" altLang="en-US" sz="5400" b="1" dirty="0">
                <a:solidFill>
                  <a:schemeClr val="bg1">
                    <a:lumMod val="25000"/>
                  </a:schemeClr>
                </a:solidFill>
                <a:latin typeface="Angsana New" panose="02020603050405020304" pitchFamily="18" charset="-34"/>
                <a:cs typeface="Angsana New" panose="02020603050405020304" pitchFamily="18" charset="-34"/>
              </a:rPr>
              <a:t>Please tell me two reasons why.</a:t>
            </a:r>
          </a:p>
        </p:txBody>
      </p:sp>
      <p:sp>
        <p:nvSpPr>
          <p:cNvPr id="5130" name="Rectangle 10"/>
          <p:cNvSpPr>
            <a:spLocks noChangeArrowheads="1"/>
          </p:cNvSpPr>
          <p:nvPr/>
        </p:nvSpPr>
        <p:spPr bwMode="auto">
          <a:xfrm>
            <a:off x="7187324" y="4677485"/>
            <a:ext cx="3860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Elephant" pitchFamily="18" charset="0"/>
              </a:defRPr>
            </a:lvl1pPr>
            <a:lvl2pPr marL="742950" indent="-285750" eaLnBrk="0" hangingPunct="0">
              <a:defRPr>
                <a:solidFill>
                  <a:schemeClr val="tx1"/>
                </a:solidFill>
                <a:latin typeface="Elephant" pitchFamily="18" charset="0"/>
              </a:defRPr>
            </a:lvl2pPr>
            <a:lvl3pPr marL="1143000" indent="-228600" eaLnBrk="0" hangingPunct="0">
              <a:defRPr>
                <a:solidFill>
                  <a:schemeClr val="tx1"/>
                </a:solidFill>
                <a:latin typeface="Elephant" pitchFamily="18" charset="0"/>
              </a:defRPr>
            </a:lvl3pPr>
            <a:lvl4pPr marL="1600200" indent="-228600" eaLnBrk="0" hangingPunct="0">
              <a:defRPr>
                <a:solidFill>
                  <a:schemeClr val="tx1"/>
                </a:solidFill>
                <a:latin typeface="Elephant" pitchFamily="18" charset="0"/>
              </a:defRPr>
            </a:lvl4pPr>
            <a:lvl5pPr marL="2057400" indent="-228600" eaLnBrk="0" hangingPunct="0">
              <a:defRPr>
                <a:solidFill>
                  <a:schemeClr val="tx1"/>
                </a:solidFill>
                <a:latin typeface="Elephant" pitchFamily="18" charset="0"/>
              </a:defRPr>
            </a:lvl5pPr>
            <a:lvl6pPr marL="2514600" indent="-228600" eaLnBrk="0" fontAlgn="base" hangingPunct="0">
              <a:spcBef>
                <a:spcPct val="0"/>
              </a:spcBef>
              <a:spcAft>
                <a:spcPct val="0"/>
              </a:spcAft>
              <a:defRPr>
                <a:solidFill>
                  <a:schemeClr val="tx1"/>
                </a:solidFill>
                <a:latin typeface="Elephant" pitchFamily="18" charset="0"/>
              </a:defRPr>
            </a:lvl6pPr>
            <a:lvl7pPr marL="2971800" indent="-228600" eaLnBrk="0" fontAlgn="base" hangingPunct="0">
              <a:spcBef>
                <a:spcPct val="0"/>
              </a:spcBef>
              <a:spcAft>
                <a:spcPct val="0"/>
              </a:spcAft>
              <a:defRPr>
                <a:solidFill>
                  <a:schemeClr val="tx1"/>
                </a:solidFill>
                <a:latin typeface="Elephant" pitchFamily="18" charset="0"/>
              </a:defRPr>
            </a:lvl7pPr>
            <a:lvl8pPr marL="3429000" indent="-228600" eaLnBrk="0" fontAlgn="base" hangingPunct="0">
              <a:spcBef>
                <a:spcPct val="0"/>
              </a:spcBef>
              <a:spcAft>
                <a:spcPct val="0"/>
              </a:spcAft>
              <a:defRPr>
                <a:solidFill>
                  <a:schemeClr val="tx1"/>
                </a:solidFill>
                <a:latin typeface="Elephant" pitchFamily="18" charset="0"/>
              </a:defRPr>
            </a:lvl8pPr>
            <a:lvl9pPr marL="3886200" indent="-228600" eaLnBrk="0" fontAlgn="base" hangingPunct="0">
              <a:spcBef>
                <a:spcPct val="0"/>
              </a:spcBef>
              <a:spcAft>
                <a:spcPct val="0"/>
              </a:spcAft>
              <a:defRPr>
                <a:solidFill>
                  <a:schemeClr val="tx1"/>
                </a:solidFill>
                <a:latin typeface="Elephant" pitchFamily="18" charset="0"/>
              </a:defRPr>
            </a:lvl9pPr>
          </a:lstStyle>
          <a:p>
            <a:pPr eaLnBrk="1" hangingPunct="1"/>
            <a:r>
              <a:rPr lang="en-US" altLang="en-US" sz="2800" dirty="0"/>
              <a:t> </a:t>
            </a:r>
          </a:p>
        </p:txBody>
      </p:sp>
      <p:pic>
        <p:nvPicPr>
          <p:cNvPr id="7170" name="Picture 2" descr="http://blog.lib.umn.edu/hutch213/myblog/calc.jpg"/>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120446" y="1629924"/>
            <a:ext cx="4514850" cy="258127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7172" name="Picture 4" descr="http://30daystox.com/wp-content/uploads/2014/05/How-to-become-a-better-writer.jpg"/>
          <p:cNvPicPr>
            <a:picLocks noChangeAspect="1" noChangeArrowheads="1"/>
          </p:cNvPicPr>
          <p:nvPr/>
        </p:nvPicPr>
        <p:blipFill rotWithShape="1">
          <a:blip r:embed="rId5">
            <a:extLst>
              <a:ext uri="{28A0092B-C50C-407E-A947-70E740481C1C}">
                <a14:useLocalDpi xmlns:a14="http://schemas.microsoft.com/office/drawing/2010/main" val="0"/>
              </a:ext>
            </a:extLst>
          </a:blip>
          <a:srcRect l="2344" r="4660"/>
          <a:stretch/>
        </p:blipFill>
        <p:spPr bwMode="auto">
          <a:xfrm>
            <a:off x="6826469" y="1604305"/>
            <a:ext cx="4221655" cy="27375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p:cNvSpPr txBox="1">
            <a:spLocks noChangeArrowheads="1"/>
          </p:cNvSpPr>
          <p:nvPr/>
        </p:nvSpPr>
        <p:spPr>
          <a:xfrm>
            <a:off x="7518619" y="4539934"/>
            <a:ext cx="3198210" cy="700093"/>
          </a:xfrm>
          <a:prstGeom prst="rect">
            <a:avLst/>
          </a:prstGeom>
        </p:spPr>
        <p:txBody>
          <a:bodyPr vert="horz" lIns="91440" tIns="45720" rIns="91440" bIns="45720" rtlCol="0">
            <a:normAutofit fontScale="70000" lnSpcReduction="20000"/>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Aparajita" panose="020B0604020202020204" pitchFamily="34" charset="0"/>
                <a:ea typeface="+mn-ea"/>
                <a:cs typeface="Aparajita" panose="020B0604020202020204" pitchFamily="34" charset="0"/>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Aparajita" panose="020B0604020202020204" pitchFamily="34" charset="0"/>
                <a:ea typeface="+mn-ea"/>
                <a:cs typeface="Aparajita" panose="020B0604020202020204" pitchFamily="34" charset="0"/>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Aparajita" panose="020B0604020202020204" pitchFamily="34" charset="0"/>
                <a:ea typeface="+mn-ea"/>
                <a:cs typeface="Aparajita" panose="020B0604020202020204" pitchFamily="34" charset="0"/>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Aparajita" panose="020B0604020202020204" pitchFamily="34" charset="0"/>
                <a:ea typeface="+mn-ea"/>
                <a:cs typeface="Aparajita" panose="020B0604020202020204" pitchFamily="34" charset="0"/>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Aparajita" panose="020B0604020202020204" pitchFamily="34" charset="0"/>
                <a:ea typeface="+mn-ea"/>
                <a:cs typeface="Aparajita" panose="020B0604020202020204" pitchFamily="34" charset="0"/>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a:buFont typeface="Arial" pitchFamily="34" charset="0"/>
              <a:buNone/>
            </a:pPr>
            <a:r>
              <a:rPr lang="en-US" altLang="en-US" sz="7700" b="1" dirty="0">
                <a:latin typeface="Angsana New" panose="02020603050405020304" pitchFamily="18" charset="-34"/>
                <a:cs typeface="Angsana New" panose="02020603050405020304" pitchFamily="18" charset="-34"/>
              </a:rPr>
              <a:t>write an essay</a:t>
            </a:r>
            <a:endParaRPr lang="en-US" altLang="en-US" sz="2800" u="sng" dirty="0"/>
          </a:p>
          <a:p>
            <a:pPr algn="ctr">
              <a:buFontTx/>
              <a:buNone/>
            </a:pPr>
            <a:endParaRPr lang="en-US" altLang="en-US" sz="2800" dirty="0">
              <a:latin typeface="Elephant" pitchFamily="18" charset="0"/>
            </a:endParaRPr>
          </a:p>
        </p:txBody>
      </p:sp>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22</a:t>
            </a:fld>
            <a:endParaRPr lang="en-US"/>
          </a:p>
        </p:txBody>
      </p:sp>
    </p:spTree>
    <p:extLst>
      <p:ext uri="{BB962C8B-B14F-4D97-AF65-F5344CB8AC3E}">
        <p14:creationId xmlns:p14="http://schemas.microsoft.com/office/powerpoint/2010/main" val="183901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build="p"/>
      <p:bldP spid="5128"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1" name="Rectangle 11"/>
          <p:cNvSpPr>
            <a:spLocks noGrp="1" noChangeArrowheads="1"/>
          </p:cNvSpPr>
          <p:nvPr>
            <p:ph type="title"/>
          </p:nvPr>
        </p:nvSpPr>
        <p:spPr/>
        <p:txBody>
          <a:bodyPr>
            <a:normAutofit/>
          </a:bodyPr>
          <a:lstStyle/>
          <a:p>
            <a:pPr algn="ctr" eaLnBrk="1" hangingPunct="1"/>
            <a:r>
              <a:rPr lang="en-US" altLang="en-US" sz="6000" b="1" dirty="0">
                <a:solidFill>
                  <a:schemeClr val="bg2"/>
                </a:solidFill>
              </a:rPr>
              <a:t>4 Picture Narrative</a:t>
            </a:r>
          </a:p>
        </p:txBody>
      </p:sp>
      <p:pic>
        <p:nvPicPr>
          <p:cNvPr id="4098" name="Picture 2" descr="http://www.forwardtherapy.com/wp-content/uploads/2011/02/whats-your-sto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175" y="1785409"/>
            <a:ext cx="4810563" cy="319195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CA8D9AD5-F248-4919-864A-CFD76CC027D6}" type="slidenum">
              <a:rPr lang="en-US" smtClean="0">
                <a:solidFill>
                  <a:srgbClr val="263050"/>
                </a:solidFill>
              </a:rPr>
              <a:pPr/>
              <a:t>23</a:t>
            </a:fld>
            <a:endParaRPr lang="en-US">
              <a:solidFill>
                <a:srgbClr val="263050"/>
              </a:solidFill>
            </a:endParaRPr>
          </a:p>
        </p:txBody>
      </p:sp>
    </p:spTree>
    <p:extLst>
      <p:ext uri="{BB962C8B-B14F-4D97-AF65-F5344CB8AC3E}">
        <p14:creationId xmlns:p14="http://schemas.microsoft.com/office/powerpoint/2010/main" val="195778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9"/>
          <p:cNvSpPr>
            <a:spLocks noGrp="1" noChangeArrowheads="1"/>
          </p:cNvSpPr>
          <p:nvPr>
            <p:ph type="title"/>
          </p:nvPr>
        </p:nvSpPr>
        <p:spPr>
          <a:xfrm>
            <a:off x="556491" y="561552"/>
            <a:ext cx="10972800" cy="2134753"/>
          </a:xfrm>
        </p:spPr>
        <p:txBody>
          <a:bodyPr>
            <a:noAutofit/>
          </a:bodyPr>
          <a:lstStyle/>
          <a:p>
            <a:pPr algn="ctr" eaLnBrk="1" hangingPunct="1"/>
            <a:r>
              <a:rPr lang="en-US" altLang="en-US" sz="3600" b="1" dirty="0"/>
              <a:t>I am going to show you some pictures that tell a story.  I will start the story and you will then tell me what happens next.  Natalia had an idea!. What happened next? Tell me a complete story using lots of details.</a:t>
            </a:r>
          </a:p>
        </p:txBody>
      </p:sp>
      <p:pic>
        <p:nvPicPr>
          <p:cNvPr id="5122" name="Picture 2" descr="http://www.patricknfriends.com/wp-content/uploads/2012/12/storysequence-L2-02.jpeg"/>
          <p:cNvPicPr>
            <a:picLocks noChangeAspect="1" noChangeArrowheads="1"/>
          </p:cNvPicPr>
          <p:nvPr/>
        </p:nvPicPr>
        <p:blipFill rotWithShape="1">
          <a:blip r:embed="rId3">
            <a:extLst>
              <a:ext uri="{28A0092B-C50C-407E-A947-70E740481C1C}">
                <a14:useLocalDpi xmlns:a14="http://schemas.microsoft.com/office/drawing/2010/main" val="0"/>
              </a:ext>
            </a:extLst>
          </a:blip>
          <a:srcRect l="7924" t="64221" r="50776" b="6135"/>
          <a:stretch/>
        </p:blipFill>
        <p:spPr bwMode="auto">
          <a:xfrm>
            <a:off x="3657847" y="3058742"/>
            <a:ext cx="2385044" cy="23750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patricknfriends.com/wp-content/uploads/2012/12/storysequence-L2-02.jpeg"/>
          <p:cNvPicPr>
            <a:picLocks noChangeAspect="1" noChangeArrowheads="1"/>
          </p:cNvPicPr>
          <p:nvPr/>
        </p:nvPicPr>
        <p:blipFill rotWithShape="1">
          <a:blip r:embed="rId3">
            <a:extLst>
              <a:ext uri="{28A0092B-C50C-407E-A947-70E740481C1C}">
                <a14:useLocalDpi xmlns:a14="http://schemas.microsoft.com/office/drawing/2010/main" val="0"/>
              </a:ext>
            </a:extLst>
          </a:blip>
          <a:srcRect l="51684" t="64059" r="6924" b="6135"/>
          <a:stretch/>
        </p:blipFill>
        <p:spPr bwMode="auto">
          <a:xfrm>
            <a:off x="661182" y="3058747"/>
            <a:ext cx="2377440" cy="23750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patricknfriends.com/wp-content/uploads/2012/12/storysequence-L2-02.jpeg"/>
          <p:cNvPicPr>
            <a:picLocks noChangeAspect="1" noChangeArrowheads="1"/>
          </p:cNvPicPr>
          <p:nvPr/>
        </p:nvPicPr>
        <p:blipFill rotWithShape="1">
          <a:blip r:embed="rId3">
            <a:extLst>
              <a:ext uri="{28A0092B-C50C-407E-A947-70E740481C1C}">
                <a14:useLocalDpi xmlns:a14="http://schemas.microsoft.com/office/drawing/2010/main" val="0"/>
              </a:ext>
            </a:extLst>
          </a:blip>
          <a:srcRect l="52281" t="31969" r="6924" b="38389"/>
          <a:stretch/>
        </p:blipFill>
        <p:spPr bwMode="auto">
          <a:xfrm>
            <a:off x="9503416" y="3058742"/>
            <a:ext cx="2262218" cy="22804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patricknfriends.com/wp-content/uploads/2012/12/storysequence-L2-02.jpeg"/>
          <p:cNvPicPr>
            <a:picLocks noChangeAspect="1" noChangeArrowheads="1"/>
          </p:cNvPicPr>
          <p:nvPr/>
        </p:nvPicPr>
        <p:blipFill rotWithShape="1">
          <a:blip r:embed="rId3">
            <a:extLst>
              <a:ext uri="{28A0092B-C50C-407E-A947-70E740481C1C}">
                <a14:useLocalDpi xmlns:a14="http://schemas.microsoft.com/office/drawing/2010/main" val="0"/>
              </a:ext>
            </a:extLst>
          </a:blip>
          <a:srcRect l="7924" t="31969" r="50909" b="38141"/>
          <a:stretch/>
        </p:blipFill>
        <p:spPr bwMode="auto">
          <a:xfrm>
            <a:off x="6604676" y="3058743"/>
            <a:ext cx="2357832" cy="237503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24</a:t>
            </a:fld>
            <a:endParaRPr lang="en-US"/>
          </a:p>
        </p:txBody>
      </p:sp>
    </p:spTree>
    <p:extLst>
      <p:ext uri="{BB962C8B-B14F-4D97-AF65-F5344CB8AC3E}">
        <p14:creationId xmlns:p14="http://schemas.microsoft.com/office/powerpoint/2010/main" val="3951605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72022" y="212942"/>
            <a:ext cx="10972800" cy="2084650"/>
          </a:xfrm>
        </p:spPr>
        <p:txBody>
          <a:bodyPr>
            <a:noAutofit/>
          </a:bodyPr>
          <a:lstStyle/>
          <a:p>
            <a:pPr algn="ctr"/>
            <a:r>
              <a:rPr lang="en-US" altLang="en-US" sz="3600" b="1" dirty="0"/>
              <a:t>I am going to show you some pictures that tell a story.  I will start the story and you will then tell me what happens next.  Mark wants an apple.  What happened next? Tell me a complete story using lots of details.</a:t>
            </a:r>
          </a:p>
        </p:txBody>
      </p:sp>
      <p:pic>
        <p:nvPicPr>
          <p:cNvPr id="6146" name="Picture 2" descr="http://1.bp.blogspot.com/_4Qj2pBWNw6g/TAZoTUt7hOI/AAAAAAAABfg/dUuxRN0idoc/s1600/qs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91115"/>
            <a:ext cx="6879102" cy="406951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25</a:t>
            </a:fld>
            <a:endParaRPr lang="en-US"/>
          </a:p>
        </p:txBody>
      </p:sp>
    </p:spTree>
    <p:extLst>
      <p:ext uri="{BB962C8B-B14F-4D97-AF65-F5344CB8AC3E}">
        <p14:creationId xmlns:p14="http://schemas.microsoft.com/office/powerpoint/2010/main" val="3800510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99089" y="2822027"/>
            <a:ext cx="3767959" cy="1072054"/>
          </a:xfrm>
        </p:spPr>
        <p:txBody>
          <a:bodyPr>
            <a:normAutofit/>
          </a:bodyPr>
          <a:lstStyle/>
          <a:p>
            <a:pPr algn="ctr" eaLnBrk="1" hangingPunct="1"/>
            <a:r>
              <a:rPr lang="en-US" altLang="en-US" sz="6000" b="1" dirty="0">
                <a:solidFill>
                  <a:schemeClr val="bg2"/>
                </a:solidFill>
              </a:rPr>
              <a:t>Antonyms</a:t>
            </a:r>
          </a:p>
        </p:txBody>
      </p:sp>
      <p:sp>
        <p:nvSpPr>
          <p:cNvPr id="2" name="Text Placeholder 1"/>
          <p:cNvSpPr>
            <a:spLocks noGrp="1"/>
          </p:cNvSpPr>
          <p:nvPr>
            <p:ph type="body" sz="half" idx="2"/>
          </p:nvPr>
        </p:nvSpPr>
        <p:spPr>
          <a:xfrm>
            <a:off x="5533696" y="2648867"/>
            <a:ext cx="6243145" cy="1592057"/>
          </a:xfrm>
        </p:spPr>
        <p:txBody>
          <a:bodyPr>
            <a:noAutofit/>
          </a:bodyPr>
          <a:lstStyle/>
          <a:p>
            <a:r>
              <a:rPr lang="en-US" altLang="en-US" sz="4800" b="1" dirty="0">
                <a:solidFill>
                  <a:schemeClr val="bg1">
                    <a:lumMod val="50000"/>
                  </a:schemeClr>
                </a:solidFill>
                <a:latin typeface="Tw Cen MT" panose="020B0602020104020603" pitchFamily="34" charset="0"/>
              </a:rPr>
              <a:t>A word </a:t>
            </a:r>
            <a:r>
              <a:rPr lang="en-US" altLang="en-US" sz="4800" b="1" dirty="0">
                <a:solidFill>
                  <a:srgbClr val="FFC000"/>
                </a:solidFill>
                <a:latin typeface="Tw Cen MT" panose="020B0602020104020603" pitchFamily="34" charset="0"/>
              </a:rPr>
              <a:t>opposite</a:t>
            </a:r>
            <a:r>
              <a:rPr lang="en-US" altLang="en-US" sz="4800" b="1" dirty="0">
                <a:solidFill>
                  <a:schemeClr val="bg1">
                    <a:lumMod val="50000"/>
                  </a:schemeClr>
                </a:solidFill>
                <a:latin typeface="Tw Cen MT" panose="020B0602020104020603" pitchFamily="34" charset="0"/>
              </a:rPr>
              <a:t> in meaning to another.</a:t>
            </a:r>
            <a:endParaRPr lang="en-US" sz="4800" dirty="0">
              <a:solidFill>
                <a:schemeClr val="bg1">
                  <a:lumMod val="50000"/>
                </a:schemeClr>
              </a:solidFill>
              <a:latin typeface="Tw Cen MT" panose="020B0602020104020603" pitchFamily="34" charset="0"/>
            </a:endParaRPr>
          </a:p>
        </p:txBody>
      </p:sp>
      <p:sp>
        <p:nvSpPr>
          <p:cNvPr id="3" name="Slide Number Placeholder 2"/>
          <p:cNvSpPr>
            <a:spLocks noGrp="1"/>
          </p:cNvSpPr>
          <p:nvPr>
            <p:ph type="sldNum" sz="quarter" idx="12"/>
          </p:nvPr>
        </p:nvSpPr>
        <p:spPr/>
        <p:txBody>
          <a:bodyPr/>
          <a:lstStyle/>
          <a:p>
            <a:fld id="{CA8D9AD5-F248-4919-864A-CFD76CC027D6}" type="slidenum">
              <a:rPr lang="en-US" smtClean="0">
                <a:solidFill>
                  <a:srgbClr val="263050"/>
                </a:solidFill>
              </a:rPr>
              <a:pPr/>
              <a:t>26</a:t>
            </a:fld>
            <a:endParaRPr lang="en-US">
              <a:solidFill>
                <a:srgbClr val="263050"/>
              </a:solidFill>
            </a:endParaRPr>
          </a:p>
        </p:txBody>
      </p:sp>
    </p:spTree>
    <p:extLst>
      <p:ext uri="{BB962C8B-B14F-4D97-AF65-F5344CB8AC3E}">
        <p14:creationId xmlns:p14="http://schemas.microsoft.com/office/powerpoint/2010/main" val="186179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pPr algn="l" eaLnBrk="1" hangingPunct="1"/>
            <a:r>
              <a:rPr lang="en-US" altLang="en-US" sz="6000" b="1" dirty="0"/>
              <a:t>The antonym (opposite) of…</a:t>
            </a:r>
          </a:p>
        </p:txBody>
      </p:sp>
      <p:sp>
        <p:nvSpPr>
          <p:cNvPr id="26630" name="Rectangle 6"/>
          <p:cNvSpPr>
            <a:spLocks noChangeArrowheads="1"/>
          </p:cNvSpPr>
          <p:nvPr/>
        </p:nvSpPr>
        <p:spPr bwMode="auto">
          <a:xfrm>
            <a:off x="812800" y="5715001"/>
            <a:ext cx="955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Elephant" pitchFamily="18" charset="0"/>
              </a:defRPr>
            </a:lvl1pPr>
            <a:lvl2pPr marL="742950" indent="-285750" eaLnBrk="0" hangingPunct="0">
              <a:defRPr>
                <a:solidFill>
                  <a:schemeClr val="tx1"/>
                </a:solidFill>
                <a:latin typeface="Elephant" pitchFamily="18" charset="0"/>
              </a:defRPr>
            </a:lvl2pPr>
            <a:lvl3pPr marL="1143000" indent="-228600" eaLnBrk="0" hangingPunct="0">
              <a:defRPr>
                <a:solidFill>
                  <a:schemeClr val="tx1"/>
                </a:solidFill>
                <a:latin typeface="Elephant" pitchFamily="18" charset="0"/>
              </a:defRPr>
            </a:lvl3pPr>
            <a:lvl4pPr marL="1600200" indent="-228600" eaLnBrk="0" hangingPunct="0">
              <a:defRPr>
                <a:solidFill>
                  <a:schemeClr val="tx1"/>
                </a:solidFill>
                <a:latin typeface="Elephant" pitchFamily="18" charset="0"/>
              </a:defRPr>
            </a:lvl4pPr>
            <a:lvl5pPr marL="2057400" indent="-228600" eaLnBrk="0" hangingPunct="0">
              <a:defRPr>
                <a:solidFill>
                  <a:schemeClr val="tx1"/>
                </a:solidFill>
                <a:latin typeface="Elephant" pitchFamily="18" charset="0"/>
              </a:defRPr>
            </a:lvl5pPr>
            <a:lvl6pPr marL="2514600" indent="-228600" eaLnBrk="0" fontAlgn="base" hangingPunct="0">
              <a:spcBef>
                <a:spcPct val="0"/>
              </a:spcBef>
              <a:spcAft>
                <a:spcPct val="0"/>
              </a:spcAft>
              <a:defRPr>
                <a:solidFill>
                  <a:schemeClr val="tx1"/>
                </a:solidFill>
                <a:latin typeface="Elephant" pitchFamily="18" charset="0"/>
              </a:defRPr>
            </a:lvl6pPr>
            <a:lvl7pPr marL="2971800" indent="-228600" eaLnBrk="0" fontAlgn="base" hangingPunct="0">
              <a:spcBef>
                <a:spcPct val="0"/>
              </a:spcBef>
              <a:spcAft>
                <a:spcPct val="0"/>
              </a:spcAft>
              <a:defRPr>
                <a:solidFill>
                  <a:schemeClr val="tx1"/>
                </a:solidFill>
                <a:latin typeface="Elephant" pitchFamily="18" charset="0"/>
              </a:defRPr>
            </a:lvl7pPr>
            <a:lvl8pPr marL="3429000" indent="-228600" eaLnBrk="0" fontAlgn="base" hangingPunct="0">
              <a:spcBef>
                <a:spcPct val="0"/>
              </a:spcBef>
              <a:spcAft>
                <a:spcPct val="0"/>
              </a:spcAft>
              <a:defRPr>
                <a:solidFill>
                  <a:schemeClr val="tx1"/>
                </a:solidFill>
                <a:latin typeface="Elephant" pitchFamily="18" charset="0"/>
              </a:defRPr>
            </a:lvl8pPr>
            <a:lvl9pPr marL="3886200" indent="-228600" eaLnBrk="0" fontAlgn="base" hangingPunct="0">
              <a:spcBef>
                <a:spcPct val="0"/>
              </a:spcBef>
              <a:spcAft>
                <a:spcPct val="0"/>
              </a:spcAft>
              <a:defRPr>
                <a:solidFill>
                  <a:schemeClr val="tx1"/>
                </a:solidFill>
                <a:latin typeface="Elephant" pitchFamily="18" charset="0"/>
              </a:defRPr>
            </a:lvl9pPr>
          </a:lstStyle>
          <a:p>
            <a:pPr eaLnBrk="1" hangingPunct="1"/>
            <a:endParaRPr lang="en-US" altLang="en-US" sz="2800"/>
          </a:p>
        </p:txBody>
      </p:sp>
      <p:cxnSp>
        <p:nvCxnSpPr>
          <p:cNvPr id="4" name="Straight Arrow Connector 3"/>
          <p:cNvCxnSpPr/>
          <p:nvPr/>
        </p:nvCxnSpPr>
        <p:spPr>
          <a:xfrm>
            <a:off x="1245476" y="3421117"/>
            <a:ext cx="3641835" cy="0"/>
          </a:xfrm>
          <a:prstGeom prst="straightConnector1">
            <a:avLst/>
          </a:prstGeom>
          <a:ln w="76200">
            <a:tailEnd type="arrow"/>
          </a:ln>
        </p:spPr>
        <p:style>
          <a:lnRef idx="3">
            <a:schemeClr val="accent3"/>
          </a:lnRef>
          <a:fillRef idx="0">
            <a:schemeClr val="accent3"/>
          </a:fillRef>
          <a:effectRef idx="2">
            <a:schemeClr val="accent3"/>
          </a:effectRef>
          <a:fontRef idx="minor">
            <a:schemeClr val="tx1"/>
          </a:fontRef>
        </p:style>
      </p:cxnSp>
      <p:cxnSp>
        <p:nvCxnSpPr>
          <p:cNvPr id="8" name="Elbow Connector 7"/>
          <p:cNvCxnSpPr/>
          <p:nvPr/>
        </p:nvCxnSpPr>
        <p:spPr>
          <a:xfrm>
            <a:off x="6448097" y="2680138"/>
            <a:ext cx="4335517" cy="1481958"/>
          </a:xfrm>
          <a:prstGeom prst="bentConnector3">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12800" y="4622770"/>
            <a:ext cx="5775890" cy="1107996"/>
          </a:xfrm>
          <a:prstGeom prst="rect">
            <a:avLst/>
          </a:prstGeom>
          <a:noFill/>
        </p:spPr>
        <p:txBody>
          <a:bodyPr wrap="square" rtlCol="0">
            <a:spAutoFit/>
          </a:bodyPr>
          <a:lstStyle/>
          <a:p>
            <a:r>
              <a:rPr lang="en-US" sz="6600" b="1" dirty="0">
                <a:latin typeface="Angsana New" panose="02020603050405020304" pitchFamily="18" charset="-34"/>
                <a:cs typeface="Angsana New" panose="02020603050405020304" pitchFamily="18" charset="-34"/>
              </a:rPr>
              <a:t>        straight              is</a:t>
            </a:r>
            <a:endParaRPr lang="en-US" sz="4800" b="1" dirty="0">
              <a:latin typeface="Angsana New" panose="02020603050405020304" pitchFamily="18" charset="-34"/>
              <a:cs typeface="Angsana New" panose="02020603050405020304" pitchFamily="18" charset="-34"/>
            </a:endParaRPr>
          </a:p>
        </p:txBody>
      </p:sp>
      <p:sp>
        <p:nvSpPr>
          <p:cNvPr id="7" name="TextBox 6"/>
          <p:cNvSpPr txBox="1"/>
          <p:nvPr/>
        </p:nvSpPr>
        <p:spPr>
          <a:xfrm>
            <a:off x="5725787" y="4622770"/>
            <a:ext cx="4357762" cy="1107996"/>
          </a:xfrm>
          <a:prstGeom prst="rect">
            <a:avLst/>
          </a:prstGeom>
          <a:noFill/>
        </p:spPr>
        <p:txBody>
          <a:bodyPr wrap="square" rtlCol="0">
            <a:spAutoFit/>
          </a:bodyPr>
          <a:lstStyle/>
          <a:p>
            <a:pPr algn="r"/>
            <a:r>
              <a:rPr lang="en-US" sz="6600" b="1" dirty="0">
                <a:latin typeface="Angsana New" panose="02020603050405020304" pitchFamily="18" charset="-34"/>
                <a:cs typeface="Angsana New" panose="02020603050405020304" pitchFamily="18" charset="-34"/>
              </a:rPr>
              <a:t>crooked      </a:t>
            </a:r>
            <a:r>
              <a:rPr lang="en-US" sz="4800" b="1" dirty="0">
                <a:latin typeface="Angsana New" panose="02020603050405020304" pitchFamily="18" charset="-34"/>
                <a:cs typeface="Angsana New" panose="02020603050405020304" pitchFamily="18" charset="-34"/>
              </a:rPr>
              <a:t>                                                           </a:t>
            </a:r>
          </a:p>
        </p:txBody>
      </p:sp>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27</a:t>
            </a:fld>
            <a:endParaRPr lang="en-US"/>
          </a:p>
        </p:txBody>
      </p:sp>
    </p:spTree>
    <p:extLst>
      <p:ext uri="{BB962C8B-B14F-4D97-AF65-F5344CB8AC3E}">
        <p14:creationId xmlns:p14="http://schemas.microsoft.com/office/powerpoint/2010/main" val="148829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algn="l" eaLnBrk="1" hangingPunct="1"/>
            <a:r>
              <a:rPr lang="en-US" altLang="en-US" sz="6000" b="1" dirty="0"/>
              <a:t>The antonym (opposite) of…</a:t>
            </a:r>
          </a:p>
        </p:txBody>
      </p:sp>
      <p:sp>
        <p:nvSpPr>
          <p:cNvPr id="27654" name="Rectangle 6"/>
          <p:cNvSpPr>
            <a:spLocks noChangeArrowheads="1"/>
          </p:cNvSpPr>
          <p:nvPr/>
        </p:nvSpPr>
        <p:spPr bwMode="auto">
          <a:xfrm>
            <a:off x="914400" y="5715001"/>
            <a:ext cx="955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Elephant" pitchFamily="18" charset="0"/>
              </a:defRPr>
            </a:lvl1pPr>
            <a:lvl2pPr marL="742950" indent="-285750" eaLnBrk="0" hangingPunct="0">
              <a:defRPr>
                <a:solidFill>
                  <a:schemeClr val="tx1"/>
                </a:solidFill>
                <a:latin typeface="Elephant" pitchFamily="18" charset="0"/>
              </a:defRPr>
            </a:lvl2pPr>
            <a:lvl3pPr marL="1143000" indent="-228600" eaLnBrk="0" hangingPunct="0">
              <a:defRPr>
                <a:solidFill>
                  <a:schemeClr val="tx1"/>
                </a:solidFill>
                <a:latin typeface="Elephant" pitchFamily="18" charset="0"/>
              </a:defRPr>
            </a:lvl3pPr>
            <a:lvl4pPr marL="1600200" indent="-228600" eaLnBrk="0" hangingPunct="0">
              <a:defRPr>
                <a:solidFill>
                  <a:schemeClr val="tx1"/>
                </a:solidFill>
                <a:latin typeface="Elephant" pitchFamily="18" charset="0"/>
              </a:defRPr>
            </a:lvl4pPr>
            <a:lvl5pPr marL="2057400" indent="-228600" eaLnBrk="0" hangingPunct="0">
              <a:defRPr>
                <a:solidFill>
                  <a:schemeClr val="tx1"/>
                </a:solidFill>
                <a:latin typeface="Elephant" pitchFamily="18" charset="0"/>
              </a:defRPr>
            </a:lvl5pPr>
            <a:lvl6pPr marL="2514600" indent="-228600" eaLnBrk="0" fontAlgn="base" hangingPunct="0">
              <a:spcBef>
                <a:spcPct val="0"/>
              </a:spcBef>
              <a:spcAft>
                <a:spcPct val="0"/>
              </a:spcAft>
              <a:defRPr>
                <a:solidFill>
                  <a:schemeClr val="tx1"/>
                </a:solidFill>
                <a:latin typeface="Elephant" pitchFamily="18" charset="0"/>
              </a:defRPr>
            </a:lvl6pPr>
            <a:lvl7pPr marL="2971800" indent="-228600" eaLnBrk="0" fontAlgn="base" hangingPunct="0">
              <a:spcBef>
                <a:spcPct val="0"/>
              </a:spcBef>
              <a:spcAft>
                <a:spcPct val="0"/>
              </a:spcAft>
              <a:defRPr>
                <a:solidFill>
                  <a:schemeClr val="tx1"/>
                </a:solidFill>
                <a:latin typeface="Elephant" pitchFamily="18" charset="0"/>
              </a:defRPr>
            </a:lvl7pPr>
            <a:lvl8pPr marL="3429000" indent="-228600" eaLnBrk="0" fontAlgn="base" hangingPunct="0">
              <a:spcBef>
                <a:spcPct val="0"/>
              </a:spcBef>
              <a:spcAft>
                <a:spcPct val="0"/>
              </a:spcAft>
              <a:defRPr>
                <a:solidFill>
                  <a:schemeClr val="tx1"/>
                </a:solidFill>
                <a:latin typeface="Elephant" pitchFamily="18" charset="0"/>
              </a:defRPr>
            </a:lvl8pPr>
            <a:lvl9pPr marL="3886200" indent="-228600" eaLnBrk="0" fontAlgn="base" hangingPunct="0">
              <a:spcBef>
                <a:spcPct val="0"/>
              </a:spcBef>
              <a:spcAft>
                <a:spcPct val="0"/>
              </a:spcAft>
              <a:defRPr>
                <a:solidFill>
                  <a:schemeClr val="tx1"/>
                </a:solidFill>
                <a:latin typeface="Elephant" pitchFamily="18" charset="0"/>
              </a:defRPr>
            </a:lvl9pPr>
          </a:lstStyle>
          <a:p>
            <a:pPr eaLnBrk="1" hangingPunct="1"/>
            <a:endParaRPr lang="en-US" altLang="en-US" sz="2800"/>
          </a:p>
        </p:txBody>
      </p:sp>
      <p:pic>
        <p:nvPicPr>
          <p:cNvPr id="9218" name="Picture 2" descr="http://healyourlifeforever.com/wp-content/uploads/2013/07/05-helping-old-lady.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11386" r="7584" b="4294"/>
          <a:stretch/>
        </p:blipFill>
        <p:spPr bwMode="auto">
          <a:xfrm>
            <a:off x="1939159" y="1688736"/>
            <a:ext cx="2396360" cy="327582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12801" y="4792144"/>
            <a:ext cx="5813468" cy="1107996"/>
          </a:xfrm>
          <a:prstGeom prst="rect">
            <a:avLst/>
          </a:prstGeom>
          <a:noFill/>
        </p:spPr>
        <p:txBody>
          <a:bodyPr wrap="square" rtlCol="0">
            <a:spAutoFit/>
          </a:bodyPr>
          <a:lstStyle/>
          <a:p>
            <a:r>
              <a:rPr lang="en-US" sz="6600" b="1" dirty="0">
                <a:latin typeface="Angsana New" panose="02020603050405020304" pitchFamily="18" charset="-34"/>
                <a:cs typeface="Angsana New" panose="02020603050405020304" pitchFamily="18" charset="-34"/>
              </a:rPr>
              <a:t>        courteous            is</a:t>
            </a:r>
            <a:endParaRPr lang="en-US" sz="4800" b="1" dirty="0">
              <a:latin typeface="Angsana New" panose="02020603050405020304" pitchFamily="18" charset="-34"/>
              <a:cs typeface="Angsana New" panose="02020603050405020304" pitchFamily="18" charset="-34"/>
            </a:endParaRPr>
          </a:p>
        </p:txBody>
      </p:sp>
      <p:pic>
        <p:nvPicPr>
          <p:cNvPr id="9222" name="Picture 6" descr="http://images.sodahead.com/polls/002107141/3119231817_child_misbehaving_03_xlarge.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444" y="1630807"/>
            <a:ext cx="2800350" cy="3333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753611" y="4792144"/>
            <a:ext cx="2322881" cy="1107996"/>
          </a:xfrm>
          <a:prstGeom prst="rect">
            <a:avLst/>
          </a:prstGeom>
          <a:noFill/>
        </p:spPr>
        <p:txBody>
          <a:bodyPr wrap="square" rtlCol="0">
            <a:spAutoFit/>
          </a:bodyPr>
          <a:lstStyle/>
          <a:p>
            <a:pPr algn="r"/>
            <a:r>
              <a:rPr lang="en-US" sz="6600" b="1" dirty="0">
                <a:latin typeface="Angsana New" panose="02020603050405020304" pitchFamily="18" charset="-34"/>
                <a:cs typeface="Angsana New" panose="02020603050405020304" pitchFamily="18" charset="-34"/>
              </a:rPr>
              <a:t>rude      </a:t>
            </a:r>
            <a:r>
              <a:rPr lang="en-US" sz="4800" b="1" dirty="0">
                <a:latin typeface="Angsana New" panose="02020603050405020304" pitchFamily="18" charset="-34"/>
                <a:cs typeface="Angsana New" panose="02020603050405020304" pitchFamily="18" charset="-34"/>
              </a:rPr>
              <a:t>                                                           </a:t>
            </a:r>
          </a:p>
        </p:txBody>
      </p:sp>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28</a:t>
            </a:fld>
            <a:endParaRPr lang="en-US"/>
          </a:p>
        </p:txBody>
      </p:sp>
    </p:spTree>
    <p:extLst>
      <p:ext uri="{BB962C8B-B14F-4D97-AF65-F5344CB8AC3E}">
        <p14:creationId xmlns:p14="http://schemas.microsoft.com/office/powerpoint/2010/main" val="233217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67558" y="2885090"/>
            <a:ext cx="3767959" cy="1056288"/>
          </a:xfrm>
        </p:spPr>
        <p:txBody>
          <a:bodyPr>
            <a:normAutofit/>
          </a:bodyPr>
          <a:lstStyle/>
          <a:p>
            <a:pPr algn="ctr" eaLnBrk="1" hangingPunct="1"/>
            <a:r>
              <a:rPr lang="en-US" altLang="en-US" sz="6000" b="1" dirty="0">
                <a:solidFill>
                  <a:schemeClr val="bg2"/>
                </a:solidFill>
              </a:rPr>
              <a:t>Synonym</a:t>
            </a:r>
          </a:p>
        </p:txBody>
      </p:sp>
      <p:sp>
        <p:nvSpPr>
          <p:cNvPr id="2" name="Text Placeholder 1"/>
          <p:cNvSpPr>
            <a:spLocks noGrp="1"/>
          </p:cNvSpPr>
          <p:nvPr>
            <p:ph type="body" sz="half" idx="2"/>
          </p:nvPr>
        </p:nvSpPr>
        <p:spPr>
          <a:xfrm>
            <a:off x="5029200" y="2428150"/>
            <a:ext cx="6921062" cy="2191148"/>
          </a:xfrm>
        </p:spPr>
        <p:txBody>
          <a:bodyPr>
            <a:noAutofit/>
          </a:bodyPr>
          <a:lstStyle/>
          <a:p>
            <a:r>
              <a:rPr lang="en-US" altLang="en-US" sz="4800" b="1" dirty="0">
                <a:solidFill>
                  <a:schemeClr val="bg1">
                    <a:lumMod val="50000"/>
                  </a:schemeClr>
                </a:solidFill>
                <a:latin typeface="Tw Cen MT" panose="020B0602020104020603" pitchFamily="34" charset="0"/>
              </a:rPr>
              <a:t>An synonym is a word that is </a:t>
            </a:r>
            <a:r>
              <a:rPr lang="en-US" altLang="en-US" sz="4800" b="1" dirty="0">
                <a:solidFill>
                  <a:srgbClr val="FFC000"/>
                </a:solidFill>
                <a:latin typeface="Tw Cen MT" panose="020B0602020104020603" pitchFamily="34" charset="0"/>
              </a:rPr>
              <a:t>similar</a:t>
            </a:r>
            <a:r>
              <a:rPr lang="en-US" altLang="en-US" sz="4800" b="1" dirty="0">
                <a:solidFill>
                  <a:schemeClr val="accent2">
                    <a:lumMod val="60000"/>
                    <a:lumOff val="40000"/>
                  </a:schemeClr>
                </a:solidFill>
                <a:latin typeface="Tw Cen MT" panose="020B0602020104020603" pitchFamily="34" charset="0"/>
              </a:rPr>
              <a:t> </a:t>
            </a:r>
            <a:r>
              <a:rPr lang="en-US" altLang="en-US" sz="4800" b="1" dirty="0">
                <a:solidFill>
                  <a:schemeClr val="bg1">
                    <a:lumMod val="50000"/>
                  </a:schemeClr>
                </a:solidFill>
                <a:latin typeface="Tw Cen MT" panose="020B0602020104020603" pitchFamily="34" charset="0"/>
              </a:rPr>
              <a:t>in meaning to another.</a:t>
            </a:r>
            <a:endParaRPr lang="en-US" sz="4800" dirty="0">
              <a:solidFill>
                <a:schemeClr val="bg1">
                  <a:lumMod val="50000"/>
                </a:schemeClr>
              </a:solidFill>
              <a:latin typeface="Tw Cen MT" panose="020B0602020104020603" pitchFamily="34" charset="0"/>
            </a:endParaRPr>
          </a:p>
        </p:txBody>
      </p:sp>
      <p:sp>
        <p:nvSpPr>
          <p:cNvPr id="3" name="Slide Number Placeholder 2"/>
          <p:cNvSpPr>
            <a:spLocks noGrp="1"/>
          </p:cNvSpPr>
          <p:nvPr>
            <p:ph type="sldNum" sz="quarter" idx="12"/>
          </p:nvPr>
        </p:nvSpPr>
        <p:spPr/>
        <p:txBody>
          <a:bodyPr/>
          <a:lstStyle/>
          <a:p>
            <a:fld id="{CA8D9AD5-F248-4919-864A-CFD76CC027D6}" type="slidenum">
              <a:rPr lang="en-US" smtClean="0">
                <a:solidFill>
                  <a:srgbClr val="263050"/>
                </a:solidFill>
              </a:rPr>
              <a:pPr/>
              <a:t>29</a:t>
            </a:fld>
            <a:endParaRPr lang="en-US">
              <a:solidFill>
                <a:srgbClr val="263050"/>
              </a:solidFill>
            </a:endParaRPr>
          </a:p>
        </p:txBody>
      </p:sp>
    </p:spTree>
    <p:extLst>
      <p:ext uri="{BB962C8B-B14F-4D97-AF65-F5344CB8AC3E}">
        <p14:creationId xmlns:p14="http://schemas.microsoft.com/office/powerpoint/2010/main" val="190166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16" y="942584"/>
            <a:ext cx="9144000" cy="973899"/>
          </a:xfrm>
        </p:spPr>
        <p:txBody>
          <a:bodyPr>
            <a:normAutofit/>
          </a:bodyPr>
          <a:lstStyle/>
          <a:p>
            <a:pPr algn="l"/>
            <a:r>
              <a:rPr lang="en-US" sz="6000" b="1" dirty="0"/>
              <a:t>Language is:</a:t>
            </a:r>
          </a:p>
        </p:txBody>
      </p:sp>
      <p:sp>
        <p:nvSpPr>
          <p:cNvPr id="3" name="Text Placeholder 2"/>
          <p:cNvSpPr>
            <a:spLocks noGrp="1"/>
          </p:cNvSpPr>
          <p:nvPr>
            <p:ph type="body" idx="1"/>
          </p:nvPr>
        </p:nvSpPr>
        <p:spPr>
          <a:xfrm>
            <a:off x="626301" y="2129425"/>
            <a:ext cx="11135639" cy="3582443"/>
          </a:xfrm>
        </p:spPr>
        <p:txBody>
          <a:bodyPr>
            <a:normAutofit/>
          </a:bodyPr>
          <a:lstStyle/>
          <a:p>
            <a:pPr marL="571500" indent="-571500" algn="l">
              <a:buFont typeface="Arial" panose="020B0604020202020204" pitchFamily="34" charset="0"/>
              <a:buChar char="•"/>
            </a:pPr>
            <a:r>
              <a:rPr lang="en-US" sz="4600" dirty="0">
                <a:latin typeface="Angsana New" panose="02020603050405020304" pitchFamily="18" charset="-34"/>
                <a:cs typeface="Angsana New" panose="02020603050405020304" pitchFamily="18" charset="-34"/>
              </a:rPr>
              <a:t>the essential means of social communication </a:t>
            </a:r>
          </a:p>
          <a:p>
            <a:pPr marL="571500" indent="-571500" algn="l">
              <a:buFont typeface="Arial" panose="020B0604020202020204" pitchFamily="34" charset="0"/>
              <a:buChar char="•"/>
            </a:pPr>
            <a:r>
              <a:rPr lang="en-US" sz="4600" dirty="0">
                <a:latin typeface="Angsana New" panose="02020603050405020304" pitchFamily="18" charset="-34"/>
                <a:cs typeface="Angsana New" panose="02020603050405020304" pitchFamily="18" charset="-34"/>
              </a:rPr>
              <a:t>the medium by which higher intellectual processes are revealed</a:t>
            </a:r>
          </a:p>
          <a:p>
            <a:pPr marL="571500" indent="-571500" algn="l">
              <a:buFont typeface="Arial" panose="020B0604020202020204" pitchFamily="34" charset="0"/>
              <a:buChar char="•"/>
            </a:pPr>
            <a:r>
              <a:rPr lang="en-US" sz="4600" dirty="0">
                <a:latin typeface="Angsana New" panose="02020603050405020304" pitchFamily="18" charset="-34"/>
                <a:cs typeface="Angsana New" panose="02020603050405020304" pitchFamily="18" charset="-34"/>
              </a:rPr>
              <a:t>how we express inner thoughts, emotions and establish rules</a:t>
            </a:r>
          </a:p>
          <a:p>
            <a:pPr marL="571500" indent="-571500" algn="l">
              <a:buFont typeface="Arial" panose="020B0604020202020204" pitchFamily="34" charset="0"/>
              <a:buChar char="•"/>
            </a:pPr>
            <a:r>
              <a:rPr lang="en-US" sz="4600" dirty="0">
                <a:latin typeface="Angsana New" panose="02020603050405020304" pitchFamily="18" charset="-34"/>
                <a:cs typeface="Angsana New" panose="02020603050405020304" pitchFamily="18" charset="-34"/>
              </a:rPr>
              <a:t>how we make sense of complex and abstract thought</a:t>
            </a:r>
          </a:p>
          <a:p>
            <a:pPr marL="571500" indent="-571500" algn="l">
              <a:buFont typeface="Arial" panose="020B0604020202020204" pitchFamily="34" charset="0"/>
              <a:buChar char="•"/>
            </a:pPr>
            <a:r>
              <a:rPr lang="en-US" sz="4600" dirty="0">
                <a:latin typeface="Angsana New" panose="02020603050405020304" pitchFamily="18" charset="-34"/>
                <a:cs typeface="Angsana New" panose="02020603050405020304" pitchFamily="18" charset="-34"/>
              </a:rPr>
              <a:t>how we maintain our culture</a:t>
            </a:r>
          </a:p>
          <a:p>
            <a:pPr algn="l"/>
            <a:endParaRPr lang="en-US" sz="4400" dirty="0">
              <a:latin typeface="Angsana New" panose="02020603050405020304" pitchFamily="18" charset="-34"/>
              <a:cs typeface="Angsana New" panose="02020603050405020304" pitchFamily="18" charset="-34"/>
            </a:endParaRPr>
          </a:p>
        </p:txBody>
      </p:sp>
      <p:sp>
        <p:nvSpPr>
          <p:cNvPr id="4" name="Slide Number Placeholder 3"/>
          <p:cNvSpPr>
            <a:spLocks noGrp="1"/>
          </p:cNvSpPr>
          <p:nvPr>
            <p:ph type="sldNum" sz="quarter" idx="12"/>
          </p:nvPr>
        </p:nvSpPr>
        <p:spPr/>
        <p:txBody>
          <a:bodyPr/>
          <a:lstStyle/>
          <a:p>
            <a:fld id="{CA8D9AD5-F248-4919-864A-CFD76CC027D6}" type="slidenum">
              <a:rPr lang="en-US" smtClean="0">
                <a:solidFill>
                  <a:srgbClr val="F2F2F2"/>
                </a:solidFill>
              </a:rPr>
              <a:pPr/>
              <a:t>3</a:t>
            </a:fld>
            <a:endParaRPr lang="en-US">
              <a:solidFill>
                <a:srgbClr val="F2F2F2"/>
              </a:solidFill>
            </a:endParaRPr>
          </a:p>
        </p:txBody>
      </p:sp>
    </p:spTree>
    <p:extLst>
      <p:ext uri="{BB962C8B-B14F-4D97-AF65-F5344CB8AC3E}">
        <p14:creationId xmlns:p14="http://schemas.microsoft.com/office/powerpoint/2010/main" val="239633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algn="l" eaLnBrk="1" hangingPunct="1"/>
            <a:r>
              <a:rPr lang="en-US" altLang="en-US" sz="6000" b="1" dirty="0"/>
              <a:t>The synonym (same) of…</a:t>
            </a:r>
          </a:p>
        </p:txBody>
      </p:sp>
      <p:sp>
        <p:nvSpPr>
          <p:cNvPr id="28678" name="Rectangle 6"/>
          <p:cNvSpPr>
            <a:spLocks noChangeArrowheads="1"/>
          </p:cNvSpPr>
          <p:nvPr/>
        </p:nvSpPr>
        <p:spPr bwMode="auto">
          <a:xfrm>
            <a:off x="812800" y="5715001"/>
            <a:ext cx="955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Elephant" pitchFamily="18" charset="0"/>
              </a:defRPr>
            </a:lvl1pPr>
            <a:lvl2pPr marL="742950" indent="-285750" eaLnBrk="0" hangingPunct="0">
              <a:defRPr>
                <a:solidFill>
                  <a:schemeClr val="tx1"/>
                </a:solidFill>
                <a:latin typeface="Elephant" pitchFamily="18" charset="0"/>
              </a:defRPr>
            </a:lvl2pPr>
            <a:lvl3pPr marL="1143000" indent="-228600" eaLnBrk="0" hangingPunct="0">
              <a:defRPr>
                <a:solidFill>
                  <a:schemeClr val="tx1"/>
                </a:solidFill>
                <a:latin typeface="Elephant" pitchFamily="18" charset="0"/>
              </a:defRPr>
            </a:lvl3pPr>
            <a:lvl4pPr marL="1600200" indent="-228600" eaLnBrk="0" hangingPunct="0">
              <a:defRPr>
                <a:solidFill>
                  <a:schemeClr val="tx1"/>
                </a:solidFill>
                <a:latin typeface="Elephant" pitchFamily="18" charset="0"/>
              </a:defRPr>
            </a:lvl4pPr>
            <a:lvl5pPr marL="2057400" indent="-228600" eaLnBrk="0" hangingPunct="0">
              <a:defRPr>
                <a:solidFill>
                  <a:schemeClr val="tx1"/>
                </a:solidFill>
                <a:latin typeface="Elephant" pitchFamily="18" charset="0"/>
              </a:defRPr>
            </a:lvl5pPr>
            <a:lvl6pPr marL="2514600" indent="-228600" eaLnBrk="0" fontAlgn="base" hangingPunct="0">
              <a:spcBef>
                <a:spcPct val="0"/>
              </a:spcBef>
              <a:spcAft>
                <a:spcPct val="0"/>
              </a:spcAft>
              <a:defRPr>
                <a:solidFill>
                  <a:schemeClr val="tx1"/>
                </a:solidFill>
                <a:latin typeface="Elephant" pitchFamily="18" charset="0"/>
              </a:defRPr>
            </a:lvl6pPr>
            <a:lvl7pPr marL="2971800" indent="-228600" eaLnBrk="0" fontAlgn="base" hangingPunct="0">
              <a:spcBef>
                <a:spcPct val="0"/>
              </a:spcBef>
              <a:spcAft>
                <a:spcPct val="0"/>
              </a:spcAft>
              <a:defRPr>
                <a:solidFill>
                  <a:schemeClr val="tx1"/>
                </a:solidFill>
                <a:latin typeface="Elephant" pitchFamily="18" charset="0"/>
              </a:defRPr>
            </a:lvl7pPr>
            <a:lvl8pPr marL="3429000" indent="-228600" eaLnBrk="0" fontAlgn="base" hangingPunct="0">
              <a:spcBef>
                <a:spcPct val="0"/>
              </a:spcBef>
              <a:spcAft>
                <a:spcPct val="0"/>
              </a:spcAft>
              <a:defRPr>
                <a:solidFill>
                  <a:schemeClr val="tx1"/>
                </a:solidFill>
                <a:latin typeface="Elephant" pitchFamily="18" charset="0"/>
              </a:defRPr>
            </a:lvl8pPr>
            <a:lvl9pPr marL="3886200" indent="-228600" eaLnBrk="0" fontAlgn="base" hangingPunct="0">
              <a:spcBef>
                <a:spcPct val="0"/>
              </a:spcBef>
              <a:spcAft>
                <a:spcPct val="0"/>
              </a:spcAft>
              <a:defRPr>
                <a:solidFill>
                  <a:schemeClr val="tx1"/>
                </a:solidFill>
                <a:latin typeface="Elephant" pitchFamily="18" charset="0"/>
              </a:defRPr>
            </a:lvl9pPr>
          </a:lstStyle>
          <a:p>
            <a:pPr eaLnBrk="1" hangingPunct="1"/>
            <a:endParaRPr lang="en-US" altLang="en-US" sz="2800"/>
          </a:p>
        </p:txBody>
      </p:sp>
      <p:sp>
        <p:nvSpPr>
          <p:cNvPr id="12" name="TextBox 11"/>
          <p:cNvSpPr txBox="1"/>
          <p:nvPr/>
        </p:nvSpPr>
        <p:spPr>
          <a:xfrm>
            <a:off x="812800" y="5161003"/>
            <a:ext cx="6189249" cy="1107996"/>
          </a:xfrm>
          <a:prstGeom prst="rect">
            <a:avLst/>
          </a:prstGeom>
          <a:noFill/>
        </p:spPr>
        <p:txBody>
          <a:bodyPr wrap="square" rtlCol="0">
            <a:spAutoFit/>
          </a:bodyPr>
          <a:lstStyle/>
          <a:p>
            <a:r>
              <a:rPr lang="en-US" sz="6600" b="1" dirty="0">
                <a:latin typeface="Angsana New" panose="02020603050405020304" pitchFamily="18" charset="-34"/>
                <a:cs typeface="Angsana New" panose="02020603050405020304" pitchFamily="18" charset="-34"/>
              </a:rPr>
              <a:t>           rich                 is</a:t>
            </a:r>
            <a:endParaRPr lang="en-US" sz="4800" b="1" dirty="0">
              <a:latin typeface="Angsana New" panose="02020603050405020304" pitchFamily="18" charset="-34"/>
              <a:cs typeface="Angsana New" panose="02020603050405020304" pitchFamily="18" charset="-34"/>
            </a:endParaRPr>
          </a:p>
        </p:txBody>
      </p:sp>
      <p:pic>
        <p:nvPicPr>
          <p:cNvPr id="11266" name="Picture 2" descr="https://s-media-cache-ak0.pinimg.com/736x/5f/14/06/5f140609d414256dedb60e49188764b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3200" y="1805088"/>
            <a:ext cx="5070910" cy="33559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625644" y="5148755"/>
            <a:ext cx="3736932" cy="1107996"/>
          </a:xfrm>
          <a:prstGeom prst="rect">
            <a:avLst/>
          </a:prstGeom>
          <a:noFill/>
        </p:spPr>
        <p:txBody>
          <a:bodyPr wrap="square" rtlCol="0">
            <a:spAutoFit/>
          </a:bodyPr>
          <a:lstStyle/>
          <a:p>
            <a:pPr algn="r"/>
            <a:r>
              <a:rPr lang="en-US" sz="6600" b="1" dirty="0">
                <a:latin typeface="Angsana New" panose="02020603050405020304" pitchFamily="18" charset="-34"/>
                <a:cs typeface="Angsana New" panose="02020603050405020304" pitchFamily="18" charset="-34"/>
              </a:rPr>
              <a:t>affluent      </a:t>
            </a:r>
            <a:r>
              <a:rPr lang="en-US" sz="4800" b="1" dirty="0">
                <a:latin typeface="Angsana New" panose="02020603050405020304" pitchFamily="18" charset="-34"/>
                <a:cs typeface="Angsana New" panose="02020603050405020304" pitchFamily="18" charset="-34"/>
              </a:rPr>
              <a:t>                                                           </a:t>
            </a:r>
          </a:p>
        </p:txBody>
      </p:sp>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30</a:t>
            </a:fld>
            <a:endParaRPr lang="en-US"/>
          </a:p>
        </p:txBody>
      </p:sp>
    </p:spTree>
    <p:extLst>
      <p:ext uri="{BB962C8B-B14F-4D97-AF65-F5344CB8AC3E}">
        <p14:creationId xmlns:p14="http://schemas.microsoft.com/office/powerpoint/2010/main" val="243005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algn="l" eaLnBrk="1" hangingPunct="1"/>
            <a:r>
              <a:rPr lang="en-US" altLang="en-US" sz="6000" b="1" dirty="0"/>
              <a:t>The synonym (same) of…</a:t>
            </a:r>
          </a:p>
        </p:txBody>
      </p:sp>
      <p:sp>
        <p:nvSpPr>
          <p:cNvPr id="28678" name="Rectangle 6"/>
          <p:cNvSpPr>
            <a:spLocks noChangeArrowheads="1"/>
          </p:cNvSpPr>
          <p:nvPr/>
        </p:nvSpPr>
        <p:spPr bwMode="auto">
          <a:xfrm>
            <a:off x="812800" y="5715001"/>
            <a:ext cx="955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Elephant" pitchFamily="18" charset="0"/>
              </a:defRPr>
            </a:lvl1pPr>
            <a:lvl2pPr marL="742950" indent="-285750" eaLnBrk="0" hangingPunct="0">
              <a:defRPr>
                <a:solidFill>
                  <a:schemeClr val="tx1"/>
                </a:solidFill>
                <a:latin typeface="Elephant" pitchFamily="18" charset="0"/>
              </a:defRPr>
            </a:lvl2pPr>
            <a:lvl3pPr marL="1143000" indent="-228600" eaLnBrk="0" hangingPunct="0">
              <a:defRPr>
                <a:solidFill>
                  <a:schemeClr val="tx1"/>
                </a:solidFill>
                <a:latin typeface="Elephant" pitchFamily="18" charset="0"/>
              </a:defRPr>
            </a:lvl3pPr>
            <a:lvl4pPr marL="1600200" indent="-228600" eaLnBrk="0" hangingPunct="0">
              <a:defRPr>
                <a:solidFill>
                  <a:schemeClr val="tx1"/>
                </a:solidFill>
                <a:latin typeface="Elephant" pitchFamily="18" charset="0"/>
              </a:defRPr>
            </a:lvl4pPr>
            <a:lvl5pPr marL="2057400" indent="-228600" eaLnBrk="0" hangingPunct="0">
              <a:defRPr>
                <a:solidFill>
                  <a:schemeClr val="tx1"/>
                </a:solidFill>
                <a:latin typeface="Elephant" pitchFamily="18" charset="0"/>
              </a:defRPr>
            </a:lvl5pPr>
            <a:lvl6pPr marL="2514600" indent="-228600" eaLnBrk="0" fontAlgn="base" hangingPunct="0">
              <a:spcBef>
                <a:spcPct val="0"/>
              </a:spcBef>
              <a:spcAft>
                <a:spcPct val="0"/>
              </a:spcAft>
              <a:defRPr>
                <a:solidFill>
                  <a:schemeClr val="tx1"/>
                </a:solidFill>
                <a:latin typeface="Elephant" pitchFamily="18" charset="0"/>
              </a:defRPr>
            </a:lvl6pPr>
            <a:lvl7pPr marL="2971800" indent="-228600" eaLnBrk="0" fontAlgn="base" hangingPunct="0">
              <a:spcBef>
                <a:spcPct val="0"/>
              </a:spcBef>
              <a:spcAft>
                <a:spcPct val="0"/>
              </a:spcAft>
              <a:defRPr>
                <a:solidFill>
                  <a:schemeClr val="tx1"/>
                </a:solidFill>
                <a:latin typeface="Elephant" pitchFamily="18" charset="0"/>
              </a:defRPr>
            </a:lvl7pPr>
            <a:lvl8pPr marL="3429000" indent="-228600" eaLnBrk="0" fontAlgn="base" hangingPunct="0">
              <a:spcBef>
                <a:spcPct val="0"/>
              </a:spcBef>
              <a:spcAft>
                <a:spcPct val="0"/>
              </a:spcAft>
              <a:defRPr>
                <a:solidFill>
                  <a:schemeClr val="tx1"/>
                </a:solidFill>
                <a:latin typeface="Elephant" pitchFamily="18" charset="0"/>
              </a:defRPr>
            </a:lvl8pPr>
            <a:lvl9pPr marL="3886200" indent="-228600" eaLnBrk="0" fontAlgn="base" hangingPunct="0">
              <a:spcBef>
                <a:spcPct val="0"/>
              </a:spcBef>
              <a:spcAft>
                <a:spcPct val="0"/>
              </a:spcAft>
              <a:defRPr>
                <a:solidFill>
                  <a:schemeClr val="tx1"/>
                </a:solidFill>
                <a:latin typeface="Elephant" pitchFamily="18" charset="0"/>
              </a:defRPr>
            </a:lvl9pPr>
          </a:lstStyle>
          <a:p>
            <a:pPr eaLnBrk="1" hangingPunct="1"/>
            <a:endParaRPr lang="en-US" altLang="en-US" sz="2800"/>
          </a:p>
        </p:txBody>
      </p:sp>
      <p:sp>
        <p:nvSpPr>
          <p:cNvPr id="4" name="TextBox 3"/>
          <p:cNvSpPr txBox="1"/>
          <p:nvPr/>
        </p:nvSpPr>
        <p:spPr>
          <a:xfrm>
            <a:off x="812799" y="5084193"/>
            <a:ext cx="5938729" cy="1107996"/>
          </a:xfrm>
          <a:prstGeom prst="rect">
            <a:avLst/>
          </a:prstGeom>
          <a:noFill/>
        </p:spPr>
        <p:txBody>
          <a:bodyPr wrap="square" rtlCol="0">
            <a:spAutoFit/>
          </a:bodyPr>
          <a:lstStyle/>
          <a:p>
            <a:r>
              <a:rPr lang="en-US" sz="6600" b="1" dirty="0">
                <a:latin typeface="Angsana New" panose="02020603050405020304" pitchFamily="18" charset="-34"/>
                <a:cs typeface="Angsana New" panose="02020603050405020304" pitchFamily="18" charset="-34"/>
              </a:rPr>
              <a:t>            cost                is</a:t>
            </a:r>
            <a:endParaRPr lang="en-US" sz="4800" b="1" dirty="0">
              <a:latin typeface="Angsana New" panose="02020603050405020304" pitchFamily="18" charset="-34"/>
              <a:cs typeface="Angsana New" panose="02020603050405020304" pitchFamily="18" charset="-34"/>
            </a:endParaRPr>
          </a:p>
        </p:txBody>
      </p:sp>
      <p:pic>
        <p:nvPicPr>
          <p:cNvPr id="10242" name="Picture 2" descr="http://icons.iconarchive.com/icons/designcontest/ecommerce-business/256/price-tag-icon.png"/>
          <p:cNvPicPr>
            <a:picLocks noChangeAspect="1" noChangeArrowheads="1"/>
          </p:cNvPicPr>
          <p:nvPr/>
        </p:nvPicPr>
        <p:blipFill rotWithShape="1">
          <a:blip r:embed="rId3">
            <a:extLst>
              <a:ext uri="{28A0092B-C50C-407E-A947-70E740481C1C}">
                <a14:useLocalDpi xmlns:a14="http://schemas.microsoft.com/office/drawing/2010/main" val="0"/>
              </a:ext>
            </a:extLst>
          </a:blip>
          <a:srcRect l="7988" r="5524" b="1832"/>
          <a:stretch/>
        </p:blipFill>
        <p:spPr bwMode="auto">
          <a:xfrm rot="1771727">
            <a:off x="4026076" y="871054"/>
            <a:ext cx="4068863" cy="46183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97468" y="5084193"/>
            <a:ext cx="4656992" cy="1107996"/>
          </a:xfrm>
          <a:prstGeom prst="rect">
            <a:avLst/>
          </a:prstGeom>
          <a:noFill/>
        </p:spPr>
        <p:txBody>
          <a:bodyPr wrap="square" rtlCol="0">
            <a:spAutoFit/>
          </a:bodyPr>
          <a:lstStyle/>
          <a:p>
            <a:pPr algn="r"/>
            <a:r>
              <a:rPr lang="en-US" sz="6600" b="1" dirty="0">
                <a:latin typeface="Angsana New" panose="02020603050405020304" pitchFamily="18" charset="-34"/>
                <a:cs typeface="Angsana New" panose="02020603050405020304" pitchFamily="18" charset="-34"/>
              </a:rPr>
              <a:t>price      </a:t>
            </a:r>
            <a:r>
              <a:rPr lang="en-US" sz="4800" b="1" dirty="0">
                <a:latin typeface="Angsana New" panose="02020603050405020304" pitchFamily="18" charset="-34"/>
                <a:cs typeface="Angsana New" panose="02020603050405020304" pitchFamily="18" charset="-34"/>
              </a:rPr>
              <a:t>                                                           </a:t>
            </a:r>
          </a:p>
        </p:txBody>
      </p:sp>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31</a:t>
            </a:fld>
            <a:endParaRPr lang="en-US"/>
          </a:p>
        </p:txBody>
      </p:sp>
    </p:spTree>
    <p:extLst>
      <p:ext uri="{BB962C8B-B14F-4D97-AF65-F5344CB8AC3E}">
        <p14:creationId xmlns:p14="http://schemas.microsoft.com/office/powerpoint/2010/main" val="375513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68015" y="2916621"/>
            <a:ext cx="4414344" cy="1103586"/>
          </a:xfrm>
        </p:spPr>
        <p:txBody>
          <a:bodyPr>
            <a:normAutofit/>
          </a:bodyPr>
          <a:lstStyle/>
          <a:p>
            <a:pPr algn="ctr" eaLnBrk="1" hangingPunct="1"/>
            <a:r>
              <a:rPr lang="en-US" altLang="en-US" sz="6000" b="1" dirty="0">
                <a:solidFill>
                  <a:schemeClr val="bg2"/>
                </a:solidFill>
              </a:rPr>
              <a:t>Homographs</a:t>
            </a:r>
          </a:p>
        </p:txBody>
      </p:sp>
      <p:sp>
        <p:nvSpPr>
          <p:cNvPr id="2" name="Text Placeholder 1"/>
          <p:cNvSpPr>
            <a:spLocks noGrp="1"/>
          </p:cNvSpPr>
          <p:nvPr>
            <p:ph type="body" sz="half" idx="2"/>
          </p:nvPr>
        </p:nvSpPr>
        <p:spPr>
          <a:xfrm>
            <a:off x="5029200" y="2585806"/>
            <a:ext cx="7162799" cy="2333036"/>
          </a:xfrm>
        </p:spPr>
        <p:txBody>
          <a:bodyPr>
            <a:noAutofit/>
          </a:bodyPr>
          <a:lstStyle/>
          <a:p>
            <a:r>
              <a:rPr lang="en-US" sz="4800" b="1" dirty="0">
                <a:solidFill>
                  <a:schemeClr val="bg1">
                    <a:lumMod val="50000"/>
                  </a:schemeClr>
                </a:solidFill>
                <a:latin typeface="Tw Cen MT" panose="020B0602020104020603" pitchFamily="34" charset="0"/>
              </a:rPr>
              <a:t>are words which are spelled the same, and have </a:t>
            </a:r>
            <a:r>
              <a:rPr lang="en-US" sz="4800" b="1" dirty="0">
                <a:solidFill>
                  <a:srgbClr val="FFC000"/>
                </a:solidFill>
                <a:latin typeface="Tw Cen MT" panose="020B0602020104020603" pitchFamily="34" charset="0"/>
              </a:rPr>
              <a:t>more than one meaning.</a:t>
            </a:r>
          </a:p>
        </p:txBody>
      </p:sp>
      <p:sp>
        <p:nvSpPr>
          <p:cNvPr id="3" name="Slide Number Placeholder 2"/>
          <p:cNvSpPr>
            <a:spLocks noGrp="1"/>
          </p:cNvSpPr>
          <p:nvPr>
            <p:ph type="sldNum" sz="quarter" idx="12"/>
          </p:nvPr>
        </p:nvSpPr>
        <p:spPr/>
        <p:txBody>
          <a:bodyPr/>
          <a:lstStyle/>
          <a:p>
            <a:fld id="{CA8D9AD5-F248-4919-864A-CFD76CC027D6}" type="slidenum">
              <a:rPr lang="en-US" smtClean="0">
                <a:solidFill>
                  <a:srgbClr val="263050"/>
                </a:solidFill>
              </a:rPr>
              <a:pPr/>
              <a:t>32</a:t>
            </a:fld>
            <a:endParaRPr lang="en-US">
              <a:solidFill>
                <a:srgbClr val="263050"/>
              </a:solidFill>
            </a:endParaRPr>
          </a:p>
        </p:txBody>
      </p:sp>
    </p:spTree>
    <p:extLst>
      <p:ext uri="{BB962C8B-B14F-4D97-AF65-F5344CB8AC3E}">
        <p14:creationId xmlns:p14="http://schemas.microsoft.com/office/powerpoint/2010/main" val="257789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09600" y="772510"/>
            <a:ext cx="10972800" cy="1732949"/>
          </a:xfrm>
        </p:spPr>
        <p:txBody>
          <a:bodyPr>
            <a:noAutofit/>
          </a:bodyPr>
          <a:lstStyle/>
          <a:p>
            <a:pPr algn="l" eaLnBrk="1" hangingPunct="1"/>
            <a:r>
              <a:rPr lang="en-US" altLang="en-US" sz="15000" b="1" dirty="0"/>
              <a:t>light</a:t>
            </a:r>
          </a:p>
        </p:txBody>
      </p:sp>
      <p:sp>
        <p:nvSpPr>
          <p:cNvPr id="28678" name="Rectangle 6"/>
          <p:cNvSpPr>
            <a:spLocks noChangeArrowheads="1"/>
          </p:cNvSpPr>
          <p:nvPr/>
        </p:nvSpPr>
        <p:spPr bwMode="auto">
          <a:xfrm>
            <a:off x="607848" y="5738651"/>
            <a:ext cx="955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Elephant" pitchFamily="18" charset="0"/>
              </a:defRPr>
            </a:lvl1pPr>
            <a:lvl2pPr marL="742950" indent="-285750" eaLnBrk="0" hangingPunct="0">
              <a:defRPr>
                <a:solidFill>
                  <a:schemeClr val="tx1"/>
                </a:solidFill>
                <a:latin typeface="Elephant" pitchFamily="18" charset="0"/>
              </a:defRPr>
            </a:lvl2pPr>
            <a:lvl3pPr marL="1143000" indent="-228600" eaLnBrk="0" hangingPunct="0">
              <a:defRPr>
                <a:solidFill>
                  <a:schemeClr val="tx1"/>
                </a:solidFill>
                <a:latin typeface="Elephant" pitchFamily="18" charset="0"/>
              </a:defRPr>
            </a:lvl3pPr>
            <a:lvl4pPr marL="1600200" indent="-228600" eaLnBrk="0" hangingPunct="0">
              <a:defRPr>
                <a:solidFill>
                  <a:schemeClr val="tx1"/>
                </a:solidFill>
                <a:latin typeface="Elephant" pitchFamily="18" charset="0"/>
              </a:defRPr>
            </a:lvl4pPr>
            <a:lvl5pPr marL="2057400" indent="-228600" eaLnBrk="0" hangingPunct="0">
              <a:defRPr>
                <a:solidFill>
                  <a:schemeClr val="tx1"/>
                </a:solidFill>
                <a:latin typeface="Elephant" pitchFamily="18" charset="0"/>
              </a:defRPr>
            </a:lvl5pPr>
            <a:lvl6pPr marL="2514600" indent="-228600" eaLnBrk="0" fontAlgn="base" hangingPunct="0">
              <a:spcBef>
                <a:spcPct val="0"/>
              </a:spcBef>
              <a:spcAft>
                <a:spcPct val="0"/>
              </a:spcAft>
              <a:defRPr>
                <a:solidFill>
                  <a:schemeClr val="tx1"/>
                </a:solidFill>
                <a:latin typeface="Elephant" pitchFamily="18" charset="0"/>
              </a:defRPr>
            </a:lvl6pPr>
            <a:lvl7pPr marL="2971800" indent="-228600" eaLnBrk="0" fontAlgn="base" hangingPunct="0">
              <a:spcBef>
                <a:spcPct val="0"/>
              </a:spcBef>
              <a:spcAft>
                <a:spcPct val="0"/>
              </a:spcAft>
              <a:defRPr>
                <a:solidFill>
                  <a:schemeClr val="tx1"/>
                </a:solidFill>
                <a:latin typeface="Elephant" pitchFamily="18" charset="0"/>
              </a:defRPr>
            </a:lvl7pPr>
            <a:lvl8pPr marL="3429000" indent="-228600" eaLnBrk="0" fontAlgn="base" hangingPunct="0">
              <a:spcBef>
                <a:spcPct val="0"/>
              </a:spcBef>
              <a:spcAft>
                <a:spcPct val="0"/>
              </a:spcAft>
              <a:defRPr>
                <a:solidFill>
                  <a:schemeClr val="tx1"/>
                </a:solidFill>
                <a:latin typeface="Elephant" pitchFamily="18" charset="0"/>
              </a:defRPr>
            </a:lvl8pPr>
            <a:lvl9pPr marL="3886200" indent="-228600" eaLnBrk="0" fontAlgn="base" hangingPunct="0">
              <a:spcBef>
                <a:spcPct val="0"/>
              </a:spcBef>
              <a:spcAft>
                <a:spcPct val="0"/>
              </a:spcAft>
              <a:defRPr>
                <a:solidFill>
                  <a:schemeClr val="tx1"/>
                </a:solidFill>
                <a:latin typeface="Elephant" pitchFamily="18" charset="0"/>
              </a:defRPr>
            </a:lvl9pPr>
          </a:lstStyle>
          <a:p>
            <a:pPr eaLnBrk="1" hangingPunct="1"/>
            <a:endParaRPr lang="en-US" altLang="en-US" sz="280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218" t="4441" r="16218" b="30520"/>
          <a:stretch/>
        </p:blipFill>
        <p:spPr bwMode="auto">
          <a:xfrm>
            <a:off x="819807" y="2459421"/>
            <a:ext cx="4768193" cy="3442458"/>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descr="https://c2.staticflickr.com/8/7148/6636975591_b388905620_z.jpg"/>
          <p:cNvPicPr>
            <a:picLocks noChangeAspect="1" noChangeArrowheads="1"/>
          </p:cNvPicPr>
          <p:nvPr/>
        </p:nvPicPr>
        <p:blipFill rotWithShape="1">
          <a:blip r:embed="rId4">
            <a:extLst>
              <a:ext uri="{28A0092B-C50C-407E-A947-70E740481C1C}">
                <a14:useLocalDpi xmlns:a14="http://schemas.microsoft.com/office/drawing/2010/main" val="0"/>
              </a:ext>
            </a:extLst>
          </a:blip>
          <a:srcRect l="15920" b="11100"/>
          <a:stretch/>
        </p:blipFill>
        <p:spPr bwMode="auto">
          <a:xfrm>
            <a:off x="6360702" y="2459420"/>
            <a:ext cx="4895875" cy="344245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33</a:t>
            </a:fld>
            <a:endParaRPr lang="en-US"/>
          </a:p>
        </p:txBody>
      </p:sp>
    </p:spTree>
    <p:extLst>
      <p:ext uri="{BB962C8B-B14F-4D97-AF65-F5344CB8AC3E}">
        <p14:creationId xmlns:p14="http://schemas.microsoft.com/office/powerpoint/2010/main" val="7441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62302" y="567559"/>
            <a:ext cx="10972800" cy="1638356"/>
          </a:xfrm>
        </p:spPr>
        <p:txBody>
          <a:bodyPr>
            <a:noAutofit/>
          </a:bodyPr>
          <a:lstStyle/>
          <a:p>
            <a:pPr algn="l" eaLnBrk="1" hangingPunct="1"/>
            <a:r>
              <a:rPr lang="en-US" altLang="en-US" sz="15000" b="1" dirty="0"/>
              <a:t>spring</a:t>
            </a:r>
          </a:p>
        </p:txBody>
      </p:sp>
      <p:sp>
        <p:nvSpPr>
          <p:cNvPr id="28678" name="Rectangle 6"/>
          <p:cNvSpPr>
            <a:spLocks noChangeArrowheads="1"/>
          </p:cNvSpPr>
          <p:nvPr/>
        </p:nvSpPr>
        <p:spPr bwMode="auto">
          <a:xfrm>
            <a:off x="812800" y="5715001"/>
            <a:ext cx="955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Elephant" pitchFamily="18" charset="0"/>
              </a:defRPr>
            </a:lvl1pPr>
            <a:lvl2pPr marL="742950" indent="-285750" eaLnBrk="0" hangingPunct="0">
              <a:defRPr>
                <a:solidFill>
                  <a:schemeClr val="tx1"/>
                </a:solidFill>
                <a:latin typeface="Elephant" pitchFamily="18" charset="0"/>
              </a:defRPr>
            </a:lvl2pPr>
            <a:lvl3pPr marL="1143000" indent="-228600" eaLnBrk="0" hangingPunct="0">
              <a:defRPr>
                <a:solidFill>
                  <a:schemeClr val="tx1"/>
                </a:solidFill>
                <a:latin typeface="Elephant" pitchFamily="18" charset="0"/>
              </a:defRPr>
            </a:lvl3pPr>
            <a:lvl4pPr marL="1600200" indent="-228600" eaLnBrk="0" hangingPunct="0">
              <a:defRPr>
                <a:solidFill>
                  <a:schemeClr val="tx1"/>
                </a:solidFill>
                <a:latin typeface="Elephant" pitchFamily="18" charset="0"/>
              </a:defRPr>
            </a:lvl4pPr>
            <a:lvl5pPr marL="2057400" indent="-228600" eaLnBrk="0" hangingPunct="0">
              <a:defRPr>
                <a:solidFill>
                  <a:schemeClr val="tx1"/>
                </a:solidFill>
                <a:latin typeface="Elephant" pitchFamily="18" charset="0"/>
              </a:defRPr>
            </a:lvl5pPr>
            <a:lvl6pPr marL="2514600" indent="-228600" eaLnBrk="0" fontAlgn="base" hangingPunct="0">
              <a:spcBef>
                <a:spcPct val="0"/>
              </a:spcBef>
              <a:spcAft>
                <a:spcPct val="0"/>
              </a:spcAft>
              <a:defRPr>
                <a:solidFill>
                  <a:schemeClr val="tx1"/>
                </a:solidFill>
                <a:latin typeface="Elephant" pitchFamily="18" charset="0"/>
              </a:defRPr>
            </a:lvl6pPr>
            <a:lvl7pPr marL="2971800" indent="-228600" eaLnBrk="0" fontAlgn="base" hangingPunct="0">
              <a:spcBef>
                <a:spcPct val="0"/>
              </a:spcBef>
              <a:spcAft>
                <a:spcPct val="0"/>
              </a:spcAft>
              <a:defRPr>
                <a:solidFill>
                  <a:schemeClr val="tx1"/>
                </a:solidFill>
                <a:latin typeface="Elephant" pitchFamily="18" charset="0"/>
              </a:defRPr>
            </a:lvl7pPr>
            <a:lvl8pPr marL="3429000" indent="-228600" eaLnBrk="0" fontAlgn="base" hangingPunct="0">
              <a:spcBef>
                <a:spcPct val="0"/>
              </a:spcBef>
              <a:spcAft>
                <a:spcPct val="0"/>
              </a:spcAft>
              <a:defRPr>
                <a:solidFill>
                  <a:schemeClr val="tx1"/>
                </a:solidFill>
                <a:latin typeface="Elephant" pitchFamily="18" charset="0"/>
              </a:defRPr>
            </a:lvl8pPr>
            <a:lvl9pPr marL="3886200" indent="-228600" eaLnBrk="0" fontAlgn="base" hangingPunct="0">
              <a:spcBef>
                <a:spcPct val="0"/>
              </a:spcBef>
              <a:spcAft>
                <a:spcPct val="0"/>
              </a:spcAft>
              <a:defRPr>
                <a:solidFill>
                  <a:schemeClr val="tx1"/>
                </a:solidFill>
                <a:latin typeface="Elephant" pitchFamily="18" charset="0"/>
              </a:defRPr>
            </a:lvl9pPr>
          </a:lstStyle>
          <a:p>
            <a:pPr eaLnBrk="1" hangingPunct="1"/>
            <a:endParaRPr lang="en-US" altLang="en-US" sz="2800"/>
          </a:p>
        </p:txBody>
      </p:sp>
      <p:pic>
        <p:nvPicPr>
          <p:cNvPr id="1026" name="Picture 2" descr="http://www.graphics99.com/wp-content/uploads/2013/01/spring-season-nadia-sanowar-600x3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875" y="2260329"/>
            <a:ext cx="5394326" cy="358722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img.weiku.com/waterpicture/2011/10/29/0/metal_coil_spring_634559310781404685_1.jpg"/>
          <p:cNvPicPr>
            <a:picLocks noChangeAspect="1" noChangeArrowheads="1"/>
          </p:cNvPicPr>
          <p:nvPr/>
        </p:nvPicPr>
        <p:blipFill rotWithShape="1">
          <a:blip r:embed="rId4">
            <a:extLst>
              <a:ext uri="{28A0092B-C50C-407E-A947-70E740481C1C}">
                <a14:useLocalDpi xmlns:a14="http://schemas.microsoft.com/office/drawing/2010/main" val="0"/>
              </a:ext>
            </a:extLst>
          </a:blip>
          <a:srcRect t="11441" b="23947"/>
          <a:stretch/>
        </p:blipFill>
        <p:spPr bwMode="auto">
          <a:xfrm>
            <a:off x="523876" y="2260329"/>
            <a:ext cx="5394326" cy="358722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34</a:t>
            </a:fld>
            <a:endParaRPr lang="en-US"/>
          </a:p>
        </p:txBody>
      </p:sp>
    </p:spTree>
    <p:extLst>
      <p:ext uri="{BB962C8B-B14F-4D97-AF65-F5344CB8AC3E}">
        <p14:creationId xmlns:p14="http://schemas.microsoft.com/office/powerpoint/2010/main" val="9347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62302" y="567559"/>
            <a:ext cx="10972800" cy="1638356"/>
          </a:xfrm>
        </p:spPr>
        <p:txBody>
          <a:bodyPr>
            <a:noAutofit/>
          </a:bodyPr>
          <a:lstStyle/>
          <a:p>
            <a:pPr algn="l" eaLnBrk="1" hangingPunct="1"/>
            <a:r>
              <a:rPr lang="en-US" altLang="en-US" sz="15000" b="1" dirty="0"/>
              <a:t>palm</a:t>
            </a:r>
          </a:p>
        </p:txBody>
      </p:sp>
      <p:sp>
        <p:nvSpPr>
          <p:cNvPr id="28678" name="Rectangle 6"/>
          <p:cNvSpPr>
            <a:spLocks noChangeArrowheads="1"/>
          </p:cNvSpPr>
          <p:nvPr/>
        </p:nvSpPr>
        <p:spPr bwMode="auto">
          <a:xfrm>
            <a:off x="812800" y="5715001"/>
            <a:ext cx="955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Elephant" pitchFamily="18" charset="0"/>
              </a:defRPr>
            </a:lvl1pPr>
            <a:lvl2pPr marL="742950" indent="-285750" eaLnBrk="0" hangingPunct="0">
              <a:defRPr>
                <a:solidFill>
                  <a:schemeClr val="tx1"/>
                </a:solidFill>
                <a:latin typeface="Elephant" pitchFamily="18" charset="0"/>
              </a:defRPr>
            </a:lvl2pPr>
            <a:lvl3pPr marL="1143000" indent="-228600" eaLnBrk="0" hangingPunct="0">
              <a:defRPr>
                <a:solidFill>
                  <a:schemeClr val="tx1"/>
                </a:solidFill>
                <a:latin typeface="Elephant" pitchFamily="18" charset="0"/>
              </a:defRPr>
            </a:lvl3pPr>
            <a:lvl4pPr marL="1600200" indent="-228600" eaLnBrk="0" hangingPunct="0">
              <a:defRPr>
                <a:solidFill>
                  <a:schemeClr val="tx1"/>
                </a:solidFill>
                <a:latin typeface="Elephant" pitchFamily="18" charset="0"/>
              </a:defRPr>
            </a:lvl4pPr>
            <a:lvl5pPr marL="2057400" indent="-228600" eaLnBrk="0" hangingPunct="0">
              <a:defRPr>
                <a:solidFill>
                  <a:schemeClr val="tx1"/>
                </a:solidFill>
                <a:latin typeface="Elephant" pitchFamily="18" charset="0"/>
              </a:defRPr>
            </a:lvl5pPr>
            <a:lvl6pPr marL="2514600" indent="-228600" eaLnBrk="0" fontAlgn="base" hangingPunct="0">
              <a:spcBef>
                <a:spcPct val="0"/>
              </a:spcBef>
              <a:spcAft>
                <a:spcPct val="0"/>
              </a:spcAft>
              <a:defRPr>
                <a:solidFill>
                  <a:schemeClr val="tx1"/>
                </a:solidFill>
                <a:latin typeface="Elephant" pitchFamily="18" charset="0"/>
              </a:defRPr>
            </a:lvl6pPr>
            <a:lvl7pPr marL="2971800" indent="-228600" eaLnBrk="0" fontAlgn="base" hangingPunct="0">
              <a:spcBef>
                <a:spcPct val="0"/>
              </a:spcBef>
              <a:spcAft>
                <a:spcPct val="0"/>
              </a:spcAft>
              <a:defRPr>
                <a:solidFill>
                  <a:schemeClr val="tx1"/>
                </a:solidFill>
                <a:latin typeface="Elephant" pitchFamily="18" charset="0"/>
              </a:defRPr>
            </a:lvl7pPr>
            <a:lvl8pPr marL="3429000" indent="-228600" eaLnBrk="0" fontAlgn="base" hangingPunct="0">
              <a:spcBef>
                <a:spcPct val="0"/>
              </a:spcBef>
              <a:spcAft>
                <a:spcPct val="0"/>
              </a:spcAft>
              <a:defRPr>
                <a:solidFill>
                  <a:schemeClr val="tx1"/>
                </a:solidFill>
                <a:latin typeface="Elephant" pitchFamily="18" charset="0"/>
              </a:defRPr>
            </a:lvl8pPr>
            <a:lvl9pPr marL="3886200" indent="-228600" eaLnBrk="0" fontAlgn="base" hangingPunct="0">
              <a:spcBef>
                <a:spcPct val="0"/>
              </a:spcBef>
              <a:spcAft>
                <a:spcPct val="0"/>
              </a:spcAft>
              <a:defRPr>
                <a:solidFill>
                  <a:schemeClr val="tx1"/>
                </a:solidFill>
                <a:latin typeface="Elephant" pitchFamily="18" charset="0"/>
              </a:defRPr>
            </a:lvl9pPr>
          </a:lstStyle>
          <a:p>
            <a:pPr eaLnBrk="1" hangingPunct="1"/>
            <a:endParaRPr lang="en-US" altLang="en-US" sz="2800"/>
          </a:p>
        </p:txBody>
      </p:sp>
      <p:pic>
        <p:nvPicPr>
          <p:cNvPr id="2" name="Picture 2" descr="http://lovesphotoalbum.com/wp-content/uploads/2013/01/Caribbean-Palm-Tree.jpg"/>
          <p:cNvPicPr>
            <a:picLocks noChangeAspect="1" noChangeArrowheads="1"/>
          </p:cNvPicPr>
          <p:nvPr/>
        </p:nvPicPr>
        <p:blipFill rotWithShape="1">
          <a:blip r:embed="rId3">
            <a:extLst>
              <a:ext uri="{28A0092B-C50C-407E-A947-70E740481C1C}">
                <a14:useLocalDpi xmlns:a14="http://schemas.microsoft.com/office/drawing/2010/main" val="0"/>
              </a:ext>
            </a:extLst>
          </a:blip>
          <a:srcRect t="15038" b="5410"/>
          <a:stretch/>
        </p:blipFill>
        <p:spPr bwMode="auto">
          <a:xfrm>
            <a:off x="1770655" y="2154807"/>
            <a:ext cx="3436189" cy="356019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http://images.wisegeek.com/left-hand-outstretched.jpg"/>
          <p:cNvPicPr>
            <a:picLocks noChangeAspect="1" noChangeArrowheads="1"/>
          </p:cNvPicPr>
          <p:nvPr/>
        </p:nvPicPr>
        <p:blipFill rotWithShape="1">
          <a:blip r:embed="rId4">
            <a:extLst>
              <a:ext uri="{28A0092B-C50C-407E-A947-70E740481C1C}">
                <a14:useLocalDpi xmlns:a14="http://schemas.microsoft.com/office/drawing/2010/main" val="0"/>
              </a:ext>
            </a:extLst>
          </a:blip>
          <a:srcRect b="7705"/>
          <a:stretch/>
        </p:blipFill>
        <p:spPr bwMode="auto">
          <a:xfrm>
            <a:off x="6101917" y="2383986"/>
            <a:ext cx="4913432" cy="310183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FE2D2D32-545E-46CB-80DC-4C745232EC92}" type="slidenum">
              <a:rPr lang="en-US" smtClean="0"/>
              <a:pPr>
                <a:defRPr/>
              </a:pPr>
              <a:t>35</a:t>
            </a:fld>
            <a:endParaRPr lang="en-US"/>
          </a:p>
        </p:txBody>
      </p:sp>
    </p:spTree>
    <p:extLst>
      <p:ext uri="{BB962C8B-B14F-4D97-AF65-F5344CB8AC3E}">
        <p14:creationId xmlns:p14="http://schemas.microsoft.com/office/powerpoint/2010/main" val="422441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39561" y="2561675"/>
            <a:ext cx="4657598" cy="1733778"/>
          </a:xfrm>
        </p:spPr>
        <p:txBody>
          <a:bodyPr>
            <a:noAutofit/>
          </a:bodyPr>
          <a:lstStyle/>
          <a:p>
            <a:pPr algn="ctr" eaLnBrk="1" hangingPunct="1"/>
            <a:r>
              <a:rPr lang="en-US" altLang="en-US" sz="6000" b="1" dirty="0">
                <a:solidFill>
                  <a:schemeClr val="bg2"/>
                </a:solidFill>
              </a:rPr>
              <a:t>Singular to Plural</a:t>
            </a:r>
          </a:p>
        </p:txBody>
      </p:sp>
      <p:pic>
        <p:nvPicPr>
          <p:cNvPr id="2050" name="Picture 2" descr="http://image.slidesharecdn.com/powerpoint-singularandplural-141111072903-conversion-gate01/95/nb1-singular-and-plural-8-638.jpg?cb=1422955146"/>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47989" y="1052186"/>
            <a:ext cx="6904169" cy="491020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CA8D9AD5-F248-4919-864A-CFD76CC027D6}" type="slidenum">
              <a:rPr lang="en-US" smtClean="0">
                <a:solidFill>
                  <a:srgbClr val="263050"/>
                </a:solidFill>
              </a:rPr>
              <a:pPr/>
              <a:t>36</a:t>
            </a:fld>
            <a:endParaRPr lang="en-US">
              <a:solidFill>
                <a:srgbClr val="263050"/>
              </a:solidFill>
            </a:endParaRPr>
          </a:p>
        </p:txBody>
      </p:sp>
    </p:spTree>
    <p:extLst>
      <p:ext uri="{BB962C8B-B14F-4D97-AF65-F5344CB8AC3E}">
        <p14:creationId xmlns:p14="http://schemas.microsoft.com/office/powerpoint/2010/main" val="366138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524387" y="501183"/>
            <a:ext cx="11135495" cy="1501749"/>
          </a:xfrm>
        </p:spPr>
        <p:txBody>
          <a:bodyPr>
            <a:normAutofit/>
          </a:bodyPr>
          <a:lstStyle/>
          <a:p>
            <a:pPr algn="l" eaLnBrk="1" hangingPunct="1"/>
            <a:r>
              <a:rPr lang="en-US" altLang="en-US" sz="4400" b="1" dirty="0"/>
              <a:t>Find the word that means </a:t>
            </a:r>
            <a:r>
              <a:rPr lang="en-US" altLang="en-US" sz="4400" b="1" u="sng" dirty="0"/>
              <a:t>more than one party</a:t>
            </a:r>
            <a:r>
              <a:rPr lang="en-US" altLang="en-US" sz="4400" b="1" dirty="0"/>
              <a:t>.</a:t>
            </a:r>
          </a:p>
        </p:txBody>
      </p:sp>
      <p:sp>
        <p:nvSpPr>
          <p:cNvPr id="9" name="Oval 8"/>
          <p:cNvSpPr/>
          <p:nvPr/>
        </p:nvSpPr>
        <p:spPr>
          <a:xfrm>
            <a:off x="847079" y="5551767"/>
            <a:ext cx="352359" cy="350729"/>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47080" y="3770437"/>
            <a:ext cx="352359" cy="350729"/>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47080" y="4676383"/>
            <a:ext cx="352359" cy="350729"/>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19136" y="3539511"/>
            <a:ext cx="1817764" cy="769441"/>
          </a:xfrm>
          <a:prstGeom prst="rect">
            <a:avLst/>
          </a:prstGeom>
          <a:noFill/>
        </p:spPr>
        <p:txBody>
          <a:bodyPr wrap="square" rtlCol="0">
            <a:spAutoFit/>
          </a:bodyPr>
          <a:lstStyle/>
          <a:p>
            <a:r>
              <a:rPr lang="en-US" sz="4400" dirty="0" err="1">
                <a:latin typeface="Tw Cen MT" panose="020B0602020104020603" pitchFamily="34" charset="0"/>
              </a:rPr>
              <a:t>partys</a:t>
            </a:r>
            <a:endParaRPr lang="en-US" sz="4400" dirty="0">
              <a:latin typeface="Tw Cen MT" panose="020B0602020104020603" pitchFamily="34" charset="0"/>
            </a:endParaRPr>
          </a:p>
        </p:txBody>
      </p:sp>
      <p:sp>
        <p:nvSpPr>
          <p:cNvPr id="13" name="TextBox 12"/>
          <p:cNvSpPr txBox="1"/>
          <p:nvPr/>
        </p:nvSpPr>
        <p:spPr>
          <a:xfrm>
            <a:off x="1319136" y="4467025"/>
            <a:ext cx="2173364" cy="769441"/>
          </a:xfrm>
          <a:prstGeom prst="rect">
            <a:avLst/>
          </a:prstGeom>
          <a:noFill/>
        </p:spPr>
        <p:txBody>
          <a:bodyPr wrap="square" rtlCol="0">
            <a:spAutoFit/>
          </a:bodyPr>
          <a:lstStyle/>
          <a:p>
            <a:r>
              <a:rPr lang="en-US" sz="4400" dirty="0">
                <a:latin typeface="Tw Cen MT" panose="020B0602020104020603" pitchFamily="34" charset="0"/>
              </a:rPr>
              <a:t>parties</a:t>
            </a:r>
          </a:p>
        </p:txBody>
      </p:sp>
      <p:sp>
        <p:nvSpPr>
          <p:cNvPr id="14" name="TextBox 13"/>
          <p:cNvSpPr txBox="1"/>
          <p:nvPr/>
        </p:nvSpPr>
        <p:spPr>
          <a:xfrm>
            <a:off x="1319136" y="5342409"/>
            <a:ext cx="2020964" cy="769441"/>
          </a:xfrm>
          <a:prstGeom prst="rect">
            <a:avLst/>
          </a:prstGeom>
          <a:noFill/>
        </p:spPr>
        <p:txBody>
          <a:bodyPr wrap="square" rtlCol="0">
            <a:spAutoFit/>
          </a:bodyPr>
          <a:lstStyle/>
          <a:p>
            <a:r>
              <a:rPr lang="en-US" sz="4400" dirty="0" err="1">
                <a:latin typeface="Tw Cen MT" panose="020B0602020104020603" pitchFamily="34" charset="0"/>
              </a:rPr>
              <a:t>partyes</a:t>
            </a:r>
            <a:endParaRPr lang="en-US" sz="4400" dirty="0">
              <a:latin typeface="Tw Cen MT" panose="020B0602020104020603" pitchFamily="34" charset="0"/>
            </a:endParaRPr>
          </a:p>
        </p:txBody>
      </p:sp>
      <p:sp>
        <p:nvSpPr>
          <p:cNvPr id="12" name="Oval 11"/>
          <p:cNvSpPr/>
          <p:nvPr/>
        </p:nvSpPr>
        <p:spPr>
          <a:xfrm>
            <a:off x="847080" y="2887217"/>
            <a:ext cx="352359" cy="350729"/>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319136" y="2677862"/>
            <a:ext cx="2173364" cy="769441"/>
          </a:xfrm>
          <a:prstGeom prst="rect">
            <a:avLst/>
          </a:prstGeom>
          <a:noFill/>
        </p:spPr>
        <p:txBody>
          <a:bodyPr wrap="square" rtlCol="0">
            <a:spAutoFit/>
          </a:bodyPr>
          <a:lstStyle/>
          <a:p>
            <a:r>
              <a:rPr lang="en-US" sz="4400" dirty="0" err="1">
                <a:latin typeface="Tw Cen MT" panose="020B0602020104020603" pitchFamily="34" charset="0"/>
              </a:rPr>
              <a:t>partis</a:t>
            </a:r>
            <a:endParaRPr lang="en-US" sz="4400" dirty="0">
              <a:latin typeface="Tw Cen MT" panose="020B0602020104020603" pitchFamily="34" charset="0"/>
            </a:endParaRPr>
          </a:p>
        </p:txBody>
      </p:sp>
      <p:sp>
        <p:nvSpPr>
          <p:cNvPr id="16" name="Oval 15"/>
          <p:cNvSpPr/>
          <p:nvPr/>
        </p:nvSpPr>
        <p:spPr>
          <a:xfrm>
            <a:off x="847077" y="4669141"/>
            <a:ext cx="352359" cy="350729"/>
          </a:xfrm>
          <a:prstGeom prst="ellipse">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37</a:t>
            </a:fld>
            <a:endParaRPr lang="en-US"/>
          </a:p>
        </p:txBody>
      </p:sp>
    </p:spTree>
    <p:extLst>
      <p:ext uri="{BB962C8B-B14F-4D97-AF65-F5344CB8AC3E}">
        <p14:creationId xmlns:p14="http://schemas.microsoft.com/office/powerpoint/2010/main" val="43076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3673" y="2355742"/>
            <a:ext cx="4515728" cy="1969049"/>
          </a:xfrm>
        </p:spPr>
        <p:txBody>
          <a:bodyPr>
            <a:noAutofit/>
          </a:bodyPr>
          <a:lstStyle/>
          <a:p>
            <a:pPr algn="ctr" eaLnBrk="1" hangingPunct="1"/>
            <a:r>
              <a:rPr lang="en-US" altLang="en-US" sz="6000" b="1" dirty="0">
                <a:solidFill>
                  <a:schemeClr val="bg2"/>
                </a:solidFill>
              </a:rPr>
              <a:t>Writing Sentences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7376" y="1723585"/>
            <a:ext cx="6248400"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CA8D9AD5-F248-4919-864A-CFD76CC027D6}" type="slidenum">
              <a:rPr lang="en-US" smtClean="0">
                <a:solidFill>
                  <a:srgbClr val="263050"/>
                </a:solidFill>
              </a:rPr>
              <a:pPr/>
              <a:t>38</a:t>
            </a:fld>
            <a:endParaRPr lang="en-US">
              <a:solidFill>
                <a:srgbClr val="263050"/>
              </a:solidFill>
            </a:endParaRPr>
          </a:p>
        </p:txBody>
      </p:sp>
    </p:spTree>
    <p:extLst>
      <p:ext uri="{BB962C8B-B14F-4D97-AF65-F5344CB8AC3E}">
        <p14:creationId xmlns:p14="http://schemas.microsoft.com/office/powerpoint/2010/main" val="366084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29827" y="1735810"/>
            <a:ext cx="5516350" cy="3456122"/>
          </a:xfrm>
        </p:spPr>
        <p:txBody>
          <a:bodyPr>
            <a:noAutofit/>
          </a:bodyPr>
          <a:lstStyle/>
          <a:p>
            <a:r>
              <a:rPr lang="en-US" altLang="en-US" sz="4400" dirty="0"/>
              <a:t>Using a lot of details, write one sentence that describes what is happening in the picture.</a:t>
            </a:r>
          </a:p>
        </p:txBody>
      </p:sp>
      <p:pic>
        <p:nvPicPr>
          <p:cNvPr id="4" name="Picture 2" descr="http://www.angellebatten.com/wp-content/uploads/2013/02/messy-kids-cooking-in-kitch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177" y="1450194"/>
            <a:ext cx="6090369" cy="374173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39</a:t>
            </a:fld>
            <a:endParaRPr lang="en-US"/>
          </a:p>
        </p:txBody>
      </p:sp>
    </p:spTree>
    <p:extLst>
      <p:ext uri="{BB962C8B-B14F-4D97-AF65-F5344CB8AC3E}">
        <p14:creationId xmlns:p14="http://schemas.microsoft.com/office/powerpoint/2010/main" val="3344821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16" y="767220"/>
            <a:ext cx="11052132" cy="1036528"/>
          </a:xfrm>
        </p:spPr>
        <p:txBody>
          <a:bodyPr>
            <a:normAutofit/>
          </a:bodyPr>
          <a:lstStyle/>
          <a:p>
            <a:pPr algn="l"/>
            <a:r>
              <a:rPr lang="en-US" sz="6000" b="1" dirty="0"/>
              <a:t>Language Development</a:t>
            </a:r>
          </a:p>
        </p:txBody>
      </p:sp>
      <p:sp>
        <p:nvSpPr>
          <p:cNvPr id="3" name="Text Placeholder 2"/>
          <p:cNvSpPr>
            <a:spLocks noGrp="1"/>
          </p:cNvSpPr>
          <p:nvPr>
            <p:ph type="body" idx="1"/>
          </p:nvPr>
        </p:nvSpPr>
        <p:spPr>
          <a:xfrm>
            <a:off x="453019" y="4316101"/>
            <a:ext cx="11135639" cy="1052186"/>
          </a:xfrm>
        </p:spPr>
        <p:txBody>
          <a:bodyPr>
            <a:normAutofit/>
          </a:bodyPr>
          <a:lstStyle/>
          <a:p>
            <a:pPr marL="571500" indent="-571500" algn="l">
              <a:buFont typeface="Arial" panose="020B0604020202020204" pitchFamily="34" charset="0"/>
              <a:buChar char="•"/>
            </a:pPr>
            <a:r>
              <a:rPr lang="en-US" sz="5400" dirty="0">
                <a:latin typeface="Angsana New" panose="02020603050405020304" pitchFamily="18" charset="-34"/>
                <a:cs typeface="Angsana New" panose="02020603050405020304" pitchFamily="18" charset="-34"/>
              </a:rPr>
              <a:t>When does language development begin?</a:t>
            </a:r>
          </a:p>
          <a:p>
            <a:pPr marL="571500" indent="-571500" algn="l">
              <a:buFont typeface="Arial" panose="020B0604020202020204" pitchFamily="34" charset="0"/>
              <a:buChar char="•"/>
            </a:pPr>
            <a:endParaRPr lang="en-US" sz="1600" dirty="0">
              <a:latin typeface="Angsana New" panose="02020603050405020304" pitchFamily="18" charset="-34"/>
              <a:cs typeface="Angsana New" panose="02020603050405020304" pitchFamily="18" charset="-34"/>
            </a:endParaRPr>
          </a:p>
        </p:txBody>
      </p:sp>
      <p:pic>
        <p:nvPicPr>
          <p:cNvPr id="1028" name="Picture 4" descr="http://www.udlresource.ca/wp-content/uploads/2013/08/pairshareicon.pn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190581" y="1828800"/>
            <a:ext cx="2726281" cy="2414834"/>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txBox="1">
            <a:spLocks/>
          </p:cNvSpPr>
          <p:nvPr/>
        </p:nvSpPr>
        <p:spPr>
          <a:xfrm>
            <a:off x="453019" y="4996688"/>
            <a:ext cx="11135639" cy="110093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0"/>
              </a:spcBef>
              <a:buClr>
                <a:schemeClr val="tx2"/>
              </a:buClr>
              <a:buSzPct val="100000"/>
              <a:buFont typeface="Arial" pitchFamily="34" charset="0"/>
              <a:buNone/>
              <a:defRPr sz="2400" kern="1200" cap="none" baseline="0">
                <a:solidFill>
                  <a:schemeClr val="tx2"/>
                </a:solidFill>
                <a:latin typeface="Aparajita" panose="020B0604020202020204" pitchFamily="34" charset="0"/>
                <a:ea typeface="+mn-ea"/>
                <a:cs typeface="Aparajita" panose="020B0604020202020204" pitchFamily="34" charset="0"/>
              </a:defRPr>
            </a:lvl1pPr>
            <a:lvl2pPr marL="457200" indent="0" algn="l" defTabSz="914400" rtl="0" eaLnBrk="1" latinLnBrk="0" hangingPunct="1">
              <a:lnSpc>
                <a:spcPct val="90000"/>
              </a:lnSpc>
              <a:spcBef>
                <a:spcPts val="1000"/>
              </a:spcBef>
              <a:buClr>
                <a:schemeClr val="tx2"/>
              </a:buClr>
              <a:buSzPct val="100000"/>
              <a:buFont typeface="Arial" pitchFamily="34" charset="0"/>
              <a:buNone/>
              <a:defRPr sz="1800" kern="1200">
                <a:solidFill>
                  <a:schemeClr val="tx1">
                    <a:tint val="75000"/>
                  </a:schemeClr>
                </a:solidFill>
                <a:latin typeface="Aparajita" panose="020B0604020202020204" pitchFamily="34" charset="0"/>
                <a:ea typeface="+mn-ea"/>
                <a:cs typeface="Aparajita" panose="020B0604020202020204" pitchFamily="34" charset="0"/>
              </a:defRPr>
            </a:lvl2pPr>
            <a:lvl3pPr marL="914400" indent="0" algn="l" defTabSz="914400" rtl="0" eaLnBrk="1" latinLnBrk="0" hangingPunct="1">
              <a:lnSpc>
                <a:spcPct val="90000"/>
              </a:lnSpc>
              <a:spcBef>
                <a:spcPts val="800"/>
              </a:spcBef>
              <a:buClr>
                <a:schemeClr val="tx2"/>
              </a:buClr>
              <a:buSzPct val="100000"/>
              <a:buFont typeface="Arial" pitchFamily="34" charset="0"/>
              <a:buNone/>
              <a:defRPr sz="1600" kern="1200">
                <a:solidFill>
                  <a:schemeClr val="tx1">
                    <a:tint val="75000"/>
                  </a:schemeClr>
                </a:solidFill>
                <a:latin typeface="Aparajita" panose="020B0604020202020204" pitchFamily="34" charset="0"/>
                <a:ea typeface="+mn-ea"/>
                <a:cs typeface="Aparajita" panose="020B0604020202020204" pitchFamily="34" charset="0"/>
              </a:defRPr>
            </a:lvl3pPr>
            <a:lvl4pPr marL="1371600" indent="0" algn="l" defTabSz="914400" rtl="0" eaLnBrk="1" latinLnBrk="0" hangingPunct="1">
              <a:lnSpc>
                <a:spcPct val="90000"/>
              </a:lnSpc>
              <a:spcBef>
                <a:spcPts val="800"/>
              </a:spcBef>
              <a:buClr>
                <a:schemeClr val="tx2"/>
              </a:buClr>
              <a:buSzPct val="100000"/>
              <a:buFont typeface="Arial" pitchFamily="34" charset="0"/>
              <a:buNone/>
              <a:defRPr sz="1400" kern="1200">
                <a:solidFill>
                  <a:schemeClr val="tx1">
                    <a:tint val="75000"/>
                  </a:schemeClr>
                </a:solidFill>
                <a:latin typeface="Aparajita" panose="020B0604020202020204" pitchFamily="34" charset="0"/>
                <a:ea typeface="+mn-ea"/>
                <a:cs typeface="Aparajita" panose="020B0604020202020204" pitchFamily="34" charset="0"/>
              </a:defRPr>
            </a:lvl4pPr>
            <a:lvl5pPr marL="1828800" indent="0" algn="l" defTabSz="914400" rtl="0" eaLnBrk="1" latinLnBrk="0" hangingPunct="1">
              <a:lnSpc>
                <a:spcPct val="90000"/>
              </a:lnSpc>
              <a:spcBef>
                <a:spcPts val="800"/>
              </a:spcBef>
              <a:buClr>
                <a:schemeClr val="tx2"/>
              </a:buClr>
              <a:buSzPct val="100000"/>
              <a:buFont typeface="Arial" pitchFamily="34" charset="0"/>
              <a:buNone/>
              <a:defRPr sz="1400" kern="1200">
                <a:solidFill>
                  <a:schemeClr val="tx1">
                    <a:tint val="75000"/>
                  </a:schemeClr>
                </a:solidFill>
                <a:latin typeface="Aparajita" panose="020B0604020202020204" pitchFamily="34" charset="0"/>
                <a:ea typeface="+mn-ea"/>
                <a:cs typeface="Aparajita" panose="020B0604020202020204" pitchFamily="34" charset="0"/>
              </a:defRPr>
            </a:lvl5pPr>
            <a:lvl6pPr marL="2286000" indent="0" algn="l" defTabSz="914400" rtl="0" eaLnBrk="1" latinLnBrk="0" hangingPunct="1">
              <a:lnSpc>
                <a:spcPct val="90000"/>
              </a:lnSpc>
              <a:spcBef>
                <a:spcPts val="800"/>
              </a:spcBef>
              <a:buSzPct val="100000"/>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800"/>
              </a:spcBef>
              <a:buSzPct val="100000"/>
              <a:buFont typeface="Arial" pitchFamily="34" charset="0"/>
              <a:buNone/>
              <a:defRPr sz="1400" kern="1200" baseline="0">
                <a:solidFill>
                  <a:schemeClr val="tx1">
                    <a:tint val="75000"/>
                  </a:schemeClr>
                </a:solidFill>
                <a:latin typeface="+mn-lt"/>
                <a:ea typeface="+mn-ea"/>
                <a:cs typeface="+mn-cs"/>
              </a:defRPr>
            </a:lvl7pPr>
            <a:lvl8pPr marL="3200400" indent="0" algn="l" defTabSz="914400" rtl="0" eaLnBrk="1" latinLnBrk="0" hangingPunct="1">
              <a:lnSpc>
                <a:spcPct val="90000"/>
              </a:lnSpc>
              <a:spcBef>
                <a:spcPts val="800"/>
              </a:spcBef>
              <a:buSzPct val="100000"/>
              <a:buFont typeface="Arial" pitchFamily="34" charset="0"/>
              <a:buNone/>
              <a:defRPr sz="1400" kern="1200" baseline="0">
                <a:solidFill>
                  <a:schemeClr val="tx1">
                    <a:tint val="75000"/>
                  </a:schemeClr>
                </a:solidFill>
                <a:latin typeface="+mn-lt"/>
                <a:ea typeface="+mn-ea"/>
                <a:cs typeface="+mn-cs"/>
              </a:defRPr>
            </a:lvl8pPr>
            <a:lvl9pPr marL="3657600" indent="0" algn="l" defTabSz="914400" rtl="0" eaLnBrk="1" latinLnBrk="0" hangingPunct="1">
              <a:lnSpc>
                <a:spcPct val="90000"/>
              </a:lnSpc>
              <a:spcBef>
                <a:spcPts val="800"/>
              </a:spcBef>
              <a:buSzPct val="100000"/>
              <a:buFont typeface="Arial" pitchFamily="34" charset="0"/>
              <a:buNone/>
              <a:defRPr sz="1400" kern="1200" baseline="0">
                <a:solidFill>
                  <a:schemeClr val="tx1">
                    <a:tint val="75000"/>
                  </a:schemeClr>
                </a:solidFill>
                <a:latin typeface="+mn-lt"/>
                <a:ea typeface="+mn-ea"/>
                <a:cs typeface="+mn-cs"/>
              </a:defRPr>
            </a:lvl9pPr>
          </a:lstStyle>
          <a:p>
            <a:pPr marL="571500" indent="-571500" algn="l">
              <a:buFont typeface="Arial" pitchFamily="34" charset="0"/>
              <a:buChar char="•"/>
            </a:pPr>
            <a:endParaRPr lang="en-US" sz="1600" dirty="0">
              <a:latin typeface="Angsana New" panose="02020603050405020304" pitchFamily="18" charset="-34"/>
              <a:cs typeface="Angsana New" panose="02020603050405020304" pitchFamily="18" charset="-34"/>
            </a:endParaRPr>
          </a:p>
          <a:p>
            <a:pPr marL="571500" indent="-571500" algn="l">
              <a:buFont typeface="Arial" pitchFamily="34" charset="0"/>
              <a:buChar char="•"/>
            </a:pPr>
            <a:r>
              <a:rPr lang="en-US" sz="5400" dirty="0">
                <a:latin typeface="Angsana New" panose="02020603050405020304" pitchFamily="18" charset="-34"/>
                <a:cs typeface="Angsana New" panose="02020603050405020304" pitchFamily="18" charset="-34"/>
              </a:rPr>
              <a:t>How can language development be supported at home?</a:t>
            </a:r>
          </a:p>
        </p:txBody>
      </p:sp>
      <p:sp>
        <p:nvSpPr>
          <p:cNvPr id="4" name="TextBox 3"/>
          <p:cNvSpPr txBox="1"/>
          <p:nvPr/>
        </p:nvSpPr>
        <p:spPr>
          <a:xfrm>
            <a:off x="6744262" y="2528385"/>
            <a:ext cx="3389293" cy="1015663"/>
          </a:xfrm>
          <a:prstGeom prst="rect">
            <a:avLst/>
          </a:prstGeom>
          <a:noFill/>
        </p:spPr>
        <p:txBody>
          <a:bodyPr wrap="square" rtlCol="0">
            <a:spAutoFit/>
          </a:bodyPr>
          <a:lstStyle/>
          <a:p>
            <a:pPr algn="ctr"/>
            <a:r>
              <a:rPr lang="en-US" sz="6000" b="1" dirty="0">
                <a:latin typeface="Amienne" panose="04000508060000020003" pitchFamily="82" charset="0"/>
                <a:cs typeface="Angsana New" panose="02020603050405020304" pitchFamily="18" charset="-34"/>
              </a:rPr>
              <a:t>Think-Pair-Share</a:t>
            </a:r>
          </a:p>
        </p:txBody>
      </p:sp>
      <p:sp>
        <p:nvSpPr>
          <p:cNvPr id="5" name="Slide Number Placeholder 4"/>
          <p:cNvSpPr>
            <a:spLocks noGrp="1"/>
          </p:cNvSpPr>
          <p:nvPr>
            <p:ph type="sldNum" sz="quarter" idx="12"/>
          </p:nvPr>
        </p:nvSpPr>
        <p:spPr/>
        <p:txBody>
          <a:bodyPr/>
          <a:lstStyle/>
          <a:p>
            <a:fld id="{CA8D9AD5-F248-4919-864A-CFD76CC027D6}" type="slidenum">
              <a:rPr lang="en-US" smtClean="0">
                <a:solidFill>
                  <a:srgbClr val="F2F2F2"/>
                </a:solidFill>
              </a:rPr>
              <a:pPr/>
              <a:t>4</a:t>
            </a:fld>
            <a:endParaRPr lang="en-US">
              <a:solidFill>
                <a:srgbClr val="F2F2F2"/>
              </a:solidFill>
            </a:endParaRPr>
          </a:p>
        </p:txBody>
      </p:sp>
    </p:spTree>
    <p:extLst>
      <p:ext uri="{BB962C8B-B14F-4D97-AF65-F5344CB8AC3E}">
        <p14:creationId xmlns:p14="http://schemas.microsoft.com/office/powerpoint/2010/main" val="26936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36838" y="1819241"/>
            <a:ext cx="5513033" cy="3057809"/>
          </a:xfrm>
        </p:spPr>
        <p:txBody>
          <a:bodyPr>
            <a:noAutofit/>
          </a:bodyPr>
          <a:lstStyle/>
          <a:p>
            <a:r>
              <a:rPr lang="en-US" altLang="en-US" sz="4400" dirty="0"/>
              <a:t>Using a lot of details, write one sentence that describes what is happening in the picture.</a:t>
            </a:r>
          </a:p>
        </p:txBody>
      </p:sp>
      <p:pic>
        <p:nvPicPr>
          <p:cNvPr id="8194" name="Picture 2" descr="http://i.dailymail.co.uk/i/pix/2012/11/26/article-2238674-14A43A07000005DC-470_634x480.jpg"/>
          <p:cNvPicPr>
            <a:picLocks noChangeAspect="1" noChangeArrowheads="1"/>
          </p:cNvPicPr>
          <p:nvPr/>
        </p:nvPicPr>
        <p:blipFill rotWithShape="1">
          <a:blip r:embed="rId3">
            <a:extLst>
              <a:ext uri="{28A0092B-C50C-407E-A947-70E740481C1C}">
                <a14:useLocalDpi xmlns:a14="http://schemas.microsoft.com/office/drawing/2010/main" val="0"/>
              </a:ext>
            </a:extLst>
          </a:blip>
          <a:srcRect b="3792"/>
          <a:stretch/>
        </p:blipFill>
        <p:spPr bwMode="auto">
          <a:xfrm>
            <a:off x="5920353" y="1317356"/>
            <a:ext cx="5611997" cy="406158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40</a:t>
            </a:fld>
            <a:endParaRPr lang="en-US"/>
          </a:p>
        </p:txBody>
      </p:sp>
    </p:spTree>
    <p:extLst>
      <p:ext uri="{BB962C8B-B14F-4D97-AF65-F5344CB8AC3E}">
        <p14:creationId xmlns:p14="http://schemas.microsoft.com/office/powerpoint/2010/main" val="1678268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27035" y="2248524"/>
            <a:ext cx="4657598" cy="1733778"/>
          </a:xfrm>
        </p:spPr>
        <p:txBody>
          <a:bodyPr>
            <a:normAutofit/>
          </a:bodyPr>
          <a:lstStyle/>
          <a:p>
            <a:pPr algn="ctr" eaLnBrk="1" hangingPunct="1"/>
            <a:r>
              <a:rPr lang="en-US" altLang="en-US" sz="7200" b="1" dirty="0">
                <a:solidFill>
                  <a:schemeClr val="bg2"/>
                </a:solidFill>
              </a:rPr>
              <a:t>Reading</a:t>
            </a:r>
          </a:p>
        </p:txBody>
      </p:sp>
      <p:pic>
        <p:nvPicPr>
          <p:cNvPr id="10242" name="Picture 2" descr="http://blog.tranquilene.com/wp-content/uploads/2014/03/7030239035_624c94268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7025" y="1246256"/>
            <a:ext cx="6756670" cy="433119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CA8D9AD5-F248-4919-864A-CFD76CC027D6}" type="slidenum">
              <a:rPr lang="en-US" smtClean="0">
                <a:solidFill>
                  <a:srgbClr val="263050"/>
                </a:solidFill>
              </a:rPr>
              <a:pPr/>
              <a:t>41</a:t>
            </a:fld>
            <a:endParaRPr lang="en-US">
              <a:solidFill>
                <a:srgbClr val="263050"/>
              </a:solidFill>
            </a:endParaRPr>
          </a:p>
        </p:txBody>
      </p:sp>
    </p:spTree>
    <p:extLst>
      <p:ext uri="{BB962C8B-B14F-4D97-AF65-F5344CB8AC3E}">
        <p14:creationId xmlns:p14="http://schemas.microsoft.com/office/powerpoint/2010/main" val="50794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805909" y="467360"/>
            <a:ext cx="10044971" cy="1233424"/>
          </a:xfrm>
          <a:noFill/>
        </p:spPr>
        <p:txBody>
          <a:bodyPr>
            <a:normAutofit fontScale="90000"/>
          </a:bodyPr>
          <a:lstStyle/>
          <a:p>
            <a:pPr algn="ctr" eaLnBrk="1" hangingPunct="1"/>
            <a:br>
              <a:rPr lang="en-US" altLang="en-US" sz="4800" dirty="0">
                <a:solidFill>
                  <a:schemeClr val="accent2"/>
                </a:solidFill>
                <a:latin typeface="Elephant" pitchFamily="18" charset="0"/>
              </a:rPr>
            </a:br>
            <a:r>
              <a:rPr lang="en-US" altLang="en-US" sz="6700" b="1" dirty="0"/>
              <a:t>Questions to ask your child…</a:t>
            </a:r>
          </a:p>
        </p:txBody>
      </p:sp>
      <p:sp>
        <p:nvSpPr>
          <p:cNvPr id="24579" name="Rectangle 3"/>
          <p:cNvSpPr>
            <a:spLocks noGrp="1" noChangeArrowheads="1"/>
          </p:cNvSpPr>
          <p:nvPr>
            <p:ph type="body" idx="4294967295"/>
          </p:nvPr>
        </p:nvSpPr>
        <p:spPr>
          <a:xfrm>
            <a:off x="201473" y="1592337"/>
            <a:ext cx="10414865" cy="4475136"/>
          </a:xfrm>
        </p:spPr>
        <p:txBody>
          <a:bodyPr>
            <a:normAutofit fontScale="85000" lnSpcReduction="20000"/>
          </a:bodyPr>
          <a:lstStyle/>
          <a:p>
            <a:pPr lvl="2" eaLnBrk="1" hangingPunct="1">
              <a:buFontTx/>
              <a:buNone/>
            </a:pPr>
            <a:endParaRPr lang="en-US" altLang="en-US" sz="900" dirty="0">
              <a:solidFill>
                <a:schemeClr val="accent2"/>
              </a:solidFill>
              <a:latin typeface="Elephant" pitchFamily="18" charset="0"/>
            </a:endParaRPr>
          </a:p>
          <a:p>
            <a:pPr lvl="2" eaLnBrk="1" hangingPunct="1">
              <a:buFontTx/>
              <a:buNone/>
            </a:pPr>
            <a:endParaRPr lang="en-US" altLang="en-US" sz="900" dirty="0">
              <a:solidFill>
                <a:schemeClr val="accent2"/>
              </a:solidFill>
              <a:latin typeface="Elephant" pitchFamily="18" charset="0"/>
            </a:endParaRPr>
          </a:p>
          <a:p>
            <a:pPr lvl="2">
              <a:lnSpc>
                <a:spcPct val="150000"/>
              </a:lnSpc>
            </a:pPr>
            <a:r>
              <a:rPr lang="en-US" altLang="en-US" sz="4000" dirty="0">
                <a:latin typeface="Tw Cen MT" panose="020B0602020104020603" pitchFamily="34" charset="0"/>
              </a:rPr>
              <a:t>What is the best title for this story?</a:t>
            </a:r>
          </a:p>
          <a:p>
            <a:pPr lvl="2">
              <a:lnSpc>
                <a:spcPct val="150000"/>
              </a:lnSpc>
            </a:pPr>
            <a:r>
              <a:rPr lang="en-US" altLang="en-US" sz="4000" dirty="0">
                <a:latin typeface="Tw Cen MT" panose="020B0602020104020603" pitchFamily="34" charset="0"/>
              </a:rPr>
              <a:t>What is the setting for this story?</a:t>
            </a:r>
          </a:p>
          <a:p>
            <a:pPr lvl="2">
              <a:lnSpc>
                <a:spcPct val="150000"/>
              </a:lnSpc>
            </a:pPr>
            <a:r>
              <a:rPr lang="en-US" altLang="en-US" sz="4000" dirty="0">
                <a:latin typeface="Tw Cen MT" panose="020B0602020104020603" pitchFamily="34" charset="0"/>
              </a:rPr>
              <a:t>What is most likely to happen next?</a:t>
            </a:r>
          </a:p>
          <a:p>
            <a:pPr lvl="2">
              <a:lnSpc>
                <a:spcPct val="150000"/>
              </a:lnSpc>
            </a:pPr>
            <a:r>
              <a:rPr lang="en-US" altLang="en-US" sz="4000" dirty="0">
                <a:latin typeface="Tw Cen MT" panose="020B0602020104020603" pitchFamily="34" charset="0"/>
              </a:rPr>
              <a:t>What is the main idea of the story?</a:t>
            </a:r>
          </a:p>
          <a:p>
            <a:pPr lvl="2">
              <a:lnSpc>
                <a:spcPct val="150000"/>
              </a:lnSpc>
            </a:pPr>
            <a:r>
              <a:rPr lang="en-US" altLang="en-US" sz="4000" dirty="0">
                <a:latin typeface="Tw Cen MT" panose="020B0602020104020603" pitchFamily="34" charset="0"/>
              </a:rPr>
              <a:t>What inferences can you make about……?</a:t>
            </a:r>
          </a:p>
          <a:p>
            <a:pPr lvl="2" eaLnBrk="1" hangingPunct="1">
              <a:buFontTx/>
              <a:buNone/>
            </a:pPr>
            <a:endParaRPr lang="en-US" altLang="en-US" sz="2800" dirty="0">
              <a:latin typeface="Elephant" pitchFamily="18" charset="0"/>
            </a:endParaRPr>
          </a:p>
          <a:p>
            <a:pPr eaLnBrk="1" hangingPunct="1">
              <a:buFontTx/>
              <a:buNone/>
            </a:pPr>
            <a:endParaRPr lang="en-US" altLang="en-US" sz="2400" dirty="0"/>
          </a:p>
        </p:txBody>
      </p:sp>
      <p:sp>
        <p:nvSpPr>
          <p:cNvPr id="4" name="Rectangle 3"/>
          <p:cNvSpPr/>
          <p:nvPr/>
        </p:nvSpPr>
        <p:spPr>
          <a:xfrm>
            <a:off x="805909" y="1724384"/>
            <a:ext cx="10631837" cy="80857"/>
          </a:xfrm>
          <a:prstGeom prst="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pPr defTabSz="914400"/>
            <a:fld id="{CA8D9AD5-F248-4919-864A-CFD76CC027D6}" type="slidenum">
              <a:rPr lang="en-US" smtClean="0">
                <a:solidFill>
                  <a:srgbClr val="F2F2F2"/>
                </a:solidFill>
              </a:rPr>
              <a:pPr defTabSz="914400"/>
              <a:t>42</a:t>
            </a:fld>
            <a:endParaRPr lang="en-US">
              <a:solidFill>
                <a:srgbClr val="F2F2F2"/>
              </a:solidFill>
            </a:endParaRPr>
          </a:p>
        </p:txBody>
      </p:sp>
    </p:spTree>
    <p:extLst>
      <p:ext uri="{BB962C8B-B14F-4D97-AF65-F5344CB8AC3E}">
        <p14:creationId xmlns:p14="http://schemas.microsoft.com/office/powerpoint/2010/main" val="214369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4579">
                                            <p:txEl>
                                              <p:pRg st="2" end="2"/>
                                            </p:txEl>
                                          </p:spTgt>
                                        </p:tgtEl>
                                        <p:attrNameLst>
                                          <p:attrName>style.visibility</p:attrName>
                                        </p:attrNameLst>
                                      </p:cBhvr>
                                      <p:to>
                                        <p:strVal val="visible"/>
                                      </p:to>
                                    </p:set>
                                    <p:animEffect transition="in" filter="fade">
                                      <p:cBhvr>
                                        <p:cTn id="7" dur="1000"/>
                                        <p:tgtEl>
                                          <p:spTgt spid="24579">
                                            <p:txEl>
                                              <p:pRg st="2" end="2"/>
                                            </p:txEl>
                                          </p:spTgt>
                                        </p:tgtEl>
                                      </p:cBhvr>
                                    </p:animEffect>
                                    <p:anim calcmode="lin" valueType="num">
                                      <p:cBhvr>
                                        <p:cTn id="8" dur="10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45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4579">
                                            <p:txEl>
                                              <p:pRg st="3" end="3"/>
                                            </p:txEl>
                                          </p:spTgt>
                                        </p:tgtEl>
                                        <p:attrNameLst>
                                          <p:attrName>style.visibility</p:attrName>
                                        </p:attrNameLst>
                                      </p:cBhvr>
                                      <p:to>
                                        <p:strVal val="visible"/>
                                      </p:to>
                                    </p:set>
                                    <p:animEffect transition="in" filter="fade">
                                      <p:cBhvr>
                                        <p:cTn id="14" dur="1000"/>
                                        <p:tgtEl>
                                          <p:spTgt spid="24579">
                                            <p:txEl>
                                              <p:pRg st="3" end="3"/>
                                            </p:txEl>
                                          </p:spTgt>
                                        </p:tgtEl>
                                      </p:cBhvr>
                                    </p:animEffect>
                                    <p:anim calcmode="lin" valueType="num">
                                      <p:cBhvr>
                                        <p:cTn id="15" dur="10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457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4579">
                                            <p:txEl>
                                              <p:pRg st="4" end="4"/>
                                            </p:txEl>
                                          </p:spTgt>
                                        </p:tgtEl>
                                        <p:attrNameLst>
                                          <p:attrName>style.visibility</p:attrName>
                                        </p:attrNameLst>
                                      </p:cBhvr>
                                      <p:to>
                                        <p:strVal val="visible"/>
                                      </p:to>
                                    </p:set>
                                    <p:animEffect transition="in" filter="fade">
                                      <p:cBhvr>
                                        <p:cTn id="21" dur="1000"/>
                                        <p:tgtEl>
                                          <p:spTgt spid="24579">
                                            <p:txEl>
                                              <p:pRg st="4" end="4"/>
                                            </p:txEl>
                                          </p:spTgt>
                                        </p:tgtEl>
                                      </p:cBhvr>
                                    </p:animEffect>
                                    <p:anim calcmode="lin" valueType="num">
                                      <p:cBhvr>
                                        <p:cTn id="22" dur="1000" fill="hold"/>
                                        <p:tgtEl>
                                          <p:spTgt spid="2457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457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4579">
                                            <p:txEl>
                                              <p:pRg st="5" end="5"/>
                                            </p:txEl>
                                          </p:spTgt>
                                        </p:tgtEl>
                                        <p:attrNameLst>
                                          <p:attrName>style.visibility</p:attrName>
                                        </p:attrNameLst>
                                      </p:cBhvr>
                                      <p:to>
                                        <p:strVal val="visible"/>
                                      </p:to>
                                    </p:set>
                                    <p:animEffect transition="in" filter="fade">
                                      <p:cBhvr>
                                        <p:cTn id="28" dur="1000"/>
                                        <p:tgtEl>
                                          <p:spTgt spid="24579">
                                            <p:txEl>
                                              <p:pRg st="5" end="5"/>
                                            </p:txEl>
                                          </p:spTgt>
                                        </p:tgtEl>
                                      </p:cBhvr>
                                    </p:animEffect>
                                    <p:anim calcmode="lin" valueType="num">
                                      <p:cBhvr>
                                        <p:cTn id="29" dur="1000" fill="hold"/>
                                        <p:tgtEl>
                                          <p:spTgt spid="24579">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457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nodeType="clickEffect">
                                  <p:stCondLst>
                                    <p:cond delay="0"/>
                                  </p:stCondLst>
                                  <p:childTnLst>
                                    <p:set>
                                      <p:cBhvr>
                                        <p:cTn id="34" dur="1" fill="hold">
                                          <p:stCondLst>
                                            <p:cond delay="0"/>
                                          </p:stCondLst>
                                        </p:cTn>
                                        <p:tgtEl>
                                          <p:spTgt spid="24579">
                                            <p:txEl>
                                              <p:pRg st="6" end="6"/>
                                            </p:txEl>
                                          </p:spTgt>
                                        </p:tgtEl>
                                        <p:attrNameLst>
                                          <p:attrName>style.visibility</p:attrName>
                                        </p:attrNameLst>
                                      </p:cBhvr>
                                      <p:to>
                                        <p:strVal val="visible"/>
                                      </p:to>
                                    </p:set>
                                    <p:animEffect transition="in" filter="fade">
                                      <p:cBhvr>
                                        <p:cTn id="35" dur="1000"/>
                                        <p:tgtEl>
                                          <p:spTgt spid="24579">
                                            <p:txEl>
                                              <p:pRg st="6" end="6"/>
                                            </p:txEl>
                                          </p:spTgt>
                                        </p:tgtEl>
                                      </p:cBhvr>
                                    </p:animEffect>
                                    <p:anim calcmode="lin" valueType="num">
                                      <p:cBhvr>
                                        <p:cTn id="36" dur="1000" fill="hold"/>
                                        <p:tgtEl>
                                          <p:spTgt spid="24579">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457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27035" y="2536623"/>
            <a:ext cx="4657598" cy="1733778"/>
          </a:xfrm>
        </p:spPr>
        <p:txBody>
          <a:bodyPr>
            <a:noAutofit/>
          </a:bodyPr>
          <a:lstStyle/>
          <a:p>
            <a:pPr algn="ctr" eaLnBrk="1" hangingPunct="1"/>
            <a:r>
              <a:rPr lang="en-US" altLang="en-US" sz="7000" b="1" dirty="0">
                <a:solidFill>
                  <a:schemeClr val="bg2"/>
                </a:solidFill>
              </a:rPr>
              <a:t>Practical Suggestions</a:t>
            </a:r>
          </a:p>
        </p:txBody>
      </p:sp>
      <p:pic>
        <p:nvPicPr>
          <p:cNvPr id="4098" name="Picture 2" descr="https://cdn2.iconfinder.com/data/icons/windows-8-metro-style/512/home.png"/>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030283" y="2493570"/>
            <a:ext cx="2950878" cy="295087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cdn2.iconfinder.com/data/icons/windows-8-metro-style/512/bunch_flowers.pn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44208" y="4848462"/>
            <a:ext cx="595987" cy="5959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cdn2.iconfinder.com/data/icons/windows-8-metro-style/512/bunch_flowers.png"/>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43241" y="4848463"/>
            <a:ext cx="595987" cy="5959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cdn2.iconfinder.com/data/icons/windows-8-metro-style/512/bunch_flowers.png"/>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36556" y="4848464"/>
            <a:ext cx="595987" cy="59598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CA8D9AD5-F248-4919-864A-CFD76CC027D6}" type="slidenum">
              <a:rPr lang="en-US" smtClean="0">
                <a:solidFill>
                  <a:srgbClr val="263050"/>
                </a:solidFill>
              </a:rPr>
              <a:pPr/>
              <a:t>43</a:t>
            </a:fld>
            <a:endParaRPr lang="en-US">
              <a:solidFill>
                <a:srgbClr val="263050"/>
              </a:solidFill>
            </a:endParaRPr>
          </a:p>
        </p:txBody>
      </p:sp>
    </p:spTree>
    <p:extLst>
      <p:ext uri="{BB962C8B-B14F-4D97-AF65-F5344CB8AC3E}">
        <p14:creationId xmlns:p14="http://schemas.microsoft.com/office/powerpoint/2010/main" val="221982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churchleaders.com/wp-content/uploads/files/article_images/child_listen_757245763.jpg"/>
          <p:cNvPicPr>
            <a:picLocks noChangeAspect="1" noChangeArrowheads="1"/>
          </p:cNvPicPr>
          <p:nvPr/>
        </p:nvPicPr>
        <p:blipFill rotWithShape="1">
          <a:blip r:embed="rId3">
            <a:extLst>
              <a:ext uri="{28A0092B-C50C-407E-A947-70E740481C1C}">
                <a14:useLocalDpi xmlns:a14="http://schemas.microsoft.com/office/drawing/2010/main" val="0"/>
              </a:ext>
            </a:extLst>
          </a:blip>
          <a:srcRect l="355" r="-355" b="870"/>
          <a:stretch/>
        </p:blipFill>
        <p:spPr bwMode="auto">
          <a:xfrm>
            <a:off x="216971" y="2588216"/>
            <a:ext cx="4350971" cy="3285640"/>
          </a:xfrm>
          <a:prstGeom prst="rect">
            <a:avLst/>
          </a:prstGeom>
          <a:noFill/>
          <a:extLst>
            <a:ext uri="{909E8E84-426E-40DD-AFC4-6F175D3DCCD1}">
              <a14:hiddenFill xmlns:a14="http://schemas.microsoft.com/office/drawing/2010/main">
                <a:solidFill>
                  <a:srgbClr val="FFFFFF"/>
                </a:solidFill>
              </a14:hiddenFill>
            </a:ext>
          </a:extLst>
        </p:spPr>
      </p:pic>
      <p:sp>
        <p:nvSpPr>
          <p:cNvPr id="24578" name="Rectangle 2"/>
          <p:cNvSpPr>
            <a:spLocks noGrp="1" noChangeArrowheads="1"/>
          </p:cNvSpPr>
          <p:nvPr>
            <p:ph type="title" idx="4294967295"/>
          </p:nvPr>
        </p:nvSpPr>
        <p:spPr>
          <a:xfrm>
            <a:off x="805909" y="490896"/>
            <a:ext cx="10044113" cy="1233488"/>
          </a:xfrm>
          <a:noFill/>
        </p:spPr>
        <p:txBody>
          <a:bodyPr>
            <a:normAutofit fontScale="90000"/>
          </a:bodyPr>
          <a:lstStyle/>
          <a:p>
            <a:pPr eaLnBrk="1" hangingPunct="1"/>
            <a:br>
              <a:rPr lang="en-US" altLang="en-US" sz="4800" dirty="0">
                <a:solidFill>
                  <a:schemeClr val="accent2"/>
                </a:solidFill>
                <a:latin typeface="Elephant" pitchFamily="18" charset="0"/>
              </a:rPr>
            </a:br>
            <a:r>
              <a:rPr lang="en-US" altLang="en-US" sz="6700" b="1" dirty="0"/>
              <a:t>Language Development</a:t>
            </a:r>
          </a:p>
        </p:txBody>
      </p:sp>
      <p:sp>
        <p:nvSpPr>
          <p:cNvPr id="24579" name="Rectangle 3"/>
          <p:cNvSpPr>
            <a:spLocks noGrp="1" noChangeArrowheads="1"/>
          </p:cNvSpPr>
          <p:nvPr>
            <p:ph type="body" idx="4294967295"/>
          </p:nvPr>
        </p:nvSpPr>
        <p:spPr>
          <a:xfrm>
            <a:off x="4567943" y="2099746"/>
            <a:ext cx="7511693" cy="4409541"/>
          </a:xfrm>
          <a:noFill/>
        </p:spPr>
        <p:txBody>
          <a:bodyPr>
            <a:noAutofit/>
          </a:bodyPr>
          <a:lstStyle/>
          <a:p>
            <a:pPr>
              <a:buClrTx/>
            </a:pPr>
            <a:r>
              <a:rPr lang="en-US" sz="3600" dirty="0">
                <a:solidFill>
                  <a:schemeClr val="tx1"/>
                </a:solidFill>
              </a:rPr>
              <a:t>Give your full attention when your child starts a conversation</a:t>
            </a:r>
          </a:p>
          <a:p>
            <a:pPr>
              <a:buClrTx/>
            </a:pPr>
            <a:r>
              <a:rPr lang="en-US" sz="3600" dirty="0">
                <a:solidFill>
                  <a:schemeClr val="tx1"/>
                </a:solidFill>
              </a:rPr>
              <a:t>Acknowledge, encourage, and praise all attempts to speak. Show that you understand the word or phrase by fulfilling the request, if appropriate.</a:t>
            </a:r>
          </a:p>
          <a:p>
            <a:pPr>
              <a:buClrTx/>
            </a:pPr>
            <a:r>
              <a:rPr lang="en-US" sz="3600" dirty="0">
                <a:solidFill>
                  <a:schemeClr val="tx1"/>
                </a:solidFill>
              </a:rPr>
              <a:t>Pause after speaking. This gives your child a chance to continue the conversation.</a:t>
            </a:r>
          </a:p>
        </p:txBody>
      </p:sp>
      <p:sp>
        <p:nvSpPr>
          <p:cNvPr id="4" name="Rectangle 3"/>
          <p:cNvSpPr/>
          <p:nvPr/>
        </p:nvSpPr>
        <p:spPr>
          <a:xfrm>
            <a:off x="805909" y="1724384"/>
            <a:ext cx="10631837" cy="80857"/>
          </a:xfrm>
          <a:prstGeom prst="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CA8D9AD5-F248-4919-864A-CFD76CC027D6}" type="slidenum">
              <a:rPr lang="en-US" smtClean="0">
                <a:solidFill>
                  <a:srgbClr val="263050"/>
                </a:solidFill>
              </a:rPr>
              <a:pPr/>
              <a:t>44</a:t>
            </a:fld>
            <a:endParaRPr lang="en-US">
              <a:solidFill>
                <a:srgbClr val="263050"/>
              </a:solidFill>
            </a:endParaRPr>
          </a:p>
        </p:txBody>
      </p:sp>
    </p:spTree>
    <p:extLst>
      <p:ext uri="{BB962C8B-B14F-4D97-AF65-F5344CB8AC3E}">
        <p14:creationId xmlns:p14="http://schemas.microsoft.com/office/powerpoint/2010/main" val="237399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afetalk.com/uploads/images/2/7287f667ff00812372fce5a1476a6b91"/>
          <p:cNvPicPr>
            <a:picLocks noChangeAspect="1" noChangeArrowheads="1"/>
          </p:cNvPicPr>
          <p:nvPr/>
        </p:nvPicPr>
        <p:blipFill rotWithShape="1">
          <a:blip r:embed="rId3">
            <a:extLst>
              <a:ext uri="{28A0092B-C50C-407E-A947-70E740481C1C}">
                <a14:useLocalDpi xmlns:a14="http://schemas.microsoft.com/office/drawing/2010/main" val="0"/>
              </a:ext>
            </a:extLst>
          </a:blip>
          <a:srcRect r="2990"/>
          <a:stretch/>
        </p:blipFill>
        <p:spPr bwMode="auto">
          <a:xfrm>
            <a:off x="6664269" y="2340244"/>
            <a:ext cx="5362416" cy="3631335"/>
          </a:xfrm>
          <a:prstGeom prst="rect">
            <a:avLst/>
          </a:prstGeom>
          <a:noFill/>
          <a:extLst>
            <a:ext uri="{909E8E84-426E-40DD-AFC4-6F175D3DCCD1}">
              <a14:hiddenFill xmlns:a14="http://schemas.microsoft.com/office/drawing/2010/main">
                <a:solidFill>
                  <a:srgbClr val="FFFFFF"/>
                </a:solidFill>
              </a14:hiddenFill>
            </a:ext>
          </a:extLst>
        </p:spPr>
      </p:pic>
      <p:sp>
        <p:nvSpPr>
          <p:cNvPr id="24578" name="Rectangle 2"/>
          <p:cNvSpPr>
            <a:spLocks noGrp="1" noChangeArrowheads="1"/>
          </p:cNvSpPr>
          <p:nvPr>
            <p:ph type="title"/>
          </p:nvPr>
        </p:nvSpPr>
        <p:spPr>
          <a:xfrm>
            <a:off x="805909" y="467360"/>
            <a:ext cx="10044971" cy="1233424"/>
          </a:xfrm>
          <a:noFill/>
        </p:spPr>
        <p:txBody>
          <a:bodyPr>
            <a:normAutofit fontScale="90000"/>
          </a:bodyPr>
          <a:lstStyle/>
          <a:p>
            <a:br>
              <a:rPr lang="en-US" altLang="en-US" sz="4800" dirty="0">
                <a:solidFill>
                  <a:schemeClr val="accent2"/>
                </a:solidFill>
                <a:latin typeface="Elephant" pitchFamily="18" charset="0"/>
              </a:rPr>
            </a:br>
            <a:r>
              <a:rPr lang="en-US" altLang="en-US" sz="6700" b="1" dirty="0"/>
              <a:t>Language Development</a:t>
            </a:r>
          </a:p>
        </p:txBody>
      </p:sp>
      <p:sp>
        <p:nvSpPr>
          <p:cNvPr id="24579" name="Rectangle 3"/>
          <p:cNvSpPr>
            <a:spLocks noGrp="1" noChangeArrowheads="1"/>
          </p:cNvSpPr>
          <p:nvPr>
            <p:ph type="body" idx="4294967295"/>
          </p:nvPr>
        </p:nvSpPr>
        <p:spPr>
          <a:xfrm>
            <a:off x="472695" y="2014780"/>
            <a:ext cx="5866112" cy="4324027"/>
          </a:xfrm>
          <a:noFill/>
        </p:spPr>
        <p:txBody>
          <a:bodyPr>
            <a:normAutofit/>
          </a:bodyPr>
          <a:lstStyle/>
          <a:p>
            <a:r>
              <a:rPr lang="en-US" sz="4000" dirty="0">
                <a:solidFill>
                  <a:schemeClr val="tx1"/>
                </a:solidFill>
              </a:rPr>
              <a:t>Introduce new words and offer their definition, or use them in a context that is easily understood. This may be done in an exaggerated manner. </a:t>
            </a:r>
            <a:r>
              <a:rPr lang="en-US" sz="4000" b="1" i="1" dirty="0">
                <a:solidFill>
                  <a:schemeClr val="tx1"/>
                </a:solidFill>
              </a:rPr>
              <a:t>"I think I will drive the vehicle to the store. I am too tired to walk."</a:t>
            </a:r>
          </a:p>
        </p:txBody>
      </p:sp>
      <p:sp>
        <p:nvSpPr>
          <p:cNvPr id="4" name="Rectangle 3"/>
          <p:cNvSpPr/>
          <p:nvPr/>
        </p:nvSpPr>
        <p:spPr>
          <a:xfrm>
            <a:off x="805909" y="1724384"/>
            <a:ext cx="10631837" cy="80857"/>
          </a:xfrm>
          <a:prstGeom prst="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pPr defTabSz="914400"/>
            <a:fld id="{CA8D9AD5-F248-4919-864A-CFD76CC027D6}" type="slidenum">
              <a:rPr lang="en-US" smtClean="0">
                <a:solidFill>
                  <a:srgbClr val="F2F2F2"/>
                </a:solidFill>
              </a:rPr>
              <a:pPr defTabSz="914400"/>
              <a:t>45</a:t>
            </a:fld>
            <a:endParaRPr lang="en-US">
              <a:solidFill>
                <a:srgbClr val="F2F2F2"/>
              </a:solidFill>
            </a:endParaRPr>
          </a:p>
        </p:txBody>
      </p:sp>
    </p:spTree>
    <p:extLst>
      <p:ext uri="{BB962C8B-B14F-4D97-AF65-F5344CB8AC3E}">
        <p14:creationId xmlns:p14="http://schemas.microsoft.com/office/powerpoint/2010/main" val="404374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805909" y="467360"/>
            <a:ext cx="10044971" cy="1233424"/>
          </a:xfrm>
          <a:noFill/>
        </p:spPr>
        <p:txBody>
          <a:bodyPr>
            <a:normAutofit fontScale="90000"/>
          </a:bodyPr>
          <a:lstStyle/>
          <a:p>
            <a:br>
              <a:rPr lang="en-US" altLang="en-US" sz="4800" dirty="0">
                <a:solidFill>
                  <a:schemeClr val="accent2"/>
                </a:solidFill>
                <a:latin typeface="Elephant" pitchFamily="18" charset="0"/>
              </a:rPr>
            </a:br>
            <a:r>
              <a:rPr lang="en-US" altLang="en-US" sz="6700" b="1" dirty="0"/>
              <a:t>Language Development</a:t>
            </a:r>
          </a:p>
        </p:txBody>
      </p:sp>
      <p:sp>
        <p:nvSpPr>
          <p:cNvPr id="24579" name="Rectangle 3"/>
          <p:cNvSpPr>
            <a:spLocks noGrp="1" noChangeArrowheads="1"/>
          </p:cNvSpPr>
          <p:nvPr>
            <p:ph type="body" idx="4294967295"/>
          </p:nvPr>
        </p:nvSpPr>
        <p:spPr>
          <a:xfrm>
            <a:off x="5408908" y="2244180"/>
            <a:ext cx="6532172" cy="3895595"/>
          </a:xfrm>
        </p:spPr>
        <p:txBody>
          <a:bodyPr>
            <a:normAutofit fontScale="92500"/>
          </a:bodyPr>
          <a:lstStyle/>
          <a:p>
            <a:r>
              <a:rPr lang="en-US" sz="3900" dirty="0"/>
              <a:t>Work on forming and explaining categories. Identify the thing that does not belong in a group of similar objects: </a:t>
            </a:r>
          </a:p>
          <a:p>
            <a:pPr marL="45720" indent="0" algn="ctr">
              <a:buNone/>
            </a:pPr>
            <a:r>
              <a:rPr lang="en-US" sz="3900" b="1" i="1" dirty="0"/>
              <a:t> "A shoe does not belong with an apple          and an orange because you can't eat it; it is not round; it is not a fruit."</a:t>
            </a:r>
          </a:p>
          <a:p>
            <a:pPr eaLnBrk="1" hangingPunct="1">
              <a:buFontTx/>
              <a:buNone/>
            </a:pPr>
            <a:endParaRPr lang="en-US" altLang="en-US" sz="2400" dirty="0"/>
          </a:p>
        </p:txBody>
      </p:sp>
      <p:sp>
        <p:nvSpPr>
          <p:cNvPr id="4" name="Rectangle 3"/>
          <p:cNvSpPr/>
          <p:nvPr/>
        </p:nvSpPr>
        <p:spPr>
          <a:xfrm>
            <a:off x="805909" y="1724384"/>
            <a:ext cx="10631837" cy="80857"/>
          </a:xfrm>
          <a:prstGeom prst="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www.education.com/worksheet-image/126146/belong-school-sorting-categorizing-preschool.png"/>
          <p:cNvPicPr>
            <a:picLocks noChangeAspect="1" noChangeArrowheads="1"/>
          </p:cNvPicPr>
          <p:nvPr/>
        </p:nvPicPr>
        <p:blipFill rotWithShape="1">
          <a:blip r:embed="rId3">
            <a:extLst>
              <a:ext uri="{28A0092B-C50C-407E-A947-70E740481C1C}">
                <a14:useLocalDpi xmlns:a14="http://schemas.microsoft.com/office/drawing/2010/main" val="0"/>
              </a:ext>
            </a:extLst>
          </a:blip>
          <a:srcRect t="17678" b="8768"/>
          <a:stretch/>
        </p:blipFill>
        <p:spPr bwMode="auto">
          <a:xfrm>
            <a:off x="155575" y="1847704"/>
            <a:ext cx="5253333" cy="468854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defTabSz="914400"/>
            <a:fld id="{CA8D9AD5-F248-4919-864A-CFD76CC027D6}" type="slidenum">
              <a:rPr lang="en-US" smtClean="0">
                <a:solidFill>
                  <a:srgbClr val="F2F2F2"/>
                </a:solidFill>
              </a:rPr>
              <a:pPr defTabSz="914400"/>
              <a:t>46</a:t>
            </a:fld>
            <a:endParaRPr lang="en-US">
              <a:solidFill>
                <a:srgbClr val="F2F2F2"/>
              </a:solidFill>
            </a:endParaRPr>
          </a:p>
        </p:txBody>
      </p:sp>
    </p:spTree>
    <p:extLst>
      <p:ext uri="{BB962C8B-B14F-4D97-AF65-F5344CB8AC3E}">
        <p14:creationId xmlns:p14="http://schemas.microsoft.com/office/powerpoint/2010/main" val="99310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805909" y="467360"/>
            <a:ext cx="10044971" cy="1233424"/>
          </a:xfrm>
          <a:noFill/>
        </p:spPr>
        <p:txBody>
          <a:bodyPr>
            <a:normAutofit fontScale="90000"/>
          </a:bodyPr>
          <a:lstStyle/>
          <a:p>
            <a:br>
              <a:rPr lang="en-US" altLang="en-US" sz="4800" dirty="0">
                <a:solidFill>
                  <a:schemeClr val="accent2"/>
                </a:solidFill>
                <a:latin typeface="Elephant" pitchFamily="18" charset="0"/>
              </a:rPr>
            </a:br>
            <a:r>
              <a:rPr lang="en-US" altLang="en-US" sz="6700" b="1" dirty="0"/>
              <a:t>Language Development</a:t>
            </a:r>
          </a:p>
        </p:txBody>
      </p:sp>
      <p:sp>
        <p:nvSpPr>
          <p:cNvPr id="24579" name="Rectangle 3"/>
          <p:cNvSpPr>
            <a:spLocks noGrp="1" noChangeArrowheads="1"/>
          </p:cNvSpPr>
          <p:nvPr>
            <p:ph type="body" idx="4294967295"/>
          </p:nvPr>
        </p:nvSpPr>
        <p:spPr>
          <a:xfrm>
            <a:off x="697421" y="2135725"/>
            <a:ext cx="6098216" cy="3895595"/>
          </a:xfrm>
        </p:spPr>
        <p:txBody>
          <a:bodyPr>
            <a:normAutofit fontScale="92500" lnSpcReduction="10000"/>
          </a:bodyPr>
          <a:lstStyle/>
          <a:p>
            <a:r>
              <a:rPr lang="en-US" sz="3900" dirty="0"/>
              <a:t>Offer a description or clues, and have your child identify what you are describing: </a:t>
            </a:r>
          </a:p>
          <a:p>
            <a:pPr marL="45720" indent="0" algn="ctr">
              <a:buNone/>
            </a:pPr>
            <a:r>
              <a:rPr lang="en-US" sz="3900" b="1" i="1" dirty="0"/>
              <a:t>   "We use it to sweep the floor" (a broom). </a:t>
            </a:r>
          </a:p>
          <a:p>
            <a:pPr marL="45720" indent="0" algn="ctr">
              <a:buNone/>
            </a:pPr>
            <a:r>
              <a:rPr lang="en-US" sz="3900" b="1" i="1" dirty="0"/>
              <a:t>   "It is cold, sweet, and good for dessert. " (ice cream).</a:t>
            </a:r>
          </a:p>
          <a:p>
            <a:pPr eaLnBrk="1" hangingPunct="1">
              <a:buFontTx/>
              <a:buNone/>
            </a:pPr>
            <a:endParaRPr lang="en-US" altLang="en-US" sz="2400" dirty="0"/>
          </a:p>
        </p:txBody>
      </p:sp>
      <p:sp>
        <p:nvSpPr>
          <p:cNvPr id="4" name="Rectangle 3"/>
          <p:cNvSpPr/>
          <p:nvPr/>
        </p:nvSpPr>
        <p:spPr>
          <a:xfrm>
            <a:off x="805909" y="1724384"/>
            <a:ext cx="10631837" cy="80857"/>
          </a:xfrm>
          <a:prstGeom prst="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ttp://pacificconnecteq.com/wp-content/uploads/WhatIs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386" y="2135725"/>
            <a:ext cx="4462347" cy="378462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defTabSz="914400"/>
            <a:fld id="{CA8D9AD5-F248-4919-864A-CFD76CC027D6}" type="slidenum">
              <a:rPr lang="en-US" smtClean="0">
                <a:solidFill>
                  <a:srgbClr val="F2F2F2"/>
                </a:solidFill>
              </a:rPr>
              <a:pPr defTabSz="914400"/>
              <a:t>47</a:t>
            </a:fld>
            <a:endParaRPr lang="en-US">
              <a:solidFill>
                <a:srgbClr val="F2F2F2"/>
              </a:solidFill>
            </a:endParaRPr>
          </a:p>
        </p:txBody>
      </p:sp>
    </p:spTree>
    <p:extLst>
      <p:ext uri="{BB962C8B-B14F-4D97-AF65-F5344CB8AC3E}">
        <p14:creationId xmlns:p14="http://schemas.microsoft.com/office/powerpoint/2010/main" val="39376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805909" y="467360"/>
            <a:ext cx="10044971" cy="1233424"/>
          </a:xfrm>
          <a:noFill/>
        </p:spPr>
        <p:txBody>
          <a:bodyPr>
            <a:normAutofit fontScale="90000"/>
          </a:bodyPr>
          <a:lstStyle/>
          <a:p>
            <a:br>
              <a:rPr lang="en-US" altLang="en-US" sz="4800" dirty="0">
                <a:solidFill>
                  <a:schemeClr val="accent2"/>
                </a:solidFill>
                <a:latin typeface="Elephant" pitchFamily="18" charset="0"/>
              </a:rPr>
            </a:br>
            <a:r>
              <a:rPr lang="en-US" altLang="en-US" sz="6700" b="1" dirty="0"/>
              <a:t>Language Development</a:t>
            </a:r>
          </a:p>
        </p:txBody>
      </p:sp>
      <p:sp>
        <p:nvSpPr>
          <p:cNvPr id="24579" name="Rectangle 3"/>
          <p:cNvSpPr>
            <a:spLocks noGrp="1" noChangeArrowheads="1"/>
          </p:cNvSpPr>
          <p:nvPr>
            <p:ph type="body" idx="4294967295"/>
          </p:nvPr>
        </p:nvSpPr>
        <p:spPr>
          <a:xfrm>
            <a:off x="4866469" y="2036055"/>
            <a:ext cx="6834752" cy="4287254"/>
          </a:xfrm>
        </p:spPr>
        <p:txBody>
          <a:bodyPr>
            <a:normAutofit/>
          </a:bodyPr>
          <a:lstStyle/>
          <a:p>
            <a:r>
              <a:rPr lang="en-US" sz="4000" dirty="0"/>
              <a:t>Help your child follow two- and three-step directions: </a:t>
            </a:r>
            <a:r>
              <a:rPr lang="en-US" sz="4000" b="1" i="1" dirty="0"/>
              <a:t>"Go to your room, and bring me your book."</a:t>
            </a:r>
          </a:p>
          <a:p>
            <a:r>
              <a:rPr lang="en-US" sz="4000" dirty="0"/>
              <a:t>Encourage your child to give directions. Follow his or her directions as he or she explains how to build a tower of blocks.</a:t>
            </a:r>
          </a:p>
        </p:txBody>
      </p:sp>
      <p:sp>
        <p:nvSpPr>
          <p:cNvPr id="4" name="Rectangle 3"/>
          <p:cNvSpPr/>
          <p:nvPr/>
        </p:nvSpPr>
        <p:spPr>
          <a:xfrm>
            <a:off x="805909" y="1724384"/>
            <a:ext cx="10631837" cy="80857"/>
          </a:xfrm>
          <a:prstGeom prst="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http://3.bp.blogspot.com/-2sVkNJ-0JNs/VM6vnQmh2HI/AAAAAAAAHXY/DMahpqZh-Ts/s1600/395px-Korean_Traffic_sign_(Follow_Direction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46" y="2200757"/>
            <a:ext cx="4138047" cy="356603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defTabSz="914400"/>
            <a:fld id="{CA8D9AD5-F248-4919-864A-CFD76CC027D6}" type="slidenum">
              <a:rPr lang="en-US" smtClean="0">
                <a:solidFill>
                  <a:srgbClr val="F2F2F2"/>
                </a:solidFill>
              </a:rPr>
              <a:pPr defTabSz="914400"/>
              <a:t>48</a:t>
            </a:fld>
            <a:endParaRPr lang="en-US">
              <a:solidFill>
                <a:srgbClr val="F2F2F2"/>
              </a:solidFill>
            </a:endParaRPr>
          </a:p>
        </p:txBody>
      </p:sp>
    </p:spTree>
    <p:extLst>
      <p:ext uri="{BB962C8B-B14F-4D97-AF65-F5344CB8AC3E}">
        <p14:creationId xmlns:p14="http://schemas.microsoft.com/office/powerpoint/2010/main" val="284107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805909" y="467360"/>
            <a:ext cx="10044971" cy="1233424"/>
          </a:xfrm>
          <a:noFill/>
        </p:spPr>
        <p:txBody>
          <a:bodyPr>
            <a:normAutofit fontScale="90000"/>
          </a:bodyPr>
          <a:lstStyle/>
          <a:p>
            <a:br>
              <a:rPr lang="en-US" altLang="en-US" sz="4800" dirty="0">
                <a:solidFill>
                  <a:schemeClr val="accent2"/>
                </a:solidFill>
                <a:latin typeface="Elephant" pitchFamily="18" charset="0"/>
              </a:rPr>
            </a:br>
            <a:r>
              <a:rPr lang="en-US" altLang="en-US" sz="6700" b="1" dirty="0"/>
              <a:t>Language Development</a:t>
            </a:r>
          </a:p>
        </p:txBody>
      </p:sp>
      <p:sp>
        <p:nvSpPr>
          <p:cNvPr id="24579" name="Rectangle 3"/>
          <p:cNvSpPr>
            <a:spLocks noGrp="1" noChangeArrowheads="1"/>
          </p:cNvSpPr>
          <p:nvPr>
            <p:ph type="body" idx="4294967295"/>
          </p:nvPr>
        </p:nvSpPr>
        <p:spPr>
          <a:xfrm>
            <a:off x="805909" y="3071291"/>
            <a:ext cx="4572002" cy="2231755"/>
          </a:xfrm>
        </p:spPr>
        <p:txBody>
          <a:bodyPr>
            <a:normAutofit lnSpcReduction="10000"/>
          </a:bodyPr>
          <a:lstStyle/>
          <a:p>
            <a:r>
              <a:rPr lang="en-US" sz="4000" dirty="0"/>
              <a:t>Talk about the different rooms and furnishings in the house, explaining their purpose and use.</a:t>
            </a:r>
          </a:p>
        </p:txBody>
      </p:sp>
      <p:sp>
        <p:nvSpPr>
          <p:cNvPr id="4" name="Rectangle 3"/>
          <p:cNvSpPr/>
          <p:nvPr/>
        </p:nvSpPr>
        <p:spPr>
          <a:xfrm>
            <a:off x="805909" y="1724384"/>
            <a:ext cx="10631837" cy="80857"/>
          </a:xfrm>
          <a:prstGeom prst="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http://b-i.forbesimg.com/zillow/files/2013/05/Home-office-8e29a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888" y="2396989"/>
            <a:ext cx="6153742" cy="358036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defTabSz="914400"/>
            <a:fld id="{CA8D9AD5-F248-4919-864A-CFD76CC027D6}" type="slidenum">
              <a:rPr lang="en-US" smtClean="0">
                <a:solidFill>
                  <a:srgbClr val="F2F2F2"/>
                </a:solidFill>
              </a:rPr>
              <a:pPr defTabSz="914400"/>
              <a:t>49</a:t>
            </a:fld>
            <a:endParaRPr lang="en-US">
              <a:solidFill>
                <a:srgbClr val="F2F2F2"/>
              </a:solidFill>
            </a:endParaRPr>
          </a:p>
        </p:txBody>
      </p:sp>
    </p:spTree>
    <p:extLst>
      <p:ext uri="{BB962C8B-B14F-4D97-AF65-F5344CB8AC3E}">
        <p14:creationId xmlns:p14="http://schemas.microsoft.com/office/powerpoint/2010/main" val="393269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145" y="1741118"/>
            <a:ext cx="11298477" cy="1417528"/>
          </a:xfrm>
        </p:spPr>
        <p:txBody>
          <a:bodyPr>
            <a:normAutofit/>
          </a:bodyPr>
          <a:lstStyle/>
          <a:p>
            <a:r>
              <a:rPr lang="en-US" sz="8000" b="1" dirty="0"/>
              <a:t>Language Development</a:t>
            </a:r>
            <a:endParaRPr lang="en-US" sz="8000" dirty="0"/>
          </a:p>
        </p:txBody>
      </p:sp>
      <p:sp>
        <p:nvSpPr>
          <p:cNvPr id="3" name="Text Placeholder 2"/>
          <p:cNvSpPr>
            <a:spLocks noGrp="1"/>
          </p:cNvSpPr>
          <p:nvPr>
            <p:ph type="body" idx="1"/>
          </p:nvPr>
        </p:nvSpPr>
        <p:spPr>
          <a:xfrm>
            <a:off x="1649261" y="3206662"/>
            <a:ext cx="9144000" cy="1390389"/>
          </a:xfrm>
        </p:spPr>
        <p:txBody>
          <a:bodyPr>
            <a:noAutofit/>
          </a:bodyPr>
          <a:lstStyle/>
          <a:p>
            <a:r>
              <a:rPr lang="en-US" sz="9600" dirty="0">
                <a:solidFill>
                  <a:schemeClr val="accent1">
                    <a:lumMod val="75000"/>
                  </a:schemeClr>
                </a:solidFill>
                <a:latin typeface="Earwig Factory" panose="02000400000000000000" pitchFamily="2" charset="0"/>
              </a:rPr>
              <a:t>at home</a:t>
            </a:r>
          </a:p>
        </p:txBody>
      </p:sp>
      <p:sp>
        <p:nvSpPr>
          <p:cNvPr id="4" name="Slide Number Placeholder 3"/>
          <p:cNvSpPr>
            <a:spLocks noGrp="1"/>
          </p:cNvSpPr>
          <p:nvPr>
            <p:ph type="sldNum" sz="quarter" idx="12"/>
          </p:nvPr>
        </p:nvSpPr>
        <p:spPr/>
        <p:txBody>
          <a:bodyPr/>
          <a:lstStyle/>
          <a:p>
            <a:fld id="{CA8D9AD5-F248-4919-864A-CFD76CC027D6}" type="slidenum">
              <a:rPr lang="en-US" smtClean="0">
                <a:solidFill>
                  <a:srgbClr val="F2F2F2"/>
                </a:solidFill>
              </a:rPr>
              <a:pPr/>
              <a:t>5</a:t>
            </a:fld>
            <a:endParaRPr lang="en-US">
              <a:solidFill>
                <a:srgbClr val="F2F2F2"/>
              </a:solidFill>
            </a:endParaRPr>
          </a:p>
        </p:txBody>
      </p:sp>
    </p:spTree>
    <p:extLst>
      <p:ext uri="{BB962C8B-B14F-4D97-AF65-F5344CB8AC3E}">
        <p14:creationId xmlns:p14="http://schemas.microsoft.com/office/powerpoint/2010/main" val="340074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805909" y="467360"/>
            <a:ext cx="10044971" cy="1233424"/>
          </a:xfrm>
          <a:noFill/>
        </p:spPr>
        <p:txBody>
          <a:bodyPr>
            <a:normAutofit fontScale="90000"/>
          </a:bodyPr>
          <a:lstStyle/>
          <a:p>
            <a:br>
              <a:rPr lang="en-US" altLang="en-US" sz="4800" dirty="0">
                <a:solidFill>
                  <a:schemeClr val="accent2"/>
                </a:solidFill>
                <a:latin typeface="Elephant" pitchFamily="18" charset="0"/>
              </a:rPr>
            </a:br>
            <a:r>
              <a:rPr lang="en-US" altLang="en-US" sz="6700" b="1" dirty="0"/>
              <a:t>Language Development</a:t>
            </a:r>
          </a:p>
        </p:txBody>
      </p:sp>
      <p:sp>
        <p:nvSpPr>
          <p:cNvPr id="24579" name="Rectangle 3"/>
          <p:cNvSpPr>
            <a:spLocks noGrp="1" noChangeArrowheads="1"/>
          </p:cNvSpPr>
          <p:nvPr>
            <p:ph type="body" idx="4294967295"/>
          </p:nvPr>
        </p:nvSpPr>
        <p:spPr>
          <a:xfrm>
            <a:off x="4819972" y="2067014"/>
            <a:ext cx="6617774" cy="4178804"/>
          </a:xfrm>
        </p:spPr>
        <p:txBody>
          <a:bodyPr>
            <a:normAutofit/>
          </a:bodyPr>
          <a:lstStyle/>
          <a:p>
            <a:r>
              <a:rPr lang="en-US" sz="3600" dirty="0"/>
              <a:t>The television also can serve as a valuable tool. Talk about what the child is watching. Have him or her guess what might happen next. Talk about the characters. </a:t>
            </a:r>
            <a:r>
              <a:rPr lang="en-US" sz="3600" b="1" i="1" dirty="0"/>
              <a:t>Are they happy or sad?”</a:t>
            </a:r>
            <a:r>
              <a:rPr lang="en-US" sz="3600" dirty="0"/>
              <a:t> Ask your child to tell you what has happened in the story. Act out a scene together, and make up a different ending.</a:t>
            </a:r>
          </a:p>
          <a:p>
            <a:pPr lvl="2" eaLnBrk="1" hangingPunct="1">
              <a:buFontTx/>
              <a:buNone/>
            </a:pPr>
            <a:endParaRPr lang="en-US" altLang="en-US" sz="2800" dirty="0">
              <a:latin typeface="Elephant" pitchFamily="18" charset="0"/>
            </a:endParaRPr>
          </a:p>
          <a:p>
            <a:pPr eaLnBrk="1" hangingPunct="1">
              <a:buFontTx/>
              <a:buNone/>
            </a:pPr>
            <a:endParaRPr lang="en-US" altLang="en-US" sz="2400" dirty="0"/>
          </a:p>
        </p:txBody>
      </p:sp>
      <p:sp>
        <p:nvSpPr>
          <p:cNvPr id="4" name="Rectangle 3"/>
          <p:cNvSpPr/>
          <p:nvPr/>
        </p:nvSpPr>
        <p:spPr>
          <a:xfrm>
            <a:off x="805909" y="1724384"/>
            <a:ext cx="10631837" cy="80857"/>
          </a:xfrm>
          <a:prstGeom prst="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https://microjurisar.files.wordpress.com/2014/09/shutterstock_909788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936" y="2509300"/>
            <a:ext cx="4153549" cy="276903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defTabSz="914400"/>
            <a:fld id="{CA8D9AD5-F248-4919-864A-CFD76CC027D6}" type="slidenum">
              <a:rPr lang="en-US" smtClean="0">
                <a:solidFill>
                  <a:srgbClr val="F2F2F2"/>
                </a:solidFill>
              </a:rPr>
              <a:pPr defTabSz="914400"/>
              <a:t>50</a:t>
            </a:fld>
            <a:endParaRPr lang="en-US">
              <a:solidFill>
                <a:srgbClr val="F2F2F2"/>
              </a:solidFill>
            </a:endParaRPr>
          </a:p>
        </p:txBody>
      </p:sp>
    </p:spTree>
    <p:extLst>
      <p:ext uri="{BB962C8B-B14F-4D97-AF65-F5344CB8AC3E}">
        <p14:creationId xmlns:p14="http://schemas.microsoft.com/office/powerpoint/2010/main" val="251006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805909" y="467360"/>
            <a:ext cx="10044971" cy="1233424"/>
          </a:xfrm>
          <a:noFill/>
        </p:spPr>
        <p:txBody>
          <a:bodyPr>
            <a:normAutofit fontScale="90000"/>
          </a:bodyPr>
          <a:lstStyle/>
          <a:p>
            <a:br>
              <a:rPr lang="en-US" altLang="en-US" sz="4800" dirty="0">
                <a:solidFill>
                  <a:schemeClr val="accent2"/>
                </a:solidFill>
                <a:latin typeface="Elephant" pitchFamily="18" charset="0"/>
              </a:rPr>
            </a:br>
            <a:r>
              <a:rPr lang="en-US" altLang="en-US" sz="6700" b="1" dirty="0"/>
              <a:t>Language Development</a:t>
            </a:r>
          </a:p>
        </p:txBody>
      </p:sp>
      <p:sp>
        <p:nvSpPr>
          <p:cNvPr id="24579" name="Rectangle 3"/>
          <p:cNvSpPr>
            <a:spLocks noGrp="1" noChangeArrowheads="1"/>
          </p:cNvSpPr>
          <p:nvPr>
            <p:ph type="body" idx="4294967295"/>
          </p:nvPr>
        </p:nvSpPr>
        <p:spPr>
          <a:xfrm>
            <a:off x="805909" y="2129008"/>
            <a:ext cx="5943071" cy="3899834"/>
          </a:xfrm>
        </p:spPr>
        <p:txBody>
          <a:bodyPr>
            <a:normAutofit/>
          </a:bodyPr>
          <a:lstStyle/>
          <a:p>
            <a:r>
              <a:rPr lang="en-US" sz="3800" dirty="0"/>
              <a:t>While shopping for groceries, discuss what you will buy, how many you need, and what you will make. Discuss the size (large or small), shape (long, round, square), and weight (heavy or light) of the packages.</a:t>
            </a:r>
          </a:p>
          <a:p>
            <a:pPr lvl="2" eaLnBrk="1" hangingPunct="1">
              <a:buFontTx/>
              <a:buNone/>
            </a:pPr>
            <a:endParaRPr lang="en-US" altLang="en-US" sz="2800" dirty="0">
              <a:latin typeface="Elephant" pitchFamily="18" charset="0"/>
            </a:endParaRPr>
          </a:p>
          <a:p>
            <a:pPr eaLnBrk="1" hangingPunct="1">
              <a:buFontTx/>
              <a:buNone/>
            </a:pPr>
            <a:endParaRPr lang="en-US" altLang="en-US" sz="2400" dirty="0"/>
          </a:p>
        </p:txBody>
      </p:sp>
      <p:sp>
        <p:nvSpPr>
          <p:cNvPr id="4" name="Rectangle 3"/>
          <p:cNvSpPr/>
          <p:nvPr/>
        </p:nvSpPr>
        <p:spPr>
          <a:xfrm>
            <a:off x="805909" y="1724384"/>
            <a:ext cx="10631837" cy="80857"/>
          </a:xfrm>
          <a:prstGeom prst="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ttp://www.firstfivecc.org/blog/wp-content/uploads/2013/06/grocery_sto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4403" y="2361095"/>
            <a:ext cx="4999003" cy="332678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defTabSz="914400"/>
            <a:fld id="{CA8D9AD5-F248-4919-864A-CFD76CC027D6}" type="slidenum">
              <a:rPr lang="en-US" smtClean="0">
                <a:solidFill>
                  <a:srgbClr val="F2F2F2"/>
                </a:solidFill>
              </a:rPr>
              <a:pPr defTabSz="914400"/>
              <a:t>51</a:t>
            </a:fld>
            <a:endParaRPr lang="en-US">
              <a:solidFill>
                <a:srgbClr val="F2F2F2"/>
              </a:solidFill>
            </a:endParaRPr>
          </a:p>
        </p:txBody>
      </p:sp>
    </p:spTree>
    <p:extLst>
      <p:ext uri="{BB962C8B-B14F-4D97-AF65-F5344CB8AC3E}">
        <p14:creationId xmlns:p14="http://schemas.microsoft.com/office/powerpoint/2010/main" val="263766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805909" y="467360"/>
            <a:ext cx="10044971" cy="1233424"/>
          </a:xfrm>
          <a:noFill/>
        </p:spPr>
        <p:txBody>
          <a:bodyPr>
            <a:normAutofit fontScale="90000"/>
          </a:bodyPr>
          <a:lstStyle/>
          <a:p>
            <a:br>
              <a:rPr lang="en-US" altLang="en-US" sz="4800" dirty="0">
                <a:solidFill>
                  <a:schemeClr val="accent2"/>
                </a:solidFill>
                <a:latin typeface="Elephant" pitchFamily="18" charset="0"/>
              </a:rPr>
            </a:br>
            <a:r>
              <a:rPr lang="en-US" altLang="en-US" sz="6700" b="1" dirty="0"/>
              <a:t>Language Development</a:t>
            </a:r>
          </a:p>
        </p:txBody>
      </p:sp>
      <p:sp>
        <p:nvSpPr>
          <p:cNvPr id="24579" name="Rectangle 3"/>
          <p:cNvSpPr>
            <a:spLocks noGrp="1" noChangeArrowheads="1"/>
          </p:cNvSpPr>
          <p:nvPr>
            <p:ph type="body" idx="4294967295"/>
          </p:nvPr>
        </p:nvSpPr>
        <p:spPr>
          <a:xfrm>
            <a:off x="5067947" y="1974024"/>
            <a:ext cx="6850250" cy="4504268"/>
          </a:xfrm>
        </p:spPr>
        <p:txBody>
          <a:bodyPr>
            <a:noAutofit/>
          </a:bodyPr>
          <a:lstStyle/>
          <a:p>
            <a:r>
              <a:rPr lang="en-US" sz="3800" dirty="0"/>
              <a:t>Take advantage of daily activities. For example, while in the kitchen, encourage your child to name the utensils needed. Discuss the foods on the menu, their color, texture, and taste. </a:t>
            </a:r>
            <a:r>
              <a:rPr lang="en-US" sz="3800" b="1" i="1" dirty="0"/>
              <a:t>Where does the food come from? Which foods do you like? Which do you dislike? Who will clean up? </a:t>
            </a:r>
            <a:endParaRPr lang="en-US" altLang="en-US" sz="3800" dirty="0">
              <a:latin typeface="Elephant" pitchFamily="18" charset="0"/>
            </a:endParaRPr>
          </a:p>
        </p:txBody>
      </p:sp>
      <p:sp>
        <p:nvSpPr>
          <p:cNvPr id="4" name="Rectangle 3"/>
          <p:cNvSpPr/>
          <p:nvPr/>
        </p:nvSpPr>
        <p:spPr>
          <a:xfrm>
            <a:off x="805909" y="1724384"/>
            <a:ext cx="10631837" cy="80857"/>
          </a:xfrm>
          <a:prstGeom prst="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http://suburbangrandma.com/wp-content/uploads/2012/06/Caterpillar-party-fo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956" y="2681127"/>
            <a:ext cx="4531263" cy="273999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defTabSz="914400"/>
            <a:fld id="{CA8D9AD5-F248-4919-864A-CFD76CC027D6}" type="slidenum">
              <a:rPr lang="en-US" smtClean="0">
                <a:solidFill>
                  <a:srgbClr val="F2F2F2"/>
                </a:solidFill>
              </a:rPr>
              <a:pPr defTabSz="914400"/>
              <a:t>52</a:t>
            </a:fld>
            <a:endParaRPr lang="en-US">
              <a:solidFill>
                <a:srgbClr val="F2F2F2"/>
              </a:solidFill>
            </a:endParaRPr>
          </a:p>
        </p:txBody>
      </p:sp>
    </p:spTree>
    <p:extLst>
      <p:ext uri="{BB962C8B-B14F-4D97-AF65-F5344CB8AC3E}">
        <p14:creationId xmlns:p14="http://schemas.microsoft.com/office/powerpoint/2010/main" val="413603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805909" y="467360"/>
            <a:ext cx="10044971" cy="1233424"/>
          </a:xfrm>
          <a:noFill/>
        </p:spPr>
        <p:txBody>
          <a:bodyPr>
            <a:normAutofit fontScale="90000"/>
          </a:bodyPr>
          <a:lstStyle/>
          <a:p>
            <a:br>
              <a:rPr lang="en-US" altLang="en-US" sz="4800" dirty="0">
                <a:solidFill>
                  <a:schemeClr val="accent2"/>
                </a:solidFill>
                <a:latin typeface="Elephant" pitchFamily="18" charset="0"/>
              </a:rPr>
            </a:br>
            <a:r>
              <a:rPr lang="en-US" altLang="en-US" sz="6700" b="1" dirty="0"/>
              <a:t>Language Development</a:t>
            </a:r>
          </a:p>
        </p:txBody>
      </p:sp>
      <p:sp>
        <p:nvSpPr>
          <p:cNvPr id="24579" name="Rectangle 3"/>
          <p:cNvSpPr>
            <a:spLocks noGrp="1" noChangeArrowheads="1"/>
          </p:cNvSpPr>
          <p:nvPr>
            <p:ph type="body" idx="4294967295"/>
          </p:nvPr>
        </p:nvSpPr>
        <p:spPr>
          <a:xfrm>
            <a:off x="550719" y="2191000"/>
            <a:ext cx="5989565" cy="3930831"/>
          </a:xfrm>
        </p:spPr>
        <p:txBody>
          <a:bodyPr>
            <a:normAutofit/>
          </a:bodyPr>
          <a:lstStyle/>
          <a:p>
            <a:r>
              <a:rPr lang="en-US" sz="3800" dirty="0"/>
              <a:t>Emphasize the use of prepositions by asking him or her to put the napkin on the table, in your lap, or under the spoon. Identify who the napkin belongs to: </a:t>
            </a:r>
            <a:r>
              <a:rPr lang="en-US" sz="3800" b="1" i="1" dirty="0"/>
              <a:t>"It is my napkin." "It is Daddy's." "It is John's."</a:t>
            </a:r>
          </a:p>
          <a:p>
            <a:pPr lvl="2" eaLnBrk="1" hangingPunct="1">
              <a:buFontTx/>
              <a:buNone/>
            </a:pPr>
            <a:endParaRPr lang="en-US" altLang="en-US" sz="2800" dirty="0">
              <a:latin typeface="Elephant" pitchFamily="18" charset="0"/>
            </a:endParaRPr>
          </a:p>
          <a:p>
            <a:pPr eaLnBrk="1" hangingPunct="1">
              <a:buFontTx/>
              <a:buNone/>
            </a:pPr>
            <a:endParaRPr lang="en-US" altLang="en-US" sz="2400" dirty="0"/>
          </a:p>
        </p:txBody>
      </p:sp>
      <p:sp>
        <p:nvSpPr>
          <p:cNvPr id="4" name="Rectangle 3"/>
          <p:cNvSpPr/>
          <p:nvPr/>
        </p:nvSpPr>
        <p:spPr>
          <a:xfrm>
            <a:off x="805909" y="1724384"/>
            <a:ext cx="10631837" cy="80857"/>
          </a:xfrm>
          <a:prstGeom prst="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http://tx.english-ch.com/teacher/jocelyn/prepositions%20of%20posi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756" y="2358512"/>
            <a:ext cx="4820241" cy="317221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defTabSz="914400"/>
            <a:fld id="{CA8D9AD5-F248-4919-864A-CFD76CC027D6}" type="slidenum">
              <a:rPr lang="en-US" smtClean="0">
                <a:solidFill>
                  <a:srgbClr val="F2F2F2"/>
                </a:solidFill>
              </a:rPr>
              <a:pPr defTabSz="914400"/>
              <a:t>53</a:t>
            </a:fld>
            <a:endParaRPr lang="en-US">
              <a:solidFill>
                <a:srgbClr val="F2F2F2"/>
              </a:solidFill>
            </a:endParaRPr>
          </a:p>
        </p:txBody>
      </p:sp>
    </p:spTree>
    <p:extLst>
      <p:ext uri="{BB962C8B-B14F-4D97-AF65-F5344CB8AC3E}">
        <p14:creationId xmlns:p14="http://schemas.microsoft.com/office/powerpoint/2010/main" val="415891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805909" y="467360"/>
            <a:ext cx="10044971" cy="1233424"/>
          </a:xfrm>
          <a:noFill/>
        </p:spPr>
        <p:txBody>
          <a:bodyPr>
            <a:normAutofit fontScale="90000"/>
          </a:bodyPr>
          <a:lstStyle/>
          <a:p>
            <a:br>
              <a:rPr lang="en-US" altLang="en-US" sz="4800" dirty="0">
                <a:solidFill>
                  <a:schemeClr val="accent2"/>
                </a:solidFill>
                <a:latin typeface="Elephant" pitchFamily="18" charset="0"/>
              </a:rPr>
            </a:br>
            <a:r>
              <a:rPr lang="en-US" altLang="en-US" sz="6700" b="1" dirty="0"/>
              <a:t>Language Development</a:t>
            </a:r>
          </a:p>
        </p:txBody>
      </p:sp>
      <p:sp>
        <p:nvSpPr>
          <p:cNvPr id="24579" name="Rectangle 3"/>
          <p:cNvSpPr>
            <a:spLocks noGrp="1" noChangeArrowheads="1"/>
          </p:cNvSpPr>
          <p:nvPr>
            <p:ph type="body" idx="4294967295"/>
          </p:nvPr>
        </p:nvSpPr>
        <p:spPr>
          <a:xfrm>
            <a:off x="6121827" y="2867187"/>
            <a:ext cx="5866112" cy="2789695"/>
          </a:xfrm>
          <a:noFill/>
        </p:spPr>
        <p:txBody>
          <a:bodyPr>
            <a:normAutofit/>
          </a:bodyPr>
          <a:lstStyle/>
          <a:p>
            <a:pPr>
              <a:buClr>
                <a:schemeClr val="bg2"/>
              </a:buClr>
            </a:pPr>
            <a:r>
              <a:rPr lang="en-US" sz="4200" dirty="0">
                <a:solidFill>
                  <a:schemeClr val="tx1"/>
                </a:solidFill>
              </a:rPr>
              <a:t>Talk about spatial relationships (first, middle, and last; right and left) and opposites (up and down; on and off).</a:t>
            </a:r>
          </a:p>
        </p:txBody>
      </p:sp>
      <p:sp>
        <p:nvSpPr>
          <p:cNvPr id="4" name="Rectangle 3"/>
          <p:cNvSpPr/>
          <p:nvPr/>
        </p:nvSpPr>
        <p:spPr>
          <a:xfrm>
            <a:off x="805909" y="1724384"/>
            <a:ext cx="10631837" cy="80857"/>
          </a:xfrm>
          <a:prstGeom prst="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http://www.zoolaapps.com/wp-content/uploads/2013/01/light-heavy-720x4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685" y="2347080"/>
            <a:ext cx="5290169" cy="352677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defTabSz="914400"/>
            <a:fld id="{CA8D9AD5-F248-4919-864A-CFD76CC027D6}" type="slidenum">
              <a:rPr lang="en-US" smtClean="0">
                <a:solidFill>
                  <a:srgbClr val="F2F2F2"/>
                </a:solidFill>
              </a:rPr>
              <a:pPr defTabSz="914400"/>
              <a:t>54</a:t>
            </a:fld>
            <a:endParaRPr lang="en-US">
              <a:solidFill>
                <a:srgbClr val="F2F2F2"/>
              </a:solidFill>
            </a:endParaRPr>
          </a:p>
        </p:txBody>
      </p:sp>
    </p:spTree>
    <p:extLst>
      <p:ext uri="{BB962C8B-B14F-4D97-AF65-F5344CB8AC3E}">
        <p14:creationId xmlns:p14="http://schemas.microsoft.com/office/powerpoint/2010/main" val="27455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21098" y="2348566"/>
            <a:ext cx="6852863" cy="1785104"/>
          </a:xfrm>
          <a:prstGeom prst="rect">
            <a:avLst/>
          </a:prstGeom>
          <a:noFill/>
        </p:spPr>
        <p:txBody>
          <a:bodyPr wrap="square" rtlCol="0">
            <a:spAutoFit/>
          </a:bodyPr>
          <a:lstStyle/>
          <a:p>
            <a:pPr algn="ctr" defTabSz="914400"/>
            <a:r>
              <a:rPr lang="en-US" sz="11000" b="1" dirty="0">
                <a:solidFill>
                  <a:schemeClr val="bg2">
                    <a:lumMod val="25000"/>
                  </a:schemeClr>
                </a:solidFill>
                <a:latin typeface="Franklin Gothic Medium Cond" panose="020B0606030402020204" pitchFamily="34" charset="0"/>
                <a:cs typeface="Aharoni" panose="02010803020104030203" pitchFamily="2" charset="-79"/>
              </a:rPr>
              <a:t>Resources</a:t>
            </a:r>
          </a:p>
        </p:txBody>
      </p:sp>
      <p:sp>
        <p:nvSpPr>
          <p:cNvPr id="4" name="Title 5"/>
          <p:cNvSpPr txBox="1">
            <a:spLocks/>
          </p:cNvSpPr>
          <p:nvPr/>
        </p:nvSpPr>
        <p:spPr>
          <a:xfrm>
            <a:off x="684930" y="5289926"/>
            <a:ext cx="11125200" cy="885234"/>
          </a:xfrm>
          <a:prstGeom prst="rect">
            <a:avLst/>
          </a:prstGeom>
        </p:spPr>
        <p:txBody>
          <a:bodyPr>
            <a:noAutofit/>
          </a:bodyPr>
          <a:lstStyle>
            <a:lvl1pPr marL="0" indent="0" algn="l" defTabSz="914400" rtl="0" eaLnBrk="1" latinLnBrk="0" hangingPunct="1">
              <a:lnSpc>
                <a:spcPct val="90000"/>
              </a:lnSpc>
              <a:spcBef>
                <a:spcPct val="0"/>
              </a:spcBef>
              <a:buFont typeface="Arial" pitchFamily="34" charset="0"/>
              <a:buNone/>
              <a:defRPr sz="5400" kern="1200">
                <a:solidFill>
                  <a:schemeClr val="tx2">
                    <a:lumMod val="75000"/>
                  </a:schemeClr>
                </a:solidFill>
                <a:latin typeface="Tw Cen MT" panose="020B0602020104020603" pitchFamily="34" charset="0"/>
                <a:ea typeface="+mj-ea"/>
                <a:cs typeface="+mj-cs"/>
              </a:defRPr>
            </a:lvl1pPr>
          </a:lstStyle>
          <a:p>
            <a:pPr algn="r"/>
            <a:r>
              <a:rPr lang="en-US" sz="3200" i="1" dirty="0"/>
              <a:t>CA Department of Education CELDT Released Test Questions</a:t>
            </a:r>
          </a:p>
          <a:p>
            <a:pPr algn="r"/>
            <a:r>
              <a:rPr lang="en-US" sz="3200" i="1" dirty="0"/>
              <a:t>American Speech-Language-Hearing Association</a:t>
            </a:r>
          </a:p>
          <a:p>
            <a:pPr algn="r"/>
            <a:endParaRPr lang="en-US" sz="2400" i="1" dirty="0"/>
          </a:p>
        </p:txBody>
      </p:sp>
      <p:sp>
        <p:nvSpPr>
          <p:cNvPr id="2" name="Slide Number Placeholder 1"/>
          <p:cNvSpPr>
            <a:spLocks noGrp="1"/>
          </p:cNvSpPr>
          <p:nvPr>
            <p:ph type="sldNum" sz="quarter" idx="12"/>
          </p:nvPr>
        </p:nvSpPr>
        <p:spPr/>
        <p:txBody>
          <a:bodyPr/>
          <a:lstStyle/>
          <a:p>
            <a:fld id="{CA8D9AD5-F248-4919-864A-CFD76CC027D6}" type="slidenum">
              <a:rPr lang="en-US" smtClean="0">
                <a:solidFill>
                  <a:srgbClr val="263050"/>
                </a:solidFill>
              </a:rPr>
              <a:pPr/>
              <a:t>55</a:t>
            </a:fld>
            <a:endParaRPr lang="en-US">
              <a:solidFill>
                <a:srgbClr val="263050"/>
              </a:solidFill>
            </a:endParaRPr>
          </a:p>
        </p:txBody>
      </p:sp>
    </p:spTree>
    <p:extLst>
      <p:ext uri="{BB962C8B-B14F-4D97-AF65-F5344CB8AC3E}">
        <p14:creationId xmlns:p14="http://schemas.microsoft.com/office/powerpoint/2010/main" val="1625492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64586" y="2731863"/>
            <a:ext cx="6852863" cy="1785104"/>
          </a:xfrm>
          <a:prstGeom prst="rect">
            <a:avLst/>
          </a:prstGeom>
          <a:noFill/>
        </p:spPr>
        <p:txBody>
          <a:bodyPr wrap="square" rtlCol="0">
            <a:spAutoFit/>
          </a:bodyPr>
          <a:lstStyle/>
          <a:p>
            <a:pPr algn="ctr" defTabSz="914400"/>
            <a:r>
              <a:rPr lang="en-US" sz="11000" b="1" dirty="0">
                <a:solidFill>
                  <a:schemeClr val="bg2">
                    <a:lumMod val="25000"/>
                  </a:schemeClr>
                </a:solidFill>
                <a:latin typeface="Franklin Gothic Medium Cond" panose="020B0606030402020204" pitchFamily="34" charset="0"/>
                <a:cs typeface="Aharoni" panose="02010803020104030203" pitchFamily="2" charset="-79"/>
              </a:rPr>
              <a:t>Thank You!</a:t>
            </a:r>
          </a:p>
        </p:txBody>
      </p:sp>
      <p:sp>
        <p:nvSpPr>
          <p:cNvPr id="2" name="Slide Number Placeholder 1"/>
          <p:cNvSpPr>
            <a:spLocks noGrp="1"/>
          </p:cNvSpPr>
          <p:nvPr>
            <p:ph type="sldNum" sz="quarter" idx="12"/>
          </p:nvPr>
        </p:nvSpPr>
        <p:spPr/>
        <p:txBody>
          <a:bodyPr/>
          <a:lstStyle/>
          <a:p>
            <a:fld id="{CA8D9AD5-F248-4919-864A-CFD76CC027D6}" type="slidenum">
              <a:rPr lang="en-US" smtClean="0">
                <a:solidFill>
                  <a:srgbClr val="263050"/>
                </a:solidFill>
              </a:rPr>
              <a:pPr/>
              <a:t>56</a:t>
            </a:fld>
            <a:endParaRPr lang="en-US">
              <a:solidFill>
                <a:srgbClr val="263050"/>
              </a:solidFill>
            </a:endParaRPr>
          </a:p>
        </p:txBody>
      </p:sp>
    </p:spTree>
    <p:extLst>
      <p:ext uri="{BB962C8B-B14F-4D97-AF65-F5344CB8AC3E}">
        <p14:creationId xmlns:p14="http://schemas.microsoft.com/office/powerpoint/2010/main" val="9510925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descr="http://static.squarespace.com/static/51390207e4b0f3422dd48a5f/t/51606696e4b0e13a2587088e/1365272214841/contact-us-icon-set-4-350.pn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719866" y="1934252"/>
            <a:ext cx="3369321" cy="32634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53053" y="2645859"/>
            <a:ext cx="5897371" cy="600164"/>
          </a:xfrm>
          <a:prstGeom prst="rect">
            <a:avLst/>
          </a:prstGeom>
          <a:noFill/>
        </p:spPr>
        <p:txBody>
          <a:bodyPr wrap="square" rtlCol="0">
            <a:spAutoFit/>
          </a:bodyPr>
          <a:lstStyle/>
          <a:p>
            <a:pPr algn="r" defTabSz="914400"/>
            <a:r>
              <a:rPr lang="en-US" sz="3300" b="1" dirty="0">
                <a:solidFill>
                  <a:schemeClr val="bg2">
                    <a:lumMod val="25000"/>
                  </a:schemeClr>
                </a:solidFill>
                <a:latin typeface="Franklin Gothic Medium Cond" panose="020B0606030402020204" pitchFamily="34" charset="0"/>
                <a:cs typeface="Aharoni" panose="02010803020104030203" pitchFamily="2" charset="-79"/>
              </a:rPr>
              <a:t>https://achieve.lausd.net/pcss</a:t>
            </a:r>
          </a:p>
        </p:txBody>
      </p:sp>
      <p:pic>
        <p:nvPicPr>
          <p:cNvPr id="16386" name="Picture 2" descr="C:\Users\tony.mcklem\Pictures\PCSS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2101" y="4015013"/>
            <a:ext cx="2814637" cy="92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CA8D9AD5-F248-4919-864A-CFD76CC027D6}" type="slidenum">
              <a:rPr lang="en-US" smtClean="0">
                <a:solidFill>
                  <a:srgbClr val="263050"/>
                </a:solidFill>
              </a:rPr>
              <a:pPr/>
              <a:t>57</a:t>
            </a:fld>
            <a:endParaRPr lang="en-US">
              <a:solidFill>
                <a:srgbClr val="263050"/>
              </a:solidFill>
            </a:endParaRPr>
          </a:p>
        </p:txBody>
      </p:sp>
    </p:spTree>
    <p:extLst>
      <p:ext uri="{BB962C8B-B14F-4D97-AF65-F5344CB8AC3E}">
        <p14:creationId xmlns:p14="http://schemas.microsoft.com/office/powerpoint/2010/main" val="4236301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26125" y="2362200"/>
            <a:ext cx="4587766" cy="2052145"/>
          </a:xfrm>
        </p:spPr>
        <p:txBody>
          <a:bodyPr>
            <a:normAutofit fontScale="90000"/>
          </a:bodyPr>
          <a:lstStyle/>
          <a:p>
            <a:pPr algn="ctr" eaLnBrk="1" hangingPunct="1"/>
            <a:r>
              <a:rPr lang="en-US" altLang="en-US" sz="6000" b="1" dirty="0">
                <a:solidFill>
                  <a:schemeClr val="bg2"/>
                </a:solidFill>
              </a:rPr>
              <a:t>Listening</a:t>
            </a:r>
            <a:br>
              <a:rPr lang="en-US" altLang="en-US" sz="6000" b="1" dirty="0">
                <a:solidFill>
                  <a:schemeClr val="bg2"/>
                </a:solidFill>
              </a:rPr>
            </a:br>
            <a:r>
              <a:rPr lang="en-US" altLang="en-US" sz="5900" b="1" dirty="0">
                <a:solidFill>
                  <a:schemeClr val="bg2"/>
                </a:solidFill>
              </a:rPr>
              <a:t>Comprehension</a:t>
            </a:r>
          </a:p>
        </p:txBody>
      </p:sp>
      <p:sp>
        <p:nvSpPr>
          <p:cNvPr id="5" name="Text Placeholder 1"/>
          <p:cNvSpPr>
            <a:spLocks noGrp="1"/>
          </p:cNvSpPr>
          <p:nvPr>
            <p:ph type="body" sz="half" idx="2"/>
          </p:nvPr>
        </p:nvSpPr>
        <p:spPr>
          <a:xfrm>
            <a:off x="5061266" y="2046304"/>
            <a:ext cx="6936827" cy="3176625"/>
          </a:xfrm>
        </p:spPr>
        <p:txBody>
          <a:bodyPr>
            <a:noAutofit/>
          </a:bodyPr>
          <a:lstStyle/>
          <a:p>
            <a:r>
              <a:rPr lang="en-US" altLang="en-US" sz="4400" b="1" dirty="0">
                <a:solidFill>
                  <a:schemeClr val="bg1">
                    <a:lumMod val="50000"/>
                  </a:schemeClr>
                </a:solidFill>
                <a:latin typeface="Tw Cen MT" panose="020B0602020104020603" pitchFamily="34" charset="0"/>
              </a:rPr>
              <a:t>The ability to process </a:t>
            </a:r>
            <a:r>
              <a:rPr lang="en-US" altLang="en-US" sz="4400" b="1" dirty="0">
                <a:solidFill>
                  <a:srgbClr val="FFC000"/>
                </a:solidFill>
                <a:latin typeface="Tw Cen MT" panose="020B0602020104020603" pitchFamily="34" charset="0"/>
              </a:rPr>
              <a:t>auditory information</a:t>
            </a:r>
            <a:r>
              <a:rPr lang="en-US" altLang="en-US" sz="4400" b="1" dirty="0">
                <a:solidFill>
                  <a:schemeClr val="bg1">
                    <a:lumMod val="50000"/>
                  </a:schemeClr>
                </a:solidFill>
                <a:latin typeface="Tw Cen MT" panose="020B0602020104020603" pitchFamily="34" charset="0"/>
              </a:rPr>
              <a:t> in order to understand it, remember it, discuss it and retell it.</a:t>
            </a:r>
            <a:endParaRPr lang="en-US" sz="4400" dirty="0">
              <a:solidFill>
                <a:schemeClr val="bg1">
                  <a:lumMod val="50000"/>
                </a:schemeClr>
              </a:solidFill>
              <a:latin typeface="Tw Cen MT" panose="020B0602020104020603" pitchFamily="34" charset="0"/>
            </a:endParaRPr>
          </a:p>
        </p:txBody>
      </p:sp>
      <p:sp>
        <p:nvSpPr>
          <p:cNvPr id="2" name="Slide Number Placeholder 1"/>
          <p:cNvSpPr>
            <a:spLocks noGrp="1"/>
          </p:cNvSpPr>
          <p:nvPr>
            <p:ph type="sldNum" sz="quarter" idx="12"/>
          </p:nvPr>
        </p:nvSpPr>
        <p:spPr/>
        <p:txBody>
          <a:bodyPr/>
          <a:lstStyle/>
          <a:p>
            <a:fld id="{CA8D9AD5-F248-4919-864A-CFD76CC027D6}" type="slidenum">
              <a:rPr lang="en-US" smtClean="0">
                <a:solidFill>
                  <a:srgbClr val="263050"/>
                </a:solidFill>
              </a:rPr>
              <a:pPr/>
              <a:t>6</a:t>
            </a:fld>
            <a:endParaRPr lang="en-US">
              <a:solidFill>
                <a:srgbClr val="263050"/>
              </a:solidFill>
            </a:endParaRPr>
          </a:p>
        </p:txBody>
      </p:sp>
    </p:spTree>
    <p:extLst>
      <p:ext uri="{BB962C8B-B14F-4D97-AF65-F5344CB8AC3E}">
        <p14:creationId xmlns:p14="http://schemas.microsoft.com/office/powerpoint/2010/main" val="325000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rmAutofit/>
          </a:bodyPr>
          <a:lstStyle/>
          <a:p>
            <a:pPr algn="l" eaLnBrk="1" hangingPunct="1"/>
            <a:r>
              <a:rPr lang="en-US" altLang="en-US" sz="6000" b="1" dirty="0"/>
              <a:t>Listen carefully..</a:t>
            </a:r>
          </a:p>
        </p:txBody>
      </p:sp>
      <p:sp>
        <p:nvSpPr>
          <p:cNvPr id="66565" name="Rectangle 5"/>
          <p:cNvSpPr>
            <a:spLocks noGrp="1" noChangeArrowheads="1"/>
          </p:cNvSpPr>
          <p:nvPr>
            <p:ph type="body" sz="half" idx="3"/>
          </p:nvPr>
        </p:nvSpPr>
        <p:spPr>
          <a:xfrm>
            <a:off x="427926" y="1965155"/>
            <a:ext cx="11437748" cy="3052077"/>
          </a:xfrm>
        </p:spPr>
        <p:txBody>
          <a:bodyPr>
            <a:noAutofit/>
          </a:bodyPr>
          <a:lstStyle/>
          <a:p>
            <a:pPr eaLnBrk="1" hangingPunct="1">
              <a:buFontTx/>
              <a:buNone/>
            </a:pPr>
            <a:r>
              <a:rPr lang="en-US" altLang="en-US" sz="5100" b="1" dirty="0">
                <a:latin typeface="Angsana New" panose="02020603050405020304" pitchFamily="18" charset="-34"/>
                <a:cs typeface="Angsana New" panose="02020603050405020304" pitchFamily="18" charset="-34"/>
              </a:rPr>
              <a:t>  Andy’s mom says: “Please finish your homework, put your notebooks away and get ready for dinner.  I will know you are ready for dinner once your notebooks are put away.”</a:t>
            </a:r>
          </a:p>
        </p:txBody>
      </p:sp>
      <p:sp>
        <p:nvSpPr>
          <p:cNvPr id="66567" name="Rectangle 7"/>
          <p:cNvSpPr>
            <a:spLocks noChangeArrowheads="1"/>
          </p:cNvSpPr>
          <p:nvPr/>
        </p:nvSpPr>
        <p:spPr bwMode="auto">
          <a:xfrm>
            <a:off x="609600" y="4381193"/>
            <a:ext cx="1107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Elephant" pitchFamily="18" charset="0"/>
              </a:defRPr>
            </a:lvl1pPr>
            <a:lvl2pPr marL="742950" indent="-285750" eaLnBrk="0" hangingPunct="0">
              <a:defRPr>
                <a:solidFill>
                  <a:schemeClr val="tx1"/>
                </a:solidFill>
                <a:latin typeface="Elephant" pitchFamily="18" charset="0"/>
              </a:defRPr>
            </a:lvl2pPr>
            <a:lvl3pPr marL="1143000" indent="-228600" eaLnBrk="0" hangingPunct="0">
              <a:defRPr>
                <a:solidFill>
                  <a:schemeClr val="tx1"/>
                </a:solidFill>
                <a:latin typeface="Elephant" pitchFamily="18" charset="0"/>
              </a:defRPr>
            </a:lvl3pPr>
            <a:lvl4pPr marL="1600200" indent="-228600" eaLnBrk="0" hangingPunct="0">
              <a:defRPr>
                <a:solidFill>
                  <a:schemeClr val="tx1"/>
                </a:solidFill>
                <a:latin typeface="Elephant" pitchFamily="18" charset="0"/>
              </a:defRPr>
            </a:lvl4pPr>
            <a:lvl5pPr marL="2057400" indent="-228600" eaLnBrk="0" hangingPunct="0">
              <a:defRPr>
                <a:solidFill>
                  <a:schemeClr val="tx1"/>
                </a:solidFill>
                <a:latin typeface="Elephant" pitchFamily="18" charset="0"/>
              </a:defRPr>
            </a:lvl5pPr>
            <a:lvl6pPr marL="2514600" indent="-228600" eaLnBrk="0" fontAlgn="base" hangingPunct="0">
              <a:spcBef>
                <a:spcPct val="0"/>
              </a:spcBef>
              <a:spcAft>
                <a:spcPct val="0"/>
              </a:spcAft>
              <a:defRPr>
                <a:solidFill>
                  <a:schemeClr val="tx1"/>
                </a:solidFill>
                <a:latin typeface="Elephant" pitchFamily="18" charset="0"/>
              </a:defRPr>
            </a:lvl6pPr>
            <a:lvl7pPr marL="2971800" indent="-228600" eaLnBrk="0" fontAlgn="base" hangingPunct="0">
              <a:spcBef>
                <a:spcPct val="0"/>
              </a:spcBef>
              <a:spcAft>
                <a:spcPct val="0"/>
              </a:spcAft>
              <a:defRPr>
                <a:solidFill>
                  <a:schemeClr val="tx1"/>
                </a:solidFill>
                <a:latin typeface="Elephant" pitchFamily="18" charset="0"/>
              </a:defRPr>
            </a:lvl7pPr>
            <a:lvl8pPr marL="3429000" indent="-228600" eaLnBrk="0" fontAlgn="base" hangingPunct="0">
              <a:spcBef>
                <a:spcPct val="0"/>
              </a:spcBef>
              <a:spcAft>
                <a:spcPct val="0"/>
              </a:spcAft>
              <a:defRPr>
                <a:solidFill>
                  <a:schemeClr val="tx1"/>
                </a:solidFill>
                <a:latin typeface="Elephant" pitchFamily="18" charset="0"/>
              </a:defRPr>
            </a:lvl8pPr>
            <a:lvl9pPr marL="3886200" indent="-228600" eaLnBrk="0" fontAlgn="base" hangingPunct="0">
              <a:spcBef>
                <a:spcPct val="0"/>
              </a:spcBef>
              <a:spcAft>
                <a:spcPct val="0"/>
              </a:spcAft>
              <a:defRPr>
                <a:solidFill>
                  <a:schemeClr val="tx1"/>
                </a:solidFill>
                <a:latin typeface="Elephant" pitchFamily="18" charset="0"/>
              </a:defRPr>
            </a:lvl9pPr>
          </a:lstStyle>
          <a:p>
            <a:pPr eaLnBrk="1" hangingPunct="1"/>
            <a:r>
              <a:rPr lang="en-US" altLang="en-US" sz="6000" b="1" dirty="0">
                <a:solidFill>
                  <a:schemeClr val="bg1">
                    <a:lumMod val="25000"/>
                  </a:schemeClr>
                </a:solidFill>
                <a:latin typeface="Angsana New" panose="02020603050405020304" pitchFamily="18" charset="-34"/>
                <a:cs typeface="Angsana New" panose="02020603050405020304" pitchFamily="18" charset="-34"/>
              </a:rPr>
              <a:t>What is Andy supposed to do?</a:t>
            </a:r>
          </a:p>
        </p:txBody>
      </p:sp>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7</a:t>
            </a:fld>
            <a:endParaRPr lang="en-US"/>
          </a:p>
        </p:txBody>
      </p:sp>
    </p:spTree>
    <p:extLst>
      <p:ext uri="{BB962C8B-B14F-4D97-AF65-F5344CB8AC3E}">
        <p14:creationId xmlns:p14="http://schemas.microsoft.com/office/powerpoint/2010/main" val="3921649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slide(fromBottom)">
                                      <p:cBhvr>
                                        <p:cTn id="7" dur="500"/>
                                        <p:tgtEl>
                                          <p:spTgt spid="6656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656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6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P spid="6656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a:bodyPr>
          <a:lstStyle/>
          <a:p>
            <a:pPr algn="l" eaLnBrk="1" hangingPunct="1"/>
            <a:r>
              <a:rPr lang="en-US" altLang="en-US" sz="6000" b="1" dirty="0"/>
              <a:t>Listen carefully…</a:t>
            </a:r>
          </a:p>
        </p:txBody>
      </p:sp>
      <p:sp>
        <p:nvSpPr>
          <p:cNvPr id="67587" name="Rectangle 3"/>
          <p:cNvSpPr>
            <a:spLocks noGrp="1" noChangeArrowheads="1"/>
          </p:cNvSpPr>
          <p:nvPr>
            <p:ph type="body" sz="half" idx="3"/>
          </p:nvPr>
        </p:nvSpPr>
        <p:spPr>
          <a:xfrm>
            <a:off x="201478" y="1747345"/>
            <a:ext cx="11778712" cy="3329152"/>
          </a:xfrm>
        </p:spPr>
        <p:txBody>
          <a:bodyPr>
            <a:normAutofit/>
          </a:bodyPr>
          <a:lstStyle/>
          <a:p>
            <a:pPr eaLnBrk="1" hangingPunct="1">
              <a:buFontTx/>
              <a:buNone/>
            </a:pPr>
            <a:r>
              <a:rPr lang="en-US" altLang="en-US" sz="4700" b="1" dirty="0">
                <a:latin typeface="Angsana New" panose="02020603050405020304" pitchFamily="18" charset="-34"/>
                <a:cs typeface="Angsana New" panose="02020603050405020304" pitchFamily="18" charset="-34"/>
              </a:rPr>
              <a:t>  A teacher tells the class: “Tomorrow we are going to start our project about family histories.  I want you to bring to class some pictures of your family.  If you can, bring two pictures that show all the people in your family.  We will use these pictures in the project”.</a:t>
            </a:r>
          </a:p>
        </p:txBody>
      </p:sp>
      <p:sp>
        <p:nvSpPr>
          <p:cNvPr id="67588" name="Rectangle 4"/>
          <p:cNvSpPr>
            <a:spLocks noChangeArrowheads="1"/>
          </p:cNvSpPr>
          <p:nvPr/>
        </p:nvSpPr>
        <p:spPr bwMode="auto">
          <a:xfrm>
            <a:off x="278968" y="4972687"/>
            <a:ext cx="117167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Elephant" pitchFamily="18" charset="0"/>
              </a:defRPr>
            </a:lvl1pPr>
            <a:lvl2pPr marL="742950" indent="-285750" eaLnBrk="0" hangingPunct="0">
              <a:defRPr>
                <a:solidFill>
                  <a:schemeClr val="tx1"/>
                </a:solidFill>
                <a:latin typeface="Elephant" pitchFamily="18" charset="0"/>
              </a:defRPr>
            </a:lvl2pPr>
            <a:lvl3pPr marL="1143000" indent="-228600" eaLnBrk="0" hangingPunct="0">
              <a:defRPr>
                <a:solidFill>
                  <a:schemeClr val="tx1"/>
                </a:solidFill>
                <a:latin typeface="Elephant" pitchFamily="18" charset="0"/>
              </a:defRPr>
            </a:lvl3pPr>
            <a:lvl4pPr marL="1600200" indent="-228600" eaLnBrk="0" hangingPunct="0">
              <a:defRPr>
                <a:solidFill>
                  <a:schemeClr val="tx1"/>
                </a:solidFill>
                <a:latin typeface="Elephant" pitchFamily="18" charset="0"/>
              </a:defRPr>
            </a:lvl4pPr>
            <a:lvl5pPr marL="2057400" indent="-228600" eaLnBrk="0" hangingPunct="0">
              <a:defRPr>
                <a:solidFill>
                  <a:schemeClr val="tx1"/>
                </a:solidFill>
                <a:latin typeface="Elephant" pitchFamily="18" charset="0"/>
              </a:defRPr>
            </a:lvl5pPr>
            <a:lvl6pPr marL="2514600" indent="-228600" eaLnBrk="0" fontAlgn="base" hangingPunct="0">
              <a:spcBef>
                <a:spcPct val="0"/>
              </a:spcBef>
              <a:spcAft>
                <a:spcPct val="0"/>
              </a:spcAft>
              <a:defRPr>
                <a:solidFill>
                  <a:schemeClr val="tx1"/>
                </a:solidFill>
                <a:latin typeface="Elephant" pitchFamily="18" charset="0"/>
              </a:defRPr>
            </a:lvl6pPr>
            <a:lvl7pPr marL="2971800" indent="-228600" eaLnBrk="0" fontAlgn="base" hangingPunct="0">
              <a:spcBef>
                <a:spcPct val="0"/>
              </a:spcBef>
              <a:spcAft>
                <a:spcPct val="0"/>
              </a:spcAft>
              <a:defRPr>
                <a:solidFill>
                  <a:schemeClr val="tx1"/>
                </a:solidFill>
                <a:latin typeface="Elephant" pitchFamily="18" charset="0"/>
              </a:defRPr>
            </a:lvl7pPr>
            <a:lvl8pPr marL="3429000" indent="-228600" eaLnBrk="0" fontAlgn="base" hangingPunct="0">
              <a:spcBef>
                <a:spcPct val="0"/>
              </a:spcBef>
              <a:spcAft>
                <a:spcPct val="0"/>
              </a:spcAft>
              <a:defRPr>
                <a:solidFill>
                  <a:schemeClr val="tx1"/>
                </a:solidFill>
                <a:latin typeface="Elephant" pitchFamily="18" charset="0"/>
              </a:defRPr>
            </a:lvl8pPr>
            <a:lvl9pPr marL="3886200" indent="-228600" eaLnBrk="0" fontAlgn="base" hangingPunct="0">
              <a:spcBef>
                <a:spcPct val="0"/>
              </a:spcBef>
              <a:spcAft>
                <a:spcPct val="0"/>
              </a:spcAft>
              <a:defRPr>
                <a:solidFill>
                  <a:schemeClr val="tx1"/>
                </a:solidFill>
                <a:latin typeface="Elephant" pitchFamily="18" charset="0"/>
              </a:defRPr>
            </a:lvl9pPr>
          </a:lstStyle>
          <a:p>
            <a:pPr eaLnBrk="1" hangingPunct="1"/>
            <a:r>
              <a:rPr lang="en-US" altLang="en-US" sz="6000" b="1" dirty="0">
                <a:solidFill>
                  <a:schemeClr val="bg1">
                    <a:lumMod val="25000"/>
                  </a:schemeClr>
                </a:solidFill>
                <a:latin typeface="Angsana New" panose="02020603050405020304" pitchFamily="18" charset="-34"/>
                <a:cs typeface="Angsana New" panose="02020603050405020304" pitchFamily="18" charset="-34"/>
              </a:rPr>
              <a:t>What do the students need to bring  for their project?</a:t>
            </a:r>
          </a:p>
        </p:txBody>
      </p:sp>
      <p:sp>
        <p:nvSpPr>
          <p:cNvPr id="2" name="Slide Number Placeholder 1"/>
          <p:cNvSpPr>
            <a:spLocks noGrp="1"/>
          </p:cNvSpPr>
          <p:nvPr>
            <p:ph type="sldNum" sz="quarter" idx="12"/>
          </p:nvPr>
        </p:nvSpPr>
        <p:spPr/>
        <p:txBody>
          <a:bodyPr/>
          <a:lstStyle/>
          <a:p>
            <a:pPr>
              <a:defRPr/>
            </a:pPr>
            <a:fld id="{FE2D2D32-545E-46CB-80DC-4C745232EC92}" type="slidenum">
              <a:rPr lang="en-US" smtClean="0"/>
              <a:pPr>
                <a:defRPr/>
              </a:pPr>
              <a:t>8</a:t>
            </a:fld>
            <a:endParaRPr lang="en-US"/>
          </a:p>
        </p:txBody>
      </p:sp>
    </p:spTree>
    <p:extLst>
      <p:ext uri="{BB962C8B-B14F-4D97-AF65-F5344CB8AC3E}">
        <p14:creationId xmlns:p14="http://schemas.microsoft.com/office/powerpoint/2010/main" val="15688151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slide(fromBottom)">
                                      <p:cBhvr>
                                        <p:cTn id="7" dur="500"/>
                                        <p:tgtEl>
                                          <p:spTgt spid="675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7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P spid="67587" grpId="1" build="p"/>
      <p:bldP spid="6758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50729" y="2343000"/>
            <a:ext cx="4334005" cy="2066794"/>
          </a:xfrm>
        </p:spPr>
        <p:txBody>
          <a:bodyPr>
            <a:normAutofit/>
          </a:bodyPr>
          <a:lstStyle/>
          <a:p>
            <a:pPr algn="ctr" eaLnBrk="1" hangingPunct="1"/>
            <a:r>
              <a:rPr lang="en-US" altLang="en-US" sz="6000" b="1" dirty="0">
                <a:solidFill>
                  <a:schemeClr val="bg2"/>
                </a:solidFill>
              </a:rPr>
              <a:t>Following Directions</a:t>
            </a:r>
            <a:endParaRPr lang="en-US" altLang="en-US" sz="5900" b="1" dirty="0">
              <a:solidFill>
                <a:schemeClr val="bg2"/>
              </a:solidFill>
            </a:endParaRPr>
          </a:p>
        </p:txBody>
      </p:sp>
      <p:pic>
        <p:nvPicPr>
          <p:cNvPr id="12290" name="Picture 2" descr="http://upload.wikimedia.org/wikipedia/commons/thumb/0/08/Japanese_Road_sign_(Follow_Directions_D).svg/437px-Japanese_Road_sign_(Follow_Directions_D).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815" y="989657"/>
            <a:ext cx="4773479" cy="477348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CA8D9AD5-F248-4919-864A-CFD76CC027D6}" type="slidenum">
              <a:rPr lang="en-US" smtClean="0">
                <a:solidFill>
                  <a:srgbClr val="263050"/>
                </a:solidFill>
              </a:rPr>
              <a:pPr/>
              <a:t>9</a:t>
            </a:fld>
            <a:endParaRPr lang="en-US">
              <a:solidFill>
                <a:srgbClr val="263050"/>
              </a:solidFill>
            </a:endParaRPr>
          </a:p>
        </p:txBody>
      </p:sp>
    </p:spTree>
    <p:extLst>
      <p:ext uri="{BB962C8B-B14F-4D97-AF65-F5344CB8AC3E}">
        <p14:creationId xmlns:p14="http://schemas.microsoft.com/office/powerpoint/2010/main" val="47947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nded Design Blue 16x9">
  <a:themeElements>
    <a:clrScheme name="Custom 47">
      <a:dk1>
        <a:srgbClr val="404040"/>
      </a:dk1>
      <a:lt1>
        <a:srgbClr val="C9D0E5"/>
      </a:lt1>
      <a:dk2>
        <a:srgbClr val="263050"/>
      </a:dk2>
      <a:lt2>
        <a:srgbClr val="F2F2F2"/>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TC103457464[[fn=Dividend]]</Template>
  <TotalTime>1757</TotalTime>
  <Words>1356</Words>
  <Application>Microsoft Office PowerPoint</Application>
  <PresentationFormat>Widescreen</PresentationFormat>
  <Paragraphs>245</Paragraphs>
  <Slides>57</Slides>
  <Notes>57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57</vt:i4>
      </vt:variant>
    </vt:vector>
  </HeadingPairs>
  <TitlesOfParts>
    <vt:vector size="72" baseType="lpstr">
      <vt:lpstr>Aharoni</vt:lpstr>
      <vt:lpstr>Amienne</vt:lpstr>
      <vt:lpstr>Angsana New</vt:lpstr>
      <vt:lpstr>Aparajita</vt:lpstr>
      <vt:lpstr>Arial</vt:lpstr>
      <vt:lpstr>Calibri</vt:lpstr>
      <vt:lpstr>Calisto MT</vt:lpstr>
      <vt:lpstr>Corbel</vt:lpstr>
      <vt:lpstr>Earwig Factory</vt:lpstr>
      <vt:lpstr>Elephant</vt:lpstr>
      <vt:lpstr>Euphemia</vt:lpstr>
      <vt:lpstr>Franklin Gothic Medium Cond</vt:lpstr>
      <vt:lpstr>Tw Cen MT</vt:lpstr>
      <vt:lpstr>Banded Design Blue 16x9</vt:lpstr>
      <vt:lpstr>Custom Design</vt:lpstr>
      <vt:lpstr>Language Development</vt:lpstr>
      <vt:lpstr>Objectives:</vt:lpstr>
      <vt:lpstr>Language is:</vt:lpstr>
      <vt:lpstr>Language Development</vt:lpstr>
      <vt:lpstr>Language Development</vt:lpstr>
      <vt:lpstr>Listening Comprehension</vt:lpstr>
      <vt:lpstr>Listen carefully..</vt:lpstr>
      <vt:lpstr>Listen carefully…</vt:lpstr>
      <vt:lpstr>Following Directions</vt:lpstr>
      <vt:lpstr>Choose the picture that shows a line connecting the bus to the truck.  Mark your answer.</vt:lpstr>
      <vt:lpstr>Draw a circle around the fruit.  Mark your answer.</vt:lpstr>
      <vt:lpstr>Oral Vocabulary</vt:lpstr>
      <vt:lpstr>What is this?</vt:lpstr>
      <vt:lpstr>What is this?</vt:lpstr>
      <vt:lpstr>What is the lady doing?</vt:lpstr>
      <vt:lpstr>What are they doing?</vt:lpstr>
      <vt:lpstr>Speech Functions</vt:lpstr>
      <vt:lpstr>You are drawing a picture. You want to  borrow a blue marker from your friend.  . What question would you ask your friend? </vt:lpstr>
      <vt:lpstr>You are working on a science project in your classroom.  You need more materials.   . What would you say to your teacher?</vt:lpstr>
      <vt:lpstr>Choose &amp; Give Reasons</vt:lpstr>
      <vt:lpstr>Which would you rather do…</vt:lpstr>
      <vt:lpstr>Which would you rather do…</vt:lpstr>
      <vt:lpstr>4 Picture Narrative</vt:lpstr>
      <vt:lpstr>I am going to show you some pictures that tell a story.  I will start the story and you will then tell me what happens next.  Natalia had an idea!. What happened next? Tell me a complete story using lots of details.</vt:lpstr>
      <vt:lpstr>I am going to show you some pictures that tell a story.  I will start the story and you will then tell me what happens next.  Mark wants an apple.  What happened next? Tell me a complete story using lots of details.</vt:lpstr>
      <vt:lpstr>Antonyms</vt:lpstr>
      <vt:lpstr>The antonym (opposite) of…</vt:lpstr>
      <vt:lpstr>The antonym (opposite) of…</vt:lpstr>
      <vt:lpstr>Synonym</vt:lpstr>
      <vt:lpstr>The synonym (same) of…</vt:lpstr>
      <vt:lpstr>The synonym (same) of…</vt:lpstr>
      <vt:lpstr>Homographs</vt:lpstr>
      <vt:lpstr>light</vt:lpstr>
      <vt:lpstr>spring</vt:lpstr>
      <vt:lpstr>palm</vt:lpstr>
      <vt:lpstr>Singular to Plural</vt:lpstr>
      <vt:lpstr>Find the word that means more than one party.</vt:lpstr>
      <vt:lpstr>Writing Sentences</vt:lpstr>
      <vt:lpstr>Using a lot of details, write one sentence that describes what is happening in the picture.</vt:lpstr>
      <vt:lpstr>Using a lot of details, write one sentence that describes what is happening in the picture.</vt:lpstr>
      <vt:lpstr>Reading</vt:lpstr>
      <vt:lpstr> Questions to ask your child…</vt:lpstr>
      <vt:lpstr>Practical Suggestions</vt:lpstr>
      <vt:lpstr> Language Development</vt:lpstr>
      <vt:lpstr> Language Development</vt:lpstr>
      <vt:lpstr> Language Development</vt:lpstr>
      <vt:lpstr> Language Development</vt:lpstr>
      <vt:lpstr> Language Development</vt:lpstr>
      <vt:lpstr> Language Development</vt:lpstr>
      <vt:lpstr> Language Development</vt:lpstr>
      <vt:lpstr> Language Development</vt:lpstr>
      <vt:lpstr> Language Development</vt:lpstr>
      <vt:lpstr> Language Development</vt:lpstr>
      <vt:lpstr> Language Development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lausd_user</dc:creator>
  <cp:lastModifiedBy>Acosta, Gloria</cp:lastModifiedBy>
  <cp:revision>218</cp:revision>
  <cp:lastPrinted>2015-04-15T22:54:16Z</cp:lastPrinted>
  <dcterms:created xsi:type="dcterms:W3CDTF">2014-08-26T23:51:37Z</dcterms:created>
  <dcterms:modified xsi:type="dcterms:W3CDTF">2017-08-09T16:16:12Z</dcterms:modified>
</cp:coreProperties>
</file>