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6013177" cy="1011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CHATS WITH PARENTS</a:t>
            </a:r>
            <a:br>
              <a:rPr lang="en-US" dirty="0" smtClean="0"/>
            </a:br>
            <a:r>
              <a:rPr lang="es-ES" dirty="0" smtClean="0"/>
              <a:t>Charlas </a:t>
            </a:r>
            <a:r>
              <a:rPr lang="es-ES" dirty="0"/>
              <a:t>de datos con los padres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978" y="2160589"/>
            <a:ext cx="4754992" cy="3880772"/>
          </a:xfrm>
        </p:spPr>
        <p:txBody>
          <a:bodyPr/>
          <a:lstStyle/>
          <a:p>
            <a:r>
              <a:rPr lang="en-US" b="1" dirty="0" smtClean="0"/>
              <a:t>SAVE THE DATES:</a:t>
            </a:r>
          </a:p>
          <a:p>
            <a:pPr lvl="1"/>
            <a:r>
              <a:rPr lang="en-US" b="1" dirty="0" smtClean="0"/>
              <a:t>JANUARY 23, 2018—	  DASHBOARD</a:t>
            </a:r>
          </a:p>
          <a:p>
            <a:pPr lvl="1"/>
            <a:r>
              <a:rPr lang="en-US" b="1" dirty="0" smtClean="0"/>
              <a:t>FEBRUARY 28, 2018— DASHBOARD</a:t>
            </a:r>
          </a:p>
          <a:p>
            <a:pPr lvl="1"/>
            <a:r>
              <a:rPr lang="en-US" b="1" dirty="0" smtClean="0"/>
              <a:t>MARCH 20, 2018--      SBAC-STATE TEST</a:t>
            </a:r>
          </a:p>
          <a:p>
            <a:pPr marL="457200" lvl="1" indent="0">
              <a:buNone/>
            </a:pPr>
            <a:r>
              <a:rPr lang="en-US" b="1" dirty="0" smtClean="0"/>
              <a:t> (All meetings from 10:00-1:00)</a:t>
            </a:r>
          </a:p>
          <a:p>
            <a:pPr lvl="1"/>
            <a:r>
              <a:rPr lang="en-US" b="1" dirty="0" smtClean="0"/>
              <a:t>TOPICS ARE TENTATIVE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5747028" cy="3697003"/>
          </a:xfrm>
        </p:spPr>
        <p:txBody>
          <a:bodyPr>
            <a:normAutofit/>
          </a:bodyPr>
          <a:lstStyle/>
          <a:p>
            <a:r>
              <a:rPr lang="es-ES" sz="1600" b="1" dirty="0"/>
              <a:t>AHORRE LAS FECHAS:</a:t>
            </a:r>
          </a:p>
          <a:p>
            <a:r>
              <a:rPr lang="es-ES" sz="1600" b="1" dirty="0"/>
              <a:t>23 DE ENERO DE </a:t>
            </a:r>
            <a:r>
              <a:rPr lang="es-ES" sz="1600" b="1" dirty="0" smtClean="0"/>
              <a:t>2018--TABLERO DE ESTATAL</a:t>
            </a:r>
          </a:p>
          <a:p>
            <a:r>
              <a:rPr lang="es-ES" sz="1600" b="1" dirty="0" smtClean="0"/>
              <a:t>28 de FEBRERO DE 2018-- TABLERO ESTATAL</a:t>
            </a:r>
            <a:endParaRPr lang="es-ES" sz="1600" b="1" dirty="0"/>
          </a:p>
          <a:p>
            <a:r>
              <a:rPr lang="es-ES" sz="1600" b="1" dirty="0"/>
              <a:t>20 de </a:t>
            </a:r>
            <a:r>
              <a:rPr lang="es-ES" sz="1600" b="1" dirty="0" smtClean="0"/>
              <a:t>MARZO </a:t>
            </a:r>
            <a:r>
              <a:rPr lang="es-ES" sz="1600" b="1" dirty="0"/>
              <a:t>de 2018 </a:t>
            </a:r>
            <a:r>
              <a:rPr lang="es-ES" sz="1600" b="1" dirty="0" smtClean="0"/>
              <a:t>– SBAC-PRUEBA ESTATAL</a:t>
            </a:r>
            <a:endParaRPr lang="es-ES" sz="1600" b="1" dirty="0"/>
          </a:p>
          <a:p>
            <a:pPr marL="0" indent="0">
              <a:buNone/>
            </a:pPr>
            <a:r>
              <a:rPr lang="es-ES" sz="1600" b="1" dirty="0" smtClean="0"/>
              <a:t>         (Tiempo es de las 10-1:00 p.m.</a:t>
            </a:r>
            <a:endParaRPr lang="es-ES" sz="1600" b="1" dirty="0"/>
          </a:p>
          <a:p>
            <a:r>
              <a:rPr lang="es-ES" sz="1600" b="1" dirty="0"/>
              <a:t>LOS TEMAS SON </a:t>
            </a:r>
            <a:r>
              <a:rPr lang="es-ES" sz="1600" b="1" dirty="0" smtClean="0"/>
              <a:t>TENTATIVOS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1963" y="461561"/>
            <a:ext cx="4229100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5802" y="4595212"/>
            <a:ext cx="1805888" cy="144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7449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55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DATA CHATS WITH PARENTS Charlas de datos con los padres</vt:lpstr>
    </vt:vector>
  </TitlesOfParts>
  <Company>LAUSD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Lugo, Rosalinda</dc:creator>
  <cp:lastModifiedBy>Cardenas, Angelina</cp:lastModifiedBy>
  <cp:revision>5</cp:revision>
  <cp:lastPrinted>2017-12-06T01:59:40Z</cp:lastPrinted>
  <dcterms:created xsi:type="dcterms:W3CDTF">2017-12-06T01:46:17Z</dcterms:created>
  <dcterms:modified xsi:type="dcterms:W3CDTF">2018-03-03T01:53:37Z</dcterms:modified>
</cp:coreProperties>
</file>