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0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7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97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8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174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8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4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4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0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7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4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3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3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1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4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89" y="382887"/>
            <a:ext cx="10387853" cy="2022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 CHAT WITH  </a:t>
            </a:r>
            <a:br>
              <a:rPr lang="en-US" dirty="0" smtClean="0"/>
            </a:br>
            <a:r>
              <a:rPr lang="en-US" dirty="0" smtClean="0"/>
              <a:t>CHIEF OF SCHOOL POLICE, STEVEN K. ZIPPERMAN</a:t>
            </a:r>
            <a:br>
              <a:rPr lang="en-US" dirty="0" smtClean="0"/>
            </a:br>
            <a:r>
              <a:rPr lang="en-US" sz="3300" dirty="0" err="1" smtClean="0"/>
              <a:t>Una</a:t>
            </a:r>
            <a:r>
              <a:rPr lang="en-US" sz="3300" dirty="0" smtClean="0"/>
              <a:t> </a:t>
            </a:r>
            <a:r>
              <a:rPr lang="en-US" sz="3300" dirty="0" err="1" smtClean="0"/>
              <a:t>charla</a:t>
            </a:r>
            <a:r>
              <a:rPr lang="en-US" sz="3300" dirty="0" smtClean="0"/>
              <a:t> de padres con el jefe de la </a:t>
            </a:r>
            <a:r>
              <a:rPr lang="en-US" sz="3300" dirty="0" err="1" smtClean="0"/>
              <a:t>polic</a:t>
            </a:r>
            <a:r>
              <a:rPr lang="en-US" sz="3300" dirty="0" err="1" smtClean="0">
                <a:latin typeface="Calibri" panose="020F0502020204030204" pitchFamily="34" charset="0"/>
              </a:rPr>
              <a:t>ía</a:t>
            </a:r>
            <a:r>
              <a:rPr lang="en-US" sz="3300" dirty="0" smtClean="0">
                <a:latin typeface="Calibri" panose="020F0502020204030204" pitchFamily="34" charset="0"/>
              </a:rPr>
              <a:t> de las </a:t>
            </a:r>
            <a:r>
              <a:rPr lang="en-US" sz="3300" dirty="0" err="1" smtClean="0">
                <a:latin typeface="Calibri" panose="020F0502020204030204" pitchFamily="34" charset="0"/>
              </a:rPr>
              <a:t>escuelas</a:t>
            </a:r>
            <a:r>
              <a:rPr lang="en-US" sz="3300" dirty="0" smtClean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Steven K. Zipperman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520" y="2633055"/>
            <a:ext cx="4818690" cy="325672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SAVE THE DATE: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smtClean="0"/>
              <a:t>MARCH 16, 2018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 smtClean="0"/>
          </a:p>
          <a:p>
            <a:pPr lvl="1">
              <a:spcBef>
                <a:spcPts val="0"/>
              </a:spcBef>
            </a:pPr>
            <a:r>
              <a:rPr lang="en-US" b="1" dirty="0" smtClean="0"/>
              <a:t>School Police assignments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Resources to schools to implement safe passage routes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Role of School Police in supporting the goal of 100% graduation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9210" y="2486180"/>
            <a:ext cx="4838265" cy="32422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000" b="1" dirty="0"/>
              <a:t>AHORRE LAS FECHAS</a:t>
            </a:r>
            <a:r>
              <a:rPr lang="es-ES" sz="2000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s-E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sz="2000" b="1" dirty="0"/>
              <a:t>	</a:t>
            </a:r>
            <a:r>
              <a:rPr lang="es-ES" sz="2000" b="1" dirty="0" smtClean="0"/>
              <a:t>16 </a:t>
            </a:r>
            <a:r>
              <a:rPr lang="es-ES" sz="2000" b="1" dirty="0"/>
              <a:t>DE </a:t>
            </a:r>
            <a:r>
              <a:rPr lang="es-ES" sz="2000" b="1" dirty="0" smtClean="0"/>
              <a:t>MARZO </a:t>
            </a:r>
            <a:r>
              <a:rPr lang="es-ES" sz="2000" b="1" dirty="0"/>
              <a:t>DE </a:t>
            </a:r>
            <a:r>
              <a:rPr lang="es-ES" sz="2000" b="1" dirty="0" smtClean="0"/>
              <a:t>2018</a:t>
            </a:r>
          </a:p>
          <a:p>
            <a:pPr marL="0" indent="0">
              <a:spcBef>
                <a:spcPts val="0"/>
              </a:spcBef>
              <a:buNone/>
            </a:pPr>
            <a:endParaRPr lang="es-ES" sz="1600" b="1" dirty="0" smtClean="0"/>
          </a:p>
          <a:p>
            <a:pPr lvl="1">
              <a:spcBef>
                <a:spcPts val="0"/>
              </a:spcBef>
            </a:pPr>
            <a:r>
              <a:rPr lang="es-ES" b="1" dirty="0" smtClean="0"/>
              <a:t>Asignaciones de la polic</a:t>
            </a:r>
            <a:r>
              <a:rPr lang="es-ES" b="1" dirty="0" smtClean="0">
                <a:latin typeface="Calibri" panose="020F0502020204030204" pitchFamily="34" charset="0"/>
              </a:rPr>
              <a:t>ía escolar</a:t>
            </a:r>
          </a:p>
          <a:p>
            <a:pPr lvl="1">
              <a:spcBef>
                <a:spcPts val="0"/>
              </a:spcBef>
            </a:pPr>
            <a:r>
              <a:rPr lang="es-ES" b="1" dirty="0" smtClean="0"/>
              <a:t>Recursos a las escuelas para implementar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ES" b="1" dirty="0" smtClean="0"/>
              <a:t>     rutas de paso seguras</a:t>
            </a:r>
          </a:p>
          <a:p>
            <a:pPr lvl="1">
              <a:spcBef>
                <a:spcPts val="0"/>
              </a:spcBef>
            </a:pPr>
            <a:r>
              <a:rPr lang="es-ES" b="1" dirty="0" smtClean="0"/>
              <a:t>Papel de la polic</a:t>
            </a:r>
            <a:r>
              <a:rPr lang="es-ES" b="1" dirty="0" smtClean="0">
                <a:latin typeface="Calibri" panose="020F0502020204030204" pitchFamily="34" charset="0"/>
              </a:rPr>
              <a:t>ía escolar en el apoyo a la meta de 100% de graduación</a:t>
            </a:r>
            <a:endParaRPr lang="es-ES" b="1" dirty="0"/>
          </a:p>
          <a:p>
            <a:pPr marL="0" indent="0">
              <a:spcBef>
                <a:spcPts val="0"/>
              </a:spcBef>
              <a:buNone/>
            </a:pPr>
            <a:endParaRPr lang="es-ES" sz="1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00" y="155178"/>
            <a:ext cx="3909063" cy="652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33" y="5728405"/>
            <a:ext cx="2743332" cy="92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9698" y="5355949"/>
            <a:ext cx="8180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Location/</a:t>
            </a:r>
            <a:r>
              <a:rPr lang="es-ES_tradnl" b="1" dirty="0" smtClean="0"/>
              <a:t>Ubicación:</a:t>
            </a:r>
            <a:r>
              <a:rPr lang="es-ES_tradnl" dirty="0"/>
              <a:t>	</a:t>
            </a:r>
            <a:r>
              <a:rPr lang="en-US" dirty="0" smtClean="0"/>
              <a:t>Office </a:t>
            </a:r>
            <a:r>
              <a:rPr lang="en-US" dirty="0"/>
              <a:t>of Parent and </a:t>
            </a:r>
            <a:r>
              <a:rPr lang="en-US"/>
              <a:t>Community </a:t>
            </a:r>
            <a:r>
              <a:rPr lang="en-US" smtClean="0"/>
              <a:t>Services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s-ES_tradnl" dirty="0" smtClean="0"/>
              <a:t>Oficina </a:t>
            </a:r>
            <a:r>
              <a:rPr lang="es-ES_tradnl" dirty="0"/>
              <a:t>de Servicios para los Padres y la Comunidad</a:t>
            </a:r>
            <a:endParaRPr lang="en-US" dirty="0"/>
          </a:p>
          <a:p>
            <a:r>
              <a:rPr lang="en-US" dirty="0" smtClean="0"/>
              <a:t>                                  1360 W. Temple </a:t>
            </a:r>
          </a:p>
          <a:p>
            <a:r>
              <a:rPr lang="en-US" dirty="0" smtClean="0"/>
              <a:t>                                  Los Angeles, CA 90026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49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41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Wingdings</vt:lpstr>
      <vt:lpstr>Wingdings 3</vt:lpstr>
      <vt:lpstr>Facet</vt:lpstr>
      <vt:lpstr>PARENT CHAT WITH   CHIEF OF SCHOOL POLICE, STEVEN K. ZIPPERMAN Una charla de padres con el jefe de la policía de las escuelas, Steven K. Zipperman</vt:lpstr>
    </vt:vector>
  </TitlesOfParts>
  <Company>LAUSD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Lugo, Rosalinda</dc:creator>
  <cp:lastModifiedBy>Cardenas, Angelina</cp:lastModifiedBy>
  <cp:revision>13</cp:revision>
  <cp:lastPrinted>2017-12-06T01:59:40Z</cp:lastPrinted>
  <dcterms:created xsi:type="dcterms:W3CDTF">2017-12-06T01:46:17Z</dcterms:created>
  <dcterms:modified xsi:type="dcterms:W3CDTF">2018-03-03T00:58:30Z</dcterms:modified>
</cp:coreProperties>
</file>