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5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09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510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7917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243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15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217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04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51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755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4994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381" y="609600"/>
            <a:ext cx="6321343" cy="10116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DELAC LEADERSHIP ACADEMY</a:t>
            </a:r>
            <a:br>
              <a:rPr lang="en-US" dirty="0" smtClean="0"/>
            </a:br>
            <a:r>
              <a:rPr lang="es-ES" dirty="0" smtClean="0"/>
              <a:t>ACADEMIA DE LIDERAZGO DELAC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884" y="2160589"/>
            <a:ext cx="4754992" cy="3544605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Footlight MT Light" panose="0204060206030A020304" pitchFamily="18" charset="0"/>
              </a:rPr>
              <a:t>SAVE THE DATES: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Footlight MT Light" panose="0204060206030A020304" pitchFamily="18" charset="0"/>
              </a:rPr>
              <a:t>JANUARY 26, 2018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Footlight MT Light" panose="0204060206030A020304" pitchFamily="18" charset="0"/>
              </a:rPr>
              <a:t>FEBRUARY 27, 2018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Footlight MT Light" panose="0204060206030A020304" pitchFamily="18" charset="0"/>
              </a:rPr>
              <a:t>MARCH 23, 2018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Footlight MT Light" panose="0204060206030A020304" pitchFamily="18" charset="0"/>
              </a:rPr>
              <a:t>April 17, 2018</a:t>
            </a:r>
          </a:p>
          <a:p>
            <a:pPr marL="22860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latin typeface="Footlight MT Light" panose="0204060206030A020304" pitchFamily="18" charset="0"/>
            </a:endParaRPr>
          </a:p>
          <a:p>
            <a:pPr marL="22860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latin typeface="Footlight MT Light" panose="0204060206030A020304" pitchFamily="18" charset="0"/>
              </a:rPr>
              <a:t>(All meetings from 10:00 a.m.-1:00p.m.)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6794" y="1992923"/>
            <a:ext cx="4881790" cy="37122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b="1" dirty="0" smtClean="0">
                <a:latin typeface="Footlight MT Light" panose="0204060206030A020304" pitchFamily="18" charset="0"/>
              </a:rPr>
              <a:t>RESERVE </a:t>
            </a:r>
            <a:r>
              <a:rPr lang="es-ES" b="1" dirty="0">
                <a:latin typeface="Footlight MT Light" panose="0204060206030A020304" pitchFamily="18" charset="0"/>
              </a:rPr>
              <a:t>LAS FECHAS: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-ES" dirty="0" smtClean="0">
                <a:latin typeface="Footlight MT Light" panose="0204060206030A020304" pitchFamily="18" charset="0"/>
              </a:rPr>
              <a:t>26 de </a:t>
            </a:r>
            <a:r>
              <a:rPr lang="es-ES" dirty="0">
                <a:latin typeface="Footlight MT Light" panose="0204060206030A020304" pitchFamily="18" charset="0"/>
              </a:rPr>
              <a:t>ENERO </a:t>
            </a:r>
            <a:r>
              <a:rPr lang="es-ES" dirty="0" smtClean="0">
                <a:latin typeface="Footlight MT Light" panose="0204060206030A020304" pitchFamily="18" charset="0"/>
              </a:rPr>
              <a:t>de 2018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-ES" dirty="0" smtClean="0">
                <a:latin typeface="Footlight MT Light" panose="0204060206030A020304" pitchFamily="18" charset="0"/>
              </a:rPr>
              <a:t>27 de FEBRERO de 2018</a:t>
            </a:r>
            <a:endParaRPr lang="es-ES" dirty="0">
              <a:latin typeface="Footlight MT Light" panose="0204060206030A020304" pitchFamily="18" charset="0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-ES" dirty="0" smtClean="0">
                <a:latin typeface="Footlight MT Light" panose="0204060206030A020304" pitchFamily="18" charset="0"/>
              </a:rPr>
              <a:t>23 </a:t>
            </a:r>
            <a:r>
              <a:rPr lang="es-ES" dirty="0">
                <a:latin typeface="Footlight MT Light" panose="0204060206030A020304" pitchFamily="18" charset="0"/>
              </a:rPr>
              <a:t>de </a:t>
            </a:r>
            <a:r>
              <a:rPr lang="es-ES" dirty="0" smtClean="0">
                <a:latin typeface="Footlight MT Light" panose="0204060206030A020304" pitchFamily="18" charset="0"/>
              </a:rPr>
              <a:t>MARZO </a:t>
            </a:r>
            <a:r>
              <a:rPr lang="es-ES" dirty="0">
                <a:latin typeface="Footlight MT Light" panose="0204060206030A020304" pitchFamily="18" charset="0"/>
              </a:rPr>
              <a:t>de </a:t>
            </a:r>
            <a:r>
              <a:rPr lang="es-ES" dirty="0" smtClean="0">
                <a:latin typeface="Footlight MT Light" panose="0204060206030A020304" pitchFamily="18" charset="0"/>
              </a:rPr>
              <a:t>2018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-ES" dirty="0" smtClean="0">
                <a:latin typeface="Footlight MT Light" panose="0204060206030A020304" pitchFamily="18" charset="0"/>
              </a:rPr>
              <a:t>17 de ABRIL de 2018</a:t>
            </a:r>
          </a:p>
          <a:p>
            <a:pPr marL="22860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ES" sz="2000" b="1" dirty="0">
              <a:latin typeface="Footlight MT Light" panose="0204060206030A020304" pitchFamily="18" charset="0"/>
            </a:endParaRPr>
          </a:p>
          <a:p>
            <a:pPr marL="22860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1" dirty="0" smtClean="0">
                <a:latin typeface="Footlight MT Light" panose="0204060206030A020304" pitchFamily="18" charset="0"/>
              </a:rPr>
              <a:t>(Reuniones de 10:00 a.m. a 1:00 p.m.)</a:t>
            </a:r>
            <a:endParaRPr lang="es-ES" sz="2000" b="1" dirty="0">
              <a:latin typeface="Footlight MT Light" panose="0204060206030A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739" y="309683"/>
            <a:ext cx="4058454" cy="13651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31477" y="5990492"/>
            <a:ext cx="6342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Footlight MT Light" panose="0204060206030A020304" pitchFamily="18" charset="0"/>
              </a:rPr>
              <a:t>1360 W. Temple Street, Los Angeles 90026</a:t>
            </a:r>
            <a:endParaRPr lang="en-US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744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155</TotalTime>
  <Words>75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Corbel</vt:lpstr>
      <vt:lpstr>Footlight MT Light</vt:lpstr>
      <vt:lpstr>Wingdings</vt:lpstr>
      <vt:lpstr>Banded</vt:lpstr>
      <vt:lpstr>DELAC LEADERSHIP ACADEMY ACADEMIA DE LIDERAZGO DELAC</vt:lpstr>
    </vt:vector>
  </TitlesOfParts>
  <Company>LAUSD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Lugo, Rosalinda</dc:creator>
  <cp:lastModifiedBy>Cardenas, Angelina</cp:lastModifiedBy>
  <cp:revision>11</cp:revision>
  <cp:lastPrinted>2017-12-06T01:59:40Z</cp:lastPrinted>
  <dcterms:created xsi:type="dcterms:W3CDTF">2017-12-06T01:46:17Z</dcterms:created>
  <dcterms:modified xsi:type="dcterms:W3CDTF">2018-03-03T01:53:23Z</dcterms:modified>
</cp:coreProperties>
</file>