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9AE_17A901B4.xml" ContentType="application/vnd.ms-powerpoint.comment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4"/>
    <p:sldMasterId id="2147483824" r:id="rId5"/>
    <p:sldMasterId id="2147483827" r:id="rId6"/>
    <p:sldMasterId id="2147483829" r:id="rId7"/>
    <p:sldMasterId id="2147483837" r:id="rId8"/>
    <p:sldMasterId id="2147483840" r:id="rId9"/>
    <p:sldMasterId id="2147483842" r:id="rId10"/>
    <p:sldMasterId id="2147483854" r:id="rId11"/>
  </p:sldMasterIdLst>
  <p:notesMasterIdLst>
    <p:notesMasterId r:id="rId57"/>
  </p:notesMasterIdLst>
  <p:handoutMasterIdLst>
    <p:handoutMasterId r:id="rId58"/>
  </p:handoutMasterIdLst>
  <p:sldIdLst>
    <p:sldId id="2412" r:id="rId12"/>
    <p:sldId id="2489" r:id="rId13"/>
    <p:sldId id="2490" r:id="rId14"/>
    <p:sldId id="2491" r:id="rId15"/>
    <p:sldId id="2408" r:id="rId16"/>
    <p:sldId id="2407" r:id="rId17"/>
    <p:sldId id="2406" r:id="rId18"/>
    <p:sldId id="2484" r:id="rId19"/>
    <p:sldId id="2402" r:id="rId20"/>
    <p:sldId id="2483" r:id="rId21"/>
    <p:sldId id="2487" r:id="rId22"/>
    <p:sldId id="257" r:id="rId23"/>
    <p:sldId id="2399" r:id="rId24"/>
    <p:sldId id="2488" r:id="rId25"/>
    <p:sldId id="2465" r:id="rId26"/>
    <p:sldId id="2365" r:id="rId27"/>
    <p:sldId id="2480" r:id="rId28"/>
    <p:sldId id="2466" r:id="rId29"/>
    <p:sldId id="2492" r:id="rId30"/>
    <p:sldId id="2493" r:id="rId31"/>
    <p:sldId id="2481" r:id="rId32"/>
    <p:sldId id="2467" r:id="rId33"/>
    <p:sldId id="2390" r:id="rId34"/>
    <p:sldId id="2494" r:id="rId35"/>
    <p:sldId id="2495" r:id="rId36"/>
    <p:sldId id="2482" r:id="rId37"/>
    <p:sldId id="2468" r:id="rId38"/>
    <p:sldId id="2496" r:id="rId39"/>
    <p:sldId id="2497" r:id="rId40"/>
    <p:sldId id="2383" r:id="rId41"/>
    <p:sldId id="2382" r:id="rId42"/>
    <p:sldId id="2498" r:id="rId43"/>
    <p:sldId id="2380" r:id="rId44"/>
    <p:sldId id="2379" r:id="rId45"/>
    <p:sldId id="2378" r:id="rId46"/>
    <p:sldId id="2470" r:id="rId47"/>
    <p:sldId id="2471" r:id="rId48"/>
    <p:sldId id="2472" r:id="rId49"/>
    <p:sldId id="2473" r:id="rId50"/>
    <p:sldId id="2474" r:id="rId51"/>
    <p:sldId id="2475" r:id="rId52"/>
    <p:sldId id="2476" r:id="rId53"/>
    <p:sldId id="2477" r:id="rId54"/>
    <p:sldId id="2478" r:id="rId55"/>
    <p:sldId id="2479" r:id="rId5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D1027-23C2-EE53-91E8-A2121B742D84}" name="Cervantes, Gerardo" initials="GC" userId="S::gac0313@lausd.net::fecb2afd-b7c5-4115-a1d3-3ccac2325b32" providerId="AD"/>
  <p188:author id="{5A4B8D36-B054-164B-27D8-29E839717C74}" name="Arancibia, Hector" initials="AH" userId="S::hja8803@lausd.net::6b09fd38-f86a-4ccd-be35-53402679da49" providerId="AD"/>
  <p188:author id="{93686739-626E-A976-26E1-58FD00F78D55}" name="Tantawi, Mohamed" initials="MT" userId="S::mkt3216@lausd.net::c1542563-9752-416c-8548-170becff5114" providerId="AD"/>
  <p188:author id="{A690DC7F-E835-C0CA-0B48-887643563575}" name="Jarquin, Jose A." initials="JA" userId="S::jaj7955@lausd.net::a1f4e7cc-8aad-4250-b437-9614398e20d7" providerId="AD"/>
  <p188:author id="{17AC2FD7-44DC-13AD-A5AD-87A82E204EF3}" name="Schlachet, Kristine" initials="SK" userId="S::kms4424@lausd.net::340e1e6d-31c3-40e4-9546-a861100710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rvantes, Gerardo" initials="CG" lastIdx="15" clrIdx="0">
    <p:extLst>
      <p:ext uri="{19B8F6BF-5375-455C-9EA6-DF929625EA0E}">
        <p15:presenceInfo xmlns:p15="http://schemas.microsoft.com/office/powerpoint/2012/main" userId="S::gac0313@lausd.net::fecb2afd-b7c5-4115-a1d3-3ccac2325b32" providerId="AD"/>
      </p:ext>
    </p:extLst>
  </p:cmAuthor>
  <p:cmAuthor id="2" name="Arancibia, Hector" initials="AH" lastIdx="17" clrIdx="1">
    <p:extLst>
      <p:ext uri="{19B8F6BF-5375-455C-9EA6-DF929625EA0E}">
        <p15:presenceInfo xmlns:p15="http://schemas.microsoft.com/office/powerpoint/2012/main" userId="Arancibia, Hec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4DC"/>
    <a:srgbClr val="002060"/>
    <a:srgbClr val="004EEA"/>
    <a:srgbClr val="002177"/>
    <a:srgbClr val="86CAF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28" autoAdjust="0"/>
  </p:normalViewPr>
  <p:slideViewPr>
    <p:cSldViewPr snapToGrid="0">
      <p:cViewPr varScale="1">
        <p:scale>
          <a:sx n="76" d="100"/>
          <a:sy n="76" d="100"/>
        </p:scale>
        <p:origin x="1914" y="96"/>
      </p:cViewPr>
      <p:guideLst>
        <p:guide orient="horz" pos="2160"/>
        <p:guide pos="3840"/>
      </p:guideLst>
    </p:cSldViewPr>
  </p:slideViewPr>
  <p:notesTextViewPr>
    <p:cViewPr>
      <p:scale>
        <a:sx n="1" d="1"/>
        <a:sy n="1" d="1"/>
      </p:scale>
      <p:origin x="0" y="0"/>
    </p:cViewPr>
  </p:notesTextViewPr>
  <p:sorterViewPr>
    <p:cViewPr>
      <p:scale>
        <a:sx n="200" d="100"/>
        <a:sy n="200" d="100"/>
      </p:scale>
      <p:origin x="0" y="-17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9AE_17A901B4.xml><?xml version="1.0" encoding="utf-8"?>
<p188:cmLst xmlns:a="http://schemas.openxmlformats.org/drawingml/2006/main" xmlns:r="http://schemas.openxmlformats.org/officeDocument/2006/relationships" xmlns:p188="http://schemas.microsoft.com/office/powerpoint/2018/8/main">
  <p188:cm id="{07950380-0DF8-47DB-928B-233364C0BB0F}" authorId="{A690DC7F-E835-C0CA-0B48-887643563575}" created="2025-08-11T04:20:45.504" startDate="2025-08-11T04:20:45.520" dueDate="2025-08-11T04:20:45.520" assignedTo="{93686739-626E-A976-26E1-58FD00F78D55}" title="@Tantawi, Mohamed Is this in white font for a reason? The other ones are purple. I also checked the other slides and translated some text on a couple of them. ">
    <pc:sldMkLst xmlns:pc="http://schemas.microsoft.com/office/powerpoint/2013/main/command">
      <pc:docMk/>
      <pc:sldMk cId="396951988" sldId="2478"/>
    </pc:sldMkLst>
    <p188:replyLst>
      <p188:reply id="{D16FD1DE-9209-438A-B4C9-ECC1DAF1A302}" authorId="{93686739-626E-A976-26E1-58FD00F78D55}" created="2025-08-11T14:23:19.277">
        <p188:txBody>
          <a:bodyPr/>
          <a:lstStyle/>
          <a:p>
            <a:r>
              <a:rPr lang="en-US"/>
              <a:t>Forgot to switch it to purple.  Done!</a:t>
            </a:r>
          </a:p>
        </p188:txBody>
      </p188:reply>
    </p188:replyLst>
    <p188:txBody>
      <a:bodyPr/>
      <a:lstStyle/>
      <a:p>
        <a:r>
          <a:rPr lang="en-US"/>
          <a:t>[@Tantawi, Mohamed]  Is this in white font for a reason? The other ones are purple. I also checked the other slides and translated some text on a couple of them. </a:t>
        </a:r>
      </a:p>
    </p188:txBody>
    <p188:extLst>
      <p:ext xmlns:p="http://schemas.openxmlformats.org/presentationml/2006/main" uri="{5BB2D875-25FF-4072-B9AC-8F64D62656EB}">
        <p228:taskDetails xmlns:p228="http://schemas.microsoft.com/office/powerpoint/2022/08/main">
          <p228:history>
            <p228:event time="2025-08-11T04:20:45.504" id="{03CDF7A0-E229-461F-9C08-4EAEC44470C1}">
              <p228:atrbtn authorId="{A690DC7F-E835-C0CA-0B48-887643563575}"/>
              <p228:anchr>
                <p228:comment id="{07950380-0DF8-47DB-928B-233364C0BB0F}"/>
              </p228:anchr>
              <p228:add/>
            </p228:event>
            <p228:event time="2025-08-11T04:20:45.504" id="{9A2E7D91-92CD-48AF-91F2-72DFF87EA121}">
              <p228:atrbtn authorId="{A690DC7F-E835-C0CA-0B48-887643563575}"/>
              <p228:anchr>
                <p228:comment id="{07950380-0DF8-47DB-928B-233364C0BB0F}"/>
              </p228:anchr>
              <p228:asgn authorId="{93686739-626E-A976-26E1-58FD00F78D55}"/>
            </p228:event>
            <p228:event time="2025-08-11T04:20:45.504" id="{3CB91951-70AA-4E1F-9139-2890F039787F}">
              <p228:atrbtn authorId="{A690DC7F-E835-C0CA-0B48-887643563575}"/>
              <p228:anchr>
                <p228:comment id="{07950380-0DF8-47DB-928B-233364C0BB0F}"/>
              </p228:anchr>
              <p228:title val="@Tantawi, Mohamed Is this in white font for a reason? The other ones are purple. I also checked the other slides and translated some text on a couple of them. "/>
            </p228:event>
            <p228:event time="2025-08-11T04:20:45.504" id="{7E86D6E0-5A8B-4DE8-814A-313FE74C6C90}">
              <p228:atrbtn authorId="{A690DC7F-E835-C0CA-0B48-887643563575}"/>
              <p228:anchr>
                <p228:comment id="{07950380-0DF8-47DB-928B-233364C0BB0F}"/>
              </p228:anchr>
              <p228:date stDt="2025-08-11T04:20:45.520" endDt="2025-08-11T04:20:45.520"/>
            </p228:event>
          </p228:history>
        </p228:taskDetail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16.svg"/><Relationship Id="rId9" Type="http://schemas.openxmlformats.org/officeDocument/2006/relationships/image" Target="../media/image34.png"/></Relationships>
</file>

<file path=ppt/diagrams/_rels/data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16.svg"/><Relationship Id="rId9" Type="http://schemas.openxmlformats.org/officeDocument/2006/relationships/image" Target="../media/image34.png"/></Relationships>
</file>

<file path=ppt/diagrams/_rels/data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7.svg"/></Relationships>
</file>

<file path=ppt/diagrams/_rels/data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7.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45.svg"/></Relationships>
</file>

<file path=ppt/diagrams/_rels/data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45.svg"/></Relationships>
</file>

<file path=ppt/diagrams/_rels/data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5.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5.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16.svg"/><Relationship Id="rId9" Type="http://schemas.openxmlformats.org/officeDocument/2006/relationships/image" Target="../media/image34.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16.svg"/><Relationship Id="rId9" Type="http://schemas.openxmlformats.org/officeDocument/2006/relationships/image" Target="../media/image34.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45.svg"/></Relationships>
</file>

<file path=ppt/diagrams/_rels/drawing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45.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6C9ED-7400-4D6B-8950-CFD0B9DB22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75530D-A900-4F17-9FE9-F7760FCC9AF5}">
      <dgm:prSet/>
      <dgm:spPr/>
      <dgm:t>
        <a:bodyPr/>
        <a:lstStyle/>
        <a:p>
          <a:pPr>
            <a:lnSpc>
              <a:spcPct val="100000"/>
            </a:lnSpc>
          </a:pPr>
          <a:r>
            <a:rPr lang="en-US" dirty="0"/>
            <a:t>Understand why School Site Council develops a School Plan for Student Achievement (SPSA)</a:t>
          </a:r>
        </a:p>
      </dgm:t>
    </dgm:pt>
    <dgm:pt modelId="{C9A8D225-3D2D-46F4-9E56-0B64B9C39E1B}" type="parTrans" cxnId="{6BADAE96-F7D7-4724-AEB0-091DA227938E}">
      <dgm:prSet/>
      <dgm:spPr/>
      <dgm:t>
        <a:bodyPr/>
        <a:lstStyle/>
        <a:p>
          <a:endParaRPr lang="en-US"/>
        </a:p>
      </dgm:t>
    </dgm:pt>
    <dgm:pt modelId="{FD96411E-1B97-4109-B6C0-A14896EE163A}" type="sibTrans" cxnId="{6BADAE96-F7D7-4724-AEB0-091DA227938E}">
      <dgm:prSet/>
      <dgm:spPr/>
      <dgm:t>
        <a:bodyPr/>
        <a:lstStyle/>
        <a:p>
          <a:endParaRPr lang="en-US"/>
        </a:p>
      </dgm:t>
    </dgm:pt>
    <dgm:pt modelId="{759FD353-7566-4BB4-8357-7A333D4BA7AC}">
      <dgm:prSet/>
      <dgm:spPr/>
      <dgm:t>
        <a:bodyPr/>
        <a:lstStyle/>
        <a:p>
          <a:pPr>
            <a:lnSpc>
              <a:spcPct val="100000"/>
            </a:lnSpc>
          </a:pPr>
          <a:r>
            <a:rPr lang="en-US"/>
            <a:t>Understand the main components of the SPSA</a:t>
          </a:r>
        </a:p>
      </dgm:t>
    </dgm:pt>
    <dgm:pt modelId="{FCF88226-CE59-42BF-9D60-6639E7477EE7}" type="parTrans" cxnId="{33CC93CC-417E-4AE8-AEEA-11E349CAFC40}">
      <dgm:prSet/>
      <dgm:spPr/>
      <dgm:t>
        <a:bodyPr/>
        <a:lstStyle/>
        <a:p>
          <a:endParaRPr lang="en-US"/>
        </a:p>
      </dgm:t>
    </dgm:pt>
    <dgm:pt modelId="{C7BE64B5-AE15-444B-89F7-CCF0752B9CA6}" type="sibTrans" cxnId="{33CC93CC-417E-4AE8-AEEA-11E349CAFC40}">
      <dgm:prSet/>
      <dgm:spPr/>
      <dgm:t>
        <a:bodyPr/>
        <a:lstStyle/>
        <a:p>
          <a:endParaRPr lang="en-US"/>
        </a:p>
      </dgm:t>
    </dgm:pt>
    <dgm:pt modelId="{10EAE1EE-D151-4338-BFB0-AC7CD5636B91}">
      <dgm:prSet/>
      <dgm:spPr/>
      <dgm:t>
        <a:bodyPr/>
        <a:lstStyle/>
        <a:p>
          <a:pPr>
            <a:lnSpc>
              <a:spcPct val="100000"/>
            </a:lnSpc>
          </a:pPr>
          <a:r>
            <a:rPr lang="en-US"/>
            <a:t>Know how to find your school’s SPSA online</a:t>
          </a:r>
        </a:p>
      </dgm:t>
    </dgm:pt>
    <dgm:pt modelId="{CD9B7195-984B-4BBC-890D-9C2F7EFDFD4E}" type="parTrans" cxnId="{0C182660-2039-468D-A7DC-2818DF4F3731}">
      <dgm:prSet/>
      <dgm:spPr/>
      <dgm:t>
        <a:bodyPr/>
        <a:lstStyle/>
        <a:p>
          <a:endParaRPr lang="en-US"/>
        </a:p>
      </dgm:t>
    </dgm:pt>
    <dgm:pt modelId="{1B62E37B-793C-4A8C-AB04-D34A5AD592A2}" type="sibTrans" cxnId="{0C182660-2039-468D-A7DC-2818DF4F3731}">
      <dgm:prSet/>
      <dgm:spPr/>
      <dgm:t>
        <a:bodyPr/>
        <a:lstStyle/>
        <a:p>
          <a:endParaRPr lang="en-US"/>
        </a:p>
      </dgm:t>
    </dgm:pt>
    <dgm:pt modelId="{ED4DBC71-F2C2-4619-89EF-949A32396F60}" type="pres">
      <dgm:prSet presAssocID="{BFE6C9ED-7400-4D6B-8950-CFD0B9DB2261}" presName="root" presStyleCnt="0">
        <dgm:presLayoutVars>
          <dgm:dir/>
          <dgm:resizeHandles val="exact"/>
        </dgm:presLayoutVars>
      </dgm:prSet>
      <dgm:spPr/>
    </dgm:pt>
    <dgm:pt modelId="{44E99A61-EFDF-4285-9AFB-E9BE22D43E2C}" type="pres">
      <dgm:prSet presAssocID="{7775530D-A900-4F17-9FE9-F7760FCC9AF5}" presName="compNode" presStyleCnt="0"/>
      <dgm:spPr/>
    </dgm:pt>
    <dgm:pt modelId="{24D2F8FD-9152-4506-8F76-DF0E2CF492F6}" type="pres">
      <dgm:prSet presAssocID="{7775530D-A900-4F17-9FE9-F7760FCC9AF5}" presName="bgRect" presStyleLbl="bgShp" presStyleIdx="0" presStyleCnt="3"/>
      <dgm:spPr/>
    </dgm:pt>
    <dgm:pt modelId="{12C39694-1FC7-464D-911F-4E1CE19F7A4F}" type="pres">
      <dgm:prSet presAssocID="{7775530D-A900-4F17-9FE9-F7760FCC9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29330F57-DA43-4796-BD9E-0AC23358D082}" type="pres">
      <dgm:prSet presAssocID="{7775530D-A900-4F17-9FE9-F7760FCC9AF5}" presName="spaceRect" presStyleCnt="0"/>
      <dgm:spPr/>
    </dgm:pt>
    <dgm:pt modelId="{C7EB1A60-2935-4E7F-B899-230F63BE2206}" type="pres">
      <dgm:prSet presAssocID="{7775530D-A900-4F17-9FE9-F7760FCC9AF5}" presName="parTx" presStyleLbl="revTx" presStyleIdx="0" presStyleCnt="3">
        <dgm:presLayoutVars>
          <dgm:chMax val="0"/>
          <dgm:chPref val="0"/>
        </dgm:presLayoutVars>
      </dgm:prSet>
      <dgm:spPr/>
    </dgm:pt>
    <dgm:pt modelId="{7428C89A-3D37-47D3-99A8-456EA3A98F87}" type="pres">
      <dgm:prSet presAssocID="{FD96411E-1B97-4109-B6C0-A14896EE163A}" presName="sibTrans" presStyleCnt="0"/>
      <dgm:spPr/>
    </dgm:pt>
    <dgm:pt modelId="{2FBDBA1B-8F9C-48AF-87A2-A720F21582EF}" type="pres">
      <dgm:prSet presAssocID="{759FD353-7566-4BB4-8357-7A333D4BA7AC}" presName="compNode" presStyleCnt="0"/>
      <dgm:spPr/>
    </dgm:pt>
    <dgm:pt modelId="{5ECD3B24-DA0B-4325-8803-FBA202A2952D}" type="pres">
      <dgm:prSet presAssocID="{759FD353-7566-4BB4-8357-7A333D4BA7AC}" presName="bgRect" presStyleLbl="bgShp" presStyleIdx="1" presStyleCnt="3"/>
      <dgm:spPr/>
    </dgm:pt>
    <dgm:pt modelId="{16210606-B4B5-4749-ACC6-C15FAEF322A9}" type="pres">
      <dgm:prSet presAssocID="{759FD353-7566-4BB4-8357-7A333D4BA7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4D34077-3734-4306-949E-3E294B89E322}" type="pres">
      <dgm:prSet presAssocID="{759FD353-7566-4BB4-8357-7A333D4BA7AC}" presName="spaceRect" presStyleCnt="0"/>
      <dgm:spPr/>
    </dgm:pt>
    <dgm:pt modelId="{50B8C8C1-F167-4CC3-A90A-113B2AAACFE6}" type="pres">
      <dgm:prSet presAssocID="{759FD353-7566-4BB4-8357-7A333D4BA7AC}" presName="parTx" presStyleLbl="revTx" presStyleIdx="1" presStyleCnt="3">
        <dgm:presLayoutVars>
          <dgm:chMax val="0"/>
          <dgm:chPref val="0"/>
        </dgm:presLayoutVars>
      </dgm:prSet>
      <dgm:spPr/>
    </dgm:pt>
    <dgm:pt modelId="{FEFFF4C4-C286-4963-B3D4-CB869EA3889A}" type="pres">
      <dgm:prSet presAssocID="{C7BE64B5-AE15-444B-89F7-CCF0752B9CA6}" presName="sibTrans" presStyleCnt="0"/>
      <dgm:spPr/>
    </dgm:pt>
    <dgm:pt modelId="{188A62FB-0AC0-4333-B750-8AFD2DC4965A}" type="pres">
      <dgm:prSet presAssocID="{10EAE1EE-D151-4338-BFB0-AC7CD5636B91}" presName="compNode" presStyleCnt="0"/>
      <dgm:spPr/>
    </dgm:pt>
    <dgm:pt modelId="{D9A0703C-04EB-4B74-B411-3121A3AA92FA}" type="pres">
      <dgm:prSet presAssocID="{10EAE1EE-D151-4338-BFB0-AC7CD5636B91}" presName="bgRect" presStyleLbl="bgShp" presStyleIdx="2" presStyleCnt="3"/>
      <dgm:spPr/>
    </dgm:pt>
    <dgm:pt modelId="{35CD1D0F-6D5C-40DF-A763-1DB73A15C1BC}" type="pres">
      <dgm:prSet presAssocID="{10EAE1EE-D151-4338-BFB0-AC7CD5636B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3DFB8716-A193-4725-8BDA-0EEDD67E2154}" type="pres">
      <dgm:prSet presAssocID="{10EAE1EE-D151-4338-BFB0-AC7CD5636B91}" presName="spaceRect" presStyleCnt="0"/>
      <dgm:spPr/>
    </dgm:pt>
    <dgm:pt modelId="{6E820747-C0C3-4044-9CDE-4B8B1F8CC8A0}" type="pres">
      <dgm:prSet presAssocID="{10EAE1EE-D151-4338-BFB0-AC7CD5636B91}" presName="parTx" presStyleLbl="revTx" presStyleIdx="2" presStyleCnt="3">
        <dgm:presLayoutVars>
          <dgm:chMax val="0"/>
          <dgm:chPref val="0"/>
        </dgm:presLayoutVars>
      </dgm:prSet>
      <dgm:spPr/>
    </dgm:pt>
  </dgm:ptLst>
  <dgm:cxnLst>
    <dgm:cxn modelId="{136C6227-B3D8-43DF-AD5A-ACFFE6973585}" type="presOf" srcId="{7775530D-A900-4F17-9FE9-F7760FCC9AF5}" destId="{C7EB1A60-2935-4E7F-B899-230F63BE2206}" srcOrd="0" destOrd="0" presId="urn:microsoft.com/office/officeart/2018/2/layout/IconVerticalSolidList"/>
    <dgm:cxn modelId="{0C182660-2039-468D-A7DC-2818DF4F3731}" srcId="{BFE6C9ED-7400-4D6B-8950-CFD0B9DB2261}" destId="{10EAE1EE-D151-4338-BFB0-AC7CD5636B91}" srcOrd="2" destOrd="0" parTransId="{CD9B7195-984B-4BBC-890D-9C2F7EFDFD4E}" sibTransId="{1B62E37B-793C-4A8C-AB04-D34A5AD592A2}"/>
    <dgm:cxn modelId="{5E6E164C-5423-4EDA-8636-121C01D39EE0}" type="presOf" srcId="{10EAE1EE-D151-4338-BFB0-AC7CD5636B91}" destId="{6E820747-C0C3-4044-9CDE-4B8B1F8CC8A0}" srcOrd="0" destOrd="0" presId="urn:microsoft.com/office/officeart/2018/2/layout/IconVerticalSolidList"/>
    <dgm:cxn modelId="{30AB9A72-D601-43F0-A40B-FA24A7690743}" type="presOf" srcId="{759FD353-7566-4BB4-8357-7A333D4BA7AC}" destId="{50B8C8C1-F167-4CC3-A90A-113B2AAACFE6}" srcOrd="0" destOrd="0" presId="urn:microsoft.com/office/officeart/2018/2/layout/IconVerticalSolidList"/>
    <dgm:cxn modelId="{ABBFF555-3FB0-4FB2-948C-CF52F9093AFD}" type="presOf" srcId="{BFE6C9ED-7400-4D6B-8950-CFD0B9DB2261}" destId="{ED4DBC71-F2C2-4619-89EF-949A32396F60}" srcOrd="0" destOrd="0" presId="urn:microsoft.com/office/officeart/2018/2/layout/IconVerticalSolidList"/>
    <dgm:cxn modelId="{6BADAE96-F7D7-4724-AEB0-091DA227938E}" srcId="{BFE6C9ED-7400-4D6B-8950-CFD0B9DB2261}" destId="{7775530D-A900-4F17-9FE9-F7760FCC9AF5}" srcOrd="0" destOrd="0" parTransId="{C9A8D225-3D2D-46F4-9E56-0B64B9C39E1B}" sibTransId="{FD96411E-1B97-4109-B6C0-A14896EE163A}"/>
    <dgm:cxn modelId="{33CC93CC-417E-4AE8-AEEA-11E349CAFC40}" srcId="{BFE6C9ED-7400-4D6B-8950-CFD0B9DB2261}" destId="{759FD353-7566-4BB4-8357-7A333D4BA7AC}" srcOrd="1" destOrd="0" parTransId="{FCF88226-CE59-42BF-9D60-6639E7477EE7}" sibTransId="{C7BE64B5-AE15-444B-89F7-CCF0752B9CA6}"/>
    <dgm:cxn modelId="{4FB3C497-7080-45C2-9DE6-0CD2AE8027FA}" type="presParOf" srcId="{ED4DBC71-F2C2-4619-89EF-949A32396F60}" destId="{44E99A61-EFDF-4285-9AFB-E9BE22D43E2C}" srcOrd="0" destOrd="0" presId="urn:microsoft.com/office/officeart/2018/2/layout/IconVerticalSolidList"/>
    <dgm:cxn modelId="{6091CEBD-357D-40D5-BB41-EC43396EB693}" type="presParOf" srcId="{44E99A61-EFDF-4285-9AFB-E9BE22D43E2C}" destId="{24D2F8FD-9152-4506-8F76-DF0E2CF492F6}" srcOrd="0" destOrd="0" presId="urn:microsoft.com/office/officeart/2018/2/layout/IconVerticalSolidList"/>
    <dgm:cxn modelId="{053D56F7-F83F-4D44-9E44-88A18ABB6810}" type="presParOf" srcId="{44E99A61-EFDF-4285-9AFB-E9BE22D43E2C}" destId="{12C39694-1FC7-464D-911F-4E1CE19F7A4F}" srcOrd="1" destOrd="0" presId="urn:microsoft.com/office/officeart/2018/2/layout/IconVerticalSolidList"/>
    <dgm:cxn modelId="{BB4FCFC1-68C2-468D-B27F-77B5204202CD}" type="presParOf" srcId="{44E99A61-EFDF-4285-9AFB-E9BE22D43E2C}" destId="{29330F57-DA43-4796-BD9E-0AC23358D082}" srcOrd="2" destOrd="0" presId="urn:microsoft.com/office/officeart/2018/2/layout/IconVerticalSolidList"/>
    <dgm:cxn modelId="{968F5D8A-4670-4E80-AF64-4A2FB0478217}" type="presParOf" srcId="{44E99A61-EFDF-4285-9AFB-E9BE22D43E2C}" destId="{C7EB1A60-2935-4E7F-B899-230F63BE2206}" srcOrd="3" destOrd="0" presId="urn:microsoft.com/office/officeart/2018/2/layout/IconVerticalSolidList"/>
    <dgm:cxn modelId="{EAFFAF12-64C8-4269-9276-E4F40154E87F}" type="presParOf" srcId="{ED4DBC71-F2C2-4619-89EF-949A32396F60}" destId="{7428C89A-3D37-47D3-99A8-456EA3A98F87}" srcOrd="1" destOrd="0" presId="urn:microsoft.com/office/officeart/2018/2/layout/IconVerticalSolidList"/>
    <dgm:cxn modelId="{713FDA21-8948-47C8-97DA-B5C1D2E2D7F4}" type="presParOf" srcId="{ED4DBC71-F2C2-4619-89EF-949A32396F60}" destId="{2FBDBA1B-8F9C-48AF-87A2-A720F21582EF}" srcOrd="2" destOrd="0" presId="urn:microsoft.com/office/officeart/2018/2/layout/IconVerticalSolidList"/>
    <dgm:cxn modelId="{5707EBB9-5EBB-4613-8A7F-410C83A7413B}" type="presParOf" srcId="{2FBDBA1B-8F9C-48AF-87A2-A720F21582EF}" destId="{5ECD3B24-DA0B-4325-8803-FBA202A2952D}" srcOrd="0" destOrd="0" presId="urn:microsoft.com/office/officeart/2018/2/layout/IconVerticalSolidList"/>
    <dgm:cxn modelId="{58CD93A3-386D-45E6-856B-79FFFC5E0CE5}" type="presParOf" srcId="{2FBDBA1B-8F9C-48AF-87A2-A720F21582EF}" destId="{16210606-B4B5-4749-ACC6-C15FAEF322A9}" srcOrd="1" destOrd="0" presId="urn:microsoft.com/office/officeart/2018/2/layout/IconVerticalSolidList"/>
    <dgm:cxn modelId="{972C01EE-FFE5-44DD-AF0B-8227DC5941A4}" type="presParOf" srcId="{2FBDBA1B-8F9C-48AF-87A2-A720F21582EF}" destId="{D4D34077-3734-4306-949E-3E294B89E322}" srcOrd="2" destOrd="0" presId="urn:microsoft.com/office/officeart/2018/2/layout/IconVerticalSolidList"/>
    <dgm:cxn modelId="{1A9F66DB-34AC-430A-9D7E-FD730626F4F2}" type="presParOf" srcId="{2FBDBA1B-8F9C-48AF-87A2-A720F21582EF}" destId="{50B8C8C1-F167-4CC3-A90A-113B2AAACFE6}" srcOrd="3" destOrd="0" presId="urn:microsoft.com/office/officeart/2018/2/layout/IconVerticalSolidList"/>
    <dgm:cxn modelId="{D3321952-9B1C-411B-BE75-A6BA86A8263F}" type="presParOf" srcId="{ED4DBC71-F2C2-4619-89EF-949A32396F60}" destId="{FEFFF4C4-C286-4963-B3D4-CB869EA3889A}" srcOrd="3" destOrd="0" presId="urn:microsoft.com/office/officeart/2018/2/layout/IconVerticalSolidList"/>
    <dgm:cxn modelId="{1094C781-1E3C-4E27-8678-4711D2526BB1}" type="presParOf" srcId="{ED4DBC71-F2C2-4619-89EF-949A32396F60}" destId="{188A62FB-0AC0-4333-B750-8AFD2DC4965A}" srcOrd="4" destOrd="0" presId="urn:microsoft.com/office/officeart/2018/2/layout/IconVerticalSolidList"/>
    <dgm:cxn modelId="{74350AAC-776D-4F09-9280-CE41AAAD73D9}" type="presParOf" srcId="{188A62FB-0AC0-4333-B750-8AFD2DC4965A}" destId="{D9A0703C-04EB-4B74-B411-3121A3AA92FA}" srcOrd="0" destOrd="0" presId="urn:microsoft.com/office/officeart/2018/2/layout/IconVerticalSolidList"/>
    <dgm:cxn modelId="{2096056B-1318-4F2B-B189-5179E796E759}" type="presParOf" srcId="{188A62FB-0AC0-4333-B750-8AFD2DC4965A}" destId="{35CD1D0F-6D5C-40DF-A763-1DB73A15C1BC}" srcOrd="1" destOrd="0" presId="urn:microsoft.com/office/officeart/2018/2/layout/IconVerticalSolidList"/>
    <dgm:cxn modelId="{97856DF9-1EC4-4DA7-B8BE-A33C2F31A22D}" type="presParOf" srcId="{188A62FB-0AC0-4333-B750-8AFD2DC4965A}" destId="{3DFB8716-A193-4725-8BDA-0EEDD67E2154}" srcOrd="2" destOrd="0" presId="urn:microsoft.com/office/officeart/2018/2/layout/IconVerticalSolidList"/>
    <dgm:cxn modelId="{704D0FEB-9D08-4586-BC77-6784E80F4F81}" type="presParOf" srcId="{188A62FB-0AC0-4333-B750-8AFD2DC4965A}" destId="{6E820747-C0C3-4044-9CDE-4B8B1F8CC8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0CD284-B2BE-4898-AB62-4AF1DF5D0233}"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09E2CA46-C265-4F27-82C2-0493FDF12EFC}">
      <dgm:prSet custT="1"/>
      <dgm:spPr/>
      <dgm:t>
        <a:bodyPr/>
        <a:lstStyle/>
        <a:p>
          <a:r>
            <a:rPr lang="es-ES" sz="1600" b="0" i="0" u="none" dirty="0">
              <a:solidFill>
                <a:srgbClr val="7030A0"/>
              </a:solidFill>
            </a:rPr>
            <a:t>La membresía revisa y discute los datos y programas de EL.</a:t>
          </a:r>
          <a:endParaRPr lang="en-US" sz="1600" dirty="0">
            <a:solidFill>
              <a:srgbClr val="7030A0"/>
            </a:solidFill>
          </a:endParaRPr>
        </a:p>
      </dgm:t>
    </dgm:pt>
    <dgm:pt modelId="{140E5956-74B2-46EE-841E-952F47424C52}" type="parTrans" cxnId="{4BC3147B-66E8-4EAA-A88E-20FE0827AB3F}">
      <dgm:prSet/>
      <dgm:spPr/>
      <dgm:t>
        <a:bodyPr/>
        <a:lstStyle/>
        <a:p>
          <a:endParaRPr lang="en-US"/>
        </a:p>
      </dgm:t>
    </dgm:pt>
    <dgm:pt modelId="{68866DB4-A4DC-4D77-96BE-7A985D549162}" type="sibTrans" cxnId="{4BC3147B-66E8-4EAA-A88E-20FE0827AB3F}">
      <dgm:prSet phldrT="1" phldr="0"/>
      <dgm:spPr/>
      <dgm:t>
        <a:bodyPr/>
        <a:lstStyle/>
        <a:p>
          <a:r>
            <a:rPr lang="en-US"/>
            <a:t>1</a:t>
          </a:r>
          <a:endParaRPr lang="en-US" dirty="0"/>
        </a:p>
      </dgm:t>
    </dgm:pt>
    <dgm:pt modelId="{5FA340E9-8215-4FAC-AFE8-1CF39BB4361A}">
      <dgm:prSet custT="1"/>
      <dgm:spPr/>
      <dgm:t>
        <a:bodyPr/>
        <a:lstStyle/>
        <a:p>
          <a:r>
            <a:rPr lang="es-ES" sz="1600" b="0" i="0" u="none" dirty="0">
              <a:solidFill>
                <a:srgbClr val="7030A0"/>
              </a:solidFill>
            </a:rPr>
            <a:t>La membresía tomará una votación.</a:t>
          </a:r>
          <a:endParaRPr lang="en-US" sz="1600" dirty="0">
            <a:solidFill>
              <a:srgbClr val="7030A0"/>
            </a:solidFill>
          </a:endParaRPr>
        </a:p>
      </dgm:t>
    </dgm:pt>
    <dgm:pt modelId="{7D4F03D4-7219-4CFF-B8B5-1BE293420A1C}" type="parTrans" cxnId="{34E776EA-DF5C-4651-8315-555CD26B7096}">
      <dgm:prSet/>
      <dgm:spPr/>
      <dgm:t>
        <a:bodyPr/>
        <a:lstStyle/>
        <a:p>
          <a:endParaRPr lang="en-US"/>
        </a:p>
      </dgm:t>
    </dgm:pt>
    <dgm:pt modelId="{4D0A7D81-82C0-4B29-8C27-A14DFE4B52D4}" type="sibTrans" cxnId="{34E776EA-DF5C-4651-8315-555CD26B7096}">
      <dgm:prSet phldrT="2" phldr="0"/>
      <dgm:spPr/>
      <dgm:t>
        <a:bodyPr/>
        <a:lstStyle/>
        <a:p>
          <a:r>
            <a:rPr lang="en-US"/>
            <a:t>2</a:t>
          </a:r>
        </a:p>
      </dgm:t>
    </dgm:pt>
    <dgm:pt modelId="{894D478D-3CBB-4B55-B6EF-D5D4324A217E}">
      <dgm:prSet custT="1"/>
      <dgm:spPr/>
      <dgm:t>
        <a:bodyPr/>
        <a:lstStyle/>
        <a:p>
          <a:r>
            <a:rPr lang="es-ES" sz="1600" b="0" i="0" u="none" dirty="0">
              <a:solidFill>
                <a:srgbClr val="7030A0"/>
              </a:solidFill>
            </a:rPr>
            <a:t>Después de la reunión, ELAC proporciona el asesoramiento por escrito al SSC</a:t>
          </a:r>
          <a:r>
            <a:rPr lang="es-ES" sz="1400" b="0" i="0" u="none" dirty="0">
              <a:solidFill>
                <a:srgbClr val="7030A0"/>
              </a:solidFill>
            </a:rPr>
            <a:t>.</a:t>
          </a:r>
          <a:endParaRPr lang="en-US" sz="1400" dirty="0">
            <a:solidFill>
              <a:srgbClr val="7030A0"/>
            </a:solidFill>
          </a:endParaRPr>
        </a:p>
      </dgm:t>
    </dgm:pt>
    <dgm:pt modelId="{AE40E1A8-BBB6-48BB-B521-64E5EA4FAB90}" type="parTrans" cxnId="{9C2E95D4-8173-4885-9299-534E5AB95CD1}">
      <dgm:prSet/>
      <dgm:spPr/>
      <dgm:t>
        <a:bodyPr/>
        <a:lstStyle/>
        <a:p>
          <a:endParaRPr lang="en-US"/>
        </a:p>
      </dgm:t>
    </dgm:pt>
    <dgm:pt modelId="{2CA6C41B-2BF7-45D5-9EA3-24ECAB788DE5}" type="sibTrans" cxnId="{9C2E95D4-8173-4885-9299-534E5AB95CD1}">
      <dgm:prSet phldrT="3" phldr="0"/>
      <dgm:spPr/>
      <dgm:t>
        <a:bodyPr/>
        <a:lstStyle/>
        <a:p>
          <a:r>
            <a:rPr lang="en-US"/>
            <a:t>3</a:t>
          </a:r>
        </a:p>
      </dgm:t>
    </dgm:pt>
    <dgm:pt modelId="{626EAC95-B65C-41C2-B187-E81534C883E3}" type="pres">
      <dgm:prSet presAssocID="{2F0CD284-B2BE-4898-AB62-4AF1DF5D0233}" presName="linearFlow" presStyleCnt="0">
        <dgm:presLayoutVars>
          <dgm:dir/>
          <dgm:animLvl val="lvl"/>
          <dgm:resizeHandles val="exact"/>
        </dgm:presLayoutVars>
      </dgm:prSet>
      <dgm:spPr/>
    </dgm:pt>
    <dgm:pt modelId="{7FFE9A40-DC21-4881-96CA-10A880D4C26A}" type="pres">
      <dgm:prSet presAssocID="{09E2CA46-C265-4F27-82C2-0493FDF12EFC}" presName="compositeNode" presStyleCnt="0"/>
      <dgm:spPr/>
    </dgm:pt>
    <dgm:pt modelId="{3229AE8C-5009-4D76-8275-131CE58FF356}" type="pres">
      <dgm:prSet presAssocID="{09E2CA46-C265-4F27-82C2-0493FDF12EFC}" presName="parTx" presStyleLbl="node1" presStyleIdx="0" presStyleCnt="0">
        <dgm:presLayoutVars>
          <dgm:chMax val="0"/>
          <dgm:chPref val="0"/>
          <dgm:bulletEnabled val="1"/>
        </dgm:presLayoutVars>
      </dgm:prSet>
      <dgm:spPr/>
    </dgm:pt>
    <dgm:pt modelId="{BB7DDD29-0CDF-4D64-A5EA-457AEE56517C}" type="pres">
      <dgm:prSet presAssocID="{09E2CA46-C265-4F27-82C2-0493FDF12EFC}" presName="parSh" presStyleCnt="0"/>
      <dgm:spPr/>
    </dgm:pt>
    <dgm:pt modelId="{778BB5B9-A9CF-4C66-9229-0148AB0D6A05}" type="pres">
      <dgm:prSet presAssocID="{09E2CA46-C265-4F27-82C2-0493FDF12EFC}" presName="lineNode" presStyleLbl="alignAccFollowNode1" presStyleIdx="0" presStyleCnt="9"/>
      <dgm:spPr/>
    </dgm:pt>
    <dgm:pt modelId="{5B2B20A4-837B-4BC9-BB35-39FDE4B29A38}" type="pres">
      <dgm:prSet presAssocID="{09E2CA46-C265-4F27-82C2-0493FDF12EFC}" presName="lineArrowNode" presStyleLbl="alignAccFollowNode1" presStyleIdx="1" presStyleCnt="9"/>
      <dgm:spPr/>
    </dgm:pt>
    <dgm:pt modelId="{EEEC7830-6CA9-4F0F-875D-C779EC749AEF}" type="pres">
      <dgm:prSet presAssocID="{68866DB4-A4DC-4D77-96BE-7A985D549162}" presName="sibTransNodeCircle" presStyleLbl="alignNode1" presStyleIdx="0" presStyleCnt="3">
        <dgm:presLayoutVars>
          <dgm:chMax val="0"/>
          <dgm:bulletEnabled/>
        </dgm:presLayoutVars>
      </dgm:prSet>
      <dgm:spPr/>
    </dgm:pt>
    <dgm:pt modelId="{D32397EA-0B91-43FA-8D1A-8B6230D01453}" type="pres">
      <dgm:prSet presAssocID="{68866DB4-A4DC-4D77-96BE-7A985D549162}" presName="spacerBetweenCircleAndCallout" presStyleCnt="0">
        <dgm:presLayoutVars/>
      </dgm:prSet>
      <dgm:spPr/>
    </dgm:pt>
    <dgm:pt modelId="{10A9F7EC-C541-48E6-8CAA-39F8FA2D84D7}" type="pres">
      <dgm:prSet presAssocID="{09E2CA46-C265-4F27-82C2-0493FDF12EFC}" presName="nodeText" presStyleLbl="alignAccFollowNode1" presStyleIdx="2" presStyleCnt="9">
        <dgm:presLayoutVars>
          <dgm:bulletEnabled val="1"/>
        </dgm:presLayoutVars>
      </dgm:prSet>
      <dgm:spPr/>
    </dgm:pt>
    <dgm:pt modelId="{FF1A4BB0-9497-41AB-96F9-83048FC5C8FA}" type="pres">
      <dgm:prSet presAssocID="{68866DB4-A4DC-4D77-96BE-7A985D549162}" presName="sibTransComposite" presStyleCnt="0"/>
      <dgm:spPr/>
    </dgm:pt>
    <dgm:pt modelId="{518DC5E7-4C73-489C-97CD-54C9E8A3BB93}" type="pres">
      <dgm:prSet presAssocID="{5FA340E9-8215-4FAC-AFE8-1CF39BB4361A}" presName="compositeNode" presStyleCnt="0"/>
      <dgm:spPr/>
    </dgm:pt>
    <dgm:pt modelId="{6251BEC0-507E-4AC0-96FE-496CA5D30F6F}" type="pres">
      <dgm:prSet presAssocID="{5FA340E9-8215-4FAC-AFE8-1CF39BB4361A}" presName="parTx" presStyleLbl="node1" presStyleIdx="0" presStyleCnt="0">
        <dgm:presLayoutVars>
          <dgm:chMax val="0"/>
          <dgm:chPref val="0"/>
          <dgm:bulletEnabled val="1"/>
        </dgm:presLayoutVars>
      </dgm:prSet>
      <dgm:spPr/>
    </dgm:pt>
    <dgm:pt modelId="{E53D5DC6-EF27-49AE-B1D2-528F4224C329}" type="pres">
      <dgm:prSet presAssocID="{5FA340E9-8215-4FAC-AFE8-1CF39BB4361A}" presName="parSh" presStyleCnt="0"/>
      <dgm:spPr/>
    </dgm:pt>
    <dgm:pt modelId="{56C008E2-4499-484D-BD25-09D66A14D1EF}" type="pres">
      <dgm:prSet presAssocID="{5FA340E9-8215-4FAC-AFE8-1CF39BB4361A}" presName="lineNode" presStyleLbl="alignAccFollowNode1" presStyleIdx="3" presStyleCnt="9"/>
      <dgm:spPr/>
    </dgm:pt>
    <dgm:pt modelId="{82978B52-F337-40E7-ACE8-2DF8C4D52E7B}" type="pres">
      <dgm:prSet presAssocID="{5FA340E9-8215-4FAC-AFE8-1CF39BB4361A}" presName="lineArrowNode" presStyleLbl="alignAccFollowNode1" presStyleIdx="4" presStyleCnt="9"/>
      <dgm:spPr/>
    </dgm:pt>
    <dgm:pt modelId="{3501D8E8-938C-42D3-817E-81F5B6A0E949}" type="pres">
      <dgm:prSet presAssocID="{4D0A7D81-82C0-4B29-8C27-A14DFE4B52D4}" presName="sibTransNodeCircle" presStyleLbl="alignNode1" presStyleIdx="1" presStyleCnt="3">
        <dgm:presLayoutVars>
          <dgm:chMax val="0"/>
          <dgm:bulletEnabled/>
        </dgm:presLayoutVars>
      </dgm:prSet>
      <dgm:spPr/>
    </dgm:pt>
    <dgm:pt modelId="{50990DDB-7AC8-4AA1-8AE5-35D877B6A387}" type="pres">
      <dgm:prSet presAssocID="{4D0A7D81-82C0-4B29-8C27-A14DFE4B52D4}" presName="spacerBetweenCircleAndCallout" presStyleCnt="0">
        <dgm:presLayoutVars/>
      </dgm:prSet>
      <dgm:spPr/>
    </dgm:pt>
    <dgm:pt modelId="{E7EE588D-33DE-485F-8A0F-57922C4700AF}" type="pres">
      <dgm:prSet presAssocID="{5FA340E9-8215-4FAC-AFE8-1CF39BB4361A}" presName="nodeText" presStyleLbl="alignAccFollowNode1" presStyleIdx="5" presStyleCnt="9">
        <dgm:presLayoutVars>
          <dgm:bulletEnabled val="1"/>
        </dgm:presLayoutVars>
      </dgm:prSet>
      <dgm:spPr/>
    </dgm:pt>
    <dgm:pt modelId="{3D1B62FA-DB7C-448C-849C-193888A24D6D}" type="pres">
      <dgm:prSet presAssocID="{4D0A7D81-82C0-4B29-8C27-A14DFE4B52D4}" presName="sibTransComposite" presStyleCnt="0"/>
      <dgm:spPr/>
    </dgm:pt>
    <dgm:pt modelId="{98E6127D-0CE6-4D50-98DA-BA1C9D399F0F}" type="pres">
      <dgm:prSet presAssocID="{894D478D-3CBB-4B55-B6EF-D5D4324A217E}" presName="compositeNode" presStyleCnt="0"/>
      <dgm:spPr/>
    </dgm:pt>
    <dgm:pt modelId="{59DE90C5-D412-4208-883B-756154993B18}" type="pres">
      <dgm:prSet presAssocID="{894D478D-3CBB-4B55-B6EF-D5D4324A217E}" presName="parTx" presStyleLbl="node1" presStyleIdx="0" presStyleCnt="0">
        <dgm:presLayoutVars>
          <dgm:chMax val="0"/>
          <dgm:chPref val="0"/>
          <dgm:bulletEnabled val="1"/>
        </dgm:presLayoutVars>
      </dgm:prSet>
      <dgm:spPr/>
    </dgm:pt>
    <dgm:pt modelId="{9617369F-0176-4E34-BA89-5434F0F1DFCD}" type="pres">
      <dgm:prSet presAssocID="{894D478D-3CBB-4B55-B6EF-D5D4324A217E}" presName="parSh" presStyleCnt="0"/>
      <dgm:spPr/>
    </dgm:pt>
    <dgm:pt modelId="{1C333B1B-0F50-41C2-850B-F4BC784C4F6B}" type="pres">
      <dgm:prSet presAssocID="{894D478D-3CBB-4B55-B6EF-D5D4324A217E}" presName="lineNode" presStyleLbl="alignAccFollowNode1" presStyleIdx="6" presStyleCnt="9"/>
      <dgm:spPr/>
    </dgm:pt>
    <dgm:pt modelId="{99FED8CF-D174-499E-A002-310B2EEFB0E5}" type="pres">
      <dgm:prSet presAssocID="{894D478D-3CBB-4B55-B6EF-D5D4324A217E}" presName="lineArrowNode" presStyleLbl="alignAccFollowNode1" presStyleIdx="7" presStyleCnt="9"/>
      <dgm:spPr/>
    </dgm:pt>
    <dgm:pt modelId="{21B39FBF-72F1-488B-AB1B-DB4DD3B95D78}" type="pres">
      <dgm:prSet presAssocID="{2CA6C41B-2BF7-45D5-9EA3-24ECAB788DE5}" presName="sibTransNodeCircle" presStyleLbl="alignNode1" presStyleIdx="2" presStyleCnt="3">
        <dgm:presLayoutVars>
          <dgm:chMax val="0"/>
          <dgm:bulletEnabled/>
        </dgm:presLayoutVars>
      </dgm:prSet>
      <dgm:spPr/>
    </dgm:pt>
    <dgm:pt modelId="{A29300AB-536E-4997-8996-29474DAAE7DD}" type="pres">
      <dgm:prSet presAssocID="{2CA6C41B-2BF7-45D5-9EA3-24ECAB788DE5}" presName="spacerBetweenCircleAndCallout" presStyleCnt="0">
        <dgm:presLayoutVars/>
      </dgm:prSet>
      <dgm:spPr/>
    </dgm:pt>
    <dgm:pt modelId="{17E26C68-8AD7-4CF5-B13A-F26810911A5D}" type="pres">
      <dgm:prSet presAssocID="{894D478D-3CBB-4B55-B6EF-D5D4324A217E}" presName="nodeText" presStyleLbl="alignAccFollowNode1" presStyleIdx="8" presStyleCnt="9" custLinFactNeighborX="-1275" custLinFactNeighborY="0">
        <dgm:presLayoutVars>
          <dgm:bulletEnabled val="1"/>
        </dgm:presLayoutVars>
      </dgm:prSet>
      <dgm:spPr/>
    </dgm:pt>
  </dgm:ptLst>
  <dgm:cxnLst>
    <dgm:cxn modelId="{8C55EB2B-4ECE-485C-9154-86FF45F034BF}" type="presOf" srcId="{2CA6C41B-2BF7-45D5-9EA3-24ECAB788DE5}" destId="{21B39FBF-72F1-488B-AB1B-DB4DD3B95D78}" srcOrd="0" destOrd="0" presId="urn:microsoft.com/office/officeart/2016/7/layout/LinearArrowProcessNumbered"/>
    <dgm:cxn modelId="{42BFF867-E139-432B-9AF1-4D299AF0421E}" type="presOf" srcId="{4D0A7D81-82C0-4B29-8C27-A14DFE4B52D4}" destId="{3501D8E8-938C-42D3-817E-81F5B6A0E949}" srcOrd="0" destOrd="0" presId="urn:microsoft.com/office/officeart/2016/7/layout/LinearArrowProcessNumbered"/>
    <dgm:cxn modelId="{4BC3147B-66E8-4EAA-A88E-20FE0827AB3F}" srcId="{2F0CD284-B2BE-4898-AB62-4AF1DF5D0233}" destId="{09E2CA46-C265-4F27-82C2-0493FDF12EFC}" srcOrd="0" destOrd="0" parTransId="{140E5956-74B2-46EE-841E-952F47424C52}" sibTransId="{68866DB4-A4DC-4D77-96BE-7A985D549162}"/>
    <dgm:cxn modelId="{B94F0380-B541-4A03-8E80-ADB58F445420}" type="presOf" srcId="{5FA340E9-8215-4FAC-AFE8-1CF39BB4361A}" destId="{E7EE588D-33DE-485F-8A0F-57922C4700AF}" srcOrd="0" destOrd="0" presId="urn:microsoft.com/office/officeart/2016/7/layout/LinearArrowProcessNumbered"/>
    <dgm:cxn modelId="{7A89FDAE-BD56-40C8-9EC1-0BDFDD1F5B7E}" type="presOf" srcId="{09E2CA46-C265-4F27-82C2-0493FDF12EFC}" destId="{10A9F7EC-C541-48E6-8CAA-39F8FA2D84D7}" srcOrd="0" destOrd="0" presId="urn:microsoft.com/office/officeart/2016/7/layout/LinearArrowProcessNumbered"/>
    <dgm:cxn modelId="{494461CE-2E3D-43A8-94DF-7D20DE6C2F9D}" type="presOf" srcId="{68866DB4-A4DC-4D77-96BE-7A985D549162}" destId="{EEEC7830-6CA9-4F0F-875D-C779EC749AEF}" srcOrd="0" destOrd="0" presId="urn:microsoft.com/office/officeart/2016/7/layout/LinearArrowProcessNumbered"/>
    <dgm:cxn modelId="{9C2E95D4-8173-4885-9299-534E5AB95CD1}" srcId="{2F0CD284-B2BE-4898-AB62-4AF1DF5D0233}" destId="{894D478D-3CBB-4B55-B6EF-D5D4324A217E}" srcOrd="2" destOrd="0" parTransId="{AE40E1A8-BBB6-48BB-B521-64E5EA4FAB90}" sibTransId="{2CA6C41B-2BF7-45D5-9EA3-24ECAB788DE5}"/>
    <dgm:cxn modelId="{34E776EA-DF5C-4651-8315-555CD26B7096}" srcId="{2F0CD284-B2BE-4898-AB62-4AF1DF5D0233}" destId="{5FA340E9-8215-4FAC-AFE8-1CF39BB4361A}" srcOrd="1" destOrd="0" parTransId="{7D4F03D4-7219-4CFF-B8B5-1BE293420A1C}" sibTransId="{4D0A7D81-82C0-4B29-8C27-A14DFE4B52D4}"/>
    <dgm:cxn modelId="{BF5CB2FB-EE7E-47D2-92EC-FACB18D58FE4}" type="presOf" srcId="{2F0CD284-B2BE-4898-AB62-4AF1DF5D0233}" destId="{626EAC95-B65C-41C2-B187-E81534C883E3}" srcOrd="0" destOrd="0" presId="urn:microsoft.com/office/officeart/2016/7/layout/LinearArrowProcessNumbered"/>
    <dgm:cxn modelId="{7F086EFE-5629-41D0-B948-0776526E0B03}" type="presOf" srcId="{894D478D-3CBB-4B55-B6EF-D5D4324A217E}" destId="{17E26C68-8AD7-4CF5-B13A-F26810911A5D}" srcOrd="0" destOrd="0" presId="urn:microsoft.com/office/officeart/2016/7/layout/LinearArrowProcessNumbered"/>
    <dgm:cxn modelId="{F5A1BD59-5616-4F87-8363-FB9BA3409255}" type="presParOf" srcId="{626EAC95-B65C-41C2-B187-E81534C883E3}" destId="{7FFE9A40-DC21-4881-96CA-10A880D4C26A}" srcOrd="0" destOrd="0" presId="urn:microsoft.com/office/officeart/2016/7/layout/LinearArrowProcessNumbered"/>
    <dgm:cxn modelId="{362A0963-122D-4924-8AF7-E743879C6879}" type="presParOf" srcId="{7FFE9A40-DC21-4881-96CA-10A880D4C26A}" destId="{3229AE8C-5009-4D76-8275-131CE58FF356}" srcOrd="0" destOrd="0" presId="urn:microsoft.com/office/officeart/2016/7/layout/LinearArrowProcessNumbered"/>
    <dgm:cxn modelId="{11F5C905-6C01-436A-8CB8-1A4CB1E2F76B}" type="presParOf" srcId="{7FFE9A40-DC21-4881-96CA-10A880D4C26A}" destId="{BB7DDD29-0CDF-4D64-A5EA-457AEE56517C}" srcOrd="1" destOrd="0" presId="urn:microsoft.com/office/officeart/2016/7/layout/LinearArrowProcessNumbered"/>
    <dgm:cxn modelId="{6E75FE97-4AF1-49C7-8E46-4986B0E32BBC}" type="presParOf" srcId="{BB7DDD29-0CDF-4D64-A5EA-457AEE56517C}" destId="{778BB5B9-A9CF-4C66-9229-0148AB0D6A05}" srcOrd="0" destOrd="0" presId="urn:microsoft.com/office/officeart/2016/7/layout/LinearArrowProcessNumbered"/>
    <dgm:cxn modelId="{A5DFFCFF-A2B9-415A-B4E2-6A6E9081F2DF}" type="presParOf" srcId="{BB7DDD29-0CDF-4D64-A5EA-457AEE56517C}" destId="{5B2B20A4-837B-4BC9-BB35-39FDE4B29A38}" srcOrd="1" destOrd="0" presId="urn:microsoft.com/office/officeart/2016/7/layout/LinearArrowProcessNumbered"/>
    <dgm:cxn modelId="{8ED8F3AE-E43E-455B-B71B-847EBF578CBC}" type="presParOf" srcId="{BB7DDD29-0CDF-4D64-A5EA-457AEE56517C}" destId="{EEEC7830-6CA9-4F0F-875D-C779EC749AEF}" srcOrd="2" destOrd="0" presId="urn:microsoft.com/office/officeart/2016/7/layout/LinearArrowProcessNumbered"/>
    <dgm:cxn modelId="{1CD247ED-2D6E-41D4-AEBC-16EA9B483E1D}" type="presParOf" srcId="{BB7DDD29-0CDF-4D64-A5EA-457AEE56517C}" destId="{D32397EA-0B91-43FA-8D1A-8B6230D01453}" srcOrd="3" destOrd="0" presId="urn:microsoft.com/office/officeart/2016/7/layout/LinearArrowProcessNumbered"/>
    <dgm:cxn modelId="{B473736B-2FA6-4499-8B54-54738E200F32}" type="presParOf" srcId="{7FFE9A40-DC21-4881-96CA-10A880D4C26A}" destId="{10A9F7EC-C541-48E6-8CAA-39F8FA2D84D7}" srcOrd="2" destOrd="0" presId="urn:microsoft.com/office/officeart/2016/7/layout/LinearArrowProcessNumbered"/>
    <dgm:cxn modelId="{E2093FD3-ACFB-43A0-B461-1245D9B63D57}" type="presParOf" srcId="{626EAC95-B65C-41C2-B187-E81534C883E3}" destId="{FF1A4BB0-9497-41AB-96F9-83048FC5C8FA}" srcOrd="1" destOrd="0" presId="urn:microsoft.com/office/officeart/2016/7/layout/LinearArrowProcessNumbered"/>
    <dgm:cxn modelId="{19B20FD1-5714-4B61-AEC0-026DAA8313DE}" type="presParOf" srcId="{626EAC95-B65C-41C2-B187-E81534C883E3}" destId="{518DC5E7-4C73-489C-97CD-54C9E8A3BB93}" srcOrd="2" destOrd="0" presId="urn:microsoft.com/office/officeart/2016/7/layout/LinearArrowProcessNumbered"/>
    <dgm:cxn modelId="{49768FCC-5EE3-4618-9DB2-E00FF4A15212}" type="presParOf" srcId="{518DC5E7-4C73-489C-97CD-54C9E8A3BB93}" destId="{6251BEC0-507E-4AC0-96FE-496CA5D30F6F}" srcOrd="0" destOrd="0" presId="urn:microsoft.com/office/officeart/2016/7/layout/LinearArrowProcessNumbered"/>
    <dgm:cxn modelId="{7D010B22-DA5B-43E8-A2FE-7B94AC4B0DDB}" type="presParOf" srcId="{518DC5E7-4C73-489C-97CD-54C9E8A3BB93}" destId="{E53D5DC6-EF27-49AE-B1D2-528F4224C329}" srcOrd="1" destOrd="0" presId="urn:microsoft.com/office/officeart/2016/7/layout/LinearArrowProcessNumbered"/>
    <dgm:cxn modelId="{13D0BE70-2EF0-4E49-8A77-D848D05762D8}" type="presParOf" srcId="{E53D5DC6-EF27-49AE-B1D2-528F4224C329}" destId="{56C008E2-4499-484D-BD25-09D66A14D1EF}" srcOrd="0" destOrd="0" presId="urn:microsoft.com/office/officeart/2016/7/layout/LinearArrowProcessNumbered"/>
    <dgm:cxn modelId="{9AADBFE8-0164-475D-B281-EE5C142EEF4E}" type="presParOf" srcId="{E53D5DC6-EF27-49AE-B1D2-528F4224C329}" destId="{82978B52-F337-40E7-ACE8-2DF8C4D52E7B}" srcOrd="1" destOrd="0" presId="urn:microsoft.com/office/officeart/2016/7/layout/LinearArrowProcessNumbered"/>
    <dgm:cxn modelId="{DC78BB60-F557-4EE2-B040-62A7CC540AA1}" type="presParOf" srcId="{E53D5DC6-EF27-49AE-B1D2-528F4224C329}" destId="{3501D8E8-938C-42D3-817E-81F5B6A0E949}" srcOrd="2" destOrd="0" presId="urn:microsoft.com/office/officeart/2016/7/layout/LinearArrowProcessNumbered"/>
    <dgm:cxn modelId="{97F63979-9004-43F7-B439-C826DC748548}" type="presParOf" srcId="{E53D5DC6-EF27-49AE-B1D2-528F4224C329}" destId="{50990DDB-7AC8-4AA1-8AE5-35D877B6A387}" srcOrd="3" destOrd="0" presId="urn:microsoft.com/office/officeart/2016/7/layout/LinearArrowProcessNumbered"/>
    <dgm:cxn modelId="{26408924-AC95-4B17-A02B-FB66C8AC7398}" type="presParOf" srcId="{518DC5E7-4C73-489C-97CD-54C9E8A3BB93}" destId="{E7EE588D-33DE-485F-8A0F-57922C4700AF}" srcOrd="2" destOrd="0" presId="urn:microsoft.com/office/officeart/2016/7/layout/LinearArrowProcessNumbered"/>
    <dgm:cxn modelId="{0043FBF6-A1B0-4B84-ADF8-EC2A5F9B2290}" type="presParOf" srcId="{626EAC95-B65C-41C2-B187-E81534C883E3}" destId="{3D1B62FA-DB7C-448C-849C-193888A24D6D}" srcOrd="3" destOrd="0" presId="urn:microsoft.com/office/officeart/2016/7/layout/LinearArrowProcessNumbered"/>
    <dgm:cxn modelId="{6EC340A6-AD12-4040-818F-55E9173BF447}" type="presParOf" srcId="{626EAC95-B65C-41C2-B187-E81534C883E3}" destId="{98E6127D-0CE6-4D50-98DA-BA1C9D399F0F}" srcOrd="4" destOrd="0" presId="urn:microsoft.com/office/officeart/2016/7/layout/LinearArrowProcessNumbered"/>
    <dgm:cxn modelId="{13360147-A9D8-4D04-AFE8-5205402978F7}" type="presParOf" srcId="{98E6127D-0CE6-4D50-98DA-BA1C9D399F0F}" destId="{59DE90C5-D412-4208-883B-756154993B18}" srcOrd="0" destOrd="0" presId="urn:microsoft.com/office/officeart/2016/7/layout/LinearArrowProcessNumbered"/>
    <dgm:cxn modelId="{23C15712-5D35-4C7F-8C5E-B90D629D3037}" type="presParOf" srcId="{98E6127D-0CE6-4D50-98DA-BA1C9D399F0F}" destId="{9617369F-0176-4E34-BA89-5434F0F1DFCD}" srcOrd="1" destOrd="0" presId="urn:microsoft.com/office/officeart/2016/7/layout/LinearArrowProcessNumbered"/>
    <dgm:cxn modelId="{42C41925-F304-40B9-BC78-696F47518885}" type="presParOf" srcId="{9617369F-0176-4E34-BA89-5434F0F1DFCD}" destId="{1C333B1B-0F50-41C2-850B-F4BC784C4F6B}" srcOrd="0" destOrd="0" presId="urn:microsoft.com/office/officeart/2016/7/layout/LinearArrowProcessNumbered"/>
    <dgm:cxn modelId="{CC01B667-2BC6-4ADF-9BBE-40B8E11B82A9}" type="presParOf" srcId="{9617369F-0176-4E34-BA89-5434F0F1DFCD}" destId="{99FED8CF-D174-499E-A002-310B2EEFB0E5}" srcOrd="1" destOrd="0" presId="urn:microsoft.com/office/officeart/2016/7/layout/LinearArrowProcessNumbered"/>
    <dgm:cxn modelId="{96C23C00-7B6A-4057-AF78-BB183310BF42}" type="presParOf" srcId="{9617369F-0176-4E34-BA89-5434F0F1DFCD}" destId="{21B39FBF-72F1-488B-AB1B-DB4DD3B95D78}" srcOrd="2" destOrd="0" presId="urn:microsoft.com/office/officeart/2016/7/layout/LinearArrowProcessNumbered"/>
    <dgm:cxn modelId="{A9174551-E9A2-4CE7-8F4C-624798E213AE}" type="presParOf" srcId="{9617369F-0176-4E34-BA89-5434F0F1DFCD}" destId="{A29300AB-536E-4997-8996-29474DAAE7DD}" srcOrd="3" destOrd="0" presId="urn:microsoft.com/office/officeart/2016/7/layout/LinearArrowProcessNumbered"/>
    <dgm:cxn modelId="{8534C550-3460-467B-904E-3E368A797873}" type="presParOf" srcId="{98E6127D-0CE6-4D50-98DA-BA1C9D399F0F}" destId="{17E26C68-8AD7-4CF5-B13A-F26810911A5D}" srcOrd="2" destOrd="0" presId="urn:microsoft.com/office/officeart/2016/7/layout/LinearArrow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0CD284-B2BE-4898-AB62-4AF1DF5D0233}"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09E2CA46-C265-4F27-82C2-0493FDF12EFC}">
      <dgm:prSet custT="1"/>
      <dgm:spPr/>
      <dgm:t>
        <a:bodyPr/>
        <a:lstStyle/>
        <a:p>
          <a:r>
            <a:rPr lang="en-US" sz="1400" b="0" i="0" baseline="0" dirty="0"/>
            <a:t>SSC reviews and discusses advisement from ELAC.  </a:t>
          </a:r>
          <a:endParaRPr lang="en-US" sz="1400" dirty="0"/>
        </a:p>
      </dgm:t>
    </dgm:pt>
    <dgm:pt modelId="{140E5956-74B2-46EE-841E-952F47424C52}" type="parTrans" cxnId="{4BC3147B-66E8-4EAA-A88E-20FE0827AB3F}">
      <dgm:prSet/>
      <dgm:spPr/>
      <dgm:t>
        <a:bodyPr/>
        <a:lstStyle/>
        <a:p>
          <a:endParaRPr lang="en-US"/>
        </a:p>
      </dgm:t>
    </dgm:pt>
    <dgm:pt modelId="{68866DB4-A4DC-4D77-96BE-7A985D549162}" type="sibTrans" cxnId="{4BC3147B-66E8-4EAA-A88E-20FE0827AB3F}">
      <dgm:prSet phldrT="1" phldr="0"/>
      <dgm:spPr/>
      <dgm:t>
        <a:bodyPr/>
        <a:lstStyle/>
        <a:p>
          <a:r>
            <a:rPr lang="en-US"/>
            <a:t>1</a:t>
          </a:r>
          <a:endParaRPr lang="en-US" dirty="0"/>
        </a:p>
      </dgm:t>
    </dgm:pt>
    <dgm:pt modelId="{5FA340E9-8215-4FAC-AFE8-1CF39BB4361A}">
      <dgm:prSet custT="1"/>
      <dgm:spPr/>
      <dgm:t>
        <a:bodyPr/>
        <a:lstStyle/>
        <a:p>
          <a:r>
            <a:rPr lang="en-US" sz="1400" b="0" i="0" baseline="0" dirty="0"/>
            <a:t>Membership will take a vote to consider and accept advisement from ELAC.  </a:t>
          </a:r>
          <a:endParaRPr lang="en-US" sz="1400" dirty="0"/>
        </a:p>
      </dgm:t>
    </dgm:pt>
    <dgm:pt modelId="{7D4F03D4-7219-4CFF-B8B5-1BE293420A1C}" type="parTrans" cxnId="{34E776EA-DF5C-4651-8315-555CD26B7096}">
      <dgm:prSet/>
      <dgm:spPr/>
      <dgm:t>
        <a:bodyPr/>
        <a:lstStyle/>
        <a:p>
          <a:endParaRPr lang="en-US"/>
        </a:p>
      </dgm:t>
    </dgm:pt>
    <dgm:pt modelId="{4D0A7D81-82C0-4B29-8C27-A14DFE4B52D4}" type="sibTrans" cxnId="{34E776EA-DF5C-4651-8315-555CD26B7096}">
      <dgm:prSet phldrT="2" phldr="0"/>
      <dgm:spPr/>
      <dgm:t>
        <a:bodyPr/>
        <a:lstStyle/>
        <a:p>
          <a:r>
            <a:rPr lang="en-US"/>
            <a:t>2</a:t>
          </a:r>
        </a:p>
      </dgm:t>
    </dgm:pt>
    <dgm:pt modelId="{894D478D-3CBB-4B55-B6EF-D5D4324A217E}">
      <dgm:prSet custT="1"/>
      <dgm:spPr/>
      <dgm:t>
        <a:bodyPr/>
        <a:lstStyle/>
        <a:p>
          <a:r>
            <a:rPr lang="en-US" sz="1400" b="0" i="0" baseline="0" dirty="0"/>
            <a:t>After the meeting, SSC provides a written response to the ELAC. </a:t>
          </a:r>
          <a:endParaRPr lang="en-US" sz="1400" dirty="0"/>
        </a:p>
      </dgm:t>
    </dgm:pt>
    <dgm:pt modelId="{AE40E1A8-BBB6-48BB-B521-64E5EA4FAB90}" type="parTrans" cxnId="{9C2E95D4-8173-4885-9299-534E5AB95CD1}">
      <dgm:prSet/>
      <dgm:spPr/>
      <dgm:t>
        <a:bodyPr/>
        <a:lstStyle/>
        <a:p>
          <a:endParaRPr lang="en-US"/>
        </a:p>
      </dgm:t>
    </dgm:pt>
    <dgm:pt modelId="{2CA6C41B-2BF7-45D5-9EA3-24ECAB788DE5}" type="sibTrans" cxnId="{9C2E95D4-8173-4885-9299-534E5AB95CD1}">
      <dgm:prSet phldrT="3" phldr="0"/>
      <dgm:spPr/>
      <dgm:t>
        <a:bodyPr/>
        <a:lstStyle/>
        <a:p>
          <a:r>
            <a:rPr lang="en-US"/>
            <a:t>3</a:t>
          </a:r>
        </a:p>
      </dgm:t>
    </dgm:pt>
    <dgm:pt modelId="{626EAC95-B65C-41C2-B187-E81534C883E3}" type="pres">
      <dgm:prSet presAssocID="{2F0CD284-B2BE-4898-AB62-4AF1DF5D0233}" presName="linearFlow" presStyleCnt="0">
        <dgm:presLayoutVars>
          <dgm:dir/>
          <dgm:animLvl val="lvl"/>
          <dgm:resizeHandles val="exact"/>
        </dgm:presLayoutVars>
      </dgm:prSet>
      <dgm:spPr/>
    </dgm:pt>
    <dgm:pt modelId="{7FFE9A40-DC21-4881-96CA-10A880D4C26A}" type="pres">
      <dgm:prSet presAssocID="{09E2CA46-C265-4F27-82C2-0493FDF12EFC}" presName="compositeNode" presStyleCnt="0"/>
      <dgm:spPr/>
    </dgm:pt>
    <dgm:pt modelId="{3229AE8C-5009-4D76-8275-131CE58FF356}" type="pres">
      <dgm:prSet presAssocID="{09E2CA46-C265-4F27-82C2-0493FDF12EFC}" presName="parTx" presStyleLbl="node1" presStyleIdx="0" presStyleCnt="0">
        <dgm:presLayoutVars>
          <dgm:chMax val="0"/>
          <dgm:chPref val="0"/>
          <dgm:bulletEnabled val="1"/>
        </dgm:presLayoutVars>
      </dgm:prSet>
      <dgm:spPr/>
    </dgm:pt>
    <dgm:pt modelId="{BB7DDD29-0CDF-4D64-A5EA-457AEE56517C}" type="pres">
      <dgm:prSet presAssocID="{09E2CA46-C265-4F27-82C2-0493FDF12EFC}" presName="parSh" presStyleCnt="0"/>
      <dgm:spPr/>
    </dgm:pt>
    <dgm:pt modelId="{778BB5B9-A9CF-4C66-9229-0148AB0D6A05}" type="pres">
      <dgm:prSet presAssocID="{09E2CA46-C265-4F27-82C2-0493FDF12EFC}" presName="lineNode" presStyleLbl="alignAccFollowNode1" presStyleIdx="0" presStyleCnt="9"/>
      <dgm:spPr/>
    </dgm:pt>
    <dgm:pt modelId="{5B2B20A4-837B-4BC9-BB35-39FDE4B29A38}" type="pres">
      <dgm:prSet presAssocID="{09E2CA46-C265-4F27-82C2-0493FDF12EFC}" presName="lineArrowNode" presStyleLbl="alignAccFollowNode1" presStyleIdx="1" presStyleCnt="9"/>
      <dgm:spPr/>
    </dgm:pt>
    <dgm:pt modelId="{EEEC7830-6CA9-4F0F-875D-C779EC749AEF}" type="pres">
      <dgm:prSet presAssocID="{68866DB4-A4DC-4D77-96BE-7A985D549162}" presName="sibTransNodeCircle" presStyleLbl="alignNode1" presStyleIdx="0" presStyleCnt="3">
        <dgm:presLayoutVars>
          <dgm:chMax val="0"/>
          <dgm:bulletEnabled/>
        </dgm:presLayoutVars>
      </dgm:prSet>
      <dgm:spPr/>
    </dgm:pt>
    <dgm:pt modelId="{D32397EA-0B91-43FA-8D1A-8B6230D01453}" type="pres">
      <dgm:prSet presAssocID="{68866DB4-A4DC-4D77-96BE-7A985D549162}" presName="spacerBetweenCircleAndCallout" presStyleCnt="0">
        <dgm:presLayoutVars/>
      </dgm:prSet>
      <dgm:spPr/>
    </dgm:pt>
    <dgm:pt modelId="{10A9F7EC-C541-48E6-8CAA-39F8FA2D84D7}" type="pres">
      <dgm:prSet presAssocID="{09E2CA46-C265-4F27-82C2-0493FDF12EFC}" presName="nodeText" presStyleLbl="alignAccFollowNode1" presStyleIdx="2" presStyleCnt="9">
        <dgm:presLayoutVars>
          <dgm:bulletEnabled val="1"/>
        </dgm:presLayoutVars>
      </dgm:prSet>
      <dgm:spPr/>
    </dgm:pt>
    <dgm:pt modelId="{FF1A4BB0-9497-41AB-96F9-83048FC5C8FA}" type="pres">
      <dgm:prSet presAssocID="{68866DB4-A4DC-4D77-96BE-7A985D549162}" presName="sibTransComposite" presStyleCnt="0"/>
      <dgm:spPr/>
    </dgm:pt>
    <dgm:pt modelId="{518DC5E7-4C73-489C-97CD-54C9E8A3BB93}" type="pres">
      <dgm:prSet presAssocID="{5FA340E9-8215-4FAC-AFE8-1CF39BB4361A}" presName="compositeNode" presStyleCnt="0"/>
      <dgm:spPr/>
    </dgm:pt>
    <dgm:pt modelId="{6251BEC0-507E-4AC0-96FE-496CA5D30F6F}" type="pres">
      <dgm:prSet presAssocID="{5FA340E9-8215-4FAC-AFE8-1CF39BB4361A}" presName="parTx" presStyleLbl="node1" presStyleIdx="0" presStyleCnt="0">
        <dgm:presLayoutVars>
          <dgm:chMax val="0"/>
          <dgm:chPref val="0"/>
          <dgm:bulletEnabled val="1"/>
        </dgm:presLayoutVars>
      </dgm:prSet>
      <dgm:spPr/>
    </dgm:pt>
    <dgm:pt modelId="{E53D5DC6-EF27-49AE-B1D2-528F4224C329}" type="pres">
      <dgm:prSet presAssocID="{5FA340E9-8215-4FAC-AFE8-1CF39BB4361A}" presName="parSh" presStyleCnt="0"/>
      <dgm:spPr/>
    </dgm:pt>
    <dgm:pt modelId="{56C008E2-4499-484D-BD25-09D66A14D1EF}" type="pres">
      <dgm:prSet presAssocID="{5FA340E9-8215-4FAC-AFE8-1CF39BB4361A}" presName="lineNode" presStyleLbl="alignAccFollowNode1" presStyleIdx="3" presStyleCnt="9"/>
      <dgm:spPr/>
    </dgm:pt>
    <dgm:pt modelId="{82978B52-F337-40E7-ACE8-2DF8C4D52E7B}" type="pres">
      <dgm:prSet presAssocID="{5FA340E9-8215-4FAC-AFE8-1CF39BB4361A}" presName="lineArrowNode" presStyleLbl="alignAccFollowNode1" presStyleIdx="4" presStyleCnt="9"/>
      <dgm:spPr/>
    </dgm:pt>
    <dgm:pt modelId="{3501D8E8-938C-42D3-817E-81F5B6A0E949}" type="pres">
      <dgm:prSet presAssocID="{4D0A7D81-82C0-4B29-8C27-A14DFE4B52D4}" presName="sibTransNodeCircle" presStyleLbl="alignNode1" presStyleIdx="1" presStyleCnt="3">
        <dgm:presLayoutVars>
          <dgm:chMax val="0"/>
          <dgm:bulletEnabled/>
        </dgm:presLayoutVars>
      </dgm:prSet>
      <dgm:spPr/>
    </dgm:pt>
    <dgm:pt modelId="{50990DDB-7AC8-4AA1-8AE5-35D877B6A387}" type="pres">
      <dgm:prSet presAssocID="{4D0A7D81-82C0-4B29-8C27-A14DFE4B52D4}" presName="spacerBetweenCircleAndCallout" presStyleCnt="0">
        <dgm:presLayoutVars/>
      </dgm:prSet>
      <dgm:spPr/>
    </dgm:pt>
    <dgm:pt modelId="{E7EE588D-33DE-485F-8A0F-57922C4700AF}" type="pres">
      <dgm:prSet presAssocID="{5FA340E9-8215-4FAC-AFE8-1CF39BB4361A}" presName="nodeText" presStyleLbl="alignAccFollowNode1" presStyleIdx="5" presStyleCnt="9">
        <dgm:presLayoutVars>
          <dgm:bulletEnabled val="1"/>
        </dgm:presLayoutVars>
      </dgm:prSet>
      <dgm:spPr/>
    </dgm:pt>
    <dgm:pt modelId="{3D1B62FA-DB7C-448C-849C-193888A24D6D}" type="pres">
      <dgm:prSet presAssocID="{4D0A7D81-82C0-4B29-8C27-A14DFE4B52D4}" presName="sibTransComposite" presStyleCnt="0"/>
      <dgm:spPr/>
    </dgm:pt>
    <dgm:pt modelId="{98E6127D-0CE6-4D50-98DA-BA1C9D399F0F}" type="pres">
      <dgm:prSet presAssocID="{894D478D-3CBB-4B55-B6EF-D5D4324A217E}" presName="compositeNode" presStyleCnt="0"/>
      <dgm:spPr/>
    </dgm:pt>
    <dgm:pt modelId="{59DE90C5-D412-4208-883B-756154993B18}" type="pres">
      <dgm:prSet presAssocID="{894D478D-3CBB-4B55-B6EF-D5D4324A217E}" presName="parTx" presStyleLbl="node1" presStyleIdx="0" presStyleCnt="0">
        <dgm:presLayoutVars>
          <dgm:chMax val="0"/>
          <dgm:chPref val="0"/>
          <dgm:bulletEnabled val="1"/>
        </dgm:presLayoutVars>
      </dgm:prSet>
      <dgm:spPr/>
    </dgm:pt>
    <dgm:pt modelId="{9617369F-0176-4E34-BA89-5434F0F1DFCD}" type="pres">
      <dgm:prSet presAssocID="{894D478D-3CBB-4B55-B6EF-D5D4324A217E}" presName="parSh" presStyleCnt="0"/>
      <dgm:spPr/>
    </dgm:pt>
    <dgm:pt modelId="{1C333B1B-0F50-41C2-850B-F4BC784C4F6B}" type="pres">
      <dgm:prSet presAssocID="{894D478D-3CBB-4B55-B6EF-D5D4324A217E}" presName="lineNode" presStyleLbl="alignAccFollowNode1" presStyleIdx="6" presStyleCnt="9"/>
      <dgm:spPr/>
    </dgm:pt>
    <dgm:pt modelId="{99FED8CF-D174-499E-A002-310B2EEFB0E5}" type="pres">
      <dgm:prSet presAssocID="{894D478D-3CBB-4B55-B6EF-D5D4324A217E}" presName="lineArrowNode" presStyleLbl="alignAccFollowNode1" presStyleIdx="7" presStyleCnt="9"/>
      <dgm:spPr/>
    </dgm:pt>
    <dgm:pt modelId="{21B39FBF-72F1-488B-AB1B-DB4DD3B95D78}" type="pres">
      <dgm:prSet presAssocID="{2CA6C41B-2BF7-45D5-9EA3-24ECAB788DE5}" presName="sibTransNodeCircle" presStyleLbl="alignNode1" presStyleIdx="2" presStyleCnt="3">
        <dgm:presLayoutVars>
          <dgm:chMax val="0"/>
          <dgm:bulletEnabled/>
        </dgm:presLayoutVars>
      </dgm:prSet>
      <dgm:spPr/>
    </dgm:pt>
    <dgm:pt modelId="{A29300AB-536E-4997-8996-29474DAAE7DD}" type="pres">
      <dgm:prSet presAssocID="{2CA6C41B-2BF7-45D5-9EA3-24ECAB788DE5}" presName="spacerBetweenCircleAndCallout" presStyleCnt="0">
        <dgm:presLayoutVars/>
      </dgm:prSet>
      <dgm:spPr/>
    </dgm:pt>
    <dgm:pt modelId="{17E26C68-8AD7-4CF5-B13A-F26810911A5D}" type="pres">
      <dgm:prSet presAssocID="{894D478D-3CBB-4B55-B6EF-D5D4324A217E}" presName="nodeText" presStyleLbl="alignAccFollowNode1" presStyleIdx="8" presStyleCnt="9" custLinFactNeighborX="1228" custLinFactNeighborY="472">
        <dgm:presLayoutVars>
          <dgm:bulletEnabled val="1"/>
        </dgm:presLayoutVars>
      </dgm:prSet>
      <dgm:spPr/>
    </dgm:pt>
  </dgm:ptLst>
  <dgm:cxnLst>
    <dgm:cxn modelId="{8C55EB2B-4ECE-485C-9154-86FF45F034BF}" type="presOf" srcId="{2CA6C41B-2BF7-45D5-9EA3-24ECAB788DE5}" destId="{21B39FBF-72F1-488B-AB1B-DB4DD3B95D78}" srcOrd="0" destOrd="0" presId="urn:microsoft.com/office/officeart/2016/7/layout/LinearArrowProcessNumbered"/>
    <dgm:cxn modelId="{42BFF867-E139-432B-9AF1-4D299AF0421E}" type="presOf" srcId="{4D0A7D81-82C0-4B29-8C27-A14DFE4B52D4}" destId="{3501D8E8-938C-42D3-817E-81F5B6A0E949}" srcOrd="0" destOrd="0" presId="urn:microsoft.com/office/officeart/2016/7/layout/LinearArrowProcessNumbered"/>
    <dgm:cxn modelId="{4BC3147B-66E8-4EAA-A88E-20FE0827AB3F}" srcId="{2F0CD284-B2BE-4898-AB62-4AF1DF5D0233}" destId="{09E2CA46-C265-4F27-82C2-0493FDF12EFC}" srcOrd="0" destOrd="0" parTransId="{140E5956-74B2-46EE-841E-952F47424C52}" sibTransId="{68866DB4-A4DC-4D77-96BE-7A985D549162}"/>
    <dgm:cxn modelId="{B94F0380-B541-4A03-8E80-ADB58F445420}" type="presOf" srcId="{5FA340E9-8215-4FAC-AFE8-1CF39BB4361A}" destId="{E7EE588D-33DE-485F-8A0F-57922C4700AF}" srcOrd="0" destOrd="0" presId="urn:microsoft.com/office/officeart/2016/7/layout/LinearArrowProcessNumbered"/>
    <dgm:cxn modelId="{7A89FDAE-BD56-40C8-9EC1-0BDFDD1F5B7E}" type="presOf" srcId="{09E2CA46-C265-4F27-82C2-0493FDF12EFC}" destId="{10A9F7EC-C541-48E6-8CAA-39F8FA2D84D7}" srcOrd="0" destOrd="0" presId="urn:microsoft.com/office/officeart/2016/7/layout/LinearArrowProcessNumbered"/>
    <dgm:cxn modelId="{494461CE-2E3D-43A8-94DF-7D20DE6C2F9D}" type="presOf" srcId="{68866DB4-A4DC-4D77-96BE-7A985D549162}" destId="{EEEC7830-6CA9-4F0F-875D-C779EC749AEF}" srcOrd="0" destOrd="0" presId="urn:microsoft.com/office/officeart/2016/7/layout/LinearArrowProcessNumbered"/>
    <dgm:cxn modelId="{9C2E95D4-8173-4885-9299-534E5AB95CD1}" srcId="{2F0CD284-B2BE-4898-AB62-4AF1DF5D0233}" destId="{894D478D-3CBB-4B55-B6EF-D5D4324A217E}" srcOrd="2" destOrd="0" parTransId="{AE40E1A8-BBB6-48BB-B521-64E5EA4FAB90}" sibTransId="{2CA6C41B-2BF7-45D5-9EA3-24ECAB788DE5}"/>
    <dgm:cxn modelId="{34E776EA-DF5C-4651-8315-555CD26B7096}" srcId="{2F0CD284-B2BE-4898-AB62-4AF1DF5D0233}" destId="{5FA340E9-8215-4FAC-AFE8-1CF39BB4361A}" srcOrd="1" destOrd="0" parTransId="{7D4F03D4-7219-4CFF-B8B5-1BE293420A1C}" sibTransId="{4D0A7D81-82C0-4B29-8C27-A14DFE4B52D4}"/>
    <dgm:cxn modelId="{BF5CB2FB-EE7E-47D2-92EC-FACB18D58FE4}" type="presOf" srcId="{2F0CD284-B2BE-4898-AB62-4AF1DF5D0233}" destId="{626EAC95-B65C-41C2-B187-E81534C883E3}" srcOrd="0" destOrd="0" presId="urn:microsoft.com/office/officeart/2016/7/layout/LinearArrowProcessNumbered"/>
    <dgm:cxn modelId="{7F086EFE-5629-41D0-B948-0776526E0B03}" type="presOf" srcId="{894D478D-3CBB-4B55-B6EF-D5D4324A217E}" destId="{17E26C68-8AD7-4CF5-B13A-F26810911A5D}" srcOrd="0" destOrd="0" presId="urn:microsoft.com/office/officeart/2016/7/layout/LinearArrowProcessNumbered"/>
    <dgm:cxn modelId="{F5A1BD59-5616-4F87-8363-FB9BA3409255}" type="presParOf" srcId="{626EAC95-B65C-41C2-B187-E81534C883E3}" destId="{7FFE9A40-DC21-4881-96CA-10A880D4C26A}" srcOrd="0" destOrd="0" presId="urn:microsoft.com/office/officeart/2016/7/layout/LinearArrowProcessNumbered"/>
    <dgm:cxn modelId="{362A0963-122D-4924-8AF7-E743879C6879}" type="presParOf" srcId="{7FFE9A40-DC21-4881-96CA-10A880D4C26A}" destId="{3229AE8C-5009-4D76-8275-131CE58FF356}" srcOrd="0" destOrd="0" presId="urn:microsoft.com/office/officeart/2016/7/layout/LinearArrowProcessNumbered"/>
    <dgm:cxn modelId="{11F5C905-6C01-436A-8CB8-1A4CB1E2F76B}" type="presParOf" srcId="{7FFE9A40-DC21-4881-96CA-10A880D4C26A}" destId="{BB7DDD29-0CDF-4D64-A5EA-457AEE56517C}" srcOrd="1" destOrd="0" presId="urn:microsoft.com/office/officeart/2016/7/layout/LinearArrowProcessNumbered"/>
    <dgm:cxn modelId="{6E75FE97-4AF1-49C7-8E46-4986B0E32BBC}" type="presParOf" srcId="{BB7DDD29-0CDF-4D64-A5EA-457AEE56517C}" destId="{778BB5B9-A9CF-4C66-9229-0148AB0D6A05}" srcOrd="0" destOrd="0" presId="urn:microsoft.com/office/officeart/2016/7/layout/LinearArrowProcessNumbered"/>
    <dgm:cxn modelId="{A5DFFCFF-A2B9-415A-B4E2-6A6E9081F2DF}" type="presParOf" srcId="{BB7DDD29-0CDF-4D64-A5EA-457AEE56517C}" destId="{5B2B20A4-837B-4BC9-BB35-39FDE4B29A38}" srcOrd="1" destOrd="0" presId="urn:microsoft.com/office/officeart/2016/7/layout/LinearArrowProcessNumbered"/>
    <dgm:cxn modelId="{8ED8F3AE-E43E-455B-B71B-847EBF578CBC}" type="presParOf" srcId="{BB7DDD29-0CDF-4D64-A5EA-457AEE56517C}" destId="{EEEC7830-6CA9-4F0F-875D-C779EC749AEF}" srcOrd="2" destOrd="0" presId="urn:microsoft.com/office/officeart/2016/7/layout/LinearArrowProcessNumbered"/>
    <dgm:cxn modelId="{1CD247ED-2D6E-41D4-AEBC-16EA9B483E1D}" type="presParOf" srcId="{BB7DDD29-0CDF-4D64-A5EA-457AEE56517C}" destId="{D32397EA-0B91-43FA-8D1A-8B6230D01453}" srcOrd="3" destOrd="0" presId="urn:microsoft.com/office/officeart/2016/7/layout/LinearArrowProcessNumbered"/>
    <dgm:cxn modelId="{B473736B-2FA6-4499-8B54-54738E200F32}" type="presParOf" srcId="{7FFE9A40-DC21-4881-96CA-10A880D4C26A}" destId="{10A9F7EC-C541-48E6-8CAA-39F8FA2D84D7}" srcOrd="2" destOrd="0" presId="urn:microsoft.com/office/officeart/2016/7/layout/LinearArrowProcessNumbered"/>
    <dgm:cxn modelId="{E2093FD3-ACFB-43A0-B461-1245D9B63D57}" type="presParOf" srcId="{626EAC95-B65C-41C2-B187-E81534C883E3}" destId="{FF1A4BB0-9497-41AB-96F9-83048FC5C8FA}" srcOrd="1" destOrd="0" presId="urn:microsoft.com/office/officeart/2016/7/layout/LinearArrowProcessNumbered"/>
    <dgm:cxn modelId="{19B20FD1-5714-4B61-AEC0-026DAA8313DE}" type="presParOf" srcId="{626EAC95-B65C-41C2-B187-E81534C883E3}" destId="{518DC5E7-4C73-489C-97CD-54C9E8A3BB93}" srcOrd="2" destOrd="0" presId="urn:microsoft.com/office/officeart/2016/7/layout/LinearArrowProcessNumbered"/>
    <dgm:cxn modelId="{49768FCC-5EE3-4618-9DB2-E00FF4A15212}" type="presParOf" srcId="{518DC5E7-4C73-489C-97CD-54C9E8A3BB93}" destId="{6251BEC0-507E-4AC0-96FE-496CA5D30F6F}" srcOrd="0" destOrd="0" presId="urn:microsoft.com/office/officeart/2016/7/layout/LinearArrowProcessNumbered"/>
    <dgm:cxn modelId="{7D010B22-DA5B-43E8-A2FE-7B94AC4B0DDB}" type="presParOf" srcId="{518DC5E7-4C73-489C-97CD-54C9E8A3BB93}" destId="{E53D5DC6-EF27-49AE-B1D2-528F4224C329}" srcOrd="1" destOrd="0" presId="urn:microsoft.com/office/officeart/2016/7/layout/LinearArrowProcessNumbered"/>
    <dgm:cxn modelId="{13D0BE70-2EF0-4E49-8A77-D848D05762D8}" type="presParOf" srcId="{E53D5DC6-EF27-49AE-B1D2-528F4224C329}" destId="{56C008E2-4499-484D-BD25-09D66A14D1EF}" srcOrd="0" destOrd="0" presId="urn:microsoft.com/office/officeart/2016/7/layout/LinearArrowProcessNumbered"/>
    <dgm:cxn modelId="{9AADBFE8-0164-475D-B281-EE5C142EEF4E}" type="presParOf" srcId="{E53D5DC6-EF27-49AE-B1D2-528F4224C329}" destId="{82978B52-F337-40E7-ACE8-2DF8C4D52E7B}" srcOrd="1" destOrd="0" presId="urn:microsoft.com/office/officeart/2016/7/layout/LinearArrowProcessNumbered"/>
    <dgm:cxn modelId="{DC78BB60-F557-4EE2-B040-62A7CC540AA1}" type="presParOf" srcId="{E53D5DC6-EF27-49AE-B1D2-528F4224C329}" destId="{3501D8E8-938C-42D3-817E-81F5B6A0E949}" srcOrd="2" destOrd="0" presId="urn:microsoft.com/office/officeart/2016/7/layout/LinearArrowProcessNumbered"/>
    <dgm:cxn modelId="{97F63979-9004-43F7-B439-C826DC748548}" type="presParOf" srcId="{E53D5DC6-EF27-49AE-B1D2-528F4224C329}" destId="{50990DDB-7AC8-4AA1-8AE5-35D877B6A387}" srcOrd="3" destOrd="0" presId="urn:microsoft.com/office/officeart/2016/7/layout/LinearArrowProcessNumbered"/>
    <dgm:cxn modelId="{26408924-AC95-4B17-A02B-FB66C8AC7398}" type="presParOf" srcId="{518DC5E7-4C73-489C-97CD-54C9E8A3BB93}" destId="{E7EE588D-33DE-485F-8A0F-57922C4700AF}" srcOrd="2" destOrd="0" presId="urn:microsoft.com/office/officeart/2016/7/layout/LinearArrowProcessNumbered"/>
    <dgm:cxn modelId="{0043FBF6-A1B0-4B84-ADF8-EC2A5F9B2290}" type="presParOf" srcId="{626EAC95-B65C-41C2-B187-E81534C883E3}" destId="{3D1B62FA-DB7C-448C-849C-193888A24D6D}" srcOrd="3" destOrd="0" presId="urn:microsoft.com/office/officeart/2016/7/layout/LinearArrowProcessNumbered"/>
    <dgm:cxn modelId="{6EC340A6-AD12-4040-818F-55E9173BF447}" type="presParOf" srcId="{626EAC95-B65C-41C2-B187-E81534C883E3}" destId="{98E6127D-0CE6-4D50-98DA-BA1C9D399F0F}" srcOrd="4" destOrd="0" presId="urn:microsoft.com/office/officeart/2016/7/layout/LinearArrowProcessNumbered"/>
    <dgm:cxn modelId="{13360147-A9D8-4D04-AFE8-5205402978F7}" type="presParOf" srcId="{98E6127D-0CE6-4D50-98DA-BA1C9D399F0F}" destId="{59DE90C5-D412-4208-883B-756154993B18}" srcOrd="0" destOrd="0" presId="urn:microsoft.com/office/officeart/2016/7/layout/LinearArrowProcessNumbered"/>
    <dgm:cxn modelId="{23C15712-5D35-4C7F-8C5E-B90D629D3037}" type="presParOf" srcId="{98E6127D-0CE6-4D50-98DA-BA1C9D399F0F}" destId="{9617369F-0176-4E34-BA89-5434F0F1DFCD}" srcOrd="1" destOrd="0" presId="urn:microsoft.com/office/officeart/2016/7/layout/LinearArrowProcessNumbered"/>
    <dgm:cxn modelId="{42C41925-F304-40B9-BC78-696F47518885}" type="presParOf" srcId="{9617369F-0176-4E34-BA89-5434F0F1DFCD}" destId="{1C333B1B-0F50-41C2-850B-F4BC784C4F6B}" srcOrd="0" destOrd="0" presId="urn:microsoft.com/office/officeart/2016/7/layout/LinearArrowProcessNumbered"/>
    <dgm:cxn modelId="{CC01B667-2BC6-4ADF-9BBE-40B8E11B82A9}" type="presParOf" srcId="{9617369F-0176-4E34-BA89-5434F0F1DFCD}" destId="{99FED8CF-D174-499E-A002-310B2EEFB0E5}" srcOrd="1" destOrd="0" presId="urn:microsoft.com/office/officeart/2016/7/layout/LinearArrowProcessNumbered"/>
    <dgm:cxn modelId="{96C23C00-7B6A-4057-AF78-BB183310BF42}" type="presParOf" srcId="{9617369F-0176-4E34-BA89-5434F0F1DFCD}" destId="{21B39FBF-72F1-488B-AB1B-DB4DD3B95D78}" srcOrd="2" destOrd="0" presId="urn:microsoft.com/office/officeart/2016/7/layout/LinearArrowProcessNumbered"/>
    <dgm:cxn modelId="{A9174551-E9A2-4CE7-8F4C-624798E213AE}" type="presParOf" srcId="{9617369F-0176-4E34-BA89-5434F0F1DFCD}" destId="{A29300AB-536E-4997-8996-29474DAAE7DD}" srcOrd="3" destOrd="0" presId="urn:microsoft.com/office/officeart/2016/7/layout/LinearArrowProcessNumbered"/>
    <dgm:cxn modelId="{8534C550-3460-467B-904E-3E368A797873}" type="presParOf" srcId="{98E6127D-0CE6-4D50-98DA-BA1C9D399F0F}" destId="{17E26C68-8AD7-4CF5-B13A-F26810911A5D}"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0CD284-B2BE-4898-AB62-4AF1DF5D0233}"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09E2CA46-C265-4F27-82C2-0493FDF12EFC}">
      <dgm:prSet custT="1"/>
      <dgm:spPr/>
      <dgm:t>
        <a:bodyPr/>
        <a:lstStyle/>
        <a:p>
          <a:r>
            <a:rPr kumimoji="0" lang="es-ES" sz="1400" b="0" i="0" u="none" strike="noStrike" cap="none" spc="0" normalizeH="0" baseline="0" noProof="0" dirty="0">
              <a:ln>
                <a:noFill/>
              </a:ln>
              <a:solidFill>
                <a:srgbClr val="7030A0"/>
              </a:solidFill>
              <a:effectLst/>
              <a:uLnTx/>
              <a:uFillTx/>
              <a:latin typeface="Poppins"/>
              <a:ea typeface="Calibri" panose="020F0502020204030204" pitchFamily="34" charset="0"/>
              <a:cs typeface="Poppins"/>
            </a:rPr>
            <a:t>SSC revisa y discute el asesoramiento de ELAC.</a:t>
          </a:r>
          <a:r>
            <a:rPr lang="en-US" sz="1400" b="0" i="0" baseline="0" dirty="0">
              <a:solidFill>
                <a:srgbClr val="7030A0"/>
              </a:solidFill>
            </a:rPr>
            <a:t> </a:t>
          </a:r>
          <a:endParaRPr lang="en-US" sz="1400" dirty="0">
            <a:solidFill>
              <a:srgbClr val="7030A0"/>
            </a:solidFill>
          </a:endParaRPr>
        </a:p>
      </dgm:t>
    </dgm:pt>
    <dgm:pt modelId="{140E5956-74B2-46EE-841E-952F47424C52}" type="parTrans" cxnId="{4BC3147B-66E8-4EAA-A88E-20FE0827AB3F}">
      <dgm:prSet/>
      <dgm:spPr/>
      <dgm:t>
        <a:bodyPr/>
        <a:lstStyle/>
        <a:p>
          <a:endParaRPr lang="en-US"/>
        </a:p>
      </dgm:t>
    </dgm:pt>
    <dgm:pt modelId="{68866DB4-A4DC-4D77-96BE-7A985D549162}" type="sibTrans" cxnId="{4BC3147B-66E8-4EAA-A88E-20FE0827AB3F}">
      <dgm:prSet phldrT="1" phldr="0"/>
      <dgm:spPr/>
      <dgm:t>
        <a:bodyPr/>
        <a:lstStyle/>
        <a:p>
          <a:r>
            <a:rPr lang="en-US"/>
            <a:t>1</a:t>
          </a:r>
        </a:p>
      </dgm:t>
    </dgm:pt>
    <dgm:pt modelId="{5FA340E9-8215-4FAC-AFE8-1CF39BB4361A}">
      <dgm:prSet custT="1"/>
      <dgm:spPr/>
      <dgm:t>
        <a:bodyPr/>
        <a:lstStyle/>
        <a:p>
          <a:r>
            <a:rPr kumimoji="0" lang="es-ES" sz="1400" b="0" i="0" u="none" strike="noStrike" cap="none" spc="0" normalizeH="0" baseline="0" noProof="0" dirty="0">
              <a:ln>
                <a:noFill/>
              </a:ln>
              <a:solidFill>
                <a:srgbClr val="7030A0"/>
              </a:solidFill>
              <a:effectLst/>
              <a:uLnTx/>
              <a:uFillTx/>
              <a:latin typeface="Poppins"/>
              <a:ea typeface="Calibri" panose="020F0502020204030204" pitchFamily="34" charset="0"/>
              <a:cs typeface="Poppins"/>
            </a:rPr>
            <a:t>La membresía tomará una votación para considerar y aceptar el asesoramiento de ELAC.</a:t>
          </a:r>
          <a:endParaRPr lang="en-US" sz="1400" dirty="0">
            <a:solidFill>
              <a:srgbClr val="7030A0"/>
            </a:solidFill>
          </a:endParaRPr>
        </a:p>
      </dgm:t>
    </dgm:pt>
    <dgm:pt modelId="{7D4F03D4-7219-4CFF-B8B5-1BE293420A1C}" type="parTrans" cxnId="{34E776EA-DF5C-4651-8315-555CD26B7096}">
      <dgm:prSet/>
      <dgm:spPr/>
      <dgm:t>
        <a:bodyPr/>
        <a:lstStyle/>
        <a:p>
          <a:endParaRPr lang="en-US"/>
        </a:p>
      </dgm:t>
    </dgm:pt>
    <dgm:pt modelId="{4D0A7D81-82C0-4B29-8C27-A14DFE4B52D4}" type="sibTrans" cxnId="{34E776EA-DF5C-4651-8315-555CD26B7096}">
      <dgm:prSet phldrT="2" phldr="0"/>
      <dgm:spPr/>
      <dgm:t>
        <a:bodyPr/>
        <a:lstStyle/>
        <a:p>
          <a:r>
            <a:rPr lang="en-US"/>
            <a:t>2</a:t>
          </a:r>
        </a:p>
      </dgm:t>
    </dgm:pt>
    <dgm:pt modelId="{894D478D-3CBB-4B55-B6EF-D5D4324A217E}">
      <dgm:prSet custT="1"/>
      <dgm:spPr/>
      <dgm:t>
        <a:bodyPr/>
        <a:lstStyle/>
        <a:p>
          <a:r>
            <a:rPr kumimoji="0" lang="es-ES" sz="1400" b="0" i="0" u="none" strike="noStrike" cap="none" spc="0" normalizeH="0" baseline="0" noProof="0" dirty="0">
              <a:ln>
                <a:noFill/>
              </a:ln>
              <a:solidFill>
                <a:srgbClr val="7030A0"/>
              </a:solidFill>
              <a:effectLst/>
              <a:uLnTx/>
              <a:uFillTx/>
              <a:latin typeface="Poppins"/>
              <a:ea typeface="Calibri" panose="020F0502020204030204" pitchFamily="34" charset="0"/>
              <a:cs typeface="Poppins"/>
            </a:rPr>
            <a:t>Después de la reunión, el SSC proporciona una respuesta por escrito al ELAC.</a:t>
          </a:r>
          <a:endParaRPr lang="en-US" sz="1800" dirty="0">
            <a:solidFill>
              <a:srgbClr val="7030A0"/>
            </a:solidFill>
          </a:endParaRPr>
        </a:p>
      </dgm:t>
    </dgm:pt>
    <dgm:pt modelId="{AE40E1A8-BBB6-48BB-B521-64E5EA4FAB90}" type="parTrans" cxnId="{9C2E95D4-8173-4885-9299-534E5AB95CD1}">
      <dgm:prSet/>
      <dgm:spPr/>
      <dgm:t>
        <a:bodyPr/>
        <a:lstStyle/>
        <a:p>
          <a:endParaRPr lang="en-US"/>
        </a:p>
      </dgm:t>
    </dgm:pt>
    <dgm:pt modelId="{2CA6C41B-2BF7-45D5-9EA3-24ECAB788DE5}" type="sibTrans" cxnId="{9C2E95D4-8173-4885-9299-534E5AB95CD1}">
      <dgm:prSet phldrT="3" phldr="0"/>
      <dgm:spPr/>
      <dgm:t>
        <a:bodyPr/>
        <a:lstStyle/>
        <a:p>
          <a:r>
            <a:rPr lang="en-US"/>
            <a:t>3</a:t>
          </a:r>
        </a:p>
      </dgm:t>
    </dgm:pt>
    <dgm:pt modelId="{626EAC95-B65C-41C2-B187-E81534C883E3}" type="pres">
      <dgm:prSet presAssocID="{2F0CD284-B2BE-4898-AB62-4AF1DF5D0233}" presName="linearFlow" presStyleCnt="0">
        <dgm:presLayoutVars>
          <dgm:dir/>
          <dgm:animLvl val="lvl"/>
          <dgm:resizeHandles val="exact"/>
        </dgm:presLayoutVars>
      </dgm:prSet>
      <dgm:spPr/>
    </dgm:pt>
    <dgm:pt modelId="{7FFE9A40-DC21-4881-96CA-10A880D4C26A}" type="pres">
      <dgm:prSet presAssocID="{09E2CA46-C265-4F27-82C2-0493FDF12EFC}" presName="compositeNode" presStyleCnt="0"/>
      <dgm:spPr/>
    </dgm:pt>
    <dgm:pt modelId="{3229AE8C-5009-4D76-8275-131CE58FF356}" type="pres">
      <dgm:prSet presAssocID="{09E2CA46-C265-4F27-82C2-0493FDF12EFC}" presName="parTx" presStyleLbl="node1" presStyleIdx="0" presStyleCnt="0">
        <dgm:presLayoutVars>
          <dgm:chMax val="0"/>
          <dgm:chPref val="0"/>
          <dgm:bulletEnabled val="1"/>
        </dgm:presLayoutVars>
      </dgm:prSet>
      <dgm:spPr/>
    </dgm:pt>
    <dgm:pt modelId="{BB7DDD29-0CDF-4D64-A5EA-457AEE56517C}" type="pres">
      <dgm:prSet presAssocID="{09E2CA46-C265-4F27-82C2-0493FDF12EFC}" presName="parSh" presStyleCnt="0"/>
      <dgm:spPr/>
    </dgm:pt>
    <dgm:pt modelId="{778BB5B9-A9CF-4C66-9229-0148AB0D6A05}" type="pres">
      <dgm:prSet presAssocID="{09E2CA46-C265-4F27-82C2-0493FDF12EFC}" presName="lineNode" presStyleLbl="alignAccFollowNode1" presStyleIdx="0" presStyleCnt="9"/>
      <dgm:spPr/>
    </dgm:pt>
    <dgm:pt modelId="{5B2B20A4-837B-4BC9-BB35-39FDE4B29A38}" type="pres">
      <dgm:prSet presAssocID="{09E2CA46-C265-4F27-82C2-0493FDF12EFC}" presName="lineArrowNode" presStyleLbl="alignAccFollowNode1" presStyleIdx="1" presStyleCnt="9"/>
      <dgm:spPr/>
    </dgm:pt>
    <dgm:pt modelId="{EEEC7830-6CA9-4F0F-875D-C779EC749AEF}" type="pres">
      <dgm:prSet presAssocID="{68866DB4-A4DC-4D77-96BE-7A985D549162}" presName="sibTransNodeCircle" presStyleLbl="alignNode1" presStyleIdx="0" presStyleCnt="3">
        <dgm:presLayoutVars>
          <dgm:chMax val="0"/>
          <dgm:bulletEnabled/>
        </dgm:presLayoutVars>
      </dgm:prSet>
      <dgm:spPr/>
    </dgm:pt>
    <dgm:pt modelId="{D32397EA-0B91-43FA-8D1A-8B6230D01453}" type="pres">
      <dgm:prSet presAssocID="{68866DB4-A4DC-4D77-96BE-7A985D549162}" presName="spacerBetweenCircleAndCallout" presStyleCnt="0">
        <dgm:presLayoutVars/>
      </dgm:prSet>
      <dgm:spPr/>
    </dgm:pt>
    <dgm:pt modelId="{10A9F7EC-C541-48E6-8CAA-39F8FA2D84D7}" type="pres">
      <dgm:prSet presAssocID="{09E2CA46-C265-4F27-82C2-0493FDF12EFC}" presName="nodeText" presStyleLbl="alignAccFollowNode1" presStyleIdx="2" presStyleCnt="9">
        <dgm:presLayoutVars>
          <dgm:bulletEnabled val="1"/>
        </dgm:presLayoutVars>
      </dgm:prSet>
      <dgm:spPr/>
    </dgm:pt>
    <dgm:pt modelId="{FF1A4BB0-9497-41AB-96F9-83048FC5C8FA}" type="pres">
      <dgm:prSet presAssocID="{68866DB4-A4DC-4D77-96BE-7A985D549162}" presName="sibTransComposite" presStyleCnt="0"/>
      <dgm:spPr/>
    </dgm:pt>
    <dgm:pt modelId="{518DC5E7-4C73-489C-97CD-54C9E8A3BB93}" type="pres">
      <dgm:prSet presAssocID="{5FA340E9-8215-4FAC-AFE8-1CF39BB4361A}" presName="compositeNode" presStyleCnt="0"/>
      <dgm:spPr/>
    </dgm:pt>
    <dgm:pt modelId="{6251BEC0-507E-4AC0-96FE-496CA5D30F6F}" type="pres">
      <dgm:prSet presAssocID="{5FA340E9-8215-4FAC-AFE8-1CF39BB4361A}" presName="parTx" presStyleLbl="node1" presStyleIdx="0" presStyleCnt="0">
        <dgm:presLayoutVars>
          <dgm:chMax val="0"/>
          <dgm:chPref val="0"/>
          <dgm:bulletEnabled val="1"/>
        </dgm:presLayoutVars>
      </dgm:prSet>
      <dgm:spPr/>
    </dgm:pt>
    <dgm:pt modelId="{E53D5DC6-EF27-49AE-B1D2-528F4224C329}" type="pres">
      <dgm:prSet presAssocID="{5FA340E9-8215-4FAC-AFE8-1CF39BB4361A}" presName="parSh" presStyleCnt="0"/>
      <dgm:spPr/>
    </dgm:pt>
    <dgm:pt modelId="{56C008E2-4499-484D-BD25-09D66A14D1EF}" type="pres">
      <dgm:prSet presAssocID="{5FA340E9-8215-4FAC-AFE8-1CF39BB4361A}" presName="lineNode" presStyleLbl="alignAccFollowNode1" presStyleIdx="3" presStyleCnt="9"/>
      <dgm:spPr/>
    </dgm:pt>
    <dgm:pt modelId="{82978B52-F337-40E7-ACE8-2DF8C4D52E7B}" type="pres">
      <dgm:prSet presAssocID="{5FA340E9-8215-4FAC-AFE8-1CF39BB4361A}" presName="lineArrowNode" presStyleLbl="alignAccFollowNode1" presStyleIdx="4" presStyleCnt="9"/>
      <dgm:spPr/>
    </dgm:pt>
    <dgm:pt modelId="{3501D8E8-938C-42D3-817E-81F5B6A0E949}" type="pres">
      <dgm:prSet presAssocID="{4D0A7D81-82C0-4B29-8C27-A14DFE4B52D4}" presName="sibTransNodeCircle" presStyleLbl="alignNode1" presStyleIdx="1" presStyleCnt="3">
        <dgm:presLayoutVars>
          <dgm:chMax val="0"/>
          <dgm:bulletEnabled/>
        </dgm:presLayoutVars>
      </dgm:prSet>
      <dgm:spPr/>
    </dgm:pt>
    <dgm:pt modelId="{50990DDB-7AC8-4AA1-8AE5-35D877B6A387}" type="pres">
      <dgm:prSet presAssocID="{4D0A7D81-82C0-4B29-8C27-A14DFE4B52D4}" presName="spacerBetweenCircleAndCallout" presStyleCnt="0">
        <dgm:presLayoutVars/>
      </dgm:prSet>
      <dgm:spPr/>
    </dgm:pt>
    <dgm:pt modelId="{E7EE588D-33DE-485F-8A0F-57922C4700AF}" type="pres">
      <dgm:prSet presAssocID="{5FA340E9-8215-4FAC-AFE8-1CF39BB4361A}" presName="nodeText" presStyleLbl="alignAccFollowNode1" presStyleIdx="5" presStyleCnt="9">
        <dgm:presLayoutVars>
          <dgm:bulletEnabled val="1"/>
        </dgm:presLayoutVars>
      </dgm:prSet>
      <dgm:spPr/>
    </dgm:pt>
    <dgm:pt modelId="{3D1B62FA-DB7C-448C-849C-193888A24D6D}" type="pres">
      <dgm:prSet presAssocID="{4D0A7D81-82C0-4B29-8C27-A14DFE4B52D4}" presName="sibTransComposite" presStyleCnt="0"/>
      <dgm:spPr/>
    </dgm:pt>
    <dgm:pt modelId="{98E6127D-0CE6-4D50-98DA-BA1C9D399F0F}" type="pres">
      <dgm:prSet presAssocID="{894D478D-3CBB-4B55-B6EF-D5D4324A217E}" presName="compositeNode" presStyleCnt="0"/>
      <dgm:spPr/>
    </dgm:pt>
    <dgm:pt modelId="{59DE90C5-D412-4208-883B-756154993B18}" type="pres">
      <dgm:prSet presAssocID="{894D478D-3CBB-4B55-B6EF-D5D4324A217E}" presName="parTx" presStyleLbl="node1" presStyleIdx="0" presStyleCnt="0">
        <dgm:presLayoutVars>
          <dgm:chMax val="0"/>
          <dgm:chPref val="0"/>
          <dgm:bulletEnabled val="1"/>
        </dgm:presLayoutVars>
      </dgm:prSet>
      <dgm:spPr/>
    </dgm:pt>
    <dgm:pt modelId="{9617369F-0176-4E34-BA89-5434F0F1DFCD}" type="pres">
      <dgm:prSet presAssocID="{894D478D-3CBB-4B55-B6EF-D5D4324A217E}" presName="parSh" presStyleCnt="0"/>
      <dgm:spPr/>
    </dgm:pt>
    <dgm:pt modelId="{1C333B1B-0F50-41C2-850B-F4BC784C4F6B}" type="pres">
      <dgm:prSet presAssocID="{894D478D-3CBB-4B55-B6EF-D5D4324A217E}" presName="lineNode" presStyleLbl="alignAccFollowNode1" presStyleIdx="6" presStyleCnt="9"/>
      <dgm:spPr/>
    </dgm:pt>
    <dgm:pt modelId="{99FED8CF-D174-499E-A002-310B2EEFB0E5}" type="pres">
      <dgm:prSet presAssocID="{894D478D-3CBB-4B55-B6EF-D5D4324A217E}" presName="lineArrowNode" presStyleLbl="alignAccFollowNode1" presStyleIdx="7" presStyleCnt="9"/>
      <dgm:spPr/>
    </dgm:pt>
    <dgm:pt modelId="{21B39FBF-72F1-488B-AB1B-DB4DD3B95D78}" type="pres">
      <dgm:prSet presAssocID="{2CA6C41B-2BF7-45D5-9EA3-24ECAB788DE5}" presName="sibTransNodeCircle" presStyleLbl="alignNode1" presStyleIdx="2" presStyleCnt="3">
        <dgm:presLayoutVars>
          <dgm:chMax val="0"/>
          <dgm:bulletEnabled/>
        </dgm:presLayoutVars>
      </dgm:prSet>
      <dgm:spPr/>
    </dgm:pt>
    <dgm:pt modelId="{A29300AB-536E-4997-8996-29474DAAE7DD}" type="pres">
      <dgm:prSet presAssocID="{2CA6C41B-2BF7-45D5-9EA3-24ECAB788DE5}" presName="spacerBetweenCircleAndCallout" presStyleCnt="0">
        <dgm:presLayoutVars/>
      </dgm:prSet>
      <dgm:spPr/>
    </dgm:pt>
    <dgm:pt modelId="{17E26C68-8AD7-4CF5-B13A-F26810911A5D}" type="pres">
      <dgm:prSet presAssocID="{894D478D-3CBB-4B55-B6EF-D5D4324A217E}" presName="nodeText" presStyleLbl="alignAccFollowNode1" presStyleIdx="8" presStyleCnt="9">
        <dgm:presLayoutVars>
          <dgm:bulletEnabled val="1"/>
        </dgm:presLayoutVars>
      </dgm:prSet>
      <dgm:spPr/>
    </dgm:pt>
  </dgm:ptLst>
  <dgm:cxnLst>
    <dgm:cxn modelId="{8C55EB2B-4ECE-485C-9154-86FF45F034BF}" type="presOf" srcId="{2CA6C41B-2BF7-45D5-9EA3-24ECAB788DE5}" destId="{21B39FBF-72F1-488B-AB1B-DB4DD3B95D78}" srcOrd="0" destOrd="0" presId="urn:microsoft.com/office/officeart/2016/7/layout/LinearArrowProcessNumbered"/>
    <dgm:cxn modelId="{42BFF867-E139-432B-9AF1-4D299AF0421E}" type="presOf" srcId="{4D0A7D81-82C0-4B29-8C27-A14DFE4B52D4}" destId="{3501D8E8-938C-42D3-817E-81F5B6A0E949}" srcOrd="0" destOrd="0" presId="urn:microsoft.com/office/officeart/2016/7/layout/LinearArrowProcessNumbered"/>
    <dgm:cxn modelId="{4BC3147B-66E8-4EAA-A88E-20FE0827AB3F}" srcId="{2F0CD284-B2BE-4898-AB62-4AF1DF5D0233}" destId="{09E2CA46-C265-4F27-82C2-0493FDF12EFC}" srcOrd="0" destOrd="0" parTransId="{140E5956-74B2-46EE-841E-952F47424C52}" sibTransId="{68866DB4-A4DC-4D77-96BE-7A985D549162}"/>
    <dgm:cxn modelId="{B94F0380-B541-4A03-8E80-ADB58F445420}" type="presOf" srcId="{5FA340E9-8215-4FAC-AFE8-1CF39BB4361A}" destId="{E7EE588D-33DE-485F-8A0F-57922C4700AF}" srcOrd="0" destOrd="0" presId="urn:microsoft.com/office/officeart/2016/7/layout/LinearArrowProcessNumbered"/>
    <dgm:cxn modelId="{7A89FDAE-BD56-40C8-9EC1-0BDFDD1F5B7E}" type="presOf" srcId="{09E2CA46-C265-4F27-82C2-0493FDF12EFC}" destId="{10A9F7EC-C541-48E6-8CAA-39F8FA2D84D7}" srcOrd="0" destOrd="0" presId="urn:microsoft.com/office/officeart/2016/7/layout/LinearArrowProcessNumbered"/>
    <dgm:cxn modelId="{494461CE-2E3D-43A8-94DF-7D20DE6C2F9D}" type="presOf" srcId="{68866DB4-A4DC-4D77-96BE-7A985D549162}" destId="{EEEC7830-6CA9-4F0F-875D-C779EC749AEF}" srcOrd="0" destOrd="0" presId="urn:microsoft.com/office/officeart/2016/7/layout/LinearArrowProcessNumbered"/>
    <dgm:cxn modelId="{9C2E95D4-8173-4885-9299-534E5AB95CD1}" srcId="{2F0CD284-B2BE-4898-AB62-4AF1DF5D0233}" destId="{894D478D-3CBB-4B55-B6EF-D5D4324A217E}" srcOrd="2" destOrd="0" parTransId="{AE40E1A8-BBB6-48BB-B521-64E5EA4FAB90}" sibTransId="{2CA6C41B-2BF7-45D5-9EA3-24ECAB788DE5}"/>
    <dgm:cxn modelId="{34E776EA-DF5C-4651-8315-555CD26B7096}" srcId="{2F0CD284-B2BE-4898-AB62-4AF1DF5D0233}" destId="{5FA340E9-8215-4FAC-AFE8-1CF39BB4361A}" srcOrd="1" destOrd="0" parTransId="{7D4F03D4-7219-4CFF-B8B5-1BE293420A1C}" sibTransId="{4D0A7D81-82C0-4B29-8C27-A14DFE4B52D4}"/>
    <dgm:cxn modelId="{BF5CB2FB-EE7E-47D2-92EC-FACB18D58FE4}" type="presOf" srcId="{2F0CD284-B2BE-4898-AB62-4AF1DF5D0233}" destId="{626EAC95-B65C-41C2-B187-E81534C883E3}" srcOrd="0" destOrd="0" presId="urn:microsoft.com/office/officeart/2016/7/layout/LinearArrowProcessNumbered"/>
    <dgm:cxn modelId="{7F086EFE-5629-41D0-B948-0776526E0B03}" type="presOf" srcId="{894D478D-3CBB-4B55-B6EF-D5D4324A217E}" destId="{17E26C68-8AD7-4CF5-B13A-F26810911A5D}" srcOrd="0" destOrd="0" presId="urn:microsoft.com/office/officeart/2016/7/layout/LinearArrowProcessNumbered"/>
    <dgm:cxn modelId="{F5A1BD59-5616-4F87-8363-FB9BA3409255}" type="presParOf" srcId="{626EAC95-B65C-41C2-B187-E81534C883E3}" destId="{7FFE9A40-DC21-4881-96CA-10A880D4C26A}" srcOrd="0" destOrd="0" presId="urn:microsoft.com/office/officeart/2016/7/layout/LinearArrowProcessNumbered"/>
    <dgm:cxn modelId="{362A0963-122D-4924-8AF7-E743879C6879}" type="presParOf" srcId="{7FFE9A40-DC21-4881-96CA-10A880D4C26A}" destId="{3229AE8C-5009-4D76-8275-131CE58FF356}" srcOrd="0" destOrd="0" presId="urn:microsoft.com/office/officeart/2016/7/layout/LinearArrowProcessNumbered"/>
    <dgm:cxn modelId="{11F5C905-6C01-436A-8CB8-1A4CB1E2F76B}" type="presParOf" srcId="{7FFE9A40-DC21-4881-96CA-10A880D4C26A}" destId="{BB7DDD29-0CDF-4D64-A5EA-457AEE56517C}" srcOrd="1" destOrd="0" presId="urn:microsoft.com/office/officeart/2016/7/layout/LinearArrowProcessNumbered"/>
    <dgm:cxn modelId="{6E75FE97-4AF1-49C7-8E46-4986B0E32BBC}" type="presParOf" srcId="{BB7DDD29-0CDF-4D64-A5EA-457AEE56517C}" destId="{778BB5B9-A9CF-4C66-9229-0148AB0D6A05}" srcOrd="0" destOrd="0" presId="urn:microsoft.com/office/officeart/2016/7/layout/LinearArrowProcessNumbered"/>
    <dgm:cxn modelId="{A5DFFCFF-A2B9-415A-B4E2-6A6E9081F2DF}" type="presParOf" srcId="{BB7DDD29-0CDF-4D64-A5EA-457AEE56517C}" destId="{5B2B20A4-837B-4BC9-BB35-39FDE4B29A38}" srcOrd="1" destOrd="0" presId="urn:microsoft.com/office/officeart/2016/7/layout/LinearArrowProcessNumbered"/>
    <dgm:cxn modelId="{8ED8F3AE-E43E-455B-B71B-847EBF578CBC}" type="presParOf" srcId="{BB7DDD29-0CDF-4D64-A5EA-457AEE56517C}" destId="{EEEC7830-6CA9-4F0F-875D-C779EC749AEF}" srcOrd="2" destOrd="0" presId="urn:microsoft.com/office/officeart/2016/7/layout/LinearArrowProcessNumbered"/>
    <dgm:cxn modelId="{1CD247ED-2D6E-41D4-AEBC-16EA9B483E1D}" type="presParOf" srcId="{BB7DDD29-0CDF-4D64-A5EA-457AEE56517C}" destId="{D32397EA-0B91-43FA-8D1A-8B6230D01453}" srcOrd="3" destOrd="0" presId="urn:microsoft.com/office/officeart/2016/7/layout/LinearArrowProcessNumbered"/>
    <dgm:cxn modelId="{B473736B-2FA6-4499-8B54-54738E200F32}" type="presParOf" srcId="{7FFE9A40-DC21-4881-96CA-10A880D4C26A}" destId="{10A9F7EC-C541-48E6-8CAA-39F8FA2D84D7}" srcOrd="2" destOrd="0" presId="urn:microsoft.com/office/officeart/2016/7/layout/LinearArrowProcessNumbered"/>
    <dgm:cxn modelId="{E2093FD3-ACFB-43A0-B461-1245D9B63D57}" type="presParOf" srcId="{626EAC95-B65C-41C2-B187-E81534C883E3}" destId="{FF1A4BB0-9497-41AB-96F9-83048FC5C8FA}" srcOrd="1" destOrd="0" presId="urn:microsoft.com/office/officeart/2016/7/layout/LinearArrowProcessNumbered"/>
    <dgm:cxn modelId="{19B20FD1-5714-4B61-AEC0-026DAA8313DE}" type="presParOf" srcId="{626EAC95-B65C-41C2-B187-E81534C883E3}" destId="{518DC5E7-4C73-489C-97CD-54C9E8A3BB93}" srcOrd="2" destOrd="0" presId="urn:microsoft.com/office/officeart/2016/7/layout/LinearArrowProcessNumbered"/>
    <dgm:cxn modelId="{49768FCC-5EE3-4618-9DB2-E00FF4A15212}" type="presParOf" srcId="{518DC5E7-4C73-489C-97CD-54C9E8A3BB93}" destId="{6251BEC0-507E-4AC0-96FE-496CA5D30F6F}" srcOrd="0" destOrd="0" presId="urn:microsoft.com/office/officeart/2016/7/layout/LinearArrowProcessNumbered"/>
    <dgm:cxn modelId="{7D010B22-DA5B-43E8-A2FE-7B94AC4B0DDB}" type="presParOf" srcId="{518DC5E7-4C73-489C-97CD-54C9E8A3BB93}" destId="{E53D5DC6-EF27-49AE-B1D2-528F4224C329}" srcOrd="1" destOrd="0" presId="urn:microsoft.com/office/officeart/2016/7/layout/LinearArrowProcessNumbered"/>
    <dgm:cxn modelId="{13D0BE70-2EF0-4E49-8A77-D848D05762D8}" type="presParOf" srcId="{E53D5DC6-EF27-49AE-B1D2-528F4224C329}" destId="{56C008E2-4499-484D-BD25-09D66A14D1EF}" srcOrd="0" destOrd="0" presId="urn:microsoft.com/office/officeart/2016/7/layout/LinearArrowProcessNumbered"/>
    <dgm:cxn modelId="{9AADBFE8-0164-475D-B281-EE5C142EEF4E}" type="presParOf" srcId="{E53D5DC6-EF27-49AE-B1D2-528F4224C329}" destId="{82978B52-F337-40E7-ACE8-2DF8C4D52E7B}" srcOrd="1" destOrd="0" presId="urn:microsoft.com/office/officeart/2016/7/layout/LinearArrowProcessNumbered"/>
    <dgm:cxn modelId="{DC78BB60-F557-4EE2-B040-62A7CC540AA1}" type="presParOf" srcId="{E53D5DC6-EF27-49AE-B1D2-528F4224C329}" destId="{3501D8E8-938C-42D3-817E-81F5B6A0E949}" srcOrd="2" destOrd="0" presId="urn:microsoft.com/office/officeart/2016/7/layout/LinearArrowProcessNumbered"/>
    <dgm:cxn modelId="{97F63979-9004-43F7-B439-C826DC748548}" type="presParOf" srcId="{E53D5DC6-EF27-49AE-B1D2-528F4224C329}" destId="{50990DDB-7AC8-4AA1-8AE5-35D877B6A387}" srcOrd="3" destOrd="0" presId="urn:microsoft.com/office/officeart/2016/7/layout/LinearArrowProcessNumbered"/>
    <dgm:cxn modelId="{26408924-AC95-4B17-A02B-FB66C8AC7398}" type="presParOf" srcId="{518DC5E7-4C73-489C-97CD-54C9E8A3BB93}" destId="{E7EE588D-33DE-485F-8A0F-57922C4700AF}" srcOrd="2" destOrd="0" presId="urn:microsoft.com/office/officeart/2016/7/layout/LinearArrowProcessNumbered"/>
    <dgm:cxn modelId="{0043FBF6-A1B0-4B84-ADF8-EC2A5F9B2290}" type="presParOf" srcId="{626EAC95-B65C-41C2-B187-E81534C883E3}" destId="{3D1B62FA-DB7C-448C-849C-193888A24D6D}" srcOrd="3" destOrd="0" presId="urn:microsoft.com/office/officeart/2016/7/layout/LinearArrowProcessNumbered"/>
    <dgm:cxn modelId="{6EC340A6-AD12-4040-818F-55E9173BF447}" type="presParOf" srcId="{626EAC95-B65C-41C2-B187-E81534C883E3}" destId="{98E6127D-0CE6-4D50-98DA-BA1C9D399F0F}" srcOrd="4" destOrd="0" presId="urn:microsoft.com/office/officeart/2016/7/layout/LinearArrowProcessNumbered"/>
    <dgm:cxn modelId="{13360147-A9D8-4D04-AFE8-5205402978F7}" type="presParOf" srcId="{98E6127D-0CE6-4D50-98DA-BA1C9D399F0F}" destId="{59DE90C5-D412-4208-883B-756154993B18}" srcOrd="0" destOrd="0" presId="urn:microsoft.com/office/officeart/2016/7/layout/LinearArrowProcessNumbered"/>
    <dgm:cxn modelId="{23C15712-5D35-4C7F-8C5E-B90D629D3037}" type="presParOf" srcId="{98E6127D-0CE6-4D50-98DA-BA1C9D399F0F}" destId="{9617369F-0176-4E34-BA89-5434F0F1DFCD}" srcOrd="1" destOrd="0" presId="urn:microsoft.com/office/officeart/2016/7/layout/LinearArrowProcessNumbered"/>
    <dgm:cxn modelId="{42C41925-F304-40B9-BC78-696F47518885}" type="presParOf" srcId="{9617369F-0176-4E34-BA89-5434F0F1DFCD}" destId="{1C333B1B-0F50-41C2-850B-F4BC784C4F6B}" srcOrd="0" destOrd="0" presId="urn:microsoft.com/office/officeart/2016/7/layout/LinearArrowProcessNumbered"/>
    <dgm:cxn modelId="{CC01B667-2BC6-4ADF-9BBE-40B8E11B82A9}" type="presParOf" srcId="{9617369F-0176-4E34-BA89-5434F0F1DFCD}" destId="{99FED8CF-D174-499E-A002-310B2EEFB0E5}" srcOrd="1" destOrd="0" presId="urn:microsoft.com/office/officeart/2016/7/layout/LinearArrowProcessNumbered"/>
    <dgm:cxn modelId="{96C23C00-7B6A-4057-AF78-BB183310BF42}" type="presParOf" srcId="{9617369F-0176-4E34-BA89-5434F0F1DFCD}" destId="{21B39FBF-72F1-488B-AB1B-DB4DD3B95D78}" srcOrd="2" destOrd="0" presId="urn:microsoft.com/office/officeart/2016/7/layout/LinearArrowProcessNumbered"/>
    <dgm:cxn modelId="{A9174551-E9A2-4CE7-8F4C-624798E213AE}" type="presParOf" srcId="{9617369F-0176-4E34-BA89-5434F0F1DFCD}" destId="{A29300AB-536E-4997-8996-29474DAAE7DD}" srcOrd="3" destOrd="0" presId="urn:microsoft.com/office/officeart/2016/7/layout/LinearArrowProcessNumbered"/>
    <dgm:cxn modelId="{8534C550-3460-467B-904E-3E368A797873}" type="presParOf" srcId="{98E6127D-0CE6-4D50-98DA-BA1C9D399F0F}" destId="{17E26C68-8AD7-4CF5-B13A-F26810911A5D}" srcOrd="2" destOrd="0" presId="urn:microsoft.com/office/officeart/2016/7/layout/LinearArrow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9C13E3-CC60-4711-8F19-DEAB70B995E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8FB108-2A3D-4938-8FCD-0137C3A703DF}">
      <dgm:prSet custT="1"/>
      <dgm:spPr/>
      <dgm:t>
        <a:bodyPr/>
        <a:lstStyle/>
        <a:p>
          <a:pPr>
            <a:lnSpc>
              <a:spcPct val="100000"/>
            </a:lnSpc>
          </a:pPr>
          <a:r>
            <a:rPr lang="en-US" sz="1600" dirty="0"/>
            <a:t>Comprehensive Needs Assessment</a:t>
          </a:r>
        </a:p>
      </dgm:t>
    </dgm:pt>
    <dgm:pt modelId="{F6F92170-A195-4B90-BB36-409B18FD10B7}" type="parTrans" cxnId="{D6CB6464-4518-43D1-AD9F-3B87BD8910A8}">
      <dgm:prSet/>
      <dgm:spPr/>
      <dgm:t>
        <a:bodyPr/>
        <a:lstStyle/>
        <a:p>
          <a:endParaRPr lang="en-US" sz="1600"/>
        </a:p>
      </dgm:t>
    </dgm:pt>
    <dgm:pt modelId="{7E6A7839-D792-4313-BB2D-43B098E4A636}" type="sibTrans" cxnId="{D6CB6464-4518-43D1-AD9F-3B87BD8910A8}">
      <dgm:prSet/>
      <dgm:spPr/>
      <dgm:t>
        <a:bodyPr/>
        <a:lstStyle/>
        <a:p>
          <a:endParaRPr lang="en-US" sz="1600"/>
        </a:p>
      </dgm:t>
    </dgm:pt>
    <dgm:pt modelId="{987833CF-F43F-4C60-A827-58E05B64D4E2}">
      <dgm:prSet custT="1"/>
      <dgm:spPr/>
      <dgm:t>
        <a:bodyPr/>
        <a:lstStyle/>
        <a:p>
          <a:pPr>
            <a:lnSpc>
              <a:spcPct val="100000"/>
            </a:lnSpc>
          </a:pPr>
          <a:r>
            <a:rPr lang="en-US" sz="1600"/>
            <a:t>Objectives set to improve pupil outcomes </a:t>
          </a:r>
        </a:p>
      </dgm:t>
    </dgm:pt>
    <dgm:pt modelId="{06FC1537-852D-4F49-80D9-91036A87C70C}" type="parTrans" cxnId="{613EA1B6-163E-48A6-8186-7B0A20BDC0CE}">
      <dgm:prSet/>
      <dgm:spPr/>
      <dgm:t>
        <a:bodyPr/>
        <a:lstStyle/>
        <a:p>
          <a:endParaRPr lang="en-US" sz="1600"/>
        </a:p>
      </dgm:t>
    </dgm:pt>
    <dgm:pt modelId="{1CB10987-D6AE-4635-BC3A-9BBE95134C53}" type="sibTrans" cxnId="{613EA1B6-163E-48A6-8186-7B0A20BDC0CE}">
      <dgm:prSet/>
      <dgm:spPr/>
      <dgm:t>
        <a:bodyPr/>
        <a:lstStyle/>
        <a:p>
          <a:endParaRPr lang="en-US" sz="1600"/>
        </a:p>
      </dgm:t>
    </dgm:pt>
    <dgm:pt modelId="{F70DA54C-44EB-4108-B519-74EFA09C6026}">
      <dgm:prSet custT="1"/>
      <dgm:spPr/>
      <dgm:t>
        <a:bodyPr/>
        <a:lstStyle/>
        <a:p>
          <a:pPr>
            <a:lnSpc>
              <a:spcPct val="100000"/>
            </a:lnSpc>
          </a:pPr>
          <a:r>
            <a:rPr lang="en-US" sz="1600"/>
            <a:t>Evidence-based strategies, actions or services</a:t>
          </a:r>
        </a:p>
      </dgm:t>
    </dgm:pt>
    <dgm:pt modelId="{0BAA434F-F5C0-4197-8DC9-AA16CC29780D}" type="parTrans" cxnId="{5A93491A-896F-4B1A-8125-6593CAB695A9}">
      <dgm:prSet/>
      <dgm:spPr/>
      <dgm:t>
        <a:bodyPr/>
        <a:lstStyle/>
        <a:p>
          <a:endParaRPr lang="en-US" sz="1600"/>
        </a:p>
      </dgm:t>
    </dgm:pt>
    <dgm:pt modelId="{3F5ED430-95C9-4383-9B2C-8158CE7DA75B}" type="sibTrans" cxnId="{5A93491A-896F-4B1A-8125-6593CAB695A9}">
      <dgm:prSet/>
      <dgm:spPr/>
      <dgm:t>
        <a:bodyPr/>
        <a:lstStyle/>
        <a:p>
          <a:endParaRPr lang="en-US" sz="1600"/>
        </a:p>
      </dgm:t>
    </dgm:pt>
    <dgm:pt modelId="{E48FF2C1-5954-43CC-8C7D-FB849572E705}">
      <dgm:prSet custT="1"/>
      <dgm:spPr/>
      <dgm:t>
        <a:bodyPr/>
        <a:lstStyle/>
        <a:p>
          <a:pPr>
            <a:lnSpc>
              <a:spcPct val="100000"/>
            </a:lnSpc>
          </a:pPr>
          <a:r>
            <a:rPr lang="en-US" sz="1600"/>
            <a:t>Proposed Expenditures</a:t>
          </a:r>
        </a:p>
      </dgm:t>
    </dgm:pt>
    <dgm:pt modelId="{6E6CB982-95DD-4BE1-9E01-2A5F91BDCAB7}" type="parTrans" cxnId="{F47EAC53-ED5D-4073-9282-CC75220AC7B9}">
      <dgm:prSet/>
      <dgm:spPr/>
      <dgm:t>
        <a:bodyPr/>
        <a:lstStyle/>
        <a:p>
          <a:endParaRPr lang="en-US" sz="1600"/>
        </a:p>
      </dgm:t>
    </dgm:pt>
    <dgm:pt modelId="{CACA8232-3637-4E9A-A5D0-49D3CE0F931B}" type="sibTrans" cxnId="{F47EAC53-ED5D-4073-9282-CC75220AC7B9}">
      <dgm:prSet/>
      <dgm:spPr/>
      <dgm:t>
        <a:bodyPr/>
        <a:lstStyle/>
        <a:p>
          <a:endParaRPr lang="en-US" sz="1600"/>
        </a:p>
      </dgm:t>
    </dgm:pt>
    <dgm:pt modelId="{AD6F8E3E-DD95-403D-BE0D-74B53B0C9B96}">
      <dgm:prSet custT="1"/>
      <dgm:spPr/>
      <dgm:t>
        <a:bodyPr/>
        <a:lstStyle/>
        <a:p>
          <a:pPr>
            <a:lnSpc>
              <a:spcPct val="100000"/>
            </a:lnSpc>
          </a:pPr>
          <a:r>
            <a:rPr lang="en-US" sz="1600"/>
            <a:t>Monitoring and Evaluation</a:t>
          </a:r>
        </a:p>
      </dgm:t>
    </dgm:pt>
    <dgm:pt modelId="{1BE9E285-C4C9-4F74-9F47-00D8D92FBE3C}" type="parTrans" cxnId="{BDBF0BE5-CC97-47E2-8059-DF9B6CBAA1C4}">
      <dgm:prSet/>
      <dgm:spPr/>
      <dgm:t>
        <a:bodyPr/>
        <a:lstStyle/>
        <a:p>
          <a:endParaRPr lang="en-US" sz="1600"/>
        </a:p>
      </dgm:t>
    </dgm:pt>
    <dgm:pt modelId="{2875AA90-2B2A-4DCB-9514-E6FB16303533}" type="sibTrans" cxnId="{BDBF0BE5-CC97-47E2-8059-DF9B6CBAA1C4}">
      <dgm:prSet/>
      <dgm:spPr/>
      <dgm:t>
        <a:bodyPr/>
        <a:lstStyle/>
        <a:p>
          <a:endParaRPr lang="en-US" sz="1600"/>
        </a:p>
      </dgm:t>
    </dgm:pt>
    <dgm:pt modelId="{05C6783D-AB3D-4EFB-9BED-1F5F2D03A2FE}" type="pres">
      <dgm:prSet presAssocID="{849C13E3-CC60-4711-8F19-DEAB70B995E2}" presName="root" presStyleCnt="0">
        <dgm:presLayoutVars>
          <dgm:dir/>
          <dgm:resizeHandles val="exact"/>
        </dgm:presLayoutVars>
      </dgm:prSet>
      <dgm:spPr/>
    </dgm:pt>
    <dgm:pt modelId="{A0EF9F17-D19D-43FA-8E22-FA00A4DB30A4}" type="pres">
      <dgm:prSet presAssocID="{DE8FB108-2A3D-4938-8FCD-0137C3A703DF}" presName="compNode" presStyleCnt="0"/>
      <dgm:spPr/>
    </dgm:pt>
    <dgm:pt modelId="{8C73F673-5A80-4C46-8750-1F37D6819AB4}" type="pres">
      <dgm:prSet presAssocID="{DE8FB108-2A3D-4938-8FCD-0137C3A703DF}" presName="bgRect" presStyleLbl="bgShp" presStyleIdx="0" presStyleCnt="5"/>
      <dgm:spPr/>
    </dgm:pt>
    <dgm:pt modelId="{AB74C58E-CF26-4876-B66D-4913BC91F946}" type="pres">
      <dgm:prSet presAssocID="{DE8FB108-2A3D-4938-8FCD-0137C3A703D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793A73B9-5166-4882-9CB6-79E02FE502B6}" type="pres">
      <dgm:prSet presAssocID="{DE8FB108-2A3D-4938-8FCD-0137C3A703DF}" presName="spaceRect" presStyleCnt="0"/>
      <dgm:spPr/>
    </dgm:pt>
    <dgm:pt modelId="{D5C1029B-E812-4314-859B-8522013F3673}" type="pres">
      <dgm:prSet presAssocID="{DE8FB108-2A3D-4938-8FCD-0137C3A703DF}" presName="parTx" presStyleLbl="revTx" presStyleIdx="0" presStyleCnt="5">
        <dgm:presLayoutVars>
          <dgm:chMax val="0"/>
          <dgm:chPref val="0"/>
        </dgm:presLayoutVars>
      </dgm:prSet>
      <dgm:spPr/>
    </dgm:pt>
    <dgm:pt modelId="{15E49F3D-DB81-46E2-9E61-88FD9742E339}" type="pres">
      <dgm:prSet presAssocID="{7E6A7839-D792-4313-BB2D-43B098E4A636}" presName="sibTrans" presStyleCnt="0"/>
      <dgm:spPr/>
    </dgm:pt>
    <dgm:pt modelId="{05D0FA6D-D26C-4B20-B958-C9CEF35F9EC0}" type="pres">
      <dgm:prSet presAssocID="{987833CF-F43F-4C60-A827-58E05B64D4E2}" presName="compNode" presStyleCnt="0"/>
      <dgm:spPr/>
    </dgm:pt>
    <dgm:pt modelId="{557A58FD-495F-4699-9415-40363DF36B5C}" type="pres">
      <dgm:prSet presAssocID="{987833CF-F43F-4C60-A827-58E05B64D4E2}" presName="bgRect" presStyleLbl="bgShp" presStyleIdx="1" presStyleCnt="5"/>
      <dgm:spPr/>
    </dgm:pt>
    <dgm:pt modelId="{FE2127FE-9AEE-41E1-A68D-04A820101C05}" type="pres">
      <dgm:prSet presAssocID="{987833CF-F43F-4C60-A827-58E05B64D4E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025B5798-46B4-4B1F-B606-F6FB68A92E48}" type="pres">
      <dgm:prSet presAssocID="{987833CF-F43F-4C60-A827-58E05B64D4E2}" presName="spaceRect" presStyleCnt="0"/>
      <dgm:spPr/>
    </dgm:pt>
    <dgm:pt modelId="{B5BA1F71-0071-4BC4-B3C2-C5E94BA082C7}" type="pres">
      <dgm:prSet presAssocID="{987833CF-F43F-4C60-A827-58E05B64D4E2}" presName="parTx" presStyleLbl="revTx" presStyleIdx="1" presStyleCnt="5">
        <dgm:presLayoutVars>
          <dgm:chMax val="0"/>
          <dgm:chPref val="0"/>
        </dgm:presLayoutVars>
      </dgm:prSet>
      <dgm:spPr/>
    </dgm:pt>
    <dgm:pt modelId="{C3D2DB82-C76B-405E-896A-767A604743A8}" type="pres">
      <dgm:prSet presAssocID="{1CB10987-D6AE-4635-BC3A-9BBE95134C53}" presName="sibTrans" presStyleCnt="0"/>
      <dgm:spPr/>
    </dgm:pt>
    <dgm:pt modelId="{97E2E4B0-1A7F-4ABB-B155-53B8F0991B86}" type="pres">
      <dgm:prSet presAssocID="{F70DA54C-44EB-4108-B519-74EFA09C6026}" presName="compNode" presStyleCnt="0"/>
      <dgm:spPr/>
    </dgm:pt>
    <dgm:pt modelId="{47EB88D6-B27A-4F74-B0C5-4D2A0393F4FB}" type="pres">
      <dgm:prSet presAssocID="{F70DA54C-44EB-4108-B519-74EFA09C6026}" presName="bgRect" presStyleLbl="bgShp" presStyleIdx="2" presStyleCnt="5"/>
      <dgm:spPr/>
    </dgm:pt>
    <dgm:pt modelId="{210E0438-15C4-4C74-9702-BF87FB32F330}" type="pres">
      <dgm:prSet presAssocID="{F70DA54C-44EB-4108-B519-74EFA09C602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7564A9C4-4561-4FFE-90BD-C9ECA0A11935}" type="pres">
      <dgm:prSet presAssocID="{F70DA54C-44EB-4108-B519-74EFA09C6026}" presName="spaceRect" presStyleCnt="0"/>
      <dgm:spPr/>
    </dgm:pt>
    <dgm:pt modelId="{75BF77F1-CFCF-4325-8CB6-B2EB04433912}" type="pres">
      <dgm:prSet presAssocID="{F70DA54C-44EB-4108-B519-74EFA09C6026}" presName="parTx" presStyleLbl="revTx" presStyleIdx="2" presStyleCnt="5">
        <dgm:presLayoutVars>
          <dgm:chMax val="0"/>
          <dgm:chPref val="0"/>
        </dgm:presLayoutVars>
      </dgm:prSet>
      <dgm:spPr/>
    </dgm:pt>
    <dgm:pt modelId="{C0CC765A-5C15-4C6F-8B11-560418DC2EFA}" type="pres">
      <dgm:prSet presAssocID="{3F5ED430-95C9-4383-9B2C-8158CE7DA75B}" presName="sibTrans" presStyleCnt="0"/>
      <dgm:spPr/>
    </dgm:pt>
    <dgm:pt modelId="{71DA53F0-44DC-4B96-AD41-6BD04521672C}" type="pres">
      <dgm:prSet presAssocID="{E48FF2C1-5954-43CC-8C7D-FB849572E705}" presName="compNode" presStyleCnt="0"/>
      <dgm:spPr/>
    </dgm:pt>
    <dgm:pt modelId="{58475687-488A-4397-BE3C-127226916E0B}" type="pres">
      <dgm:prSet presAssocID="{E48FF2C1-5954-43CC-8C7D-FB849572E705}" presName="bgRect" presStyleLbl="bgShp" presStyleIdx="3" presStyleCnt="5"/>
      <dgm:spPr/>
    </dgm:pt>
    <dgm:pt modelId="{84EC6F1D-3379-4663-8318-8DC6609C1B1E}" type="pres">
      <dgm:prSet presAssocID="{E48FF2C1-5954-43CC-8C7D-FB849572E70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2D5EBF1A-77C3-4FA1-98BF-F77D09862F5E}" type="pres">
      <dgm:prSet presAssocID="{E48FF2C1-5954-43CC-8C7D-FB849572E705}" presName="spaceRect" presStyleCnt="0"/>
      <dgm:spPr/>
    </dgm:pt>
    <dgm:pt modelId="{3C044760-FB4C-4C35-841E-D958997341B2}" type="pres">
      <dgm:prSet presAssocID="{E48FF2C1-5954-43CC-8C7D-FB849572E705}" presName="parTx" presStyleLbl="revTx" presStyleIdx="3" presStyleCnt="5">
        <dgm:presLayoutVars>
          <dgm:chMax val="0"/>
          <dgm:chPref val="0"/>
        </dgm:presLayoutVars>
      </dgm:prSet>
      <dgm:spPr/>
    </dgm:pt>
    <dgm:pt modelId="{3F45652A-2EDE-4B89-B2A6-EB5F7D3B9752}" type="pres">
      <dgm:prSet presAssocID="{CACA8232-3637-4E9A-A5D0-49D3CE0F931B}" presName="sibTrans" presStyleCnt="0"/>
      <dgm:spPr/>
    </dgm:pt>
    <dgm:pt modelId="{B821260D-95FF-45D5-BD2C-1971A81A0473}" type="pres">
      <dgm:prSet presAssocID="{AD6F8E3E-DD95-403D-BE0D-74B53B0C9B96}" presName="compNode" presStyleCnt="0"/>
      <dgm:spPr/>
    </dgm:pt>
    <dgm:pt modelId="{4A12A50D-1A31-433E-B6FA-77BE231887EE}" type="pres">
      <dgm:prSet presAssocID="{AD6F8E3E-DD95-403D-BE0D-74B53B0C9B96}" presName="bgRect" presStyleLbl="bgShp" presStyleIdx="4" presStyleCnt="5"/>
      <dgm:spPr/>
    </dgm:pt>
    <dgm:pt modelId="{718492B3-E834-42D7-8396-CD940675D7C5}" type="pres">
      <dgm:prSet presAssocID="{AD6F8E3E-DD95-403D-BE0D-74B53B0C9B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09E3E47C-DB6C-4C17-B1A3-37B19D5EF1FB}" type="pres">
      <dgm:prSet presAssocID="{AD6F8E3E-DD95-403D-BE0D-74B53B0C9B96}" presName="spaceRect" presStyleCnt="0"/>
      <dgm:spPr/>
    </dgm:pt>
    <dgm:pt modelId="{257381D8-51C5-4441-ACE8-DF450CD3BACC}" type="pres">
      <dgm:prSet presAssocID="{AD6F8E3E-DD95-403D-BE0D-74B53B0C9B96}" presName="parTx" presStyleLbl="revTx" presStyleIdx="4" presStyleCnt="5">
        <dgm:presLayoutVars>
          <dgm:chMax val="0"/>
          <dgm:chPref val="0"/>
        </dgm:presLayoutVars>
      </dgm:prSet>
      <dgm:spPr/>
    </dgm:pt>
  </dgm:ptLst>
  <dgm:cxnLst>
    <dgm:cxn modelId="{5A93491A-896F-4B1A-8125-6593CAB695A9}" srcId="{849C13E3-CC60-4711-8F19-DEAB70B995E2}" destId="{F70DA54C-44EB-4108-B519-74EFA09C6026}" srcOrd="2" destOrd="0" parTransId="{0BAA434F-F5C0-4197-8DC9-AA16CC29780D}" sibTransId="{3F5ED430-95C9-4383-9B2C-8158CE7DA75B}"/>
    <dgm:cxn modelId="{D6CB6464-4518-43D1-AD9F-3B87BD8910A8}" srcId="{849C13E3-CC60-4711-8F19-DEAB70B995E2}" destId="{DE8FB108-2A3D-4938-8FCD-0137C3A703DF}" srcOrd="0" destOrd="0" parTransId="{F6F92170-A195-4B90-BB36-409B18FD10B7}" sibTransId="{7E6A7839-D792-4313-BB2D-43B098E4A636}"/>
    <dgm:cxn modelId="{76E9106A-A280-4E03-B464-A85A2F878CDC}" type="presOf" srcId="{DE8FB108-2A3D-4938-8FCD-0137C3A703DF}" destId="{D5C1029B-E812-4314-859B-8522013F3673}" srcOrd="0" destOrd="0" presId="urn:microsoft.com/office/officeart/2018/2/layout/IconVerticalSolidList"/>
    <dgm:cxn modelId="{F03C5B4F-E735-4729-8FBE-71BF1BA70D71}" type="presOf" srcId="{E48FF2C1-5954-43CC-8C7D-FB849572E705}" destId="{3C044760-FB4C-4C35-841E-D958997341B2}" srcOrd="0" destOrd="0" presId="urn:microsoft.com/office/officeart/2018/2/layout/IconVerticalSolidList"/>
    <dgm:cxn modelId="{F47EAC53-ED5D-4073-9282-CC75220AC7B9}" srcId="{849C13E3-CC60-4711-8F19-DEAB70B995E2}" destId="{E48FF2C1-5954-43CC-8C7D-FB849572E705}" srcOrd="3" destOrd="0" parTransId="{6E6CB982-95DD-4BE1-9E01-2A5F91BDCAB7}" sibTransId="{CACA8232-3637-4E9A-A5D0-49D3CE0F931B}"/>
    <dgm:cxn modelId="{2242C473-0FD2-4E54-9676-2EEFEC3C9DBB}" type="presOf" srcId="{F70DA54C-44EB-4108-B519-74EFA09C6026}" destId="{75BF77F1-CFCF-4325-8CB6-B2EB04433912}" srcOrd="0" destOrd="0" presId="urn:microsoft.com/office/officeart/2018/2/layout/IconVerticalSolidList"/>
    <dgm:cxn modelId="{CCFB4156-61B4-43D9-831B-A3BC4709060E}" type="presOf" srcId="{987833CF-F43F-4C60-A827-58E05B64D4E2}" destId="{B5BA1F71-0071-4BC4-B3C2-C5E94BA082C7}" srcOrd="0" destOrd="0" presId="urn:microsoft.com/office/officeart/2018/2/layout/IconVerticalSolidList"/>
    <dgm:cxn modelId="{68B8199A-FCA0-42C4-8133-A53F835FB614}" type="presOf" srcId="{849C13E3-CC60-4711-8F19-DEAB70B995E2}" destId="{05C6783D-AB3D-4EFB-9BED-1F5F2D03A2FE}" srcOrd="0" destOrd="0" presId="urn:microsoft.com/office/officeart/2018/2/layout/IconVerticalSolidList"/>
    <dgm:cxn modelId="{613EA1B6-163E-48A6-8186-7B0A20BDC0CE}" srcId="{849C13E3-CC60-4711-8F19-DEAB70B995E2}" destId="{987833CF-F43F-4C60-A827-58E05B64D4E2}" srcOrd="1" destOrd="0" parTransId="{06FC1537-852D-4F49-80D9-91036A87C70C}" sibTransId="{1CB10987-D6AE-4635-BC3A-9BBE95134C53}"/>
    <dgm:cxn modelId="{BDBF0BE5-CC97-47E2-8059-DF9B6CBAA1C4}" srcId="{849C13E3-CC60-4711-8F19-DEAB70B995E2}" destId="{AD6F8E3E-DD95-403D-BE0D-74B53B0C9B96}" srcOrd="4" destOrd="0" parTransId="{1BE9E285-C4C9-4F74-9F47-00D8D92FBE3C}" sibTransId="{2875AA90-2B2A-4DCB-9514-E6FB16303533}"/>
    <dgm:cxn modelId="{891CE8E7-4182-4886-BF82-4E90D18C06E3}" type="presOf" srcId="{AD6F8E3E-DD95-403D-BE0D-74B53B0C9B96}" destId="{257381D8-51C5-4441-ACE8-DF450CD3BACC}" srcOrd="0" destOrd="0" presId="urn:microsoft.com/office/officeart/2018/2/layout/IconVerticalSolidList"/>
    <dgm:cxn modelId="{541C769F-39C8-4172-A7B8-9F9FFBAD5528}" type="presParOf" srcId="{05C6783D-AB3D-4EFB-9BED-1F5F2D03A2FE}" destId="{A0EF9F17-D19D-43FA-8E22-FA00A4DB30A4}" srcOrd="0" destOrd="0" presId="urn:microsoft.com/office/officeart/2018/2/layout/IconVerticalSolidList"/>
    <dgm:cxn modelId="{8A74B246-6AE3-4777-A669-5A3F1628F0BE}" type="presParOf" srcId="{A0EF9F17-D19D-43FA-8E22-FA00A4DB30A4}" destId="{8C73F673-5A80-4C46-8750-1F37D6819AB4}" srcOrd="0" destOrd="0" presId="urn:microsoft.com/office/officeart/2018/2/layout/IconVerticalSolidList"/>
    <dgm:cxn modelId="{33395F56-62B0-45AB-920A-7EB01F3DC2B6}" type="presParOf" srcId="{A0EF9F17-D19D-43FA-8E22-FA00A4DB30A4}" destId="{AB74C58E-CF26-4876-B66D-4913BC91F946}" srcOrd="1" destOrd="0" presId="urn:microsoft.com/office/officeart/2018/2/layout/IconVerticalSolidList"/>
    <dgm:cxn modelId="{A4978661-58B1-4F59-A601-EAFAB92E930A}" type="presParOf" srcId="{A0EF9F17-D19D-43FA-8E22-FA00A4DB30A4}" destId="{793A73B9-5166-4882-9CB6-79E02FE502B6}" srcOrd="2" destOrd="0" presId="urn:microsoft.com/office/officeart/2018/2/layout/IconVerticalSolidList"/>
    <dgm:cxn modelId="{888EB902-B3A2-4495-8551-F7F683C0E54C}" type="presParOf" srcId="{A0EF9F17-D19D-43FA-8E22-FA00A4DB30A4}" destId="{D5C1029B-E812-4314-859B-8522013F3673}" srcOrd="3" destOrd="0" presId="urn:microsoft.com/office/officeart/2018/2/layout/IconVerticalSolidList"/>
    <dgm:cxn modelId="{531DAED7-1683-4849-B5FE-FEC902FF5656}" type="presParOf" srcId="{05C6783D-AB3D-4EFB-9BED-1F5F2D03A2FE}" destId="{15E49F3D-DB81-46E2-9E61-88FD9742E339}" srcOrd="1" destOrd="0" presId="urn:microsoft.com/office/officeart/2018/2/layout/IconVerticalSolidList"/>
    <dgm:cxn modelId="{E5871A1D-219A-438C-8541-140FB5F2221D}" type="presParOf" srcId="{05C6783D-AB3D-4EFB-9BED-1F5F2D03A2FE}" destId="{05D0FA6D-D26C-4B20-B958-C9CEF35F9EC0}" srcOrd="2" destOrd="0" presId="urn:microsoft.com/office/officeart/2018/2/layout/IconVerticalSolidList"/>
    <dgm:cxn modelId="{2F1A9FBC-36E4-45D1-A560-577200301032}" type="presParOf" srcId="{05D0FA6D-D26C-4B20-B958-C9CEF35F9EC0}" destId="{557A58FD-495F-4699-9415-40363DF36B5C}" srcOrd="0" destOrd="0" presId="urn:microsoft.com/office/officeart/2018/2/layout/IconVerticalSolidList"/>
    <dgm:cxn modelId="{CE85A4AB-3E60-4876-A8D3-82A434880A67}" type="presParOf" srcId="{05D0FA6D-D26C-4B20-B958-C9CEF35F9EC0}" destId="{FE2127FE-9AEE-41E1-A68D-04A820101C05}" srcOrd="1" destOrd="0" presId="urn:microsoft.com/office/officeart/2018/2/layout/IconVerticalSolidList"/>
    <dgm:cxn modelId="{64826033-C308-4F40-9BD0-F6F61094F61F}" type="presParOf" srcId="{05D0FA6D-D26C-4B20-B958-C9CEF35F9EC0}" destId="{025B5798-46B4-4B1F-B606-F6FB68A92E48}" srcOrd="2" destOrd="0" presId="urn:microsoft.com/office/officeart/2018/2/layout/IconVerticalSolidList"/>
    <dgm:cxn modelId="{9FD7D31A-4163-4D1D-99D5-F846D267A25F}" type="presParOf" srcId="{05D0FA6D-D26C-4B20-B958-C9CEF35F9EC0}" destId="{B5BA1F71-0071-4BC4-B3C2-C5E94BA082C7}" srcOrd="3" destOrd="0" presId="urn:microsoft.com/office/officeart/2018/2/layout/IconVerticalSolidList"/>
    <dgm:cxn modelId="{8D4560DF-EA7E-4A78-B273-3C093FD8E864}" type="presParOf" srcId="{05C6783D-AB3D-4EFB-9BED-1F5F2D03A2FE}" destId="{C3D2DB82-C76B-405E-896A-767A604743A8}" srcOrd="3" destOrd="0" presId="urn:microsoft.com/office/officeart/2018/2/layout/IconVerticalSolidList"/>
    <dgm:cxn modelId="{49FD27F0-6030-450F-8F85-15F1EFC666CE}" type="presParOf" srcId="{05C6783D-AB3D-4EFB-9BED-1F5F2D03A2FE}" destId="{97E2E4B0-1A7F-4ABB-B155-53B8F0991B86}" srcOrd="4" destOrd="0" presId="urn:microsoft.com/office/officeart/2018/2/layout/IconVerticalSolidList"/>
    <dgm:cxn modelId="{F9317A8E-2390-4488-94DA-3FE37F854237}" type="presParOf" srcId="{97E2E4B0-1A7F-4ABB-B155-53B8F0991B86}" destId="{47EB88D6-B27A-4F74-B0C5-4D2A0393F4FB}" srcOrd="0" destOrd="0" presId="urn:microsoft.com/office/officeart/2018/2/layout/IconVerticalSolidList"/>
    <dgm:cxn modelId="{F0793C3A-F436-4AEF-9BC3-FAB8A7848882}" type="presParOf" srcId="{97E2E4B0-1A7F-4ABB-B155-53B8F0991B86}" destId="{210E0438-15C4-4C74-9702-BF87FB32F330}" srcOrd="1" destOrd="0" presId="urn:microsoft.com/office/officeart/2018/2/layout/IconVerticalSolidList"/>
    <dgm:cxn modelId="{BDC12AA2-0C90-410C-B462-AF496DB5029B}" type="presParOf" srcId="{97E2E4B0-1A7F-4ABB-B155-53B8F0991B86}" destId="{7564A9C4-4561-4FFE-90BD-C9ECA0A11935}" srcOrd="2" destOrd="0" presId="urn:microsoft.com/office/officeart/2018/2/layout/IconVerticalSolidList"/>
    <dgm:cxn modelId="{818D22BD-FF34-4296-A409-2CEC59096D42}" type="presParOf" srcId="{97E2E4B0-1A7F-4ABB-B155-53B8F0991B86}" destId="{75BF77F1-CFCF-4325-8CB6-B2EB04433912}" srcOrd="3" destOrd="0" presId="urn:microsoft.com/office/officeart/2018/2/layout/IconVerticalSolidList"/>
    <dgm:cxn modelId="{4AFDCD7E-FEBD-45C0-8F01-CA0C8F71C1BF}" type="presParOf" srcId="{05C6783D-AB3D-4EFB-9BED-1F5F2D03A2FE}" destId="{C0CC765A-5C15-4C6F-8B11-560418DC2EFA}" srcOrd="5" destOrd="0" presId="urn:microsoft.com/office/officeart/2018/2/layout/IconVerticalSolidList"/>
    <dgm:cxn modelId="{DB78A189-6748-41B1-B8A3-F02ABC84E8EF}" type="presParOf" srcId="{05C6783D-AB3D-4EFB-9BED-1F5F2D03A2FE}" destId="{71DA53F0-44DC-4B96-AD41-6BD04521672C}" srcOrd="6" destOrd="0" presId="urn:microsoft.com/office/officeart/2018/2/layout/IconVerticalSolidList"/>
    <dgm:cxn modelId="{CA79576C-02A4-46D3-91B4-7B67362A4B77}" type="presParOf" srcId="{71DA53F0-44DC-4B96-AD41-6BD04521672C}" destId="{58475687-488A-4397-BE3C-127226916E0B}" srcOrd="0" destOrd="0" presId="urn:microsoft.com/office/officeart/2018/2/layout/IconVerticalSolidList"/>
    <dgm:cxn modelId="{8DB56A4E-D353-4A5E-8660-078AF6EDD55F}" type="presParOf" srcId="{71DA53F0-44DC-4B96-AD41-6BD04521672C}" destId="{84EC6F1D-3379-4663-8318-8DC6609C1B1E}" srcOrd="1" destOrd="0" presId="urn:microsoft.com/office/officeart/2018/2/layout/IconVerticalSolidList"/>
    <dgm:cxn modelId="{23AA1A09-5428-428F-8844-C5C9F3169FDE}" type="presParOf" srcId="{71DA53F0-44DC-4B96-AD41-6BD04521672C}" destId="{2D5EBF1A-77C3-4FA1-98BF-F77D09862F5E}" srcOrd="2" destOrd="0" presId="urn:microsoft.com/office/officeart/2018/2/layout/IconVerticalSolidList"/>
    <dgm:cxn modelId="{D027335F-6DF1-4821-B8B3-578E663133A3}" type="presParOf" srcId="{71DA53F0-44DC-4B96-AD41-6BD04521672C}" destId="{3C044760-FB4C-4C35-841E-D958997341B2}" srcOrd="3" destOrd="0" presId="urn:microsoft.com/office/officeart/2018/2/layout/IconVerticalSolidList"/>
    <dgm:cxn modelId="{2D5D7B13-46CB-4546-AD56-B21958AB091C}" type="presParOf" srcId="{05C6783D-AB3D-4EFB-9BED-1F5F2D03A2FE}" destId="{3F45652A-2EDE-4B89-B2A6-EB5F7D3B9752}" srcOrd="7" destOrd="0" presId="urn:microsoft.com/office/officeart/2018/2/layout/IconVerticalSolidList"/>
    <dgm:cxn modelId="{8C0E36D5-5385-4477-9B34-9346DA0F3058}" type="presParOf" srcId="{05C6783D-AB3D-4EFB-9BED-1F5F2D03A2FE}" destId="{B821260D-95FF-45D5-BD2C-1971A81A0473}" srcOrd="8" destOrd="0" presId="urn:microsoft.com/office/officeart/2018/2/layout/IconVerticalSolidList"/>
    <dgm:cxn modelId="{2FA40394-356A-4C1E-BC19-60F2EC65110C}" type="presParOf" srcId="{B821260D-95FF-45D5-BD2C-1971A81A0473}" destId="{4A12A50D-1A31-433E-B6FA-77BE231887EE}" srcOrd="0" destOrd="0" presId="urn:microsoft.com/office/officeart/2018/2/layout/IconVerticalSolidList"/>
    <dgm:cxn modelId="{8AFD5151-0B7F-4B2C-B0EE-C511E4DCC997}" type="presParOf" srcId="{B821260D-95FF-45D5-BD2C-1971A81A0473}" destId="{718492B3-E834-42D7-8396-CD940675D7C5}" srcOrd="1" destOrd="0" presId="urn:microsoft.com/office/officeart/2018/2/layout/IconVerticalSolidList"/>
    <dgm:cxn modelId="{1ACD5CAD-4678-45EB-B3CA-96D972607451}" type="presParOf" srcId="{B821260D-95FF-45D5-BD2C-1971A81A0473}" destId="{09E3E47C-DB6C-4C17-B1A3-37B19D5EF1FB}" srcOrd="2" destOrd="0" presId="urn:microsoft.com/office/officeart/2018/2/layout/IconVerticalSolidList"/>
    <dgm:cxn modelId="{EB810F98-82CF-4675-9A4D-9FCE2E896175}" type="presParOf" srcId="{B821260D-95FF-45D5-BD2C-1971A81A0473}" destId="{257381D8-51C5-4441-ACE8-DF450CD3BA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9C13E3-CC60-4711-8F19-DEAB70B995E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8FB108-2A3D-4938-8FCD-0137C3A703DF}">
      <dgm:prSet custT="1"/>
      <dgm:spPr/>
      <dgm:t>
        <a:bodyPr/>
        <a:lstStyle/>
        <a:p>
          <a:pPr>
            <a:lnSpc>
              <a:spcPct val="100000"/>
            </a:lnSpc>
          </a:pPr>
          <a:r>
            <a:rPr kumimoji="0" lang="es-CO" sz="160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Evaluación Integral de las Necesidades</a:t>
          </a:r>
          <a:endParaRPr lang="en-US" sz="1600" dirty="0"/>
        </a:p>
      </dgm:t>
    </dgm:pt>
    <dgm:pt modelId="{F6F92170-A195-4B90-BB36-409B18FD10B7}" type="parTrans" cxnId="{D6CB6464-4518-43D1-AD9F-3B87BD8910A8}">
      <dgm:prSet/>
      <dgm:spPr/>
      <dgm:t>
        <a:bodyPr/>
        <a:lstStyle/>
        <a:p>
          <a:endParaRPr lang="en-US" sz="1600"/>
        </a:p>
      </dgm:t>
    </dgm:pt>
    <dgm:pt modelId="{7E6A7839-D792-4313-BB2D-43B098E4A636}" type="sibTrans" cxnId="{D6CB6464-4518-43D1-AD9F-3B87BD8910A8}">
      <dgm:prSet/>
      <dgm:spPr/>
      <dgm:t>
        <a:bodyPr/>
        <a:lstStyle/>
        <a:p>
          <a:endParaRPr lang="en-US" sz="1600"/>
        </a:p>
      </dgm:t>
    </dgm:pt>
    <dgm:pt modelId="{987833CF-F43F-4C60-A827-58E05B64D4E2}">
      <dgm:prSet custT="1"/>
      <dgm:spPr/>
      <dgm:t>
        <a:bodyPr/>
        <a:lstStyle/>
        <a:p>
          <a:pPr>
            <a:lnSpc>
              <a:spcPct val="100000"/>
            </a:lnSpc>
          </a:pPr>
          <a:r>
            <a:rPr kumimoji="0" lang="es-CO" sz="1600" i="0" u="none" strike="noStrike" cap="none" spc="0" normalizeH="0" baseline="0" noProof="0" dirty="0">
              <a:ln>
                <a:noFill/>
              </a:ln>
              <a:solidFill>
                <a:srgbClr val="7030A0"/>
              </a:solidFill>
              <a:effectLst/>
              <a:uLnTx/>
              <a:uFillTx/>
              <a:latin typeface="Poppins"/>
              <a:cs typeface="Poppins"/>
            </a:rPr>
            <a:t>Objetivos </a:t>
          </a:r>
          <a:r>
            <a:rPr lang="es-CO" sz="1600" dirty="0">
              <a:solidFill>
                <a:srgbClr val="7030A0"/>
              </a:solidFill>
              <a:latin typeface="Poppins"/>
              <a:cs typeface="Poppins"/>
            </a:rPr>
            <a:t>establecidos</a:t>
          </a:r>
          <a:r>
            <a:rPr kumimoji="0" lang="es-CO" sz="1600" i="0" u="none" strike="noStrike" cap="none" spc="0" normalizeH="0" baseline="0" noProof="0" dirty="0">
              <a:ln>
                <a:noFill/>
              </a:ln>
              <a:solidFill>
                <a:srgbClr val="7030A0"/>
              </a:solidFill>
              <a:effectLst/>
              <a:uLnTx/>
              <a:uFillTx/>
              <a:latin typeface="Poppins"/>
              <a:cs typeface="Poppins"/>
            </a:rPr>
            <a:t> para mejorar los resultados de los estudiantes </a:t>
          </a:r>
          <a:endParaRPr lang="en-US" sz="1600" dirty="0"/>
        </a:p>
      </dgm:t>
    </dgm:pt>
    <dgm:pt modelId="{06FC1537-852D-4F49-80D9-91036A87C70C}" type="parTrans" cxnId="{613EA1B6-163E-48A6-8186-7B0A20BDC0CE}">
      <dgm:prSet/>
      <dgm:spPr/>
      <dgm:t>
        <a:bodyPr/>
        <a:lstStyle/>
        <a:p>
          <a:endParaRPr lang="en-US" sz="1600"/>
        </a:p>
      </dgm:t>
    </dgm:pt>
    <dgm:pt modelId="{1CB10987-D6AE-4635-BC3A-9BBE95134C53}" type="sibTrans" cxnId="{613EA1B6-163E-48A6-8186-7B0A20BDC0CE}">
      <dgm:prSet/>
      <dgm:spPr/>
      <dgm:t>
        <a:bodyPr/>
        <a:lstStyle/>
        <a:p>
          <a:endParaRPr lang="en-US" sz="1600"/>
        </a:p>
      </dgm:t>
    </dgm:pt>
    <dgm:pt modelId="{F70DA54C-44EB-4108-B519-74EFA09C6026}">
      <dgm:prSet custT="1"/>
      <dgm:spPr/>
      <dgm:t>
        <a:bodyPr/>
        <a:lstStyle/>
        <a:p>
          <a:pPr>
            <a:lnSpc>
              <a:spcPct val="100000"/>
            </a:lnSpc>
          </a:pPr>
          <a:r>
            <a:rPr kumimoji="0" lang="es-CO" sz="160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Estrategias, acciones o servicios fundamentados por evidencias</a:t>
          </a:r>
          <a:endParaRPr lang="en-US" sz="1600" dirty="0"/>
        </a:p>
      </dgm:t>
    </dgm:pt>
    <dgm:pt modelId="{0BAA434F-F5C0-4197-8DC9-AA16CC29780D}" type="parTrans" cxnId="{5A93491A-896F-4B1A-8125-6593CAB695A9}">
      <dgm:prSet/>
      <dgm:spPr/>
      <dgm:t>
        <a:bodyPr/>
        <a:lstStyle/>
        <a:p>
          <a:endParaRPr lang="en-US" sz="1600"/>
        </a:p>
      </dgm:t>
    </dgm:pt>
    <dgm:pt modelId="{3F5ED430-95C9-4383-9B2C-8158CE7DA75B}" type="sibTrans" cxnId="{5A93491A-896F-4B1A-8125-6593CAB695A9}">
      <dgm:prSet/>
      <dgm:spPr/>
      <dgm:t>
        <a:bodyPr/>
        <a:lstStyle/>
        <a:p>
          <a:endParaRPr lang="en-US" sz="1600"/>
        </a:p>
      </dgm:t>
    </dgm:pt>
    <dgm:pt modelId="{E48FF2C1-5954-43CC-8C7D-FB849572E705}">
      <dgm:prSet custT="1"/>
      <dgm:spPr/>
      <dgm:t>
        <a:bodyPr/>
        <a:lstStyle/>
        <a:p>
          <a:pPr>
            <a:lnSpc>
              <a:spcPct val="100000"/>
            </a:lnSpc>
          </a:pPr>
          <a:r>
            <a:rPr kumimoji="0" lang="es-CO" sz="160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Gastos Propuestos</a:t>
          </a:r>
          <a:endParaRPr lang="en-US" sz="1600" dirty="0"/>
        </a:p>
      </dgm:t>
    </dgm:pt>
    <dgm:pt modelId="{6E6CB982-95DD-4BE1-9E01-2A5F91BDCAB7}" type="parTrans" cxnId="{F47EAC53-ED5D-4073-9282-CC75220AC7B9}">
      <dgm:prSet/>
      <dgm:spPr/>
      <dgm:t>
        <a:bodyPr/>
        <a:lstStyle/>
        <a:p>
          <a:endParaRPr lang="en-US" sz="1600"/>
        </a:p>
      </dgm:t>
    </dgm:pt>
    <dgm:pt modelId="{CACA8232-3637-4E9A-A5D0-49D3CE0F931B}" type="sibTrans" cxnId="{F47EAC53-ED5D-4073-9282-CC75220AC7B9}">
      <dgm:prSet/>
      <dgm:spPr/>
      <dgm:t>
        <a:bodyPr/>
        <a:lstStyle/>
        <a:p>
          <a:endParaRPr lang="en-US" sz="1600"/>
        </a:p>
      </dgm:t>
    </dgm:pt>
    <dgm:pt modelId="{AD6F8E3E-DD95-403D-BE0D-74B53B0C9B96}">
      <dgm:prSet custT="1"/>
      <dgm:spPr/>
      <dgm:t>
        <a:bodyPr/>
        <a:lstStyle/>
        <a:p>
          <a:pPr>
            <a:lnSpc>
              <a:spcPct val="100000"/>
            </a:lnSpc>
          </a:pPr>
          <a:r>
            <a:rPr kumimoji="0" lang="es-CO" sz="160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Supervisión y Evaluación</a:t>
          </a:r>
          <a:endParaRPr lang="en-US" sz="1600" dirty="0"/>
        </a:p>
      </dgm:t>
    </dgm:pt>
    <dgm:pt modelId="{1BE9E285-C4C9-4F74-9F47-00D8D92FBE3C}" type="parTrans" cxnId="{BDBF0BE5-CC97-47E2-8059-DF9B6CBAA1C4}">
      <dgm:prSet/>
      <dgm:spPr/>
      <dgm:t>
        <a:bodyPr/>
        <a:lstStyle/>
        <a:p>
          <a:endParaRPr lang="en-US" sz="1600"/>
        </a:p>
      </dgm:t>
    </dgm:pt>
    <dgm:pt modelId="{2875AA90-2B2A-4DCB-9514-E6FB16303533}" type="sibTrans" cxnId="{BDBF0BE5-CC97-47E2-8059-DF9B6CBAA1C4}">
      <dgm:prSet/>
      <dgm:spPr/>
      <dgm:t>
        <a:bodyPr/>
        <a:lstStyle/>
        <a:p>
          <a:endParaRPr lang="en-US" sz="1600"/>
        </a:p>
      </dgm:t>
    </dgm:pt>
    <dgm:pt modelId="{05C6783D-AB3D-4EFB-9BED-1F5F2D03A2FE}" type="pres">
      <dgm:prSet presAssocID="{849C13E3-CC60-4711-8F19-DEAB70B995E2}" presName="root" presStyleCnt="0">
        <dgm:presLayoutVars>
          <dgm:dir/>
          <dgm:resizeHandles val="exact"/>
        </dgm:presLayoutVars>
      </dgm:prSet>
      <dgm:spPr/>
    </dgm:pt>
    <dgm:pt modelId="{A0EF9F17-D19D-43FA-8E22-FA00A4DB30A4}" type="pres">
      <dgm:prSet presAssocID="{DE8FB108-2A3D-4938-8FCD-0137C3A703DF}" presName="compNode" presStyleCnt="0"/>
      <dgm:spPr/>
    </dgm:pt>
    <dgm:pt modelId="{8C73F673-5A80-4C46-8750-1F37D6819AB4}" type="pres">
      <dgm:prSet presAssocID="{DE8FB108-2A3D-4938-8FCD-0137C3A703DF}" presName="bgRect" presStyleLbl="bgShp" presStyleIdx="0" presStyleCnt="5"/>
      <dgm:spPr/>
    </dgm:pt>
    <dgm:pt modelId="{AB74C58E-CF26-4876-B66D-4913BC91F946}" type="pres">
      <dgm:prSet presAssocID="{DE8FB108-2A3D-4938-8FCD-0137C3A703D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793A73B9-5166-4882-9CB6-79E02FE502B6}" type="pres">
      <dgm:prSet presAssocID="{DE8FB108-2A3D-4938-8FCD-0137C3A703DF}" presName="spaceRect" presStyleCnt="0"/>
      <dgm:spPr/>
    </dgm:pt>
    <dgm:pt modelId="{D5C1029B-E812-4314-859B-8522013F3673}" type="pres">
      <dgm:prSet presAssocID="{DE8FB108-2A3D-4938-8FCD-0137C3A703DF}" presName="parTx" presStyleLbl="revTx" presStyleIdx="0" presStyleCnt="5">
        <dgm:presLayoutVars>
          <dgm:chMax val="0"/>
          <dgm:chPref val="0"/>
        </dgm:presLayoutVars>
      </dgm:prSet>
      <dgm:spPr/>
    </dgm:pt>
    <dgm:pt modelId="{15E49F3D-DB81-46E2-9E61-88FD9742E339}" type="pres">
      <dgm:prSet presAssocID="{7E6A7839-D792-4313-BB2D-43B098E4A636}" presName="sibTrans" presStyleCnt="0"/>
      <dgm:spPr/>
    </dgm:pt>
    <dgm:pt modelId="{05D0FA6D-D26C-4B20-B958-C9CEF35F9EC0}" type="pres">
      <dgm:prSet presAssocID="{987833CF-F43F-4C60-A827-58E05B64D4E2}" presName="compNode" presStyleCnt="0"/>
      <dgm:spPr/>
    </dgm:pt>
    <dgm:pt modelId="{557A58FD-495F-4699-9415-40363DF36B5C}" type="pres">
      <dgm:prSet presAssocID="{987833CF-F43F-4C60-A827-58E05B64D4E2}" presName="bgRect" presStyleLbl="bgShp" presStyleIdx="1" presStyleCnt="5"/>
      <dgm:spPr/>
    </dgm:pt>
    <dgm:pt modelId="{FE2127FE-9AEE-41E1-A68D-04A820101C05}" type="pres">
      <dgm:prSet presAssocID="{987833CF-F43F-4C60-A827-58E05B64D4E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025B5798-46B4-4B1F-B606-F6FB68A92E48}" type="pres">
      <dgm:prSet presAssocID="{987833CF-F43F-4C60-A827-58E05B64D4E2}" presName="spaceRect" presStyleCnt="0"/>
      <dgm:spPr/>
    </dgm:pt>
    <dgm:pt modelId="{B5BA1F71-0071-4BC4-B3C2-C5E94BA082C7}" type="pres">
      <dgm:prSet presAssocID="{987833CF-F43F-4C60-A827-58E05B64D4E2}" presName="parTx" presStyleLbl="revTx" presStyleIdx="1" presStyleCnt="5">
        <dgm:presLayoutVars>
          <dgm:chMax val="0"/>
          <dgm:chPref val="0"/>
        </dgm:presLayoutVars>
      </dgm:prSet>
      <dgm:spPr/>
    </dgm:pt>
    <dgm:pt modelId="{C3D2DB82-C76B-405E-896A-767A604743A8}" type="pres">
      <dgm:prSet presAssocID="{1CB10987-D6AE-4635-BC3A-9BBE95134C53}" presName="sibTrans" presStyleCnt="0"/>
      <dgm:spPr/>
    </dgm:pt>
    <dgm:pt modelId="{97E2E4B0-1A7F-4ABB-B155-53B8F0991B86}" type="pres">
      <dgm:prSet presAssocID="{F70DA54C-44EB-4108-B519-74EFA09C6026}" presName="compNode" presStyleCnt="0"/>
      <dgm:spPr/>
    </dgm:pt>
    <dgm:pt modelId="{47EB88D6-B27A-4F74-B0C5-4D2A0393F4FB}" type="pres">
      <dgm:prSet presAssocID="{F70DA54C-44EB-4108-B519-74EFA09C6026}" presName="bgRect" presStyleLbl="bgShp" presStyleIdx="2" presStyleCnt="5"/>
      <dgm:spPr/>
    </dgm:pt>
    <dgm:pt modelId="{210E0438-15C4-4C74-9702-BF87FB32F330}" type="pres">
      <dgm:prSet presAssocID="{F70DA54C-44EB-4108-B519-74EFA09C602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7564A9C4-4561-4FFE-90BD-C9ECA0A11935}" type="pres">
      <dgm:prSet presAssocID="{F70DA54C-44EB-4108-B519-74EFA09C6026}" presName="spaceRect" presStyleCnt="0"/>
      <dgm:spPr/>
    </dgm:pt>
    <dgm:pt modelId="{75BF77F1-CFCF-4325-8CB6-B2EB04433912}" type="pres">
      <dgm:prSet presAssocID="{F70DA54C-44EB-4108-B519-74EFA09C6026}" presName="parTx" presStyleLbl="revTx" presStyleIdx="2" presStyleCnt="5">
        <dgm:presLayoutVars>
          <dgm:chMax val="0"/>
          <dgm:chPref val="0"/>
        </dgm:presLayoutVars>
      </dgm:prSet>
      <dgm:spPr/>
    </dgm:pt>
    <dgm:pt modelId="{C0CC765A-5C15-4C6F-8B11-560418DC2EFA}" type="pres">
      <dgm:prSet presAssocID="{3F5ED430-95C9-4383-9B2C-8158CE7DA75B}" presName="sibTrans" presStyleCnt="0"/>
      <dgm:spPr/>
    </dgm:pt>
    <dgm:pt modelId="{71DA53F0-44DC-4B96-AD41-6BD04521672C}" type="pres">
      <dgm:prSet presAssocID="{E48FF2C1-5954-43CC-8C7D-FB849572E705}" presName="compNode" presStyleCnt="0"/>
      <dgm:spPr/>
    </dgm:pt>
    <dgm:pt modelId="{58475687-488A-4397-BE3C-127226916E0B}" type="pres">
      <dgm:prSet presAssocID="{E48FF2C1-5954-43CC-8C7D-FB849572E705}" presName="bgRect" presStyleLbl="bgShp" presStyleIdx="3" presStyleCnt="5"/>
      <dgm:spPr/>
    </dgm:pt>
    <dgm:pt modelId="{84EC6F1D-3379-4663-8318-8DC6609C1B1E}" type="pres">
      <dgm:prSet presAssocID="{E48FF2C1-5954-43CC-8C7D-FB849572E70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2D5EBF1A-77C3-4FA1-98BF-F77D09862F5E}" type="pres">
      <dgm:prSet presAssocID="{E48FF2C1-5954-43CC-8C7D-FB849572E705}" presName="spaceRect" presStyleCnt="0"/>
      <dgm:spPr/>
    </dgm:pt>
    <dgm:pt modelId="{3C044760-FB4C-4C35-841E-D958997341B2}" type="pres">
      <dgm:prSet presAssocID="{E48FF2C1-5954-43CC-8C7D-FB849572E705}" presName="parTx" presStyleLbl="revTx" presStyleIdx="3" presStyleCnt="5">
        <dgm:presLayoutVars>
          <dgm:chMax val="0"/>
          <dgm:chPref val="0"/>
        </dgm:presLayoutVars>
      </dgm:prSet>
      <dgm:spPr/>
    </dgm:pt>
    <dgm:pt modelId="{3F45652A-2EDE-4B89-B2A6-EB5F7D3B9752}" type="pres">
      <dgm:prSet presAssocID="{CACA8232-3637-4E9A-A5D0-49D3CE0F931B}" presName="sibTrans" presStyleCnt="0"/>
      <dgm:spPr/>
    </dgm:pt>
    <dgm:pt modelId="{B821260D-95FF-45D5-BD2C-1971A81A0473}" type="pres">
      <dgm:prSet presAssocID="{AD6F8E3E-DD95-403D-BE0D-74B53B0C9B96}" presName="compNode" presStyleCnt="0"/>
      <dgm:spPr/>
    </dgm:pt>
    <dgm:pt modelId="{4A12A50D-1A31-433E-B6FA-77BE231887EE}" type="pres">
      <dgm:prSet presAssocID="{AD6F8E3E-DD95-403D-BE0D-74B53B0C9B96}" presName="bgRect" presStyleLbl="bgShp" presStyleIdx="4" presStyleCnt="5"/>
      <dgm:spPr/>
    </dgm:pt>
    <dgm:pt modelId="{718492B3-E834-42D7-8396-CD940675D7C5}" type="pres">
      <dgm:prSet presAssocID="{AD6F8E3E-DD95-403D-BE0D-74B53B0C9B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09E3E47C-DB6C-4C17-B1A3-37B19D5EF1FB}" type="pres">
      <dgm:prSet presAssocID="{AD6F8E3E-DD95-403D-BE0D-74B53B0C9B96}" presName="spaceRect" presStyleCnt="0"/>
      <dgm:spPr/>
    </dgm:pt>
    <dgm:pt modelId="{257381D8-51C5-4441-ACE8-DF450CD3BACC}" type="pres">
      <dgm:prSet presAssocID="{AD6F8E3E-DD95-403D-BE0D-74B53B0C9B96}" presName="parTx" presStyleLbl="revTx" presStyleIdx="4" presStyleCnt="5">
        <dgm:presLayoutVars>
          <dgm:chMax val="0"/>
          <dgm:chPref val="0"/>
        </dgm:presLayoutVars>
      </dgm:prSet>
      <dgm:spPr/>
    </dgm:pt>
  </dgm:ptLst>
  <dgm:cxnLst>
    <dgm:cxn modelId="{5A93491A-896F-4B1A-8125-6593CAB695A9}" srcId="{849C13E3-CC60-4711-8F19-DEAB70B995E2}" destId="{F70DA54C-44EB-4108-B519-74EFA09C6026}" srcOrd="2" destOrd="0" parTransId="{0BAA434F-F5C0-4197-8DC9-AA16CC29780D}" sibTransId="{3F5ED430-95C9-4383-9B2C-8158CE7DA75B}"/>
    <dgm:cxn modelId="{D6CB6464-4518-43D1-AD9F-3B87BD8910A8}" srcId="{849C13E3-CC60-4711-8F19-DEAB70B995E2}" destId="{DE8FB108-2A3D-4938-8FCD-0137C3A703DF}" srcOrd="0" destOrd="0" parTransId="{F6F92170-A195-4B90-BB36-409B18FD10B7}" sibTransId="{7E6A7839-D792-4313-BB2D-43B098E4A636}"/>
    <dgm:cxn modelId="{76E9106A-A280-4E03-B464-A85A2F878CDC}" type="presOf" srcId="{DE8FB108-2A3D-4938-8FCD-0137C3A703DF}" destId="{D5C1029B-E812-4314-859B-8522013F3673}" srcOrd="0" destOrd="0" presId="urn:microsoft.com/office/officeart/2018/2/layout/IconVerticalSolidList"/>
    <dgm:cxn modelId="{F03C5B4F-E735-4729-8FBE-71BF1BA70D71}" type="presOf" srcId="{E48FF2C1-5954-43CC-8C7D-FB849572E705}" destId="{3C044760-FB4C-4C35-841E-D958997341B2}" srcOrd="0" destOrd="0" presId="urn:microsoft.com/office/officeart/2018/2/layout/IconVerticalSolidList"/>
    <dgm:cxn modelId="{F47EAC53-ED5D-4073-9282-CC75220AC7B9}" srcId="{849C13E3-CC60-4711-8F19-DEAB70B995E2}" destId="{E48FF2C1-5954-43CC-8C7D-FB849572E705}" srcOrd="3" destOrd="0" parTransId="{6E6CB982-95DD-4BE1-9E01-2A5F91BDCAB7}" sibTransId="{CACA8232-3637-4E9A-A5D0-49D3CE0F931B}"/>
    <dgm:cxn modelId="{2242C473-0FD2-4E54-9676-2EEFEC3C9DBB}" type="presOf" srcId="{F70DA54C-44EB-4108-B519-74EFA09C6026}" destId="{75BF77F1-CFCF-4325-8CB6-B2EB04433912}" srcOrd="0" destOrd="0" presId="urn:microsoft.com/office/officeart/2018/2/layout/IconVerticalSolidList"/>
    <dgm:cxn modelId="{CCFB4156-61B4-43D9-831B-A3BC4709060E}" type="presOf" srcId="{987833CF-F43F-4C60-A827-58E05B64D4E2}" destId="{B5BA1F71-0071-4BC4-B3C2-C5E94BA082C7}" srcOrd="0" destOrd="0" presId="urn:microsoft.com/office/officeart/2018/2/layout/IconVerticalSolidList"/>
    <dgm:cxn modelId="{68B8199A-FCA0-42C4-8133-A53F835FB614}" type="presOf" srcId="{849C13E3-CC60-4711-8F19-DEAB70B995E2}" destId="{05C6783D-AB3D-4EFB-9BED-1F5F2D03A2FE}" srcOrd="0" destOrd="0" presId="urn:microsoft.com/office/officeart/2018/2/layout/IconVerticalSolidList"/>
    <dgm:cxn modelId="{613EA1B6-163E-48A6-8186-7B0A20BDC0CE}" srcId="{849C13E3-CC60-4711-8F19-DEAB70B995E2}" destId="{987833CF-F43F-4C60-A827-58E05B64D4E2}" srcOrd="1" destOrd="0" parTransId="{06FC1537-852D-4F49-80D9-91036A87C70C}" sibTransId="{1CB10987-D6AE-4635-BC3A-9BBE95134C53}"/>
    <dgm:cxn modelId="{BDBF0BE5-CC97-47E2-8059-DF9B6CBAA1C4}" srcId="{849C13E3-CC60-4711-8F19-DEAB70B995E2}" destId="{AD6F8E3E-DD95-403D-BE0D-74B53B0C9B96}" srcOrd="4" destOrd="0" parTransId="{1BE9E285-C4C9-4F74-9F47-00D8D92FBE3C}" sibTransId="{2875AA90-2B2A-4DCB-9514-E6FB16303533}"/>
    <dgm:cxn modelId="{891CE8E7-4182-4886-BF82-4E90D18C06E3}" type="presOf" srcId="{AD6F8E3E-DD95-403D-BE0D-74B53B0C9B96}" destId="{257381D8-51C5-4441-ACE8-DF450CD3BACC}" srcOrd="0" destOrd="0" presId="urn:microsoft.com/office/officeart/2018/2/layout/IconVerticalSolidList"/>
    <dgm:cxn modelId="{541C769F-39C8-4172-A7B8-9F9FFBAD5528}" type="presParOf" srcId="{05C6783D-AB3D-4EFB-9BED-1F5F2D03A2FE}" destId="{A0EF9F17-D19D-43FA-8E22-FA00A4DB30A4}" srcOrd="0" destOrd="0" presId="urn:microsoft.com/office/officeart/2018/2/layout/IconVerticalSolidList"/>
    <dgm:cxn modelId="{8A74B246-6AE3-4777-A669-5A3F1628F0BE}" type="presParOf" srcId="{A0EF9F17-D19D-43FA-8E22-FA00A4DB30A4}" destId="{8C73F673-5A80-4C46-8750-1F37D6819AB4}" srcOrd="0" destOrd="0" presId="urn:microsoft.com/office/officeart/2018/2/layout/IconVerticalSolidList"/>
    <dgm:cxn modelId="{33395F56-62B0-45AB-920A-7EB01F3DC2B6}" type="presParOf" srcId="{A0EF9F17-D19D-43FA-8E22-FA00A4DB30A4}" destId="{AB74C58E-CF26-4876-B66D-4913BC91F946}" srcOrd="1" destOrd="0" presId="urn:microsoft.com/office/officeart/2018/2/layout/IconVerticalSolidList"/>
    <dgm:cxn modelId="{A4978661-58B1-4F59-A601-EAFAB92E930A}" type="presParOf" srcId="{A0EF9F17-D19D-43FA-8E22-FA00A4DB30A4}" destId="{793A73B9-5166-4882-9CB6-79E02FE502B6}" srcOrd="2" destOrd="0" presId="urn:microsoft.com/office/officeart/2018/2/layout/IconVerticalSolidList"/>
    <dgm:cxn modelId="{888EB902-B3A2-4495-8551-F7F683C0E54C}" type="presParOf" srcId="{A0EF9F17-D19D-43FA-8E22-FA00A4DB30A4}" destId="{D5C1029B-E812-4314-859B-8522013F3673}" srcOrd="3" destOrd="0" presId="urn:microsoft.com/office/officeart/2018/2/layout/IconVerticalSolidList"/>
    <dgm:cxn modelId="{531DAED7-1683-4849-B5FE-FEC902FF5656}" type="presParOf" srcId="{05C6783D-AB3D-4EFB-9BED-1F5F2D03A2FE}" destId="{15E49F3D-DB81-46E2-9E61-88FD9742E339}" srcOrd="1" destOrd="0" presId="urn:microsoft.com/office/officeart/2018/2/layout/IconVerticalSolidList"/>
    <dgm:cxn modelId="{E5871A1D-219A-438C-8541-140FB5F2221D}" type="presParOf" srcId="{05C6783D-AB3D-4EFB-9BED-1F5F2D03A2FE}" destId="{05D0FA6D-D26C-4B20-B958-C9CEF35F9EC0}" srcOrd="2" destOrd="0" presId="urn:microsoft.com/office/officeart/2018/2/layout/IconVerticalSolidList"/>
    <dgm:cxn modelId="{2F1A9FBC-36E4-45D1-A560-577200301032}" type="presParOf" srcId="{05D0FA6D-D26C-4B20-B958-C9CEF35F9EC0}" destId="{557A58FD-495F-4699-9415-40363DF36B5C}" srcOrd="0" destOrd="0" presId="urn:microsoft.com/office/officeart/2018/2/layout/IconVerticalSolidList"/>
    <dgm:cxn modelId="{CE85A4AB-3E60-4876-A8D3-82A434880A67}" type="presParOf" srcId="{05D0FA6D-D26C-4B20-B958-C9CEF35F9EC0}" destId="{FE2127FE-9AEE-41E1-A68D-04A820101C05}" srcOrd="1" destOrd="0" presId="urn:microsoft.com/office/officeart/2018/2/layout/IconVerticalSolidList"/>
    <dgm:cxn modelId="{64826033-C308-4F40-9BD0-F6F61094F61F}" type="presParOf" srcId="{05D0FA6D-D26C-4B20-B958-C9CEF35F9EC0}" destId="{025B5798-46B4-4B1F-B606-F6FB68A92E48}" srcOrd="2" destOrd="0" presId="urn:microsoft.com/office/officeart/2018/2/layout/IconVerticalSolidList"/>
    <dgm:cxn modelId="{9FD7D31A-4163-4D1D-99D5-F846D267A25F}" type="presParOf" srcId="{05D0FA6D-D26C-4B20-B958-C9CEF35F9EC0}" destId="{B5BA1F71-0071-4BC4-B3C2-C5E94BA082C7}" srcOrd="3" destOrd="0" presId="urn:microsoft.com/office/officeart/2018/2/layout/IconVerticalSolidList"/>
    <dgm:cxn modelId="{8D4560DF-EA7E-4A78-B273-3C093FD8E864}" type="presParOf" srcId="{05C6783D-AB3D-4EFB-9BED-1F5F2D03A2FE}" destId="{C3D2DB82-C76B-405E-896A-767A604743A8}" srcOrd="3" destOrd="0" presId="urn:microsoft.com/office/officeart/2018/2/layout/IconVerticalSolidList"/>
    <dgm:cxn modelId="{49FD27F0-6030-450F-8F85-15F1EFC666CE}" type="presParOf" srcId="{05C6783D-AB3D-4EFB-9BED-1F5F2D03A2FE}" destId="{97E2E4B0-1A7F-4ABB-B155-53B8F0991B86}" srcOrd="4" destOrd="0" presId="urn:microsoft.com/office/officeart/2018/2/layout/IconVerticalSolidList"/>
    <dgm:cxn modelId="{F9317A8E-2390-4488-94DA-3FE37F854237}" type="presParOf" srcId="{97E2E4B0-1A7F-4ABB-B155-53B8F0991B86}" destId="{47EB88D6-B27A-4F74-B0C5-4D2A0393F4FB}" srcOrd="0" destOrd="0" presId="urn:microsoft.com/office/officeart/2018/2/layout/IconVerticalSolidList"/>
    <dgm:cxn modelId="{F0793C3A-F436-4AEF-9BC3-FAB8A7848882}" type="presParOf" srcId="{97E2E4B0-1A7F-4ABB-B155-53B8F0991B86}" destId="{210E0438-15C4-4C74-9702-BF87FB32F330}" srcOrd="1" destOrd="0" presId="urn:microsoft.com/office/officeart/2018/2/layout/IconVerticalSolidList"/>
    <dgm:cxn modelId="{BDC12AA2-0C90-410C-B462-AF496DB5029B}" type="presParOf" srcId="{97E2E4B0-1A7F-4ABB-B155-53B8F0991B86}" destId="{7564A9C4-4561-4FFE-90BD-C9ECA0A11935}" srcOrd="2" destOrd="0" presId="urn:microsoft.com/office/officeart/2018/2/layout/IconVerticalSolidList"/>
    <dgm:cxn modelId="{818D22BD-FF34-4296-A409-2CEC59096D42}" type="presParOf" srcId="{97E2E4B0-1A7F-4ABB-B155-53B8F0991B86}" destId="{75BF77F1-CFCF-4325-8CB6-B2EB04433912}" srcOrd="3" destOrd="0" presId="urn:microsoft.com/office/officeart/2018/2/layout/IconVerticalSolidList"/>
    <dgm:cxn modelId="{4AFDCD7E-FEBD-45C0-8F01-CA0C8F71C1BF}" type="presParOf" srcId="{05C6783D-AB3D-4EFB-9BED-1F5F2D03A2FE}" destId="{C0CC765A-5C15-4C6F-8B11-560418DC2EFA}" srcOrd="5" destOrd="0" presId="urn:microsoft.com/office/officeart/2018/2/layout/IconVerticalSolidList"/>
    <dgm:cxn modelId="{DB78A189-6748-41B1-B8A3-F02ABC84E8EF}" type="presParOf" srcId="{05C6783D-AB3D-4EFB-9BED-1F5F2D03A2FE}" destId="{71DA53F0-44DC-4B96-AD41-6BD04521672C}" srcOrd="6" destOrd="0" presId="urn:microsoft.com/office/officeart/2018/2/layout/IconVerticalSolidList"/>
    <dgm:cxn modelId="{CA79576C-02A4-46D3-91B4-7B67362A4B77}" type="presParOf" srcId="{71DA53F0-44DC-4B96-AD41-6BD04521672C}" destId="{58475687-488A-4397-BE3C-127226916E0B}" srcOrd="0" destOrd="0" presId="urn:microsoft.com/office/officeart/2018/2/layout/IconVerticalSolidList"/>
    <dgm:cxn modelId="{8DB56A4E-D353-4A5E-8660-078AF6EDD55F}" type="presParOf" srcId="{71DA53F0-44DC-4B96-AD41-6BD04521672C}" destId="{84EC6F1D-3379-4663-8318-8DC6609C1B1E}" srcOrd="1" destOrd="0" presId="urn:microsoft.com/office/officeart/2018/2/layout/IconVerticalSolidList"/>
    <dgm:cxn modelId="{23AA1A09-5428-428F-8844-C5C9F3169FDE}" type="presParOf" srcId="{71DA53F0-44DC-4B96-AD41-6BD04521672C}" destId="{2D5EBF1A-77C3-4FA1-98BF-F77D09862F5E}" srcOrd="2" destOrd="0" presId="urn:microsoft.com/office/officeart/2018/2/layout/IconVerticalSolidList"/>
    <dgm:cxn modelId="{D027335F-6DF1-4821-B8B3-578E663133A3}" type="presParOf" srcId="{71DA53F0-44DC-4B96-AD41-6BD04521672C}" destId="{3C044760-FB4C-4C35-841E-D958997341B2}" srcOrd="3" destOrd="0" presId="urn:microsoft.com/office/officeart/2018/2/layout/IconVerticalSolidList"/>
    <dgm:cxn modelId="{2D5D7B13-46CB-4546-AD56-B21958AB091C}" type="presParOf" srcId="{05C6783D-AB3D-4EFB-9BED-1F5F2D03A2FE}" destId="{3F45652A-2EDE-4B89-B2A6-EB5F7D3B9752}" srcOrd="7" destOrd="0" presId="urn:microsoft.com/office/officeart/2018/2/layout/IconVerticalSolidList"/>
    <dgm:cxn modelId="{8C0E36D5-5385-4477-9B34-9346DA0F3058}" type="presParOf" srcId="{05C6783D-AB3D-4EFB-9BED-1F5F2D03A2FE}" destId="{B821260D-95FF-45D5-BD2C-1971A81A0473}" srcOrd="8" destOrd="0" presId="urn:microsoft.com/office/officeart/2018/2/layout/IconVerticalSolidList"/>
    <dgm:cxn modelId="{2FA40394-356A-4C1E-BC19-60F2EC65110C}" type="presParOf" srcId="{B821260D-95FF-45D5-BD2C-1971A81A0473}" destId="{4A12A50D-1A31-433E-B6FA-77BE231887EE}" srcOrd="0" destOrd="0" presId="urn:microsoft.com/office/officeart/2018/2/layout/IconVerticalSolidList"/>
    <dgm:cxn modelId="{8AFD5151-0B7F-4B2C-B0EE-C511E4DCC997}" type="presParOf" srcId="{B821260D-95FF-45D5-BD2C-1971A81A0473}" destId="{718492B3-E834-42D7-8396-CD940675D7C5}" srcOrd="1" destOrd="0" presId="urn:microsoft.com/office/officeart/2018/2/layout/IconVerticalSolidList"/>
    <dgm:cxn modelId="{1ACD5CAD-4678-45EB-B3CA-96D972607451}" type="presParOf" srcId="{B821260D-95FF-45D5-BD2C-1971A81A0473}" destId="{09E3E47C-DB6C-4C17-B1A3-37B19D5EF1FB}" srcOrd="2" destOrd="0" presId="urn:microsoft.com/office/officeart/2018/2/layout/IconVerticalSolidList"/>
    <dgm:cxn modelId="{EB810F98-82CF-4675-9A4D-9FCE2E896175}" type="presParOf" srcId="{B821260D-95FF-45D5-BD2C-1971A81A0473}" destId="{257381D8-51C5-4441-ACE8-DF450CD3BACC}"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1">
              <a:solidFill>
                <a:schemeClr val="tx1"/>
              </a:solidFill>
            </a:rPr>
            <a:t>Conduct comprehensive needs assessment, including data analysis/SPSA Evaluation</a:t>
          </a:r>
          <a:endParaRPr lang="en-US">
            <a:solidFill>
              <a:schemeClr val="tx1"/>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1">
              <a:solidFill>
                <a:schemeClr val="tx1"/>
              </a:solidFill>
            </a:rPr>
            <a:t>Develop measurable objectives and identify evidence-based strategies in the SPSA Pillar pages</a:t>
          </a:r>
          <a:endParaRPr lang="en-US">
            <a:solidFill>
              <a:schemeClr val="tx1"/>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n-US" b="1">
              <a:solidFill>
                <a:schemeClr val="tx1"/>
              </a:solidFill>
            </a:rPr>
            <a:t>Develop budget based upon prioritized expenditures that support and align to the evidence-based strategies described in the SPSA Pillar pages </a:t>
          </a:r>
          <a:endParaRPr lang="en-US">
            <a:solidFill>
              <a:schemeClr val="tx1"/>
            </a:solidFill>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1">
              <a:solidFill>
                <a:schemeClr val="tx1"/>
              </a:solidFill>
            </a:rPr>
            <a:t>Monitor the implementation of the SPSA and adjust as necessary</a:t>
          </a:r>
          <a:endParaRPr lang="en-US">
            <a:solidFill>
              <a:schemeClr val="tx1"/>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dirty="0">
            <a:solidFill>
              <a:srgbClr val="7030A0"/>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a:buClrTx/>
            <a:buSzTx/>
            <a:buFontTx/>
            <a:buNone/>
          </a:pPr>
          <a:r>
            <a:rPr lang="es-CO"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dirty="0">
            <a:solidFill>
              <a:srgbClr val="7030A0"/>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dirty="0" err="1">
              <a:solidFill>
                <a:srgbClr val="7030A0"/>
              </a:solidFill>
              <a:latin typeface="Times New Roman" panose="02020603050405020304" pitchFamily="18" charset="0"/>
              <a:cs typeface="Times New Roman" panose="02020603050405020304" pitchFamily="18" charset="0"/>
            </a:rPr>
            <a:t>alineados</a:t>
          </a:r>
          <a:r>
            <a:rPr lang="en-US" dirty="0">
              <a:solidFill>
                <a:srgbClr val="7030A0"/>
              </a:solidFill>
              <a:latin typeface="Times New Roman" panose="02020603050405020304" pitchFamily="18" charset="0"/>
              <a:cs typeface="Times New Roman" panose="02020603050405020304" pitchFamily="18" charset="0"/>
            </a:rPr>
            <a:t> con </a:t>
          </a:r>
          <a:r>
            <a:rPr lang="en-US" b="1" dirty="0">
              <a:solidFill>
                <a:srgbClr val="7030A0"/>
              </a:solidFill>
              <a:latin typeface="Times New Roman" panose="02020603050405020304" pitchFamily="18" charset="0"/>
              <a:cs typeface="Times New Roman" panose="02020603050405020304" pitchFamily="18" charset="0"/>
            </a:rPr>
            <a:t>las </a:t>
          </a:r>
          <a:r>
            <a:rPr lang="es-CO"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dirty="0">
            <a:solidFill>
              <a:srgbClr val="7030A0"/>
            </a:solidFill>
            <a:latin typeface="Times New Roman" panose="02020603050405020304" pitchFamily="18" charset="0"/>
            <a:cs typeface="Times New Roman" panose="02020603050405020304" pitchFamily="18" charset="0"/>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dirty="0">
            <a:solidFill>
              <a:srgbClr val="7030A0"/>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2584C6-0306-4D8E-8C84-4516EDA93C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45BCD1-26C6-4B06-8AED-D4D04F9688B6}">
      <dgm:prSet custT="1"/>
      <dgm:spPr/>
      <dgm:t>
        <a:bodyPr/>
        <a:lstStyle/>
        <a:p>
          <a:pPr>
            <a:lnSpc>
              <a:spcPct val="100000"/>
            </a:lnSpc>
          </a:pPr>
          <a:r>
            <a:rPr lang="en-US" sz="1700">
              <a:latin typeface="Arial Nova" panose="020B0504020202020204" pitchFamily="34" charset="0"/>
              <a:cs typeface="Poppins" panose="00000500000000000000" pitchFamily="2" charset="0"/>
            </a:rPr>
            <a:t>Conduct the annual SPSA Evaluation to determine if measurable objectives from the prior school year were met</a:t>
          </a:r>
        </a:p>
      </dgm:t>
    </dgm:pt>
    <dgm:pt modelId="{40C3A541-EB31-4EC6-837A-D8B54226CA64}" type="parTrans" cxnId="{6497C50F-A6E8-446D-802D-C9669473F4BB}">
      <dgm:prSet/>
      <dgm:spPr/>
      <dgm:t>
        <a:bodyPr/>
        <a:lstStyle/>
        <a:p>
          <a:endParaRPr lang="en-US"/>
        </a:p>
      </dgm:t>
    </dgm:pt>
    <dgm:pt modelId="{B43F392A-4332-4391-A015-28FDA8051607}" type="sibTrans" cxnId="{6497C50F-A6E8-446D-802D-C9669473F4BB}">
      <dgm:prSet/>
      <dgm:spPr/>
      <dgm:t>
        <a:bodyPr/>
        <a:lstStyle/>
        <a:p>
          <a:endParaRPr lang="en-US"/>
        </a:p>
      </dgm:t>
    </dgm:pt>
    <dgm:pt modelId="{BED563BF-A708-443F-A43C-907FD4385EE1}">
      <dgm:prSet custT="1"/>
      <dgm:spPr/>
      <dgm:t>
        <a:bodyPr/>
        <a:lstStyle/>
        <a:p>
          <a:pPr>
            <a:lnSpc>
              <a:spcPct val="100000"/>
            </a:lnSpc>
          </a:pPr>
          <a:r>
            <a:rPr lang="en-US" sz="1700">
              <a:latin typeface="Arial Nova" panose="020B0504020202020204" pitchFamily="34" charset="0"/>
            </a:rPr>
            <a:t>Analyze current state and local data and identify the underlying issues impacting student achievement</a:t>
          </a:r>
        </a:p>
      </dgm:t>
    </dgm:pt>
    <dgm:pt modelId="{AFAC09D9-F984-418E-A441-262FAA6536D3}" type="parTrans" cxnId="{D6555F6B-AD70-48F7-A59D-FC3F13EF3104}">
      <dgm:prSet/>
      <dgm:spPr/>
      <dgm:t>
        <a:bodyPr/>
        <a:lstStyle/>
        <a:p>
          <a:endParaRPr lang="en-US"/>
        </a:p>
      </dgm:t>
    </dgm:pt>
    <dgm:pt modelId="{77764414-3961-49F8-B8A8-ADCAB330226D}" type="sibTrans" cxnId="{D6555F6B-AD70-48F7-A59D-FC3F13EF3104}">
      <dgm:prSet/>
      <dgm:spPr/>
      <dgm:t>
        <a:bodyPr/>
        <a:lstStyle/>
        <a:p>
          <a:endParaRPr lang="en-US"/>
        </a:p>
      </dgm:t>
    </dgm:pt>
    <dgm:pt modelId="{A7B92EC9-0CD9-411A-ACA6-958D533F980B}">
      <dgm:prSet custT="1"/>
      <dgm:spPr/>
      <dgm:t>
        <a:bodyPr/>
        <a:lstStyle/>
        <a:p>
          <a:pPr>
            <a:lnSpc>
              <a:spcPct val="100000"/>
            </a:lnSpc>
          </a:pPr>
          <a:r>
            <a:rPr lang="en-US" sz="1700">
              <a:latin typeface="Arial Nova" panose="020B0504020202020204" pitchFamily="34" charset="0"/>
            </a:rPr>
            <a:t>Identify areas of need based on the data and root causes in order to develop SPSA measurable objectives, strategies, and actions</a:t>
          </a:r>
        </a:p>
      </dgm:t>
    </dgm:pt>
    <dgm:pt modelId="{CFA0A415-4712-43D1-83F3-A788F28DBAFB}" type="parTrans" cxnId="{DA64137A-C713-4CC1-A0EB-A28214731457}">
      <dgm:prSet/>
      <dgm:spPr/>
      <dgm:t>
        <a:bodyPr/>
        <a:lstStyle/>
        <a:p>
          <a:endParaRPr lang="en-US"/>
        </a:p>
      </dgm:t>
    </dgm:pt>
    <dgm:pt modelId="{5BD2F385-D426-4CA8-B5EA-356B9AC526C4}" type="sibTrans" cxnId="{DA64137A-C713-4CC1-A0EB-A28214731457}">
      <dgm:prSet/>
      <dgm:spPr/>
      <dgm:t>
        <a:bodyPr/>
        <a:lstStyle/>
        <a:p>
          <a:endParaRPr lang="en-US"/>
        </a:p>
      </dgm:t>
    </dgm:pt>
    <dgm:pt modelId="{7AA4C95A-92D4-44D8-ABED-4A554EC96AFC}" type="pres">
      <dgm:prSet presAssocID="{5A2584C6-0306-4D8E-8C84-4516EDA93C98}" presName="root" presStyleCnt="0">
        <dgm:presLayoutVars>
          <dgm:dir/>
          <dgm:resizeHandles val="exact"/>
        </dgm:presLayoutVars>
      </dgm:prSet>
      <dgm:spPr/>
    </dgm:pt>
    <dgm:pt modelId="{8B293DD3-6C82-447C-A9A7-D3595F755333}" type="pres">
      <dgm:prSet presAssocID="{4245BCD1-26C6-4B06-8AED-D4D04F9688B6}" presName="compNode" presStyleCnt="0"/>
      <dgm:spPr/>
    </dgm:pt>
    <dgm:pt modelId="{90F55D21-ED53-4B76-8C02-924F8E3686F9}" type="pres">
      <dgm:prSet presAssocID="{4245BCD1-26C6-4B06-8AED-D4D04F9688B6}" presName="bgRect" presStyleLbl="bgShp" presStyleIdx="0" presStyleCnt="3"/>
      <dgm:spPr/>
    </dgm:pt>
    <dgm:pt modelId="{4BCC4CC1-A4DE-4470-8902-29B74F7FDB7B}" type="pres">
      <dgm:prSet presAssocID="{4245BCD1-26C6-4B06-8AED-D4D04F9688B6}" presName="iconRect" presStyleLbl="node1" presStyleIdx="0" presStyleCnt="3" custScaleX="129683" custScaleY="1380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511C7E1-A75C-4E69-A237-1E4EC9AA0EA5}" type="pres">
      <dgm:prSet presAssocID="{4245BCD1-26C6-4B06-8AED-D4D04F9688B6}" presName="spaceRect" presStyleCnt="0"/>
      <dgm:spPr/>
    </dgm:pt>
    <dgm:pt modelId="{0132905E-184D-46C1-BF28-433401BB1021}" type="pres">
      <dgm:prSet presAssocID="{4245BCD1-26C6-4B06-8AED-D4D04F9688B6}" presName="parTx" presStyleLbl="revTx" presStyleIdx="0" presStyleCnt="3">
        <dgm:presLayoutVars>
          <dgm:chMax val="0"/>
          <dgm:chPref val="0"/>
        </dgm:presLayoutVars>
      </dgm:prSet>
      <dgm:spPr/>
    </dgm:pt>
    <dgm:pt modelId="{7B5E7703-BF85-4CB5-AE98-96D11FDD61C1}" type="pres">
      <dgm:prSet presAssocID="{B43F392A-4332-4391-A015-28FDA8051607}" presName="sibTrans" presStyleCnt="0"/>
      <dgm:spPr/>
    </dgm:pt>
    <dgm:pt modelId="{433A1166-B171-4F25-8F50-8446CFECFB48}" type="pres">
      <dgm:prSet presAssocID="{BED563BF-A708-443F-A43C-907FD4385EE1}" presName="compNode" presStyleCnt="0"/>
      <dgm:spPr/>
    </dgm:pt>
    <dgm:pt modelId="{55523DCB-B9B7-4033-BF28-E5D634596EE6}" type="pres">
      <dgm:prSet presAssocID="{BED563BF-A708-443F-A43C-907FD4385EE1}" presName="bgRect" presStyleLbl="bgShp" presStyleIdx="1" presStyleCnt="3"/>
      <dgm:spPr/>
    </dgm:pt>
    <dgm:pt modelId="{E9DC3CC2-96AC-40C8-9FC8-D26E5ED2D8AE}" type="pres">
      <dgm:prSet presAssocID="{BED563BF-A708-443F-A43C-907FD4385EE1}" presName="iconRect" presStyleLbl="node1" presStyleIdx="1" presStyleCnt="3" custScaleX="129810" custScaleY="1282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F6254AD-7BBB-4179-A370-29BC3DE34D62}" type="pres">
      <dgm:prSet presAssocID="{BED563BF-A708-443F-A43C-907FD4385EE1}" presName="spaceRect" presStyleCnt="0"/>
      <dgm:spPr/>
    </dgm:pt>
    <dgm:pt modelId="{97AA00B1-ACDE-43DA-8942-D31D7AE2D2C8}" type="pres">
      <dgm:prSet presAssocID="{BED563BF-A708-443F-A43C-907FD4385EE1}" presName="parTx" presStyleLbl="revTx" presStyleIdx="1" presStyleCnt="3">
        <dgm:presLayoutVars>
          <dgm:chMax val="0"/>
          <dgm:chPref val="0"/>
        </dgm:presLayoutVars>
      </dgm:prSet>
      <dgm:spPr/>
    </dgm:pt>
    <dgm:pt modelId="{668693A9-D36B-4728-9912-EC9F75D1F161}" type="pres">
      <dgm:prSet presAssocID="{77764414-3961-49F8-B8A8-ADCAB330226D}" presName="sibTrans" presStyleCnt="0"/>
      <dgm:spPr/>
    </dgm:pt>
    <dgm:pt modelId="{E59A4D5F-845E-4865-BB71-03B5D4A44F8E}" type="pres">
      <dgm:prSet presAssocID="{A7B92EC9-0CD9-411A-ACA6-958D533F980B}" presName="compNode" presStyleCnt="0"/>
      <dgm:spPr/>
    </dgm:pt>
    <dgm:pt modelId="{86802557-5D98-41B7-8791-31E09A0F0647}" type="pres">
      <dgm:prSet presAssocID="{A7B92EC9-0CD9-411A-ACA6-958D533F980B}" presName="bgRect" presStyleLbl="bgShp" presStyleIdx="2" presStyleCnt="3"/>
      <dgm:spPr/>
    </dgm:pt>
    <dgm:pt modelId="{35E66080-8A84-4337-BD4F-689FEDD2F1FB}" type="pres">
      <dgm:prSet presAssocID="{A7B92EC9-0CD9-411A-ACA6-958D533F980B}" presName="iconRect" presStyleLbl="node1" presStyleIdx="2" presStyleCnt="3" custScaleX="129810" custScaleY="1282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2B1FE1C4-D1E8-4AA5-B9B0-B6E03D897879}" type="pres">
      <dgm:prSet presAssocID="{A7B92EC9-0CD9-411A-ACA6-958D533F980B}" presName="spaceRect" presStyleCnt="0"/>
      <dgm:spPr/>
    </dgm:pt>
    <dgm:pt modelId="{15D0EC0D-F2DF-403E-8626-28168141162F}" type="pres">
      <dgm:prSet presAssocID="{A7B92EC9-0CD9-411A-ACA6-958D533F980B}" presName="parTx" presStyleLbl="revTx" presStyleIdx="2" presStyleCnt="3">
        <dgm:presLayoutVars>
          <dgm:chMax val="0"/>
          <dgm:chPref val="0"/>
        </dgm:presLayoutVars>
      </dgm:prSet>
      <dgm:spPr/>
    </dgm:pt>
  </dgm:ptLst>
  <dgm:cxnLst>
    <dgm:cxn modelId="{6497C50F-A6E8-446D-802D-C9669473F4BB}" srcId="{5A2584C6-0306-4D8E-8C84-4516EDA93C98}" destId="{4245BCD1-26C6-4B06-8AED-D4D04F9688B6}" srcOrd="0" destOrd="0" parTransId="{40C3A541-EB31-4EC6-837A-D8B54226CA64}" sibTransId="{B43F392A-4332-4391-A015-28FDA8051607}"/>
    <dgm:cxn modelId="{7654362D-8095-46BF-AAA7-DC0205297478}" type="presOf" srcId="{A7B92EC9-0CD9-411A-ACA6-958D533F980B}" destId="{15D0EC0D-F2DF-403E-8626-28168141162F}" srcOrd="0" destOrd="0" presId="urn:microsoft.com/office/officeart/2018/2/layout/IconVerticalSolidList"/>
    <dgm:cxn modelId="{D6555F6B-AD70-48F7-A59D-FC3F13EF3104}" srcId="{5A2584C6-0306-4D8E-8C84-4516EDA93C98}" destId="{BED563BF-A708-443F-A43C-907FD4385EE1}" srcOrd="1" destOrd="0" parTransId="{AFAC09D9-F984-418E-A441-262FAA6536D3}" sibTransId="{77764414-3961-49F8-B8A8-ADCAB330226D}"/>
    <dgm:cxn modelId="{F8665373-B93C-4816-A959-B2244F21372A}" type="presOf" srcId="{BED563BF-A708-443F-A43C-907FD4385EE1}" destId="{97AA00B1-ACDE-43DA-8942-D31D7AE2D2C8}" srcOrd="0" destOrd="0" presId="urn:microsoft.com/office/officeart/2018/2/layout/IconVerticalSolidList"/>
    <dgm:cxn modelId="{DA64137A-C713-4CC1-A0EB-A28214731457}" srcId="{5A2584C6-0306-4D8E-8C84-4516EDA93C98}" destId="{A7B92EC9-0CD9-411A-ACA6-958D533F980B}" srcOrd="2" destOrd="0" parTransId="{CFA0A415-4712-43D1-83F3-A788F28DBAFB}" sibTransId="{5BD2F385-D426-4CA8-B5EA-356B9AC526C4}"/>
    <dgm:cxn modelId="{012C87C7-083D-43EC-BBD2-4EA6F5016009}" type="presOf" srcId="{5A2584C6-0306-4D8E-8C84-4516EDA93C98}" destId="{7AA4C95A-92D4-44D8-ABED-4A554EC96AFC}" srcOrd="0" destOrd="0" presId="urn:microsoft.com/office/officeart/2018/2/layout/IconVerticalSolidList"/>
    <dgm:cxn modelId="{06B14BF4-9D88-45E1-BF11-7C178D8D0A6A}" type="presOf" srcId="{4245BCD1-26C6-4B06-8AED-D4D04F9688B6}" destId="{0132905E-184D-46C1-BF28-433401BB1021}" srcOrd="0" destOrd="0" presId="urn:microsoft.com/office/officeart/2018/2/layout/IconVerticalSolidList"/>
    <dgm:cxn modelId="{9AF39E2E-3D8C-46AE-B7FB-8824B0475744}" type="presParOf" srcId="{7AA4C95A-92D4-44D8-ABED-4A554EC96AFC}" destId="{8B293DD3-6C82-447C-A9A7-D3595F755333}" srcOrd="0" destOrd="0" presId="urn:microsoft.com/office/officeart/2018/2/layout/IconVerticalSolidList"/>
    <dgm:cxn modelId="{D593B57F-C5C2-4245-A1F8-D480D13371C9}" type="presParOf" srcId="{8B293DD3-6C82-447C-A9A7-D3595F755333}" destId="{90F55D21-ED53-4B76-8C02-924F8E3686F9}" srcOrd="0" destOrd="0" presId="urn:microsoft.com/office/officeart/2018/2/layout/IconVerticalSolidList"/>
    <dgm:cxn modelId="{8CBA9DEB-4051-4924-BAB1-DCA82C7DF2DD}" type="presParOf" srcId="{8B293DD3-6C82-447C-A9A7-D3595F755333}" destId="{4BCC4CC1-A4DE-4470-8902-29B74F7FDB7B}" srcOrd="1" destOrd="0" presId="urn:microsoft.com/office/officeart/2018/2/layout/IconVerticalSolidList"/>
    <dgm:cxn modelId="{567F26A0-380D-4F3A-9325-126A077AA1F7}" type="presParOf" srcId="{8B293DD3-6C82-447C-A9A7-D3595F755333}" destId="{A511C7E1-A75C-4E69-A237-1E4EC9AA0EA5}" srcOrd="2" destOrd="0" presId="urn:microsoft.com/office/officeart/2018/2/layout/IconVerticalSolidList"/>
    <dgm:cxn modelId="{FBA13AFB-6521-4362-96F5-62285E8DDC8C}" type="presParOf" srcId="{8B293DD3-6C82-447C-A9A7-D3595F755333}" destId="{0132905E-184D-46C1-BF28-433401BB1021}" srcOrd="3" destOrd="0" presId="urn:microsoft.com/office/officeart/2018/2/layout/IconVerticalSolidList"/>
    <dgm:cxn modelId="{1D2988A6-34D3-4F80-84E7-86E598C51888}" type="presParOf" srcId="{7AA4C95A-92D4-44D8-ABED-4A554EC96AFC}" destId="{7B5E7703-BF85-4CB5-AE98-96D11FDD61C1}" srcOrd="1" destOrd="0" presId="urn:microsoft.com/office/officeart/2018/2/layout/IconVerticalSolidList"/>
    <dgm:cxn modelId="{37FF1D43-EA0C-4B0E-9CEA-E43ED32F26AB}" type="presParOf" srcId="{7AA4C95A-92D4-44D8-ABED-4A554EC96AFC}" destId="{433A1166-B171-4F25-8F50-8446CFECFB48}" srcOrd="2" destOrd="0" presId="urn:microsoft.com/office/officeart/2018/2/layout/IconVerticalSolidList"/>
    <dgm:cxn modelId="{C1C463D8-F55C-4058-913B-D6D6F7657E27}" type="presParOf" srcId="{433A1166-B171-4F25-8F50-8446CFECFB48}" destId="{55523DCB-B9B7-4033-BF28-E5D634596EE6}" srcOrd="0" destOrd="0" presId="urn:microsoft.com/office/officeart/2018/2/layout/IconVerticalSolidList"/>
    <dgm:cxn modelId="{DEB8AB13-408A-4EE4-A770-53DD7E6E99F1}" type="presParOf" srcId="{433A1166-B171-4F25-8F50-8446CFECFB48}" destId="{E9DC3CC2-96AC-40C8-9FC8-D26E5ED2D8AE}" srcOrd="1" destOrd="0" presId="urn:microsoft.com/office/officeart/2018/2/layout/IconVerticalSolidList"/>
    <dgm:cxn modelId="{0349C92A-0F07-4617-8B64-ED673BC7FA99}" type="presParOf" srcId="{433A1166-B171-4F25-8F50-8446CFECFB48}" destId="{5F6254AD-7BBB-4179-A370-29BC3DE34D62}" srcOrd="2" destOrd="0" presId="urn:microsoft.com/office/officeart/2018/2/layout/IconVerticalSolidList"/>
    <dgm:cxn modelId="{DFCB9B23-D125-4A6C-B4AF-76175FF10DE0}" type="presParOf" srcId="{433A1166-B171-4F25-8F50-8446CFECFB48}" destId="{97AA00B1-ACDE-43DA-8942-D31D7AE2D2C8}" srcOrd="3" destOrd="0" presId="urn:microsoft.com/office/officeart/2018/2/layout/IconVerticalSolidList"/>
    <dgm:cxn modelId="{592CCB51-F172-40FF-849D-78443B8B3A66}" type="presParOf" srcId="{7AA4C95A-92D4-44D8-ABED-4A554EC96AFC}" destId="{668693A9-D36B-4728-9912-EC9F75D1F161}" srcOrd="3" destOrd="0" presId="urn:microsoft.com/office/officeart/2018/2/layout/IconVerticalSolidList"/>
    <dgm:cxn modelId="{35201FB2-85A7-46DA-B9C7-EF7036095A83}" type="presParOf" srcId="{7AA4C95A-92D4-44D8-ABED-4A554EC96AFC}" destId="{E59A4D5F-845E-4865-BB71-03B5D4A44F8E}" srcOrd="4" destOrd="0" presId="urn:microsoft.com/office/officeart/2018/2/layout/IconVerticalSolidList"/>
    <dgm:cxn modelId="{738A7153-ACCF-43AB-A8FF-0E7D4442D970}" type="presParOf" srcId="{E59A4D5F-845E-4865-BB71-03B5D4A44F8E}" destId="{86802557-5D98-41B7-8791-31E09A0F0647}" srcOrd="0" destOrd="0" presId="urn:microsoft.com/office/officeart/2018/2/layout/IconVerticalSolidList"/>
    <dgm:cxn modelId="{49A47D07-B8FA-491C-B3DD-76FB9C6965BC}" type="presParOf" srcId="{E59A4D5F-845E-4865-BB71-03B5D4A44F8E}" destId="{35E66080-8A84-4337-BD4F-689FEDD2F1FB}" srcOrd="1" destOrd="0" presId="urn:microsoft.com/office/officeart/2018/2/layout/IconVerticalSolidList"/>
    <dgm:cxn modelId="{1BE79396-7EDF-46CE-919B-DA9EC7FDB24C}" type="presParOf" srcId="{E59A4D5F-845E-4865-BB71-03B5D4A44F8E}" destId="{2B1FE1C4-D1E8-4AA5-B9B0-B6E03D897879}" srcOrd="2" destOrd="0" presId="urn:microsoft.com/office/officeart/2018/2/layout/IconVerticalSolidList"/>
    <dgm:cxn modelId="{54FFE474-CAD7-4BA8-A333-DD64943D22A4}" type="presParOf" srcId="{E59A4D5F-845E-4865-BB71-03B5D4A44F8E}" destId="{15D0EC0D-F2DF-403E-8626-2816814116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2584C6-0306-4D8E-8C84-4516EDA93C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45BCD1-26C6-4B06-8AED-D4D04F9688B6}">
      <dgm:prSet custT="1"/>
      <dgm:spPr/>
      <dgm:t>
        <a:bodyPr/>
        <a:lstStyle/>
        <a:p>
          <a:pPr>
            <a:lnSpc>
              <a:spcPct val="100000"/>
            </a:lnSpc>
          </a:pPr>
          <a:r>
            <a:rPr lang="es-ES" sz="1600" i="1" dirty="0">
              <a:solidFill>
                <a:srgbClr val="7030A0"/>
              </a:solidFill>
            </a:rPr>
            <a:t>Llevar a cabo la evaluación anual de SPSA para determinar si se cumplieron los objetivos medibles del año escolar anterior</a:t>
          </a:r>
          <a:endParaRPr lang="en-US" sz="1600" i="1" dirty="0">
            <a:solidFill>
              <a:srgbClr val="7030A0"/>
            </a:solidFill>
            <a:latin typeface="Arial Nova" panose="020B0504020202020204" pitchFamily="34" charset="0"/>
          </a:endParaRPr>
        </a:p>
      </dgm:t>
    </dgm:pt>
    <dgm:pt modelId="{40C3A541-EB31-4EC6-837A-D8B54226CA64}" type="parTrans" cxnId="{6497C50F-A6E8-446D-802D-C9669473F4BB}">
      <dgm:prSet/>
      <dgm:spPr/>
      <dgm:t>
        <a:bodyPr/>
        <a:lstStyle/>
        <a:p>
          <a:endParaRPr lang="en-US"/>
        </a:p>
      </dgm:t>
    </dgm:pt>
    <dgm:pt modelId="{B43F392A-4332-4391-A015-28FDA8051607}" type="sibTrans" cxnId="{6497C50F-A6E8-446D-802D-C9669473F4BB}">
      <dgm:prSet/>
      <dgm:spPr/>
      <dgm:t>
        <a:bodyPr/>
        <a:lstStyle/>
        <a:p>
          <a:endParaRPr lang="en-US"/>
        </a:p>
      </dgm:t>
    </dgm:pt>
    <dgm:pt modelId="{BED563BF-A708-443F-A43C-907FD4385EE1}">
      <dgm:prSet custT="1"/>
      <dgm:spPr/>
      <dgm:t>
        <a:bodyPr/>
        <a:lstStyle/>
        <a:p>
          <a:pPr>
            <a:lnSpc>
              <a:spcPct val="100000"/>
            </a:lnSpc>
          </a:pPr>
          <a:r>
            <a:rPr lang="es-ES" sz="1600" i="1" dirty="0">
              <a:solidFill>
                <a:srgbClr val="7030A0"/>
              </a:solidFill>
            </a:rPr>
            <a:t>Analizar los datos estatales y locales actuales e identificar los problemas subyacentes que afectan el rendimiento estudiantil</a:t>
          </a:r>
          <a:endParaRPr lang="en-US" sz="1600" i="1" dirty="0">
            <a:solidFill>
              <a:srgbClr val="7030A0"/>
            </a:solidFill>
            <a:latin typeface="Arial Nova" panose="020B0504020202020204" pitchFamily="34" charset="0"/>
          </a:endParaRPr>
        </a:p>
      </dgm:t>
    </dgm:pt>
    <dgm:pt modelId="{AFAC09D9-F984-418E-A441-262FAA6536D3}" type="parTrans" cxnId="{D6555F6B-AD70-48F7-A59D-FC3F13EF3104}">
      <dgm:prSet/>
      <dgm:spPr/>
      <dgm:t>
        <a:bodyPr/>
        <a:lstStyle/>
        <a:p>
          <a:endParaRPr lang="en-US"/>
        </a:p>
      </dgm:t>
    </dgm:pt>
    <dgm:pt modelId="{77764414-3961-49F8-B8A8-ADCAB330226D}" type="sibTrans" cxnId="{D6555F6B-AD70-48F7-A59D-FC3F13EF3104}">
      <dgm:prSet/>
      <dgm:spPr/>
      <dgm:t>
        <a:bodyPr/>
        <a:lstStyle/>
        <a:p>
          <a:endParaRPr lang="en-US"/>
        </a:p>
      </dgm:t>
    </dgm:pt>
    <dgm:pt modelId="{A7B92EC9-0CD9-411A-ACA6-958D533F980B}">
      <dgm:prSet custT="1"/>
      <dgm:spPr/>
      <dgm:t>
        <a:bodyPr/>
        <a:lstStyle/>
        <a:p>
          <a:pPr>
            <a:lnSpc>
              <a:spcPct val="100000"/>
            </a:lnSpc>
          </a:pPr>
          <a:r>
            <a:rPr lang="es-ES" sz="1600" i="1" dirty="0">
              <a:solidFill>
                <a:srgbClr val="7030A0"/>
              </a:solidFill>
            </a:rPr>
            <a:t>Identificar áreas de necesidad basadas en los datos y las causas fundamentales para desarrollar objetivos, estrategias y acciones medibles de SPSA</a:t>
          </a:r>
          <a:endParaRPr lang="en-US" sz="1600" i="1" dirty="0">
            <a:solidFill>
              <a:srgbClr val="7030A0"/>
            </a:solidFill>
            <a:latin typeface="Arial Nova" panose="020B0504020202020204" pitchFamily="34" charset="0"/>
          </a:endParaRPr>
        </a:p>
      </dgm:t>
    </dgm:pt>
    <dgm:pt modelId="{CFA0A415-4712-43D1-83F3-A788F28DBAFB}" type="parTrans" cxnId="{DA64137A-C713-4CC1-A0EB-A28214731457}">
      <dgm:prSet/>
      <dgm:spPr/>
      <dgm:t>
        <a:bodyPr/>
        <a:lstStyle/>
        <a:p>
          <a:endParaRPr lang="en-US"/>
        </a:p>
      </dgm:t>
    </dgm:pt>
    <dgm:pt modelId="{5BD2F385-D426-4CA8-B5EA-356B9AC526C4}" type="sibTrans" cxnId="{DA64137A-C713-4CC1-A0EB-A28214731457}">
      <dgm:prSet/>
      <dgm:spPr/>
      <dgm:t>
        <a:bodyPr/>
        <a:lstStyle/>
        <a:p>
          <a:endParaRPr lang="en-US"/>
        </a:p>
      </dgm:t>
    </dgm:pt>
    <dgm:pt modelId="{7AA4C95A-92D4-44D8-ABED-4A554EC96AFC}" type="pres">
      <dgm:prSet presAssocID="{5A2584C6-0306-4D8E-8C84-4516EDA93C98}" presName="root" presStyleCnt="0">
        <dgm:presLayoutVars>
          <dgm:dir/>
          <dgm:resizeHandles val="exact"/>
        </dgm:presLayoutVars>
      </dgm:prSet>
      <dgm:spPr/>
    </dgm:pt>
    <dgm:pt modelId="{8B293DD3-6C82-447C-A9A7-D3595F755333}" type="pres">
      <dgm:prSet presAssocID="{4245BCD1-26C6-4B06-8AED-D4D04F9688B6}" presName="compNode" presStyleCnt="0"/>
      <dgm:spPr/>
    </dgm:pt>
    <dgm:pt modelId="{90F55D21-ED53-4B76-8C02-924F8E3686F9}" type="pres">
      <dgm:prSet presAssocID="{4245BCD1-26C6-4B06-8AED-D4D04F9688B6}" presName="bgRect" presStyleLbl="bgShp" presStyleIdx="0" presStyleCnt="3"/>
      <dgm:spPr/>
    </dgm:pt>
    <dgm:pt modelId="{4BCC4CC1-A4DE-4470-8902-29B74F7FDB7B}" type="pres">
      <dgm:prSet presAssocID="{4245BCD1-26C6-4B06-8AED-D4D04F9688B6}" presName="iconRect" presStyleLbl="node1" presStyleIdx="0" presStyleCnt="3" custScaleX="122866" custScaleY="1277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511C7E1-A75C-4E69-A237-1E4EC9AA0EA5}" type="pres">
      <dgm:prSet presAssocID="{4245BCD1-26C6-4B06-8AED-D4D04F9688B6}" presName="spaceRect" presStyleCnt="0"/>
      <dgm:spPr/>
    </dgm:pt>
    <dgm:pt modelId="{0132905E-184D-46C1-BF28-433401BB1021}" type="pres">
      <dgm:prSet presAssocID="{4245BCD1-26C6-4B06-8AED-D4D04F9688B6}" presName="parTx" presStyleLbl="revTx" presStyleIdx="0" presStyleCnt="3">
        <dgm:presLayoutVars>
          <dgm:chMax val="0"/>
          <dgm:chPref val="0"/>
        </dgm:presLayoutVars>
      </dgm:prSet>
      <dgm:spPr/>
    </dgm:pt>
    <dgm:pt modelId="{7B5E7703-BF85-4CB5-AE98-96D11FDD61C1}" type="pres">
      <dgm:prSet presAssocID="{B43F392A-4332-4391-A015-28FDA8051607}" presName="sibTrans" presStyleCnt="0"/>
      <dgm:spPr/>
    </dgm:pt>
    <dgm:pt modelId="{433A1166-B171-4F25-8F50-8446CFECFB48}" type="pres">
      <dgm:prSet presAssocID="{BED563BF-A708-443F-A43C-907FD4385EE1}" presName="compNode" presStyleCnt="0"/>
      <dgm:spPr/>
    </dgm:pt>
    <dgm:pt modelId="{55523DCB-B9B7-4033-BF28-E5D634596EE6}" type="pres">
      <dgm:prSet presAssocID="{BED563BF-A708-443F-A43C-907FD4385EE1}" presName="bgRect" presStyleLbl="bgShp" presStyleIdx="1" presStyleCnt="3"/>
      <dgm:spPr/>
    </dgm:pt>
    <dgm:pt modelId="{E9DC3CC2-96AC-40C8-9FC8-D26E5ED2D8AE}" type="pres">
      <dgm:prSet presAssocID="{BED563BF-A708-443F-A43C-907FD4385EE1}" presName="iconRect" presStyleLbl="node1" presStyleIdx="1" presStyleCnt="3" custScaleX="122986" custScaleY="11865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F6254AD-7BBB-4179-A370-29BC3DE34D62}" type="pres">
      <dgm:prSet presAssocID="{BED563BF-A708-443F-A43C-907FD4385EE1}" presName="spaceRect" presStyleCnt="0"/>
      <dgm:spPr/>
    </dgm:pt>
    <dgm:pt modelId="{97AA00B1-ACDE-43DA-8942-D31D7AE2D2C8}" type="pres">
      <dgm:prSet presAssocID="{BED563BF-A708-443F-A43C-907FD4385EE1}" presName="parTx" presStyleLbl="revTx" presStyleIdx="1" presStyleCnt="3">
        <dgm:presLayoutVars>
          <dgm:chMax val="0"/>
          <dgm:chPref val="0"/>
        </dgm:presLayoutVars>
      </dgm:prSet>
      <dgm:spPr/>
    </dgm:pt>
    <dgm:pt modelId="{668693A9-D36B-4728-9912-EC9F75D1F161}" type="pres">
      <dgm:prSet presAssocID="{77764414-3961-49F8-B8A8-ADCAB330226D}" presName="sibTrans" presStyleCnt="0"/>
      <dgm:spPr/>
    </dgm:pt>
    <dgm:pt modelId="{E59A4D5F-845E-4865-BB71-03B5D4A44F8E}" type="pres">
      <dgm:prSet presAssocID="{A7B92EC9-0CD9-411A-ACA6-958D533F980B}" presName="compNode" presStyleCnt="0"/>
      <dgm:spPr/>
    </dgm:pt>
    <dgm:pt modelId="{86802557-5D98-41B7-8791-31E09A0F0647}" type="pres">
      <dgm:prSet presAssocID="{A7B92EC9-0CD9-411A-ACA6-958D533F980B}" presName="bgRect" presStyleLbl="bgShp" presStyleIdx="2" presStyleCnt="3"/>
      <dgm:spPr/>
    </dgm:pt>
    <dgm:pt modelId="{35E66080-8A84-4337-BD4F-689FEDD2F1FB}" type="pres">
      <dgm:prSet presAssocID="{A7B92EC9-0CD9-411A-ACA6-958D533F980B}" presName="iconRect" presStyleLbl="node1" presStyleIdx="2" presStyleCnt="3" custScaleX="122986" custScaleY="11865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2B1FE1C4-D1E8-4AA5-B9B0-B6E03D897879}" type="pres">
      <dgm:prSet presAssocID="{A7B92EC9-0CD9-411A-ACA6-958D533F980B}" presName="spaceRect" presStyleCnt="0"/>
      <dgm:spPr/>
    </dgm:pt>
    <dgm:pt modelId="{15D0EC0D-F2DF-403E-8626-28168141162F}" type="pres">
      <dgm:prSet presAssocID="{A7B92EC9-0CD9-411A-ACA6-958D533F980B}" presName="parTx" presStyleLbl="revTx" presStyleIdx="2" presStyleCnt="3">
        <dgm:presLayoutVars>
          <dgm:chMax val="0"/>
          <dgm:chPref val="0"/>
        </dgm:presLayoutVars>
      </dgm:prSet>
      <dgm:spPr/>
    </dgm:pt>
  </dgm:ptLst>
  <dgm:cxnLst>
    <dgm:cxn modelId="{6497C50F-A6E8-446D-802D-C9669473F4BB}" srcId="{5A2584C6-0306-4D8E-8C84-4516EDA93C98}" destId="{4245BCD1-26C6-4B06-8AED-D4D04F9688B6}" srcOrd="0" destOrd="0" parTransId="{40C3A541-EB31-4EC6-837A-D8B54226CA64}" sibTransId="{B43F392A-4332-4391-A015-28FDA8051607}"/>
    <dgm:cxn modelId="{7654362D-8095-46BF-AAA7-DC0205297478}" type="presOf" srcId="{A7B92EC9-0CD9-411A-ACA6-958D533F980B}" destId="{15D0EC0D-F2DF-403E-8626-28168141162F}" srcOrd="0" destOrd="0" presId="urn:microsoft.com/office/officeart/2018/2/layout/IconVerticalSolidList"/>
    <dgm:cxn modelId="{D6555F6B-AD70-48F7-A59D-FC3F13EF3104}" srcId="{5A2584C6-0306-4D8E-8C84-4516EDA93C98}" destId="{BED563BF-A708-443F-A43C-907FD4385EE1}" srcOrd="1" destOrd="0" parTransId="{AFAC09D9-F984-418E-A441-262FAA6536D3}" sibTransId="{77764414-3961-49F8-B8A8-ADCAB330226D}"/>
    <dgm:cxn modelId="{F8665373-B93C-4816-A959-B2244F21372A}" type="presOf" srcId="{BED563BF-A708-443F-A43C-907FD4385EE1}" destId="{97AA00B1-ACDE-43DA-8942-D31D7AE2D2C8}" srcOrd="0" destOrd="0" presId="urn:microsoft.com/office/officeart/2018/2/layout/IconVerticalSolidList"/>
    <dgm:cxn modelId="{DA64137A-C713-4CC1-A0EB-A28214731457}" srcId="{5A2584C6-0306-4D8E-8C84-4516EDA93C98}" destId="{A7B92EC9-0CD9-411A-ACA6-958D533F980B}" srcOrd="2" destOrd="0" parTransId="{CFA0A415-4712-43D1-83F3-A788F28DBAFB}" sibTransId="{5BD2F385-D426-4CA8-B5EA-356B9AC526C4}"/>
    <dgm:cxn modelId="{012C87C7-083D-43EC-BBD2-4EA6F5016009}" type="presOf" srcId="{5A2584C6-0306-4D8E-8C84-4516EDA93C98}" destId="{7AA4C95A-92D4-44D8-ABED-4A554EC96AFC}" srcOrd="0" destOrd="0" presId="urn:microsoft.com/office/officeart/2018/2/layout/IconVerticalSolidList"/>
    <dgm:cxn modelId="{06B14BF4-9D88-45E1-BF11-7C178D8D0A6A}" type="presOf" srcId="{4245BCD1-26C6-4B06-8AED-D4D04F9688B6}" destId="{0132905E-184D-46C1-BF28-433401BB1021}" srcOrd="0" destOrd="0" presId="urn:microsoft.com/office/officeart/2018/2/layout/IconVerticalSolidList"/>
    <dgm:cxn modelId="{9AF39E2E-3D8C-46AE-B7FB-8824B0475744}" type="presParOf" srcId="{7AA4C95A-92D4-44D8-ABED-4A554EC96AFC}" destId="{8B293DD3-6C82-447C-A9A7-D3595F755333}" srcOrd="0" destOrd="0" presId="urn:microsoft.com/office/officeart/2018/2/layout/IconVerticalSolidList"/>
    <dgm:cxn modelId="{D593B57F-C5C2-4245-A1F8-D480D13371C9}" type="presParOf" srcId="{8B293DD3-6C82-447C-A9A7-D3595F755333}" destId="{90F55D21-ED53-4B76-8C02-924F8E3686F9}" srcOrd="0" destOrd="0" presId="urn:microsoft.com/office/officeart/2018/2/layout/IconVerticalSolidList"/>
    <dgm:cxn modelId="{8CBA9DEB-4051-4924-BAB1-DCA82C7DF2DD}" type="presParOf" srcId="{8B293DD3-6C82-447C-A9A7-D3595F755333}" destId="{4BCC4CC1-A4DE-4470-8902-29B74F7FDB7B}" srcOrd="1" destOrd="0" presId="urn:microsoft.com/office/officeart/2018/2/layout/IconVerticalSolidList"/>
    <dgm:cxn modelId="{567F26A0-380D-4F3A-9325-126A077AA1F7}" type="presParOf" srcId="{8B293DD3-6C82-447C-A9A7-D3595F755333}" destId="{A511C7E1-A75C-4E69-A237-1E4EC9AA0EA5}" srcOrd="2" destOrd="0" presId="urn:microsoft.com/office/officeart/2018/2/layout/IconVerticalSolidList"/>
    <dgm:cxn modelId="{FBA13AFB-6521-4362-96F5-62285E8DDC8C}" type="presParOf" srcId="{8B293DD3-6C82-447C-A9A7-D3595F755333}" destId="{0132905E-184D-46C1-BF28-433401BB1021}" srcOrd="3" destOrd="0" presId="urn:microsoft.com/office/officeart/2018/2/layout/IconVerticalSolidList"/>
    <dgm:cxn modelId="{1D2988A6-34D3-4F80-84E7-86E598C51888}" type="presParOf" srcId="{7AA4C95A-92D4-44D8-ABED-4A554EC96AFC}" destId="{7B5E7703-BF85-4CB5-AE98-96D11FDD61C1}" srcOrd="1" destOrd="0" presId="urn:microsoft.com/office/officeart/2018/2/layout/IconVerticalSolidList"/>
    <dgm:cxn modelId="{37FF1D43-EA0C-4B0E-9CEA-E43ED32F26AB}" type="presParOf" srcId="{7AA4C95A-92D4-44D8-ABED-4A554EC96AFC}" destId="{433A1166-B171-4F25-8F50-8446CFECFB48}" srcOrd="2" destOrd="0" presId="urn:microsoft.com/office/officeart/2018/2/layout/IconVerticalSolidList"/>
    <dgm:cxn modelId="{C1C463D8-F55C-4058-913B-D6D6F7657E27}" type="presParOf" srcId="{433A1166-B171-4F25-8F50-8446CFECFB48}" destId="{55523DCB-B9B7-4033-BF28-E5D634596EE6}" srcOrd="0" destOrd="0" presId="urn:microsoft.com/office/officeart/2018/2/layout/IconVerticalSolidList"/>
    <dgm:cxn modelId="{DEB8AB13-408A-4EE4-A770-53DD7E6E99F1}" type="presParOf" srcId="{433A1166-B171-4F25-8F50-8446CFECFB48}" destId="{E9DC3CC2-96AC-40C8-9FC8-D26E5ED2D8AE}" srcOrd="1" destOrd="0" presId="urn:microsoft.com/office/officeart/2018/2/layout/IconVerticalSolidList"/>
    <dgm:cxn modelId="{0349C92A-0F07-4617-8B64-ED673BC7FA99}" type="presParOf" srcId="{433A1166-B171-4F25-8F50-8446CFECFB48}" destId="{5F6254AD-7BBB-4179-A370-29BC3DE34D62}" srcOrd="2" destOrd="0" presId="urn:microsoft.com/office/officeart/2018/2/layout/IconVerticalSolidList"/>
    <dgm:cxn modelId="{DFCB9B23-D125-4A6C-B4AF-76175FF10DE0}" type="presParOf" srcId="{433A1166-B171-4F25-8F50-8446CFECFB48}" destId="{97AA00B1-ACDE-43DA-8942-D31D7AE2D2C8}" srcOrd="3" destOrd="0" presId="urn:microsoft.com/office/officeart/2018/2/layout/IconVerticalSolidList"/>
    <dgm:cxn modelId="{592CCB51-F172-40FF-849D-78443B8B3A66}" type="presParOf" srcId="{7AA4C95A-92D4-44D8-ABED-4A554EC96AFC}" destId="{668693A9-D36B-4728-9912-EC9F75D1F161}" srcOrd="3" destOrd="0" presId="urn:microsoft.com/office/officeart/2018/2/layout/IconVerticalSolidList"/>
    <dgm:cxn modelId="{35201FB2-85A7-46DA-B9C7-EF7036095A83}" type="presParOf" srcId="{7AA4C95A-92D4-44D8-ABED-4A554EC96AFC}" destId="{E59A4D5F-845E-4865-BB71-03B5D4A44F8E}" srcOrd="4" destOrd="0" presId="urn:microsoft.com/office/officeart/2018/2/layout/IconVerticalSolidList"/>
    <dgm:cxn modelId="{738A7153-ACCF-43AB-A8FF-0E7D4442D970}" type="presParOf" srcId="{E59A4D5F-845E-4865-BB71-03B5D4A44F8E}" destId="{86802557-5D98-41B7-8791-31E09A0F0647}" srcOrd="0" destOrd="0" presId="urn:microsoft.com/office/officeart/2018/2/layout/IconVerticalSolidList"/>
    <dgm:cxn modelId="{49A47D07-B8FA-491C-B3DD-76FB9C6965BC}" type="presParOf" srcId="{E59A4D5F-845E-4865-BB71-03B5D4A44F8E}" destId="{35E66080-8A84-4337-BD4F-689FEDD2F1FB}" srcOrd="1" destOrd="0" presId="urn:microsoft.com/office/officeart/2018/2/layout/IconVerticalSolidList"/>
    <dgm:cxn modelId="{1BE79396-7EDF-46CE-919B-DA9EC7FDB24C}" type="presParOf" srcId="{E59A4D5F-845E-4865-BB71-03B5D4A44F8E}" destId="{2B1FE1C4-D1E8-4AA5-B9B0-B6E03D897879}" srcOrd="2" destOrd="0" presId="urn:microsoft.com/office/officeart/2018/2/layout/IconVerticalSolidList"/>
    <dgm:cxn modelId="{54FFE474-CAD7-4BA8-A333-DD64943D22A4}" type="presParOf" srcId="{E59A4D5F-845E-4865-BB71-03B5D4A44F8E}" destId="{15D0EC0D-F2DF-403E-8626-28168141162F}" srcOrd="3" destOrd="0" presId="urn:microsoft.com/office/officeart/2018/2/layout/IconVerticalSoli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1">
              <a:solidFill>
                <a:schemeClr val="tx1"/>
              </a:solidFill>
            </a:rPr>
            <a:t>Conduct comprehensive needs assessment, including data analysis/SPSA Evaluation</a:t>
          </a:r>
          <a:endParaRPr lang="en-US">
            <a:solidFill>
              <a:schemeClr val="tx1"/>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1">
              <a:solidFill>
                <a:schemeClr val="tx1"/>
              </a:solidFill>
            </a:rPr>
            <a:t>Develop measurable objectives and identify evidence-based strategies in the SPSA Pillar pages</a:t>
          </a:r>
          <a:endParaRPr lang="en-US">
            <a:solidFill>
              <a:schemeClr val="tx1"/>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n-US" b="1">
              <a:solidFill>
                <a:schemeClr val="tx1"/>
              </a:solidFill>
            </a:rPr>
            <a:t>Develop budget based upon prioritized expenditures that support and align to the evidence-based strategies described in the SPSA Pillar pages </a:t>
          </a:r>
          <a:endParaRPr lang="en-US">
            <a:solidFill>
              <a:schemeClr val="tx1"/>
            </a:solidFill>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1">
              <a:solidFill>
                <a:schemeClr val="tx1"/>
              </a:solidFill>
            </a:rPr>
            <a:t>Monitor the implementation of the SPSA and adjust as necessary</a:t>
          </a:r>
          <a:endParaRPr lang="en-US">
            <a:solidFill>
              <a:schemeClr val="tx1"/>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6C9ED-7400-4D6B-8950-CFD0B9DB22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75530D-A900-4F17-9FE9-F7760FCC9AF5}">
      <dgm:prSet/>
      <dgm:spPr/>
      <dgm:t>
        <a:bodyPr/>
        <a:lstStyle/>
        <a:p>
          <a:pPr>
            <a:lnSpc>
              <a:spcPct val="100000"/>
            </a:lnSpc>
          </a:pP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Entender por qué el Consejo del Plantel Escolar desarrolla un Plan Escolar para el Rendimiento Académico Estudiantil (SPSA) </a:t>
          </a:r>
          <a:endParaRPr lang="en-US" dirty="0"/>
        </a:p>
      </dgm:t>
    </dgm:pt>
    <dgm:pt modelId="{C9A8D225-3D2D-46F4-9E56-0B64B9C39E1B}" type="parTrans" cxnId="{6BADAE96-F7D7-4724-AEB0-091DA227938E}">
      <dgm:prSet/>
      <dgm:spPr/>
      <dgm:t>
        <a:bodyPr/>
        <a:lstStyle/>
        <a:p>
          <a:endParaRPr lang="en-US"/>
        </a:p>
      </dgm:t>
    </dgm:pt>
    <dgm:pt modelId="{FD96411E-1B97-4109-B6C0-A14896EE163A}" type="sibTrans" cxnId="{6BADAE96-F7D7-4724-AEB0-091DA227938E}">
      <dgm:prSet/>
      <dgm:spPr/>
      <dgm:t>
        <a:bodyPr/>
        <a:lstStyle/>
        <a:p>
          <a:endParaRPr lang="en-US"/>
        </a:p>
      </dgm:t>
    </dgm:pt>
    <dgm:pt modelId="{759FD353-7566-4BB4-8357-7A333D4BA7AC}">
      <dgm:prSet custT="1"/>
      <dgm:spPr/>
      <dgm:t>
        <a:bodyPr/>
        <a:lstStyle/>
        <a:p>
          <a:pPr>
            <a:lnSpc>
              <a:spcPct val="100000"/>
            </a:lnSpc>
          </a:pPr>
          <a:r>
            <a:rPr kumimoji="0" lang="es-CO" sz="18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Entender los componentes principales del SPSA</a:t>
          </a:r>
          <a:endParaRPr lang="en-US" sz="1800" dirty="0"/>
        </a:p>
      </dgm:t>
    </dgm:pt>
    <dgm:pt modelId="{FCF88226-CE59-42BF-9D60-6639E7477EE7}" type="parTrans" cxnId="{33CC93CC-417E-4AE8-AEEA-11E349CAFC40}">
      <dgm:prSet/>
      <dgm:spPr/>
      <dgm:t>
        <a:bodyPr/>
        <a:lstStyle/>
        <a:p>
          <a:endParaRPr lang="en-US"/>
        </a:p>
      </dgm:t>
    </dgm:pt>
    <dgm:pt modelId="{C7BE64B5-AE15-444B-89F7-CCF0752B9CA6}" type="sibTrans" cxnId="{33CC93CC-417E-4AE8-AEEA-11E349CAFC40}">
      <dgm:prSet/>
      <dgm:spPr/>
      <dgm:t>
        <a:bodyPr/>
        <a:lstStyle/>
        <a:p>
          <a:endParaRPr lang="en-US"/>
        </a:p>
      </dgm:t>
    </dgm:pt>
    <dgm:pt modelId="{10EAE1EE-D151-4338-BFB0-AC7CD5636B91}">
      <dgm:prSet custT="1"/>
      <dgm:spPr/>
      <dgm:t>
        <a:bodyPr/>
        <a:lstStyle/>
        <a:p>
          <a:pPr>
            <a:lnSpc>
              <a:spcPct val="100000"/>
            </a:lnSpc>
          </a:pPr>
          <a:r>
            <a:rPr kumimoji="0" lang="es-CO" sz="18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Saber cómo encontrar el SPSA de su escuela por el internet</a:t>
          </a:r>
          <a:endParaRPr lang="en-US" sz="1800" dirty="0"/>
        </a:p>
      </dgm:t>
    </dgm:pt>
    <dgm:pt modelId="{CD9B7195-984B-4BBC-890D-9C2F7EFDFD4E}" type="parTrans" cxnId="{0C182660-2039-468D-A7DC-2818DF4F3731}">
      <dgm:prSet/>
      <dgm:spPr/>
      <dgm:t>
        <a:bodyPr/>
        <a:lstStyle/>
        <a:p>
          <a:endParaRPr lang="en-US"/>
        </a:p>
      </dgm:t>
    </dgm:pt>
    <dgm:pt modelId="{1B62E37B-793C-4A8C-AB04-D34A5AD592A2}" type="sibTrans" cxnId="{0C182660-2039-468D-A7DC-2818DF4F3731}">
      <dgm:prSet/>
      <dgm:spPr/>
      <dgm:t>
        <a:bodyPr/>
        <a:lstStyle/>
        <a:p>
          <a:endParaRPr lang="en-US"/>
        </a:p>
      </dgm:t>
    </dgm:pt>
    <dgm:pt modelId="{ED4DBC71-F2C2-4619-89EF-949A32396F60}" type="pres">
      <dgm:prSet presAssocID="{BFE6C9ED-7400-4D6B-8950-CFD0B9DB2261}" presName="root" presStyleCnt="0">
        <dgm:presLayoutVars>
          <dgm:dir/>
          <dgm:resizeHandles val="exact"/>
        </dgm:presLayoutVars>
      </dgm:prSet>
      <dgm:spPr/>
    </dgm:pt>
    <dgm:pt modelId="{44E99A61-EFDF-4285-9AFB-E9BE22D43E2C}" type="pres">
      <dgm:prSet presAssocID="{7775530D-A900-4F17-9FE9-F7760FCC9AF5}" presName="compNode" presStyleCnt="0"/>
      <dgm:spPr/>
    </dgm:pt>
    <dgm:pt modelId="{24D2F8FD-9152-4506-8F76-DF0E2CF492F6}" type="pres">
      <dgm:prSet presAssocID="{7775530D-A900-4F17-9FE9-F7760FCC9AF5}" presName="bgRect" presStyleLbl="bgShp" presStyleIdx="0" presStyleCnt="3"/>
      <dgm:spPr/>
    </dgm:pt>
    <dgm:pt modelId="{12C39694-1FC7-464D-911F-4E1CE19F7A4F}" type="pres">
      <dgm:prSet presAssocID="{7775530D-A900-4F17-9FE9-F7760FCC9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29330F57-DA43-4796-BD9E-0AC23358D082}" type="pres">
      <dgm:prSet presAssocID="{7775530D-A900-4F17-9FE9-F7760FCC9AF5}" presName="spaceRect" presStyleCnt="0"/>
      <dgm:spPr/>
    </dgm:pt>
    <dgm:pt modelId="{C7EB1A60-2935-4E7F-B899-230F63BE2206}" type="pres">
      <dgm:prSet presAssocID="{7775530D-A900-4F17-9FE9-F7760FCC9AF5}" presName="parTx" presStyleLbl="revTx" presStyleIdx="0" presStyleCnt="3">
        <dgm:presLayoutVars>
          <dgm:chMax val="0"/>
          <dgm:chPref val="0"/>
        </dgm:presLayoutVars>
      </dgm:prSet>
      <dgm:spPr/>
    </dgm:pt>
    <dgm:pt modelId="{7428C89A-3D37-47D3-99A8-456EA3A98F87}" type="pres">
      <dgm:prSet presAssocID="{FD96411E-1B97-4109-B6C0-A14896EE163A}" presName="sibTrans" presStyleCnt="0"/>
      <dgm:spPr/>
    </dgm:pt>
    <dgm:pt modelId="{2FBDBA1B-8F9C-48AF-87A2-A720F21582EF}" type="pres">
      <dgm:prSet presAssocID="{759FD353-7566-4BB4-8357-7A333D4BA7AC}" presName="compNode" presStyleCnt="0"/>
      <dgm:spPr/>
    </dgm:pt>
    <dgm:pt modelId="{5ECD3B24-DA0B-4325-8803-FBA202A2952D}" type="pres">
      <dgm:prSet presAssocID="{759FD353-7566-4BB4-8357-7A333D4BA7AC}" presName="bgRect" presStyleLbl="bgShp" presStyleIdx="1" presStyleCnt="3"/>
      <dgm:spPr/>
    </dgm:pt>
    <dgm:pt modelId="{16210606-B4B5-4749-ACC6-C15FAEF322A9}" type="pres">
      <dgm:prSet presAssocID="{759FD353-7566-4BB4-8357-7A333D4BA7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4D34077-3734-4306-949E-3E294B89E322}" type="pres">
      <dgm:prSet presAssocID="{759FD353-7566-4BB4-8357-7A333D4BA7AC}" presName="spaceRect" presStyleCnt="0"/>
      <dgm:spPr/>
    </dgm:pt>
    <dgm:pt modelId="{50B8C8C1-F167-4CC3-A90A-113B2AAACFE6}" type="pres">
      <dgm:prSet presAssocID="{759FD353-7566-4BB4-8357-7A333D4BA7AC}" presName="parTx" presStyleLbl="revTx" presStyleIdx="1" presStyleCnt="3">
        <dgm:presLayoutVars>
          <dgm:chMax val="0"/>
          <dgm:chPref val="0"/>
        </dgm:presLayoutVars>
      </dgm:prSet>
      <dgm:spPr/>
    </dgm:pt>
    <dgm:pt modelId="{FEFFF4C4-C286-4963-B3D4-CB869EA3889A}" type="pres">
      <dgm:prSet presAssocID="{C7BE64B5-AE15-444B-89F7-CCF0752B9CA6}" presName="sibTrans" presStyleCnt="0"/>
      <dgm:spPr/>
    </dgm:pt>
    <dgm:pt modelId="{188A62FB-0AC0-4333-B750-8AFD2DC4965A}" type="pres">
      <dgm:prSet presAssocID="{10EAE1EE-D151-4338-BFB0-AC7CD5636B91}" presName="compNode" presStyleCnt="0"/>
      <dgm:spPr/>
    </dgm:pt>
    <dgm:pt modelId="{D9A0703C-04EB-4B74-B411-3121A3AA92FA}" type="pres">
      <dgm:prSet presAssocID="{10EAE1EE-D151-4338-BFB0-AC7CD5636B91}" presName="bgRect" presStyleLbl="bgShp" presStyleIdx="2" presStyleCnt="3"/>
      <dgm:spPr/>
    </dgm:pt>
    <dgm:pt modelId="{35CD1D0F-6D5C-40DF-A763-1DB73A15C1BC}" type="pres">
      <dgm:prSet presAssocID="{10EAE1EE-D151-4338-BFB0-AC7CD5636B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3DFB8716-A193-4725-8BDA-0EEDD67E2154}" type="pres">
      <dgm:prSet presAssocID="{10EAE1EE-D151-4338-BFB0-AC7CD5636B91}" presName="spaceRect" presStyleCnt="0"/>
      <dgm:spPr/>
    </dgm:pt>
    <dgm:pt modelId="{6E820747-C0C3-4044-9CDE-4B8B1F8CC8A0}" type="pres">
      <dgm:prSet presAssocID="{10EAE1EE-D151-4338-BFB0-AC7CD5636B91}" presName="parTx" presStyleLbl="revTx" presStyleIdx="2" presStyleCnt="3">
        <dgm:presLayoutVars>
          <dgm:chMax val="0"/>
          <dgm:chPref val="0"/>
        </dgm:presLayoutVars>
      </dgm:prSet>
      <dgm:spPr/>
    </dgm:pt>
  </dgm:ptLst>
  <dgm:cxnLst>
    <dgm:cxn modelId="{136C6227-B3D8-43DF-AD5A-ACFFE6973585}" type="presOf" srcId="{7775530D-A900-4F17-9FE9-F7760FCC9AF5}" destId="{C7EB1A60-2935-4E7F-B899-230F63BE2206}" srcOrd="0" destOrd="0" presId="urn:microsoft.com/office/officeart/2018/2/layout/IconVerticalSolidList"/>
    <dgm:cxn modelId="{0C182660-2039-468D-A7DC-2818DF4F3731}" srcId="{BFE6C9ED-7400-4D6B-8950-CFD0B9DB2261}" destId="{10EAE1EE-D151-4338-BFB0-AC7CD5636B91}" srcOrd="2" destOrd="0" parTransId="{CD9B7195-984B-4BBC-890D-9C2F7EFDFD4E}" sibTransId="{1B62E37B-793C-4A8C-AB04-D34A5AD592A2}"/>
    <dgm:cxn modelId="{5E6E164C-5423-4EDA-8636-121C01D39EE0}" type="presOf" srcId="{10EAE1EE-D151-4338-BFB0-AC7CD5636B91}" destId="{6E820747-C0C3-4044-9CDE-4B8B1F8CC8A0}" srcOrd="0" destOrd="0" presId="urn:microsoft.com/office/officeart/2018/2/layout/IconVerticalSolidList"/>
    <dgm:cxn modelId="{30AB9A72-D601-43F0-A40B-FA24A7690743}" type="presOf" srcId="{759FD353-7566-4BB4-8357-7A333D4BA7AC}" destId="{50B8C8C1-F167-4CC3-A90A-113B2AAACFE6}" srcOrd="0" destOrd="0" presId="urn:microsoft.com/office/officeart/2018/2/layout/IconVerticalSolidList"/>
    <dgm:cxn modelId="{ABBFF555-3FB0-4FB2-948C-CF52F9093AFD}" type="presOf" srcId="{BFE6C9ED-7400-4D6B-8950-CFD0B9DB2261}" destId="{ED4DBC71-F2C2-4619-89EF-949A32396F60}" srcOrd="0" destOrd="0" presId="urn:microsoft.com/office/officeart/2018/2/layout/IconVerticalSolidList"/>
    <dgm:cxn modelId="{6BADAE96-F7D7-4724-AEB0-091DA227938E}" srcId="{BFE6C9ED-7400-4D6B-8950-CFD0B9DB2261}" destId="{7775530D-A900-4F17-9FE9-F7760FCC9AF5}" srcOrd="0" destOrd="0" parTransId="{C9A8D225-3D2D-46F4-9E56-0B64B9C39E1B}" sibTransId="{FD96411E-1B97-4109-B6C0-A14896EE163A}"/>
    <dgm:cxn modelId="{33CC93CC-417E-4AE8-AEEA-11E349CAFC40}" srcId="{BFE6C9ED-7400-4D6B-8950-CFD0B9DB2261}" destId="{759FD353-7566-4BB4-8357-7A333D4BA7AC}" srcOrd="1" destOrd="0" parTransId="{FCF88226-CE59-42BF-9D60-6639E7477EE7}" sibTransId="{C7BE64B5-AE15-444B-89F7-CCF0752B9CA6}"/>
    <dgm:cxn modelId="{4FB3C497-7080-45C2-9DE6-0CD2AE8027FA}" type="presParOf" srcId="{ED4DBC71-F2C2-4619-89EF-949A32396F60}" destId="{44E99A61-EFDF-4285-9AFB-E9BE22D43E2C}" srcOrd="0" destOrd="0" presId="urn:microsoft.com/office/officeart/2018/2/layout/IconVerticalSolidList"/>
    <dgm:cxn modelId="{6091CEBD-357D-40D5-BB41-EC43396EB693}" type="presParOf" srcId="{44E99A61-EFDF-4285-9AFB-E9BE22D43E2C}" destId="{24D2F8FD-9152-4506-8F76-DF0E2CF492F6}" srcOrd="0" destOrd="0" presId="urn:microsoft.com/office/officeart/2018/2/layout/IconVerticalSolidList"/>
    <dgm:cxn modelId="{053D56F7-F83F-4D44-9E44-88A18ABB6810}" type="presParOf" srcId="{44E99A61-EFDF-4285-9AFB-E9BE22D43E2C}" destId="{12C39694-1FC7-464D-911F-4E1CE19F7A4F}" srcOrd="1" destOrd="0" presId="urn:microsoft.com/office/officeart/2018/2/layout/IconVerticalSolidList"/>
    <dgm:cxn modelId="{BB4FCFC1-68C2-468D-B27F-77B5204202CD}" type="presParOf" srcId="{44E99A61-EFDF-4285-9AFB-E9BE22D43E2C}" destId="{29330F57-DA43-4796-BD9E-0AC23358D082}" srcOrd="2" destOrd="0" presId="urn:microsoft.com/office/officeart/2018/2/layout/IconVerticalSolidList"/>
    <dgm:cxn modelId="{968F5D8A-4670-4E80-AF64-4A2FB0478217}" type="presParOf" srcId="{44E99A61-EFDF-4285-9AFB-E9BE22D43E2C}" destId="{C7EB1A60-2935-4E7F-B899-230F63BE2206}" srcOrd="3" destOrd="0" presId="urn:microsoft.com/office/officeart/2018/2/layout/IconVerticalSolidList"/>
    <dgm:cxn modelId="{EAFFAF12-64C8-4269-9276-E4F40154E87F}" type="presParOf" srcId="{ED4DBC71-F2C2-4619-89EF-949A32396F60}" destId="{7428C89A-3D37-47D3-99A8-456EA3A98F87}" srcOrd="1" destOrd="0" presId="urn:microsoft.com/office/officeart/2018/2/layout/IconVerticalSolidList"/>
    <dgm:cxn modelId="{713FDA21-8948-47C8-97DA-B5C1D2E2D7F4}" type="presParOf" srcId="{ED4DBC71-F2C2-4619-89EF-949A32396F60}" destId="{2FBDBA1B-8F9C-48AF-87A2-A720F21582EF}" srcOrd="2" destOrd="0" presId="urn:microsoft.com/office/officeart/2018/2/layout/IconVerticalSolidList"/>
    <dgm:cxn modelId="{5707EBB9-5EBB-4613-8A7F-410C83A7413B}" type="presParOf" srcId="{2FBDBA1B-8F9C-48AF-87A2-A720F21582EF}" destId="{5ECD3B24-DA0B-4325-8803-FBA202A2952D}" srcOrd="0" destOrd="0" presId="urn:microsoft.com/office/officeart/2018/2/layout/IconVerticalSolidList"/>
    <dgm:cxn modelId="{58CD93A3-386D-45E6-856B-79FFFC5E0CE5}" type="presParOf" srcId="{2FBDBA1B-8F9C-48AF-87A2-A720F21582EF}" destId="{16210606-B4B5-4749-ACC6-C15FAEF322A9}" srcOrd="1" destOrd="0" presId="urn:microsoft.com/office/officeart/2018/2/layout/IconVerticalSolidList"/>
    <dgm:cxn modelId="{972C01EE-FFE5-44DD-AF0B-8227DC5941A4}" type="presParOf" srcId="{2FBDBA1B-8F9C-48AF-87A2-A720F21582EF}" destId="{D4D34077-3734-4306-949E-3E294B89E322}" srcOrd="2" destOrd="0" presId="urn:microsoft.com/office/officeart/2018/2/layout/IconVerticalSolidList"/>
    <dgm:cxn modelId="{1A9F66DB-34AC-430A-9D7E-FD730626F4F2}" type="presParOf" srcId="{2FBDBA1B-8F9C-48AF-87A2-A720F21582EF}" destId="{50B8C8C1-F167-4CC3-A90A-113B2AAACFE6}" srcOrd="3" destOrd="0" presId="urn:microsoft.com/office/officeart/2018/2/layout/IconVerticalSolidList"/>
    <dgm:cxn modelId="{D3321952-9B1C-411B-BE75-A6BA86A8263F}" type="presParOf" srcId="{ED4DBC71-F2C2-4619-89EF-949A32396F60}" destId="{FEFFF4C4-C286-4963-B3D4-CB869EA3889A}" srcOrd="3" destOrd="0" presId="urn:microsoft.com/office/officeart/2018/2/layout/IconVerticalSolidList"/>
    <dgm:cxn modelId="{1094C781-1E3C-4E27-8678-4711D2526BB1}" type="presParOf" srcId="{ED4DBC71-F2C2-4619-89EF-949A32396F60}" destId="{188A62FB-0AC0-4333-B750-8AFD2DC4965A}" srcOrd="4" destOrd="0" presId="urn:microsoft.com/office/officeart/2018/2/layout/IconVerticalSolidList"/>
    <dgm:cxn modelId="{74350AAC-776D-4F09-9280-CE41AAAD73D9}" type="presParOf" srcId="{188A62FB-0AC0-4333-B750-8AFD2DC4965A}" destId="{D9A0703C-04EB-4B74-B411-3121A3AA92FA}" srcOrd="0" destOrd="0" presId="urn:microsoft.com/office/officeart/2018/2/layout/IconVerticalSolidList"/>
    <dgm:cxn modelId="{2096056B-1318-4F2B-B189-5179E796E759}" type="presParOf" srcId="{188A62FB-0AC0-4333-B750-8AFD2DC4965A}" destId="{35CD1D0F-6D5C-40DF-A763-1DB73A15C1BC}" srcOrd="1" destOrd="0" presId="urn:microsoft.com/office/officeart/2018/2/layout/IconVerticalSolidList"/>
    <dgm:cxn modelId="{97856DF9-1EC4-4DA7-B8BE-A33C2F31A22D}" type="presParOf" srcId="{188A62FB-0AC0-4333-B750-8AFD2DC4965A}" destId="{3DFB8716-A193-4725-8BDA-0EEDD67E2154}" srcOrd="2" destOrd="0" presId="urn:microsoft.com/office/officeart/2018/2/layout/IconVerticalSolidList"/>
    <dgm:cxn modelId="{704D0FEB-9D08-4586-BC77-6784E80F4F81}" type="presParOf" srcId="{188A62FB-0AC0-4333-B750-8AFD2DC4965A}" destId="{6E820747-C0C3-4044-9CDE-4B8B1F8CC8A0}" srcOrd="3" destOrd="0" presId="urn:microsoft.com/office/officeart/2018/2/layout/IconVerticalSoli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dirty="0">
            <a:solidFill>
              <a:srgbClr val="7030A0"/>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a:buClrTx/>
            <a:buSzTx/>
            <a:buFontTx/>
            <a:buNone/>
          </a:pPr>
          <a:r>
            <a:rPr lang="es-CO"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dirty="0">
            <a:solidFill>
              <a:srgbClr val="7030A0"/>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dirty="0" err="1">
              <a:solidFill>
                <a:srgbClr val="7030A0"/>
              </a:solidFill>
              <a:latin typeface="Times New Roman" panose="02020603050405020304" pitchFamily="18" charset="0"/>
              <a:cs typeface="Times New Roman" panose="02020603050405020304" pitchFamily="18" charset="0"/>
            </a:rPr>
            <a:t>alineados</a:t>
          </a:r>
          <a:r>
            <a:rPr lang="en-US" dirty="0">
              <a:solidFill>
                <a:srgbClr val="7030A0"/>
              </a:solidFill>
              <a:latin typeface="Times New Roman" panose="02020603050405020304" pitchFamily="18" charset="0"/>
              <a:cs typeface="Times New Roman" panose="02020603050405020304" pitchFamily="18" charset="0"/>
            </a:rPr>
            <a:t> con </a:t>
          </a:r>
          <a:r>
            <a:rPr lang="en-US" b="1" dirty="0">
              <a:solidFill>
                <a:srgbClr val="7030A0"/>
              </a:solidFill>
              <a:latin typeface="Times New Roman" panose="02020603050405020304" pitchFamily="18" charset="0"/>
              <a:cs typeface="Times New Roman" panose="02020603050405020304" pitchFamily="18" charset="0"/>
            </a:rPr>
            <a:t>las </a:t>
          </a:r>
          <a:r>
            <a:rPr lang="es-CO"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dirty="0">
            <a:solidFill>
              <a:srgbClr val="7030A0"/>
            </a:solidFill>
            <a:latin typeface="Times New Roman" panose="02020603050405020304" pitchFamily="18" charset="0"/>
            <a:cs typeface="Times New Roman" panose="02020603050405020304" pitchFamily="18" charset="0"/>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dirty="0">
            <a:solidFill>
              <a:srgbClr val="7030A0"/>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E7ED0A-AB4E-47F9-B3D7-3B4264221EC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EAC7452-4F64-4036-96BB-B8EB09AB034A}">
      <dgm:prSet custT="1"/>
      <dgm:spPr/>
      <dgm:t>
        <a:bodyPr/>
        <a:lstStyle/>
        <a:p>
          <a:r>
            <a:rPr lang="en-US" sz="1600" dirty="0"/>
            <a:t>The measurable objectives must address the needs of pupil groups as identified though the </a:t>
          </a:r>
          <a:r>
            <a:rPr lang="en-US" sz="1600" b="1" u="sng" dirty="0"/>
            <a:t>comprehensive needs assessment</a:t>
          </a:r>
          <a:r>
            <a:rPr lang="en-US" sz="1600" dirty="0"/>
            <a:t>.</a:t>
          </a:r>
        </a:p>
      </dgm:t>
    </dgm:pt>
    <dgm:pt modelId="{716C7488-609F-455A-B1FA-BAC7148D3B06}" type="parTrans" cxnId="{90CABA1B-AF21-462D-AE90-0267E3BA6F9C}">
      <dgm:prSet/>
      <dgm:spPr/>
      <dgm:t>
        <a:bodyPr/>
        <a:lstStyle/>
        <a:p>
          <a:endParaRPr lang="en-US" sz="1600"/>
        </a:p>
      </dgm:t>
    </dgm:pt>
    <dgm:pt modelId="{9C735B4C-07A2-46F2-A175-498817C8D977}" type="sibTrans" cxnId="{90CABA1B-AF21-462D-AE90-0267E3BA6F9C}">
      <dgm:prSet/>
      <dgm:spPr/>
      <dgm:t>
        <a:bodyPr/>
        <a:lstStyle/>
        <a:p>
          <a:endParaRPr lang="en-US" sz="1600"/>
        </a:p>
      </dgm:t>
    </dgm:pt>
    <dgm:pt modelId="{556E45C4-95A9-4A35-AF9F-3793BA126703}">
      <dgm:prSet custT="1"/>
      <dgm:spPr/>
      <dgm:t>
        <a:bodyPr/>
        <a:lstStyle/>
        <a:p>
          <a:r>
            <a:rPr lang="en-US" sz="1600" dirty="0"/>
            <a:t>The measurable objectives should be based upon the analysis of verifiable state data, including state indicators from the CA Dashboard and may include any data voluntarily developed to measure pupil achievement.</a:t>
          </a:r>
        </a:p>
      </dgm:t>
    </dgm:pt>
    <dgm:pt modelId="{7A769A3A-F073-4462-8A91-C0F4E46084C3}" type="parTrans" cxnId="{3EF9A15A-C8D3-4CF5-9238-78F66E31B80C}">
      <dgm:prSet/>
      <dgm:spPr/>
      <dgm:t>
        <a:bodyPr/>
        <a:lstStyle/>
        <a:p>
          <a:endParaRPr lang="en-US" sz="1600"/>
        </a:p>
      </dgm:t>
    </dgm:pt>
    <dgm:pt modelId="{ABC8E6C3-12F0-4440-AE07-0EFC46321487}" type="sibTrans" cxnId="{3EF9A15A-C8D3-4CF5-9238-78F66E31B80C}">
      <dgm:prSet/>
      <dgm:spPr/>
      <dgm:t>
        <a:bodyPr/>
        <a:lstStyle/>
        <a:p>
          <a:endParaRPr lang="en-US" sz="1600"/>
        </a:p>
      </dgm:t>
    </dgm:pt>
    <dgm:pt modelId="{A34BCB0E-F3E7-4F85-B83E-4AF92DE8FB2B}">
      <dgm:prSet custT="1"/>
      <dgm:spPr/>
      <dgm:t>
        <a:bodyPr/>
        <a:lstStyle/>
        <a:p>
          <a:r>
            <a:rPr lang="en-US" sz="1600" dirty="0"/>
            <a:t>Schools develop two types of Objectives:</a:t>
          </a:r>
        </a:p>
        <a:p>
          <a:r>
            <a:rPr lang="en-US" sz="1600" dirty="0"/>
            <a:t>-Implementation</a:t>
          </a:r>
        </a:p>
        <a:p>
          <a:r>
            <a:rPr lang="en-US" sz="1600" dirty="0"/>
            <a:t>-Improvement</a:t>
          </a:r>
        </a:p>
      </dgm:t>
    </dgm:pt>
    <dgm:pt modelId="{F1DE3547-7DA3-40FF-805B-11FF8C20E568}" type="parTrans" cxnId="{C148D98B-CAD4-4E05-9595-D36360E73756}">
      <dgm:prSet/>
      <dgm:spPr/>
      <dgm:t>
        <a:bodyPr/>
        <a:lstStyle/>
        <a:p>
          <a:endParaRPr lang="en-US" sz="1600"/>
        </a:p>
      </dgm:t>
    </dgm:pt>
    <dgm:pt modelId="{5AF209A0-F14D-4A0F-B938-DE5C979F8A5D}" type="sibTrans" cxnId="{C148D98B-CAD4-4E05-9595-D36360E73756}">
      <dgm:prSet/>
      <dgm:spPr/>
      <dgm:t>
        <a:bodyPr/>
        <a:lstStyle/>
        <a:p>
          <a:endParaRPr lang="en-US" sz="1600"/>
        </a:p>
      </dgm:t>
    </dgm:pt>
    <dgm:pt modelId="{D3C647D2-B583-4EED-A5A3-8D10A3C9480E}">
      <dgm:prSet custT="1"/>
      <dgm:spPr/>
      <dgm:t>
        <a:bodyPr/>
        <a:lstStyle/>
        <a:p>
          <a:endParaRPr lang="en-US" sz="1600" dirty="0"/>
        </a:p>
      </dgm:t>
    </dgm:pt>
    <dgm:pt modelId="{AD6319FF-F03E-416D-9D09-9F7077CA2C38}" type="parTrans" cxnId="{4DE1FF49-DD18-44FF-87DF-17ADFD843A9A}">
      <dgm:prSet/>
      <dgm:spPr/>
      <dgm:t>
        <a:bodyPr/>
        <a:lstStyle/>
        <a:p>
          <a:endParaRPr lang="en-US" sz="1600"/>
        </a:p>
      </dgm:t>
    </dgm:pt>
    <dgm:pt modelId="{A7F5A216-D76F-46D0-8A4B-9A21632371E1}" type="sibTrans" cxnId="{4DE1FF49-DD18-44FF-87DF-17ADFD843A9A}">
      <dgm:prSet/>
      <dgm:spPr/>
      <dgm:t>
        <a:bodyPr/>
        <a:lstStyle/>
        <a:p>
          <a:endParaRPr lang="en-US" sz="1600"/>
        </a:p>
      </dgm:t>
    </dgm:pt>
    <dgm:pt modelId="{13F6293E-CC9D-4E98-BC7D-95A7BAEE6CB3}" type="pres">
      <dgm:prSet presAssocID="{16E7ED0A-AB4E-47F9-B3D7-3B4264221EC3}" presName="linear" presStyleCnt="0">
        <dgm:presLayoutVars>
          <dgm:animLvl val="lvl"/>
          <dgm:resizeHandles val="exact"/>
        </dgm:presLayoutVars>
      </dgm:prSet>
      <dgm:spPr/>
    </dgm:pt>
    <dgm:pt modelId="{952BF086-7EF3-4967-AAC5-552FB8D19A3F}" type="pres">
      <dgm:prSet presAssocID="{CEAC7452-4F64-4036-96BB-B8EB09AB034A}" presName="parentText" presStyleLbl="node1" presStyleIdx="0" presStyleCnt="3">
        <dgm:presLayoutVars>
          <dgm:chMax val="0"/>
          <dgm:bulletEnabled val="1"/>
        </dgm:presLayoutVars>
      </dgm:prSet>
      <dgm:spPr/>
    </dgm:pt>
    <dgm:pt modelId="{8AD56040-2C21-44B6-8FD8-809CF7659CC9}" type="pres">
      <dgm:prSet presAssocID="{9C735B4C-07A2-46F2-A175-498817C8D977}" presName="spacer" presStyleCnt="0"/>
      <dgm:spPr/>
    </dgm:pt>
    <dgm:pt modelId="{50BD7B62-753A-4576-BBA4-EFAD6633CB47}" type="pres">
      <dgm:prSet presAssocID="{556E45C4-95A9-4A35-AF9F-3793BA126703}" presName="parentText" presStyleLbl="node1" presStyleIdx="1" presStyleCnt="3">
        <dgm:presLayoutVars>
          <dgm:chMax val="0"/>
          <dgm:bulletEnabled val="1"/>
        </dgm:presLayoutVars>
      </dgm:prSet>
      <dgm:spPr/>
    </dgm:pt>
    <dgm:pt modelId="{10D7ADBA-6970-4DBE-8501-2DC78841F847}" type="pres">
      <dgm:prSet presAssocID="{ABC8E6C3-12F0-4440-AE07-0EFC46321487}" presName="spacer" presStyleCnt="0"/>
      <dgm:spPr/>
    </dgm:pt>
    <dgm:pt modelId="{9D83DDAA-807A-420F-9240-C2455D20264B}" type="pres">
      <dgm:prSet presAssocID="{A34BCB0E-F3E7-4F85-B83E-4AF92DE8FB2B}" presName="parentText" presStyleLbl="node1" presStyleIdx="2" presStyleCnt="3">
        <dgm:presLayoutVars>
          <dgm:chMax val="0"/>
          <dgm:bulletEnabled val="1"/>
        </dgm:presLayoutVars>
      </dgm:prSet>
      <dgm:spPr/>
    </dgm:pt>
    <dgm:pt modelId="{0E38D95C-0D7B-4335-8C32-5E5127F5EB42}" type="pres">
      <dgm:prSet presAssocID="{A34BCB0E-F3E7-4F85-B83E-4AF92DE8FB2B}" presName="childText" presStyleLbl="revTx" presStyleIdx="0" presStyleCnt="1">
        <dgm:presLayoutVars>
          <dgm:bulletEnabled val="1"/>
        </dgm:presLayoutVars>
      </dgm:prSet>
      <dgm:spPr/>
    </dgm:pt>
  </dgm:ptLst>
  <dgm:cxnLst>
    <dgm:cxn modelId="{90CABA1B-AF21-462D-AE90-0267E3BA6F9C}" srcId="{16E7ED0A-AB4E-47F9-B3D7-3B4264221EC3}" destId="{CEAC7452-4F64-4036-96BB-B8EB09AB034A}" srcOrd="0" destOrd="0" parTransId="{716C7488-609F-455A-B1FA-BAC7148D3B06}" sibTransId="{9C735B4C-07A2-46F2-A175-498817C8D977}"/>
    <dgm:cxn modelId="{B313E120-3287-4C58-9FA8-CE9A09ADCD7A}" type="presOf" srcId="{CEAC7452-4F64-4036-96BB-B8EB09AB034A}" destId="{952BF086-7EF3-4967-AAC5-552FB8D19A3F}" srcOrd="0" destOrd="0" presId="urn:microsoft.com/office/officeart/2005/8/layout/vList2"/>
    <dgm:cxn modelId="{A983A63B-318C-42C6-BA1F-5BBF8C99C54B}" type="presOf" srcId="{A34BCB0E-F3E7-4F85-B83E-4AF92DE8FB2B}" destId="{9D83DDAA-807A-420F-9240-C2455D20264B}" srcOrd="0" destOrd="0" presId="urn:microsoft.com/office/officeart/2005/8/layout/vList2"/>
    <dgm:cxn modelId="{38017F3C-E5FD-4E59-91A3-9B386F103B61}" type="presOf" srcId="{556E45C4-95A9-4A35-AF9F-3793BA126703}" destId="{50BD7B62-753A-4576-BBA4-EFAD6633CB47}" srcOrd="0" destOrd="0" presId="urn:microsoft.com/office/officeart/2005/8/layout/vList2"/>
    <dgm:cxn modelId="{4DE1FF49-DD18-44FF-87DF-17ADFD843A9A}" srcId="{A34BCB0E-F3E7-4F85-B83E-4AF92DE8FB2B}" destId="{D3C647D2-B583-4EED-A5A3-8D10A3C9480E}" srcOrd="0" destOrd="0" parTransId="{AD6319FF-F03E-416D-9D09-9F7077CA2C38}" sibTransId="{A7F5A216-D76F-46D0-8A4B-9A21632371E1}"/>
    <dgm:cxn modelId="{458A645A-F75B-4EA7-8F89-2EA360AD9D79}" type="presOf" srcId="{16E7ED0A-AB4E-47F9-B3D7-3B4264221EC3}" destId="{13F6293E-CC9D-4E98-BC7D-95A7BAEE6CB3}" srcOrd="0" destOrd="0" presId="urn:microsoft.com/office/officeart/2005/8/layout/vList2"/>
    <dgm:cxn modelId="{3EF9A15A-C8D3-4CF5-9238-78F66E31B80C}" srcId="{16E7ED0A-AB4E-47F9-B3D7-3B4264221EC3}" destId="{556E45C4-95A9-4A35-AF9F-3793BA126703}" srcOrd="1" destOrd="0" parTransId="{7A769A3A-F073-4462-8A91-C0F4E46084C3}" sibTransId="{ABC8E6C3-12F0-4440-AE07-0EFC46321487}"/>
    <dgm:cxn modelId="{C148D98B-CAD4-4E05-9595-D36360E73756}" srcId="{16E7ED0A-AB4E-47F9-B3D7-3B4264221EC3}" destId="{A34BCB0E-F3E7-4F85-B83E-4AF92DE8FB2B}" srcOrd="2" destOrd="0" parTransId="{F1DE3547-7DA3-40FF-805B-11FF8C20E568}" sibTransId="{5AF209A0-F14D-4A0F-B938-DE5C979F8A5D}"/>
    <dgm:cxn modelId="{028CADD3-38E7-4BBE-98B6-884A63885A44}" type="presOf" srcId="{D3C647D2-B583-4EED-A5A3-8D10A3C9480E}" destId="{0E38D95C-0D7B-4335-8C32-5E5127F5EB42}" srcOrd="0" destOrd="0" presId="urn:microsoft.com/office/officeart/2005/8/layout/vList2"/>
    <dgm:cxn modelId="{73616839-0D23-4619-9DF4-2F0C4910445B}" type="presParOf" srcId="{13F6293E-CC9D-4E98-BC7D-95A7BAEE6CB3}" destId="{952BF086-7EF3-4967-AAC5-552FB8D19A3F}" srcOrd="0" destOrd="0" presId="urn:microsoft.com/office/officeart/2005/8/layout/vList2"/>
    <dgm:cxn modelId="{A935AD11-C422-421C-936C-ECF8001E5E27}" type="presParOf" srcId="{13F6293E-CC9D-4E98-BC7D-95A7BAEE6CB3}" destId="{8AD56040-2C21-44B6-8FD8-809CF7659CC9}" srcOrd="1" destOrd="0" presId="urn:microsoft.com/office/officeart/2005/8/layout/vList2"/>
    <dgm:cxn modelId="{86E71165-9391-47EB-A267-6BE697E69C52}" type="presParOf" srcId="{13F6293E-CC9D-4E98-BC7D-95A7BAEE6CB3}" destId="{50BD7B62-753A-4576-BBA4-EFAD6633CB47}" srcOrd="2" destOrd="0" presId="urn:microsoft.com/office/officeart/2005/8/layout/vList2"/>
    <dgm:cxn modelId="{54EC6FC9-97C4-45AA-A0B4-E72FA3C82782}" type="presParOf" srcId="{13F6293E-CC9D-4E98-BC7D-95A7BAEE6CB3}" destId="{10D7ADBA-6970-4DBE-8501-2DC78841F847}" srcOrd="3" destOrd="0" presId="urn:microsoft.com/office/officeart/2005/8/layout/vList2"/>
    <dgm:cxn modelId="{17228F49-F9FF-402F-B4ED-9D723D90AD82}" type="presParOf" srcId="{13F6293E-CC9D-4E98-BC7D-95A7BAEE6CB3}" destId="{9D83DDAA-807A-420F-9240-C2455D20264B}" srcOrd="4" destOrd="0" presId="urn:microsoft.com/office/officeart/2005/8/layout/vList2"/>
    <dgm:cxn modelId="{69DE3991-A62B-43C3-8731-7BE60FF5201A}" type="presParOf" srcId="{13F6293E-CC9D-4E98-BC7D-95A7BAEE6CB3}" destId="{0E38D95C-0D7B-4335-8C32-5E5127F5EB4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E7ED0A-AB4E-47F9-B3D7-3B4264221EC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EAC7452-4F64-4036-96BB-B8EB09AB034A}">
      <dgm:prSet custT="1"/>
      <dgm:spPr/>
      <dgm:t>
        <a:bodyPr/>
        <a:lstStyle/>
        <a:p>
          <a:r>
            <a:rPr kumimoji="0" lang="es-CO" sz="1600" b="0" i="0" u="none" strike="noStrike" cap="none" spc="0" normalizeH="0" baseline="0" noProof="0" dirty="0">
              <a:ln/>
              <a:solidFill>
                <a:srgbClr val="7030A0"/>
              </a:solidFill>
              <a:effectLst/>
              <a:uLnTx/>
              <a:uFillTx/>
              <a:latin typeface="Poppins"/>
              <a:cs typeface="Poppins"/>
            </a:rPr>
            <a:t>Los objetivos mensurables deben atender las necesidades de los grupos de estudiantes según se identifican a través de </a:t>
          </a:r>
          <a:r>
            <a:rPr kumimoji="0" lang="es-CO" sz="1600" b="1" i="0" u="sng" strike="noStrike" cap="none" spc="0" normalizeH="0" baseline="0" noProof="0" dirty="0">
              <a:ln/>
              <a:solidFill>
                <a:srgbClr val="7030A0"/>
              </a:solidFill>
              <a:effectLst/>
              <a:uLnTx/>
              <a:uFillTx/>
              <a:latin typeface="Poppins"/>
              <a:cs typeface="Poppins"/>
            </a:rPr>
            <a:t>la evaluación integral de las necesidades</a:t>
          </a:r>
          <a:r>
            <a:rPr kumimoji="0" lang="es-CO" sz="1600" b="0" i="0" u="none" strike="noStrike" cap="none" spc="0" normalizeH="0" baseline="0" noProof="0" dirty="0">
              <a:ln/>
              <a:solidFill>
                <a:srgbClr val="7030A0"/>
              </a:solidFill>
              <a:effectLst/>
              <a:uLnTx/>
              <a:uFillTx/>
              <a:latin typeface="Poppins"/>
              <a:cs typeface="Poppins"/>
            </a:rPr>
            <a:t>.</a:t>
          </a:r>
          <a:endParaRPr lang="en-US" sz="1600" dirty="0">
            <a:solidFill>
              <a:srgbClr val="7030A0"/>
            </a:solidFill>
          </a:endParaRPr>
        </a:p>
      </dgm:t>
    </dgm:pt>
    <dgm:pt modelId="{716C7488-609F-455A-B1FA-BAC7148D3B06}" type="parTrans" cxnId="{90CABA1B-AF21-462D-AE90-0267E3BA6F9C}">
      <dgm:prSet/>
      <dgm:spPr/>
      <dgm:t>
        <a:bodyPr/>
        <a:lstStyle/>
        <a:p>
          <a:endParaRPr lang="en-US" sz="1600"/>
        </a:p>
      </dgm:t>
    </dgm:pt>
    <dgm:pt modelId="{9C735B4C-07A2-46F2-A175-498817C8D977}" type="sibTrans" cxnId="{90CABA1B-AF21-462D-AE90-0267E3BA6F9C}">
      <dgm:prSet/>
      <dgm:spPr/>
      <dgm:t>
        <a:bodyPr/>
        <a:lstStyle/>
        <a:p>
          <a:endParaRPr lang="en-US" sz="1600"/>
        </a:p>
      </dgm:t>
    </dgm:pt>
    <dgm:pt modelId="{A34BCB0E-F3E7-4F85-B83E-4AF92DE8FB2B}">
      <dgm:prSet custT="1"/>
      <dgm:spPr/>
      <dgm:t>
        <a:bodyPr/>
        <a:lstStyle/>
        <a:p>
          <a:r>
            <a:rPr lang="es-CO" sz="1600" dirty="0">
              <a:solidFill>
                <a:srgbClr val="7030A0"/>
              </a:solidFill>
              <a:latin typeface="Poppins"/>
              <a:cs typeface="Poppins"/>
            </a:rPr>
            <a:t>Las escuelas desarrollan dos tipos de objetivos:</a:t>
          </a:r>
        </a:p>
        <a:p>
          <a:pPr>
            <a:buClr>
              <a:srgbClr val="FFFFFF"/>
            </a:buClr>
            <a:buFont typeface="Arial" panose="020B0604020202020204" pitchFamily="34" charset="0"/>
            <a:buChar char="•"/>
          </a:pPr>
          <a:r>
            <a:rPr lang="es-CO" sz="1600" dirty="0">
              <a:solidFill>
                <a:srgbClr val="7030A0"/>
              </a:solidFill>
              <a:latin typeface="Poppins"/>
              <a:cs typeface="Poppins"/>
            </a:rPr>
            <a:t>-Implementación</a:t>
          </a:r>
        </a:p>
        <a:p>
          <a:pPr>
            <a:buClr>
              <a:srgbClr val="FFFFFF"/>
            </a:buClr>
            <a:buFont typeface="Arial" panose="020B0604020202020204" pitchFamily="34" charset="0"/>
            <a:buChar char="•"/>
          </a:pPr>
          <a:r>
            <a:rPr lang="es-CO" sz="1600" dirty="0">
              <a:solidFill>
                <a:srgbClr val="7030A0"/>
              </a:solidFill>
              <a:latin typeface="Poppins"/>
              <a:cs typeface="Poppins"/>
            </a:rPr>
            <a:t>-Mejoramiento </a:t>
          </a:r>
          <a:r>
            <a:rPr kumimoji="0" lang="es-CO" sz="1600" b="0" i="0" u="none" strike="noStrike" cap="none" spc="0" normalizeH="0" baseline="0" noProof="0" dirty="0">
              <a:ln/>
              <a:solidFill>
                <a:srgbClr val="7030A0"/>
              </a:solidFill>
              <a:effectLst/>
              <a:uLnTx/>
              <a:uFillTx/>
              <a:latin typeface="Poppins"/>
              <a:cs typeface="Poppins"/>
            </a:rPr>
            <a:t> </a:t>
          </a:r>
          <a:endParaRPr lang="en-US" sz="1600" dirty="0">
            <a:solidFill>
              <a:srgbClr val="7030A0"/>
            </a:solidFill>
          </a:endParaRPr>
        </a:p>
      </dgm:t>
    </dgm:pt>
    <dgm:pt modelId="{F1DE3547-7DA3-40FF-805B-11FF8C20E568}" type="parTrans" cxnId="{C148D98B-CAD4-4E05-9595-D36360E73756}">
      <dgm:prSet/>
      <dgm:spPr/>
      <dgm:t>
        <a:bodyPr/>
        <a:lstStyle/>
        <a:p>
          <a:endParaRPr lang="en-US" sz="1600"/>
        </a:p>
      </dgm:t>
    </dgm:pt>
    <dgm:pt modelId="{5AF209A0-F14D-4A0F-B938-DE5C979F8A5D}" type="sibTrans" cxnId="{C148D98B-CAD4-4E05-9595-D36360E73756}">
      <dgm:prSet/>
      <dgm:spPr/>
      <dgm:t>
        <a:bodyPr/>
        <a:lstStyle/>
        <a:p>
          <a:endParaRPr lang="en-US" sz="1600"/>
        </a:p>
      </dgm:t>
    </dgm:pt>
    <dgm:pt modelId="{D3C647D2-B583-4EED-A5A3-8D10A3C9480E}">
      <dgm:prSet custT="1"/>
      <dgm:spPr/>
      <dgm:t>
        <a:bodyPr/>
        <a:lstStyle/>
        <a:p>
          <a:endParaRPr lang="en-US" sz="1600" dirty="0"/>
        </a:p>
      </dgm:t>
    </dgm:pt>
    <dgm:pt modelId="{AD6319FF-F03E-416D-9D09-9F7077CA2C38}" type="parTrans" cxnId="{4DE1FF49-DD18-44FF-87DF-17ADFD843A9A}">
      <dgm:prSet/>
      <dgm:spPr/>
      <dgm:t>
        <a:bodyPr/>
        <a:lstStyle/>
        <a:p>
          <a:endParaRPr lang="en-US" sz="1600"/>
        </a:p>
      </dgm:t>
    </dgm:pt>
    <dgm:pt modelId="{A7F5A216-D76F-46D0-8A4B-9A21632371E1}" type="sibTrans" cxnId="{4DE1FF49-DD18-44FF-87DF-17ADFD843A9A}">
      <dgm:prSet/>
      <dgm:spPr/>
      <dgm:t>
        <a:bodyPr/>
        <a:lstStyle/>
        <a:p>
          <a:endParaRPr lang="en-US" sz="1600"/>
        </a:p>
      </dgm:t>
    </dgm:pt>
    <dgm:pt modelId="{521E51E5-CF56-402B-AC74-F5A45DA5C0CC}">
      <dgm:prSet custT="1"/>
      <dgm:spPr/>
      <dgm:t>
        <a:bodyPr/>
        <a:lstStyle/>
        <a:p>
          <a:r>
            <a:rPr kumimoji="0" lang="es-CO" sz="1600" b="0" i="0" u="none" strike="noStrike" cap="none" spc="0" normalizeH="0" baseline="0" noProof="0" dirty="0">
              <a:ln/>
              <a:solidFill>
                <a:srgbClr val="7030A0"/>
              </a:solidFill>
              <a:effectLst/>
              <a:uLnTx/>
              <a:uFillTx/>
              <a:latin typeface="Poppins"/>
              <a:cs typeface="Poppins"/>
            </a:rPr>
            <a:t>Los objetivos mensurables deben basarse en el análisis de los datos estatales verificables, incluidos los indicadores estatales del Tablero de datos escolares de California y pueden incluir cualquier dato desarrollado voluntariamente para medir el rendimiento de los estudiantes</a:t>
          </a:r>
          <a:r>
            <a:rPr kumimoji="0" lang="es-CO" sz="1600" b="0" i="0" u="none" strike="noStrike" cap="none" spc="0" normalizeH="0" baseline="0" noProof="0" dirty="0">
              <a:ln/>
              <a:effectLst/>
              <a:uLnTx/>
              <a:uFillTx/>
              <a:latin typeface="Poppins"/>
              <a:cs typeface="Poppins"/>
            </a:rPr>
            <a:t>.</a:t>
          </a:r>
          <a:endParaRPr lang="es-CO" sz="1600" dirty="0">
            <a:latin typeface="Poppins"/>
            <a:cs typeface="Poppins"/>
          </a:endParaRPr>
        </a:p>
      </dgm:t>
    </dgm:pt>
    <dgm:pt modelId="{37761646-4AE7-409A-BAAD-BA2804A2411E}" type="parTrans" cxnId="{E90D28CF-7B0E-4DB6-A430-E25E170203DB}">
      <dgm:prSet/>
      <dgm:spPr/>
      <dgm:t>
        <a:bodyPr/>
        <a:lstStyle/>
        <a:p>
          <a:endParaRPr lang="en-US"/>
        </a:p>
      </dgm:t>
    </dgm:pt>
    <dgm:pt modelId="{9CB73B14-6F19-4247-9393-D4BA785FFF88}" type="sibTrans" cxnId="{E90D28CF-7B0E-4DB6-A430-E25E170203DB}">
      <dgm:prSet/>
      <dgm:spPr/>
      <dgm:t>
        <a:bodyPr/>
        <a:lstStyle/>
        <a:p>
          <a:endParaRPr lang="en-US"/>
        </a:p>
      </dgm:t>
    </dgm:pt>
    <dgm:pt modelId="{13F6293E-CC9D-4E98-BC7D-95A7BAEE6CB3}" type="pres">
      <dgm:prSet presAssocID="{16E7ED0A-AB4E-47F9-B3D7-3B4264221EC3}" presName="linear" presStyleCnt="0">
        <dgm:presLayoutVars>
          <dgm:animLvl val="lvl"/>
          <dgm:resizeHandles val="exact"/>
        </dgm:presLayoutVars>
      </dgm:prSet>
      <dgm:spPr/>
    </dgm:pt>
    <dgm:pt modelId="{952BF086-7EF3-4967-AAC5-552FB8D19A3F}" type="pres">
      <dgm:prSet presAssocID="{CEAC7452-4F64-4036-96BB-B8EB09AB034A}" presName="parentText" presStyleLbl="node1" presStyleIdx="0" presStyleCnt="3" custScaleY="81125" custLinFactY="-7142" custLinFactNeighborX="-1647" custLinFactNeighborY="-100000">
        <dgm:presLayoutVars>
          <dgm:chMax val="0"/>
          <dgm:bulletEnabled val="1"/>
        </dgm:presLayoutVars>
      </dgm:prSet>
      <dgm:spPr/>
    </dgm:pt>
    <dgm:pt modelId="{8AD56040-2C21-44B6-8FD8-809CF7659CC9}" type="pres">
      <dgm:prSet presAssocID="{9C735B4C-07A2-46F2-A175-498817C8D977}" presName="spacer" presStyleCnt="0"/>
      <dgm:spPr/>
    </dgm:pt>
    <dgm:pt modelId="{35C7E76B-D94A-4E43-9321-5D393DED2E5F}" type="pres">
      <dgm:prSet presAssocID="{521E51E5-CF56-402B-AC74-F5A45DA5C0CC}" presName="parentText" presStyleLbl="node1" presStyleIdx="1" presStyleCnt="3" custScaleY="105822" custLinFactY="4081" custLinFactNeighborY="100000">
        <dgm:presLayoutVars>
          <dgm:chMax val="0"/>
          <dgm:bulletEnabled val="1"/>
        </dgm:presLayoutVars>
      </dgm:prSet>
      <dgm:spPr/>
    </dgm:pt>
    <dgm:pt modelId="{9AC02973-FE57-483D-B97F-29767F8D0778}" type="pres">
      <dgm:prSet presAssocID="{9CB73B14-6F19-4247-9393-D4BA785FFF88}" presName="spacer" presStyleCnt="0"/>
      <dgm:spPr/>
    </dgm:pt>
    <dgm:pt modelId="{9D83DDAA-807A-420F-9240-C2455D20264B}" type="pres">
      <dgm:prSet presAssocID="{A34BCB0E-F3E7-4F85-B83E-4AF92DE8FB2B}" presName="parentText" presStyleLbl="node1" presStyleIdx="2" presStyleCnt="3" custScaleY="77380" custLinFactY="20831" custLinFactNeighborY="100000">
        <dgm:presLayoutVars>
          <dgm:chMax val="0"/>
          <dgm:bulletEnabled val="1"/>
        </dgm:presLayoutVars>
      </dgm:prSet>
      <dgm:spPr/>
    </dgm:pt>
    <dgm:pt modelId="{0E38D95C-0D7B-4335-8C32-5E5127F5EB42}" type="pres">
      <dgm:prSet presAssocID="{A34BCB0E-F3E7-4F85-B83E-4AF92DE8FB2B}" presName="childText" presStyleLbl="revTx" presStyleIdx="0" presStyleCnt="1" custLinFactNeighborX="2873" custLinFactNeighborY="72171">
        <dgm:presLayoutVars>
          <dgm:bulletEnabled val="1"/>
        </dgm:presLayoutVars>
      </dgm:prSet>
      <dgm:spPr/>
    </dgm:pt>
  </dgm:ptLst>
  <dgm:cxnLst>
    <dgm:cxn modelId="{90CABA1B-AF21-462D-AE90-0267E3BA6F9C}" srcId="{16E7ED0A-AB4E-47F9-B3D7-3B4264221EC3}" destId="{CEAC7452-4F64-4036-96BB-B8EB09AB034A}" srcOrd="0" destOrd="0" parTransId="{716C7488-609F-455A-B1FA-BAC7148D3B06}" sibTransId="{9C735B4C-07A2-46F2-A175-498817C8D977}"/>
    <dgm:cxn modelId="{B313E120-3287-4C58-9FA8-CE9A09ADCD7A}" type="presOf" srcId="{CEAC7452-4F64-4036-96BB-B8EB09AB034A}" destId="{952BF086-7EF3-4967-AAC5-552FB8D19A3F}" srcOrd="0" destOrd="0" presId="urn:microsoft.com/office/officeart/2005/8/layout/vList2"/>
    <dgm:cxn modelId="{A983A63B-318C-42C6-BA1F-5BBF8C99C54B}" type="presOf" srcId="{A34BCB0E-F3E7-4F85-B83E-4AF92DE8FB2B}" destId="{9D83DDAA-807A-420F-9240-C2455D20264B}" srcOrd="0" destOrd="0" presId="urn:microsoft.com/office/officeart/2005/8/layout/vList2"/>
    <dgm:cxn modelId="{4DE1FF49-DD18-44FF-87DF-17ADFD843A9A}" srcId="{A34BCB0E-F3E7-4F85-B83E-4AF92DE8FB2B}" destId="{D3C647D2-B583-4EED-A5A3-8D10A3C9480E}" srcOrd="0" destOrd="0" parTransId="{AD6319FF-F03E-416D-9D09-9F7077CA2C38}" sibTransId="{A7F5A216-D76F-46D0-8A4B-9A21632371E1}"/>
    <dgm:cxn modelId="{458A645A-F75B-4EA7-8F89-2EA360AD9D79}" type="presOf" srcId="{16E7ED0A-AB4E-47F9-B3D7-3B4264221EC3}" destId="{13F6293E-CC9D-4E98-BC7D-95A7BAEE6CB3}" srcOrd="0" destOrd="0" presId="urn:microsoft.com/office/officeart/2005/8/layout/vList2"/>
    <dgm:cxn modelId="{C148D98B-CAD4-4E05-9595-D36360E73756}" srcId="{16E7ED0A-AB4E-47F9-B3D7-3B4264221EC3}" destId="{A34BCB0E-F3E7-4F85-B83E-4AF92DE8FB2B}" srcOrd="2" destOrd="0" parTransId="{F1DE3547-7DA3-40FF-805B-11FF8C20E568}" sibTransId="{5AF209A0-F14D-4A0F-B938-DE5C979F8A5D}"/>
    <dgm:cxn modelId="{5340A8C0-33BF-42A3-8F9A-71A483509144}" type="presOf" srcId="{521E51E5-CF56-402B-AC74-F5A45DA5C0CC}" destId="{35C7E76B-D94A-4E43-9321-5D393DED2E5F}" srcOrd="0" destOrd="0" presId="urn:microsoft.com/office/officeart/2005/8/layout/vList2"/>
    <dgm:cxn modelId="{E90D28CF-7B0E-4DB6-A430-E25E170203DB}" srcId="{16E7ED0A-AB4E-47F9-B3D7-3B4264221EC3}" destId="{521E51E5-CF56-402B-AC74-F5A45DA5C0CC}" srcOrd="1" destOrd="0" parTransId="{37761646-4AE7-409A-BAAD-BA2804A2411E}" sibTransId="{9CB73B14-6F19-4247-9393-D4BA785FFF88}"/>
    <dgm:cxn modelId="{028CADD3-38E7-4BBE-98B6-884A63885A44}" type="presOf" srcId="{D3C647D2-B583-4EED-A5A3-8D10A3C9480E}" destId="{0E38D95C-0D7B-4335-8C32-5E5127F5EB42}" srcOrd="0" destOrd="0" presId="urn:microsoft.com/office/officeart/2005/8/layout/vList2"/>
    <dgm:cxn modelId="{73616839-0D23-4619-9DF4-2F0C4910445B}" type="presParOf" srcId="{13F6293E-CC9D-4E98-BC7D-95A7BAEE6CB3}" destId="{952BF086-7EF3-4967-AAC5-552FB8D19A3F}" srcOrd="0" destOrd="0" presId="urn:microsoft.com/office/officeart/2005/8/layout/vList2"/>
    <dgm:cxn modelId="{A935AD11-C422-421C-936C-ECF8001E5E27}" type="presParOf" srcId="{13F6293E-CC9D-4E98-BC7D-95A7BAEE6CB3}" destId="{8AD56040-2C21-44B6-8FD8-809CF7659CC9}" srcOrd="1" destOrd="0" presId="urn:microsoft.com/office/officeart/2005/8/layout/vList2"/>
    <dgm:cxn modelId="{11A03C0B-0FE6-4090-BB32-150F59C795BA}" type="presParOf" srcId="{13F6293E-CC9D-4E98-BC7D-95A7BAEE6CB3}" destId="{35C7E76B-D94A-4E43-9321-5D393DED2E5F}" srcOrd="2" destOrd="0" presId="urn:microsoft.com/office/officeart/2005/8/layout/vList2"/>
    <dgm:cxn modelId="{509E9EFC-7511-43FB-AF6A-5AACE622306B}" type="presParOf" srcId="{13F6293E-CC9D-4E98-BC7D-95A7BAEE6CB3}" destId="{9AC02973-FE57-483D-B97F-29767F8D0778}" srcOrd="3" destOrd="0" presId="urn:microsoft.com/office/officeart/2005/8/layout/vList2"/>
    <dgm:cxn modelId="{17228F49-F9FF-402F-B4ED-9D723D90AD82}" type="presParOf" srcId="{13F6293E-CC9D-4E98-BC7D-95A7BAEE6CB3}" destId="{9D83DDAA-807A-420F-9240-C2455D20264B}" srcOrd="4" destOrd="0" presId="urn:microsoft.com/office/officeart/2005/8/layout/vList2"/>
    <dgm:cxn modelId="{69DE3991-A62B-43C3-8731-7BE60FF5201A}" type="presParOf" srcId="{13F6293E-CC9D-4E98-BC7D-95A7BAEE6CB3}" destId="{0E38D95C-0D7B-4335-8C32-5E5127F5EB42}"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0C0BB83-563A-4F46-8D21-1AF5DA79E1C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B6DE55F-31AE-4EBE-8665-D84F13764475}">
      <dgm:prSet custT="1"/>
      <dgm:spPr/>
      <dgm:t>
        <a:bodyPr/>
        <a:lstStyle/>
        <a:p>
          <a:r>
            <a:rPr lang="en-US" sz="2000" dirty="0">
              <a:latin typeface="Poppins" panose="00000500000000000000" pitchFamily="2" charset="0"/>
              <a:cs typeface="Poppins" panose="00000500000000000000" pitchFamily="2" charset="0"/>
            </a:rPr>
            <a:t>Professional Development</a:t>
          </a:r>
        </a:p>
      </dgm:t>
    </dgm:pt>
    <dgm:pt modelId="{E40D08AD-AEA7-404E-A802-D23B574B68F0}" type="parTrans" cxnId="{D7E756A2-812F-4DA9-872C-75C034EDB492}">
      <dgm:prSet/>
      <dgm:spPr/>
      <dgm:t>
        <a:bodyPr/>
        <a:lstStyle/>
        <a:p>
          <a:endParaRPr lang="en-US" sz="2000"/>
        </a:p>
      </dgm:t>
    </dgm:pt>
    <dgm:pt modelId="{0B216F09-F216-41C3-A6AA-B5D3A9EC400B}" type="sibTrans" cxnId="{D7E756A2-812F-4DA9-872C-75C034EDB492}">
      <dgm:prSet/>
      <dgm:spPr/>
      <dgm:t>
        <a:bodyPr/>
        <a:lstStyle/>
        <a:p>
          <a:endParaRPr lang="en-US" sz="2000"/>
        </a:p>
      </dgm:t>
    </dgm:pt>
    <dgm:pt modelId="{9F5C97AA-504F-40B5-AE1F-5AFCF5555AE7}">
      <dgm:prSet custT="1"/>
      <dgm:spPr/>
      <dgm:t>
        <a:bodyPr/>
        <a:lstStyle/>
        <a:p>
          <a:r>
            <a:rPr lang="en-US" sz="2000"/>
            <a:t>Effective Classroom Instruction</a:t>
          </a:r>
        </a:p>
      </dgm:t>
    </dgm:pt>
    <dgm:pt modelId="{A0D2C10E-92D6-4294-88E7-577E2B1FF336}" type="parTrans" cxnId="{3C5BA403-912C-44D1-BC86-DB349AF8EB87}">
      <dgm:prSet/>
      <dgm:spPr/>
      <dgm:t>
        <a:bodyPr/>
        <a:lstStyle/>
        <a:p>
          <a:endParaRPr lang="en-US" sz="2000"/>
        </a:p>
      </dgm:t>
    </dgm:pt>
    <dgm:pt modelId="{5A2C54EC-FA85-4997-9A6A-45D342DFB0A2}" type="sibTrans" cxnId="{3C5BA403-912C-44D1-BC86-DB349AF8EB87}">
      <dgm:prSet/>
      <dgm:spPr/>
      <dgm:t>
        <a:bodyPr/>
        <a:lstStyle/>
        <a:p>
          <a:endParaRPr lang="en-US" sz="2000"/>
        </a:p>
      </dgm:t>
    </dgm:pt>
    <dgm:pt modelId="{D0661253-6EB4-4AA0-9762-01FC43537E05}">
      <dgm:prSet custT="1"/>
      <dgm:spPr/>
      <dgm:t>
        <a:bodyPr/>
        <a:lstStyle/>
        <a:p>
          <a:r>
            <a:rPr lang="en-US" sz="2000"/>
            <a:t>Interventions</a:t>
          </a:r>
        </a:p>
      </dgm:t>
    </dgm:pt>
    <dgm:pt modelId="{35D2499A-6129-4D91-A8CB-5222B36C7AC0}" type="parTrans" cxnId="{67522921-6DCF-4FBB-AFCA-3693FF739449}">
      <dgm:prSet/>
      <dgm:spPr/>
      <dgm:t>
        <a:bodyPr/>
        <a:lstStyle/>
        <a:p>
          <a:endParaRPr lang="en-US" sz="2000"/>
        </a:p>
      </dgm:t>
    </dgm:pt>
    <dgm:pt modelId="{A1DFC795-3586-4F57-9DFD-23E5C34C64C6}" type="sibTrans" cxnId="{67522921-6DCF-4FBB-AFCA-3693FF739449}">
      <dgm:prSet/>
      <dgm:spPr/>
      <dgm:t>
        <a:bodyPr/>
        <a:lstStyle/>
        <a:p>
          <a:endParaRPr lang="en-US" sz="2000"/>
        </a:p>
      </dgm:t>
    </dgm:pt>
    <dgm:pt modelId="{794A2185-F5F5-4999-BCC5-08C1CBD6E974}">
      <dgm:prSet custT="1"/>
      <dgm:spPr/>
      <dgm:t>
        <a:bodyPr/>
        <a:lstStyle/>
        <a:p>
          <a:r>
            <a:rPr lang="en-US" sz="2000"/>
            <a:t>Building Parent Capacity</a:t>
          </a:r>
        </a:p>
      </dgm:t>
    </dgm:pt>
    <dgm:pt modelId="{DEFFB0D7-0092-4CE9-B9AE-14C23C94C4CD}" type="parTrans" cxnId="{74E41406-9F86-4EFF-8F1A-5888E0F3C209}">
      <dgm:prSet/>
      <dgm:spPr/>
      <dgm:t>
        <a:bodyPr/>
        <a:lstStyle/>
        <a:p>
          <a:endParaRPr lang="en-US" sz="2000"/>
        </a:p>
      </dgm:t>
    </dgm:pt>
    <dgm:pt modelId="{CDD7583F-56F7-4111-8E00-021CEFD02CB3}" type="sibTrans" cxnId="{74E41406-9F86-4EFF-8F1A-5888E0F3C209}">
      <dgm:prSet/>
      <dgm:spPr/>
      <dgm:t>
        <a:bodyPr/>
        <a:lstStyle/>
        <a:p>
          <a:endParaRPr lang="en-US" sz="2000"/>
        </a:p>
      </dgm:t>
    </dgm:pt>
    <dgm:pt modelId="{5CCFD546-E236-46B0-8459-70BA49C125DC}" type="pres">
      <dgm:prSet presAssocID="{A0C0BB83-563A-4F46-8D21-1AF5DA79E1C2}" presName="linear" presStyleCnt="0">
        <dgm:presLayoutVars>
          <dgm:animLvl val="lvl"/>
          <dgm:resizeHandles val="exact"/>
        </dgm:presLayoutVars>
      </dgm:prSet>
      <dgm:spPr/>
    </dgm:pt>
    <dgm:pt modelId="{A0CCCC26-4823-466A-8E79-0A67298E7DE9}" type="pres">
      <dgm:prSet presAssocID="{8B6DE55F-31AE-4EBE-8665-D84F13764475}" presName="parentText" presStyleLbl="node1" presStyleIdx="0" presStyleCnt="4">
        <dgm:presLayoutVars>
          <dgm:chMax val="0"/>
          <dgm:bulletEnabled val="1"/>
        </dgm:presLayoutVars>
      </dgm:prSet>
      <dgm:spPr/>
    </dgm:pt>
    <dgm:pt modelId="{0256415A-E822-44F5-AAA9-4DD7ABDE15E9}" type="pres">
      <dgm:prSet presAssocID="{0B216F09-F216-41C3-A6AA-B5D3A9EC400B}" presName="spacer" presStyleCnt="0"/>
      <dgm:spPr/>
    </dgm:pt>
    <dgm:pt modelId="{7F3B3DE7-FF47-4E5E-9F00-F0D06E511A6C}" type="pres">
      <dgm:prSet presAssocID="{9F5C97AA-504F-40B5-AE1F-5AFCF5555AE7}" presName="parentText" presStyleLbl="node1" presStyleIdx="1" presStyleCnt="4">
        <dgm:presLayoutVars>
          <dgm:chMax val="0"/>
          <dgm:bulletEnabled val="1"/>
        </dgm:presLayoutVars>
      </dgm:prSet>
      <dgm:spPr/>
    </dgm:pt>
    <dgm:pt modelId="{80C9AE48-B9D4-4D00-8BD0-FE8739D17C3C}" type="pres">
      <dgm:prSet presAssocID="{5A2C54EC-FA85-4997-9A6A-45D342DFB0A2}" presName="spacer" presStyleCnt="0"/>
      <dgm:spPr/>
    </dgm:pt>
    <dgm:pt modelId="{BE4C4C83-3B94-4925-AD37-6F6DA4090B76}" type="pres">
      <dgm:prSet presAssocID="{D0661253-6EB4-4AA0-9762-01FC43537E05}" presName="parentText" presStyleLbl="node1" presStyleIdx="2" presStyleCnt="4">
        <dgm:presLayoutVars>
          <dgm:chMax val="0"/>
          <dgm:bulletEnabled val="1"/>
        </dgm:presLayoutVars>
      </dgm:prSet>
      <dgm:spPr/>
    </dgm:pt>
    <dgm:pt modelId="{3DB67A83-4194-458D-A5C4-6DA81C4D7279}" type="pres">
      <dgm:prSet presAssocID="{A1DFC795-3586-4F57-9DFD-23E5C34C64C6}" presName="spacer" presStyleCnt="0"/>
      <dgm:spPr/>
    </dgm:pt>
    <dgm:pt modelId="{A2DBC4B7-D6F3-49B6-ACA4-40396796C274}" type="pres">
      <dgm:prSet presAssocID="{794A2185-F5F5-4999-BCC5-08C1CBD6E974}" presName="parentText" presStyleLbl="node1" presStyleIdx="3" presStyleCnt="4">
        <dgm:presLayoutVars>
          <dgm:chMax val="0"/>
          <dgm:bulletEnabled val="1"/>
        </dgm:presLayoutVars>
      </dgm:prSet>
      <dgm:spPr/>
    </dgm:pt>
  </dgm:ptLst>
  <dgm:cxnLst>
    <dgm:cxn modelId="{3C5BA403-912C-44D1-BC86-DB349AF8EB87}" srcId="{A0C0BB83-563A-4F46-8D21-1AF5DA79E1C2}" destId="{9F5C97AA-504F-40B5-AE1F-5AFCF5555AE7}" srcOrd="1" destOrd="0" parTransId="{A0D2C10E-92D6-4294-88E7-577E2B1FF336}" sibTransId="{5A2C54EC-FA85-4997-9A6A-45D342DFB0A2}"/>
    <dgm:cxn modelId="{74E41406-9F86-4EFF-8F1A-5888E0F3C209}" srcId="{A0C0BB83-563A-4F46-8D21-1AF5DA79E1C2}" destId="{794A2185-F5F5-4999-BCC5-08C1CBD6E974}" srcOrd="3" destOrd="0" parTransId="{DEFFB0D7-0092-4CE9-B9AE-14C23C94C4CD}" sibTransId="{CDD7583F-56F7-4111-8E00-021CEFD02CB3}"/>
    <dgm:cxn modelId="{94BB471D-5305-44FD-A9B5-2381443E3D43}" type="presOf" srcId="{D0661253-6EB4-4AA0-9762-01FC43537E05}" destId="{BE4C4C83-3B94-4925-AD37-6F6DA4090B76}" srcOrd="0" destOrd="0" presId="urn:microsoft.com/office/officeart/2005/8/layout/vList2"/>
    <dgm:cxn modelId="{67522921-6DCF-4FBB-AFCA-3693FF739449}" srcId="{A0C0BB83-563A-4F46-8D21-1AF5DA79E1C2}" destId="{D0661253-6EB4-4AA0-9762-01FC43537E05}" srcOrd="2" destOrd="0" parTransId="{35D2499A-6129-4D91-A8CB-5222B36C7AC0}" sibTransId="{A1DFC795-3586-4F57-9DFD-23E5C34C64C6}"/>
    <dgm:cxn modelId="{745F2B81-F382-4224-BE35-28DA0DEB57CA}" type="presOf" srcId="{A0C0BB83-563A-4F46-8D21-1AF5DA79E1C2}" destId="{5CCFD546-E236-46B0-8459-70BA49C125DC}" srcOrd="0" destOrd="0" presId="urn:microsoft.com/office/officeart/2005/8/layout/vList2"/>
    <dgm:cxn modelId="{4F44A185-C80E-4046-9693-8C769DB693B5}" type="presOf" srcId="{9F5C97AA-504F-40B5-AE1F-5AFCF5555AE7}" destId="{7F3B3DE7-FF47-4E5E-9F00-F0D06E511A6C}" srcOrd="0" destOrd="0" presId="urn:microsoft.com/office/officeart/2005/8/layout/vList2"/>
    <dgm:cxn modelId="{D7E756A2-812F-4DA9-872C-75C034EDB492}" srcId="{A0C0BB83-563A-4F46-8D21-1AF5DA79E1C2}" destId="{8B6DE55F-31AE-4EBE-8665-D84F13764475}" srcOrd="0" destOrd="0" parTransId="{E40D08AD-AEA7-404E-A802-D23B574B68F0}" sibTransId="{0B216F09-F216-41C3-A6AA-B5D3A9EC400B}"/>
    <dgm:cxn modelId="{7DF3C6E9-F99B-4D09-929B-2755801D6022}" type="presOf" srcId="{794A2185-F5F5-4999-BCC5-08C1CBD6E974}" destId="{A2DBC4B7-D6F3-49B6-ACA4-40396796C274}" srcOrd="0" destOrd="0" presId="urn:microsoft.com/office/officeart/2005/8/layout/vList2"/>
    <dgm:cxn modelId="{014FDCF9-A7B2-473F-897F-872E3A48ACEB}" type="presOf" srcId="{8B6DE55F-31AE-4EBE-8665-D84F13764475}" destId="{A0CCCC26-4823-466A-8E79-0A67298E7DE9}" srcOrd="0" destOrd="0" presId="urn:microsoft.com/office/officeart/2005/8/layout/vList2"/>
    <dgm:cxn modelId="{5B4A8675-3217-4A9B-9D3A-E67100821D59}" type="presParOf" srcId="{5CCFD546-E236-46B0-8459-70BA49C125DC}" destId="{A0CCCC26-4823-466A-8E79-0A67298E7DE9}" srcOrd="0" destOrd="0" presId="urn:microsoft.com/office/officeart/2005/8/layout/vList2"/>
    <dgm:cxn modelId="{7798A10B-8128-4FE8-ADCB-932A414027F7}" type="presParOf" srcId="{5CCFD546-E236-46B0-8459-70BA49C125DC}" destId="{0256415A-E822-44F5-AAA9-4DD7ABDE15E9}" srcOrd="1" destOrd="0" presId="urn:microsoft.com/office/officeart/2005/8/layout/vList2"/>
    <dgm:cxn modelId="{6935CF38-9636-44CE-B25D-61381D052184}" type="presParOf" srcId="{5CCFD546-E236-46B0-8459-70BA49C125DC}" destId="{7F3B3DE7-FF47-4E5E-9F00-F0D06E511A6C}" srcOrd="2" destOrd="0" presId="urn:microsoft.com/office/officeart/2005/8/layout/vList2"/>
    <dgm:cxn modelId="{2EC26BC1-DA58-4207-99C3-732C59ED9127}" type="presParOf" srcId="{5CCFD546-E236-46B0-8459-70BA49C125DC}" destId="{80C9AE48-B9D4-4D00-8BD0-FE8739D17C3C}" srcOrd="3" destOrd="0" presId="urn:microsoft.com/office/officeart/2005/8/layout/vList2"/>
    <dgm:cxn modelId="{1C9546B5-25F4-490F-B240-E3FDA3F9FA0E}" type="presParOf" srcId="{5CCFD546-E236-46B0-8459-70BA49C125DC}" destId="{BE4C4C83-3B94-4925-AD37-6F6DA4090B76}" srcOrd="4" destOrd="0" presId="urn:microsoft.com/office/officeart/2005/8/layout/vList2"/>
    <dgm:cxn modelId="{C0C11181-C2AB-40B4-8427-A11782D614BB}" type="presParOf" srcId="{5CCFD546-E236-46B0-8459-70BA49C125DC}" destId="{3DB67A83-4194-458D-A5C4-6DA81C4D7279}" srcOrd="5" destOrd="0" presId="urn:microsoft.com/office/officeart/2005/8/layout/vList2"/>
    <dgm:cxn modelId="{315A3CE5-D4FD-4C5B-8876-223AB54F24DB}" type="presParOf" srcId="{5CCFD546-E236-46B0-8459-70BA49C125DC}" destId="{A2DBC4B7-D6F3-49B6-ACA4-40396796C27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0C0BB83-563A-4F46-8D21-1AF5DA79E1C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B6DE55F-31AE-4EBE-8665-D84F13764475}">
      <dgm:prSet/>
      <dgm:spPr/>
      <dgm:t>
        <a:bodyPr/>
        <a:lstStyle/>
        <a:p>
          <a:r>
            <a:rPr kumimoji="0" lang="es-CO" b="0" i="0" u="none" strike="noStrike" cap="none" spc="0" normalizeH="0" baseline="0" noProof="0" dirty="0">
              <a:ln/>
              <a:solidFill>
                <a:srgbClr val="7030A0"/>
              </a:solidFill>
              <a:effectLst/>
              <a:uLnTx/>
              <a:uFillTx/>
              <a:latin typeface="Poppins"/>
              <a:ea typeface="+mn-ea"/>
              <a:cs typeface="Poppins"/>
            </a:rPr>
            <a:t>Capacitación profesional</a:t>
          </a:r>
          <a:endParaRPr lang="en-US" dirty="0">
            <a:solidFill>
              <a:srgbClr val="7030A0"/>
            </a:solidFill>
          </a:endParaRPr>
        </a:p>
      </dgm:t>
    </dgm:pt>
    <dgm:pt modelId="{E40D08AD-AEA7-404E-A802-D23B574B68F0}" type="parTrans" cxnId="{D7E756A2-812F-4DA9-872C-75C034EDB492}">
      <dgm:prSet/>
      <dgm:spPr/>
      <dgm:t>
        <a:bodyPr/>
        <a:lstStyle/>
        <a:p>
          <a:endParaRPr lang="en-US">
            <a:solidFill>
              <a:srgbClr val="7030A0"/>
            </a:solidFill>
          </a:endParaRPr>
        </a:p>
      </dgm:t>
    </dgm:pt>
    <dgm:pt modelId="{0B216F09-F216-41C3-A6AA-B5D3A9EC400B}" type="sibTrans" cxnId="{D7E756A2-812F-4DA9-872C-75C034EDB492}">
      <dgm:prSet/>
      <dgm:spPr/>
      <dgm:t>
        <a:bodyPr/>
        <a:lstStyle/>
        <a:p>
          <a:endParaRPr lang="en-US">
            <a:solidFill>
              <a:srgbClr val="7030A0"/>
            </a:solidFill>
          </a:endParaRPr>
        </a:p>
      </dgm:t>
    </dgm:pt>
    <dgm:pt modelId="{9F5C97AA-504F-40B5-AE1F-5AFCF5555AE7}">
      <dgm:prSet/>
      <dgm:spPr/>
      <dgm:t>
        <a:bodyPr/>
        <a:lstStyle/>
        <a:p>
          <a:r>
            <a:rPr kumimoji="0" lang="es-CO" b="0" i="0" u="none" strike="noStrike" cap="none" spc="0" normalizeH="0" baseline="0" noProof="0" dirty="0">
              <a:ln/>
              <a:solidFill>
                <a:srgbClr val="7030A0"/>
              </a:solidFill>
              <a:effectLst/>
              <a:uLnTx/>
              <a:uFillTx/>
              <a:latin typeface="Poppins"/>
              <a:ea typeface="+mn-ea"/>
              <a:cs typeface="Poppins"/>
            </a:rPr>
            <a:t>Enseñanza eficaz del salón de clases</a:t>
          </a:r>
          <a:endParaRPr lang="en-US" dirty="0">
            <a:solidFill>
              <a:srgbClr val="7030A0"/>
            </a:solidFill>
          </a:endParaRPr>
        </a:p>
      </dgm:t>
    </dgm:pt>
    <dgm:pt modelId="{A0D2C10E-92D6-4294-88E7-577E2B1FF336}" type="parTrans" cxnId="{3C5BA403-912C-44D1-BC86-DB349AF8EB87}">
      <dgm:prSet/>
      <dgm:spPr/>
      <dgm:t>
        <a:bodyPr/>
        <a:lstStyle/>
        <a:p>
          <a:endParaRPr lang="en-US">
            <a:solidFill>
              <a:srgbClr val="7030A0"/>
            </a:solidFill>
          </a:endParaRPr>
        </a:p>
      </dgm:t>
    </dgm:pt>
    <dgm:pt modelId="{5A2C54EC-FA85-4997-9A6A-45D342DFB0A2}" type="sibTrans" cxnId="{3C5BA403-912C-44D1-BC86-DB349AF8EB87}">
      <dgm:prSet/>
      <dgm:spPr/>
      <dgm:t>
        <a:bodyPr/>
        <a:lstStyle/>
        <a:p>
          <a:endParaRPr lang="en-US">
            <a:solidFill>
              <a:srgbClr val="7030A0"/>
            </a:solidFill>
          </a:endParaRPr>
        </a:p>
      </dgm:t>
    </dgm:pt>
    <dgm:pt modelId="{D0661253-6EB4-4AA0-9762-01FC43537E05}">
      <dgm:prSet/>
      <dgm:spPr/>
      <dgm:t>
        <a:bodyPr/>
        <a:lstStyle/>
        <a:p>
          <a:r>
            <a:rPr kumimoji="0" lang="es-CO" b="0" i="0" u="none" strike="noStrike" cap="none" spc="0" normalizeH="0" baseline="0" noProof="0">
              <a:ln/>
              <a:solidFill>
                <a:srgbClr val="7030A0"/>
              </a:solidFill>
              <a:effectLst/>
              <a:uLnTx/>
              <a:uFillTx/>
              <a:latin typeface="Poppins"/>
              <a:ea typeface="+mn-ea"/>
              <a:cs typeface="Poppins"/>
            </a:rPr>
            <a:t>Ampliar la capacidad de los padres</a:t>
          </a:r>
          <a:endParaRPr lang="en-US" dirty="0">
            <a:solidFill>
              <a:srgbClr val="7030A0"/>
            </a:solidFill>
          </a:endParaRPr>
        </a:p>
      </dgm:t>
    </dgm:pt>
    <dgm:pt modelId="{35D2499A-6129-4D91-A8CB-5222B36C7AC0}" type="parTrans" cxnId="{67522921-6DCF-4FBB-AFCA-3693FF739449}">
      <dgm:prSet/>
      <dgm:spPr/>
      <dgm:t>
        <a:bodyPr/>
        <a:lstStyle/>
        <a:p>
          <a:endParaRPr lang="en-US">
            <a:solidFill>
              <a:srgbClr val="7030A0"/>
            </a:solidFill>
          </a:endParaRPr>
        </a:p>
      </dgm:t>
    </dgm:pt>
    <dgm:pt modelId="{A1DFC795-3586-4F57-9DFD-23E5C34C64C6}" type="sibTrans" cxnId="{67522921-6DCF-4FBB-AFCA-3693FF739449}">
      <dgm:prSet/>
      <dgm:spPr/>
      <dgm:t>
        <a:bodyPr/>
        <a:lstStyle/>
        <a:p>
          <a:endParaRPr lang="en-US">
            <a:solidFill>
              <a:srgbClr val="7030A0"/>
            </a:solidFill>
          </a:endParaRPr>
        </a:p>
      </dgm:t>
    </dgm:pt>
    <dgm:pt modelId="{794A2185-F5F5-4999-BCC5-08C1CBD6E974}">
      <dgm:prSet/>
      <dgm:spPr/>
      <dgm:t>
        <a:bodyPr/>
        <a:lstStyle/>
        <a:p>
          <a:r>
            <a:rPr lang="en-US" dirty="0">
              <a:solidFill>
                <a:srgbClr val="7030A0"/>
              </a:solidFill>
            </a:rPr>
            <a:t>Building Parent Capacity</a:t>
          </a:r>
        </a:p>
      </dgm:t>
    </dgm:pt>
    <dgm:pt modelId="{DEFFB0D7-0092-4CE9-B9AE-14C23C94C4CD}" type="parTrans" cxnId="{74E41406-9F86-4EFF-8F1A-5888E0F3C209}">
      <dgm:prSet/>
      <dgm:spPr/>
      <dgm:t>
        <a:bodyPr/>
        <a:lstStyle/>
        <a:p>
          <a:endParaRPr lang="en-US">
            <a:solidFill>
              <a:srgbClr val="7030A0"/>
            </a:solidFill>
          </a:endParaRPr>
        </a:p>
      </dgm:t>
    </dgm:pt>
    <dgm:pt modelId="{CDD7583F-56F7-4111-8E00-021CEFD02CB3}" type="sibTrans" cxnId="{74E41406-9F86-4EFF-8F1A-5888E0F3C209}">
      <dgm:prSet/>
      <dgm:spPr/>
      <dgm:t>
        <a:bodyPr/>
        <a:lstStyle/>
        <a:p>
          <a:endParaRPr lang="en-US">
            <a:solidFill>
              <a:srgbClr val="7030A0"/>
            </a:solidFill>
          </a:endParaRPr>
        </a:p>
      </dgm:t>
    </dgm:pt>
    <dgm:pt modelId="{5CCFD546-E236-46B0-8459-70BA49C125DC}" type="pres">
      <dgm:prSet presAssocID="{A0C0BB83-563A-4F46-8D21-1AF5DA79E1C2}" presName="linear" presStyleCnt="0">
        <dgm:presLayoutVars>
          <dgm:animLvl val="lvl"/>
          <dgm:resizeHandles val="exact"/>
        </dgm:presLayoutVars>
      </dgm:prSet>
      <dgm:spPr/>
    </dgm:pt>
    <dgm:pt modelId="{A0CCCC26-4823-466A-8E79-0A67298E7DE9}" type="pres">
      <dgm:prSet presAssocID="{8B6DE55F-31AE-4EBE-8665-D84F13764475}" presName="parentText" presStyleLbl="node1" presStyleIdx="0" presStyleCnt="4" custLinFactY="-6021" custLinFactNeighborX="1684" custLinFactNeighborY="-100000">
        <dgm:presLayoutVars>
          <dgm:chMax val="0"/>
          <dgm:bulletEnabled val="1"/>
        </dgm:presLayoutVars>
      </dgm:prSet>
      <dgm:spPr/>
    </dgm:pt>
    <dgm:pt modelId="{0256415A-E822-44F5-AAA9-4DD7ABDE15E9}" type="pres">
      <dgm:prSet presAssocID="{0B216F09-F216-41C3-A6AA-B5D3A9EC400B}" presName="spacer" presStyleCnt="0"/>
      <dgm:spPr/>
    </dgm:pt>
    <dgm:pt modelId="{7F3B3DE7-FF47-4E5E-9F00-F0D06E511A6C}" type="pres">
      <dgm:prSet presAssocID="{9F5C97AA-504F-40B5-AE1F-5AFCF5555AE7}" presName="parentText" presStyleLbl="node1" presStyleIdx="1" presStyleCnt="4" custLinFactNeighborX="2780">
        <dgm:presLayoutVars>
          <dgm:chMax val="0"/>
          <dgm:bulletEnabled val="1"/>
        </dgm:presLayoutVars>
      </dgm:prSet>
      <dgm:spPr/>
    </dgm:pt>
    <dgm:pt modelId="{80C9AE48-B9D4-4D00-8BD0-FE8739D17C3C}" type="pres">
      <dgm:prSet presAssocID="{5A2C54EC-FA85-4997-9A6A-45D342DFB0A2}" presName="spacer" presStyleCnt="0"/>
      <dgm:spPr/>
    </dgm:pt>
    <dgm:pt modelId="{BE4C4C83-3B94-4925-AD37-6F6DA4090B76}" type="pres">
      <dgm:prSet presAssocID="{D0661253-6EB4-4AA0-9762-01FC43537E05}" presName="parentText" presStyleLbl="node1" presStyleIdx="2" presStyleCnt="4" custLinFactNeighborY="86472">
        <dgm:presLayoutVars>
          <dgm:chMax val="0"/>
          <dgm:bulletEnabled val="1"/>
        </dgm:presLayoutVars>
      </dgm:prSet>
      <dgm:spPr/>
    </dgm:pt>
    <dgm:pt modelId="{3DB67A83-4194-458D-A5C4-6DA81C4D7279}" type="pres">
      <dgm:prSet presAssocID="{A1DFC795-3586-4F57-9DFD-23E5C34C64C6}" presName="spacer" presStyleCnt="0"/>
      <dgm:spPr/>
    </dgm:pt>
    <dgm:pt modelId="{A2DBC4B7-D6F3-49B6-ACA4-40396796C274}" type="pres">
      <dgm:prSet presAssocID="{794A2185-F5F5-4999-BCC5-08C1CBD6E974}" presName="parentText" presStyleLbl="node1" presStyleIdx="3" presStyleCnt="4" custLinFactY="10302" custLinFactNeighborX="295" custLinFactNeighborY="100000">
        <dgm:presLayoutVars>
          <dgm:chMax val="0"/>
          <dgm:bulletEnabled val="1"/>
        </dgm:presLayoutVars>
      </dgm:prSet>
      <dgm:spPr/>
    </dgm:pt>
  </dgm:ptLst>
  <dgm:cxnLst>
    <dgm:cxn modelId="{3C5BA403-912C-44D1-BC86-DB349AF8EB87}" srcId="{A0C0BB83-563A-4F46-8D21-1AF5DA79E1C2}" destId="{9F5C97AA-504F-40B5-AE1F-5AFCF5555AE7}" srcOrd="1" destOrd="0" parTransId="{A0D2C10E-92D6-4294-88E7-577E2B1FF336}" sibTransId="{5A2C54EC-FA85-4997-9A6A-45D342DFB0A2}"/>
    <dgm:cxn modelId="{74E41406-9F86-4EFF-8F1A-5888E0F3C209}" srcId="{A0C0BB83-563A-4F46-8D21-1AF5DA79E1C2}" destId="{794A2185-F5F5-4999-BCC5-08C1CBD6E974}" srcOrd="3" destOrd="0" parTransId="{DEFFB0D7-0092-4CE9-B9AE-14C23C94C4CD}" sibTransId="{CDD7583F-56F7-4111-8E00-021CEFD02CB3}"/>
    <dgm:cxn modelId="{94BB471D-5305-44FD-A9B5-2381443E3D43}" type="presOf" srcId="{D0661253-6EB4-4AA0-9762-01FC43537E05}" destId="{BE4C4C83-3B94-4925-AD37-6F6DA4090B76}" srcOrd="0" destOrd="0" presId="urn:microsoft.com/office/officeart/2005/8/layout/vList2"/>
    <dgm:cxn modelId="{67522921-6DCF-4FBB-AFCA-3693FF739449}" srcId="{A0C0BB83-563A-4F46-8D21-1AF5DA79E1C2}" destId="{D0661253-6EB4-4AA0-9762-01FC43537E05}" srcOrd="2" destOrd="0" parTransId="{35D2499A-6129-4D91-A8CB-5222B36C7AC0}" sibTransId="{A1DFC795-3586-4F57-9DFD-23E5C34C64C6}"/>
    <dgm:cxn modelId="{745F2B81-F382-4224-BE35-28DA0DEB57CA}" type="presOf" srcId="{A0C0BB83-563A-4F46-8D21-1AF5DA79E1C2}" destId="{5CCFD546-E236-46B0-8459-70BA49C125DC}" srcOrd="0" destOrd="0" presId="urn:microsoft.com/office/officeart/2005/8/layout/vList2"/>
    <dgm:cxn modelId="{4F44A185-C80E-4046-9693-8C769DB693B5}" type="presOf" srcId="{9F5C97AA-504F-40B5-AE1F-5AFCF5555AE7}" destId="{7F3B3DE7-FF47-4E5E-9F00-F0D06E511A6C}" srcOrd="0" destOrd="0" presId="urn:microsoft.com/office/officeart/2005/8/layout/vList2"/>
    <dgm:cxn modelId="{D7E756A2-812F-4DA9-872C-75C034EDB492}" srcId="{A0C0BB83-563A-4F46-8D21-1AF5DA79E1C2}" destId="{8B6DE55F-31AE-4EBE-8665-D84F13764475}" srcOrd="0" destOrd="0" parTransId="{E40D08AD-AEA7-404E-A802-D23B574B68F0}" sibTransId="{0B216F09-F216-41C3-A6AA-B5D3A9EC400B}"/>
    <dgm:cxn modelId="{7DF3C6E9-F99B-4D09-929B-2755801D6022}" type="presOf" srcId="{794A2185-F5F5-4999-BCC5-08C1CBD6E974}" destId="{A2DBC4B7-D6F3-49B6-ACA4-40396796C274}" srcOrd="0" destOrd="0" presId="urn:microsoft.com/office/officeart/2005/8/layout/vList2"/>
    <dgm:cxn modelId="{014FDCF9-A7B2-473F-897F-872E3A48ACEB}" type="presOf" srcId="{8B6DE55F-31AE-4EBE-8665-D84F13764475}" destId="{A0CCCC26-4823-466A-8E79-0A67298E7DE9}" srcOrd="0" destOrd="0" presId="urn:microsoft.com/office/officeart/2005/8/layout/vList2"/>
    <dgm:cxn modelId="{5B4A8675-3217-4A9B-9D3A-E67100821D59}" type="presParOf" srcId="{5CCFD546-E236-46B0-8459-70BA49C125DC}" destId="{A0CCCC26-4823-466A-8E79-0A67298E7DE9}" srcOrd="0" destOrd="0" presId="urn:microsoft.com/office/officeart/2005/8/layout/vList2"/>
    <dgm:cxn modelId="{7798A10B-8128-4FE8-ADCB-932A414027F7}" type="presParOf" srcId="{5CCFD546-E236-46B0-8459-70BA49C125DC}" destId="{0256415A-E822-44F5-AAA9-4DD7ABDE15E9}" srcOrd="1" destOrd="0" presId="urn:microsoft.com/office/officeart/2005/8/layout/vList2"/>
    <dgm:cxn modelId="{6935CF38-9636-44CE-B25D-61381D052184}" type="presParOf" srcId="{5CCFD546-E236-46B0-8459-70BA49C125DC}" destId="{7F3B3DE7-FF47-4E5E-9F00-F0D06E511A6C}" srcOrd="2" destOrd="0" presId="urn:microsoft.com/office/officeart/2005/8/layout/vList2"/>
    <dgm:cxn modelId="{2EC26BC1-DA58-4207-99C3-732C59ED9127}" type="presParOf" srcId="{5CCFD546-E236-46B0-8459-70BA49C125DC}" destId="{80C9AE48-B9D4-4D00-8BD0-FE8739D17C3C}" srcOrd="3" destOrd="0" presId="urn:microsoft.com/office/officeart/2005/8/layout/vList2"/>
    <dgm:cxn modelId="{1C9546B5-25F4-490F-B240-E3FDA3F9FA0E}" type="presParOf" srcId="{5CCFD546-E236-46B0-8459-70BA49C125DC}" destId="{BE4C4C83-3B94-4925-AD37-6F6DA4090B76}" srcOrd="4" destOrd="0" presId="urn:microsoft.com/office/officeart/2005/8/layout/vList2"/>
    <dgm:cxn modelId="{C0C11181-C2AB-40B4-8427-A11782D614BB}" type="presParOf" srcId="{5CCFD546-E236-46B0-8459-70BA49C125DC}" destId="{3DB67A83-4194-458D-A5C4-6DA81C4D7279}" srcOrd="5" destOrd="0" presId="urn:microsoft.com/office/officeart/2005/8/layout/vList2"/>
    <dgm:cxn modelId="{315A3CE5-D4FD-4C5B-8876-223AB54F24DB}" type="presParOf" srcId="{5CCFD546-E236-46B0-8459-70BA49C125DC}" destId="{A2DBC4B7-D6F3-49B6-ACA4-40396796C27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1">
              <a:solidFill>
                <a:schemeClr val="tx1"/>
              </a:solidFill>
            </a:rPr>
            <a:t>Conduct comprehensive needs assessment, including data analysis/SPSA Evaluation</a:t>
          </a:r>
          <a:endParaRPr lang="en-US">
            <a:solidFill>
              <a:schemeClr val="tx1"/>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1">
              <a:solidFill>
                <a:schemeClr val="tx1"/>
              </a:solidFill>
            </a:rPr>
            <a:t>Develop measurable objectives and identify evidence-based strategies in the SPSA Pillar pages</a:t>
          </a:r>
          <a:endParaRPr lang="en-US">
            <a:solidFill>
              <a:schemeClr val="tx1"/>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n-US" b="1">
              <a:solidFill>
                <a:schemeClr val="tx1"/>
              </a:solidFill>
            </a:rPr>
            <a:t>Develop budget based upon prioritized expenditures that support and align to the evidence-based strategies described in the SPSA Pillar pages </a:t>
          </a:r>
          <a:endParaRPr lang="en-US">
            <a:solidFill>
              <a:schemeClr val="tx1"/>
            </a:solidFill>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1">
              <a:solidFill>
                <a:schemeClr val="tx1"/>
              </a:solidFill>
            </a:rPr>
            <a:t>Monitor the implementation of the SPSA and adjust as necessary</a:t>
          </a:r>
          <a:endParaRPr lang="en-US">
            <a:solidFill>
              <a:schemeClr val="tx1"/>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dirty="0">
            <a:solidFill>
              <a:srgbClr val="7030A0"/>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a:buClrTx/>
            <a:buSzTx/>
            <a:buFontTx/>
            <a:buNone/>
          </a:pPr>
          <a:r>
            <a:rPr lang="es-CO"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dirty="0">
            <a:solidFill>
              <a:srgbClr val="7030A0"/>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dirty="0" err="1">
              <a:solidFill>
                <a:srgbClr val="7030A0"/>
              </a:solidFill>
              <a:latin typeface="Times New Roman" panose="02020603050405020304" pitchFamily="18" charset="0"/>
              <a:cs typeface="Times New Roman" panose="02020603050405020304" pitchFamily="18" charset="0"/>
            </a:rPr>
            <a:t>alineados</a:t>
          </a:r>
          <a:r>
            <a:rPr lang="en-US" dirty="0">
              <a:solidFill>
                <a:srgbClr val="7030A0"/>
              </a:solidFill>
              <a:latin typeface="Times New Roman" panose="02020603050405020304" pitchFamily="18" charset="0"/>
              <a:cs typeface="Times New Roman" panose="02020603050405020304" pitchFamily="18" charset="0"/>
            </a:rPr>
            <a:t> con </a:t>
          </a:r>
          <a:r>
            <a:rPr lang="en-US" b="1" dirty="0">
              <a:solidFill>
                <a:srgbClr val="7030A0"/>
              </a:solidFill>
              <a:latin typeface="Times New Roman" panose="02020603050405020304" pitchFamily="18" charset="0"/>
              <a:cs typeface="Times New Roman" panose="02020603050405020304" pitchFamily="18" charset="0"/>
            </a:rPr>
            <a:t>las </a:t>
          </a:r>
          <a:r>
            <a:rPr lang="es-CO"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dirty="0">
            <a:solidFill>
              <a:srgbClr val="7030A0"/>
            </a:solidFill>
            <a:latin typeface="Times New Roman" panose="02020603050405020304" pitchFamily="18" charset="0"/>
            <a:cs typeface="Times New Roman" panose="02020603050405020304" pitchFamily="18" charset="0"/>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dirty="0">
            <a:solidFill>
              <a:srgbClr val="7030A0"/>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98F166-9724-49D4-8F58-A3E0F25966C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6AABE7-9636-42FD-B400-A9A008797E1A}">
      <dgm:prSet/>
      <dgm:spPr/>
      <dgm:t>
        <a:bodyPr/>
        <a:lstStyle/>
        <a:p>
          <a:pPr>
            <a:lnSpc>
              <a:spcPct val="100000"/>
            </a:lnSpc>
          </a:pPr>
          <a:r>
            <a:rPr lang="en-US" b="1" dirty="0"/>
            <a:t>Necessary</a:t>
          </a:r>
          <a:r>
            <a:rPr lang="en-US" dirty="0"/>
            <a:t> - The proposed expenditure appropriately addresses one or more program needs identified and targeted in the school’s SPSA. </a:t>
          </a:r>
        </a:p>
      </dgm:t>
    </dgm:pt>
    <dgm:pt modelId="{7E3D5F1C-B452-4A96-8174-F2687AED0209}" type="parTrans" cxnId="{61B515DD-B2CB-4A28-85BF-4285DE59CB3A}">
      <dgm:prSet/>
      <dgm:spPr/>
      <dgm:t>
        <a:bodyPr/>
        <a:lstStyle/>
        <a:p>
          <a:endParaRPr lang="en-US"/>
        </a:p>
      </dgm:t>
    </dgm:pt>
    <dgm:pt modelId="{A29A485B-684E-40EF-BFF0-3F16C6011D35}" type="sibTrans" cxnId="{61B515DD-B2CB-4A28-85BF-4285DE59CB3A}">
      <dgm:prSet/>
      <dgm:spPr/>
      <dgm:t>
        <a:bodyPr/>
        <a:lstStyle/>
        <a:p>
          <a:endParaRPr lang="en-US"/>
        </a:p>
      </dgm:t>
    </dgm:pt>
    <dgm:pt modelId="{B689AE2E-F8C0-4AD5-A50F-33774093AFEE}">
      <dgm:prSet/>
      <dgm:spPr/>
      <dgm:t>
        <a:bodyPr/>
        <a:lstStyle/>
        <a:p>
          <a:pPr>
            <a:lnSpc>
              <a:spcPct val="100000"/>
            </a:lnSpc>
          </a:pPr>
          <a:r>
            <a:rPr lang="en-US" b="1"/>
            <a:t>Reasonable </a:t>
          </a:r>
          <a:r>
            <a:rPr lang="en-US"/>
            <a:t>- The purchase price does not exceed that which would be incurred by a prudent person under the circumstances at the time.</a:t>
          </a:r>
        </a:p>
      </dgm:t>
    </dgm:pt>
    <dgm:pt modelId="{4010B9C3-05ED-4D13-BA34-D58A1D95541E}" type="parTrans" cxnId="{B6FCC100-EEF1-426C-BD67-7A7D17B7909D}">
      <dgm:prSet/>
      <dgm:spPr/>
      <dgm:t>
        <a:bodyPr/>
        <a:lstStyle/>
        <a:p>
          <a:endParaRPr lang="en-US"/>
        </a:p>
      </dgm:t>
    </dgm:pt>
    <dgm:pt modelId="{4A58FF54-C0BF-4560-92D0-3BF455580304}" type="sibTrans" cxnId="{B6FCC100-EEF1-426C-BD67-7A7D17B7909D}">
      <dgm:prSet/>
      <dgm:spPr/>
      <dgm:t>
        <a:bodyPr/>
        <a:lstStyle/>
        <a:p>
          <a:endParaRPr lang="en-US"/>
        </a:p>
      </dgm:t>
    </dgm:pt>
    <dgm:pt modelId="{18438ECC-0EAF-4996-B692-E1FC313E2CA1}" type="pres">
      <dgm:prSet presAssocID="{7298F166-9724-49D4-8F58-A3E0F25966CB}" presName="root" presStyleCnt="0">
        <dgm:presLayoutVars>
          <dgm:dir/>
          <dgm:resizeHandles val="exact"/>
        </dgm:presLayoutVars>
      </dgm:prSet>
      <dgm:spPr/>
    </dgm:pt>
    <dgm:pt modelId="{E0FB089E-C738-4472-B72B-BF5302749C5D}" type="pres">
      <dgm:prSet presAssocID="{436AABE7-9636-42FD-B400-A9A008797E1A}" presName="compNode" presStyleCnt="0"/>
      <dgm:spPr/>
    </dgm:pt>
    <dgm:pt modelId="{19B3EBE7-DC3C-4F28-9492-7433AEC0624A}" type="pres">
      <dgm:prSet presAssocID="{436AABE7-9636-42FD-B400-A9A008797E1A}" presName="bgRect" presStyleLbl="bgShp" presStyleIdx="0" presStyleCnt="2"/>
      <dgm:spPr/>
    </dgm:pt>
    <dgm:pt modelId="{D08D2D35-0A03-4449-8971-6115D9D41D89}" type="pres">
      <dgm:prSet presAssocID="{436AABE7-9636-42FD-B400-A9A008797E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F61971A9-9057-4D9A-8C3E-E3FB467BC46B}" type="pres">
      <dgm:prSet presAssocID="{436AABE7-9636-42FD-B400-A9A008797E1A}" presName="spaceRect" presStyleCnt="0"/>
      <dgm:spPr/>
    </dgm:pt>
    <dgm:pt modelId="{F5DA213F-E71C-4A40-AC90-728AEE622224}" type="pres">
      <dgm:prSet presAssocID="{436AABE7-9636-42FD-B400-A9A008797E1A}" presName="parTx" presStyleLbl="revTx" presStyleIdx="0" presStyleCnt="2">
        <dgm:presLayoutVars>
          <dgm:chMax val="0"/>
          <dgm:chPref val="0"/>
        </dgm:presLayoutVars>
      </dgm:prSet>
      <dgm:spPr/>
    </dgm:pt>
    <dgm:pt modelId="{A027763D-A585-443F-96FD-C9F4F8A46178}" type="pres">
      <dgm:prSet presAssocID="{A29A485B-684E-40EF-BFF0-3F16C6011D35}" presName="sibTrans" presStyleCnt="0"/>
      <dgm:spPr/>
    </dgm:pt>
    <dgm:pt modelId="{A7E64BAA-414F-4780-A52A-43AD85B77443}" type="pres">
      <dgm:prSet presAssocID="{B689AE2E-F8C0-4AD5-A50F-33774093AFEE}" presName="compNode" presStyleCnt="0"/>
      <dgm:spPr/>
    </dgm:pt>
    <dgm:pt modelId="{37C3AE54-D422-4719-8951-2F609A1A3753}" type="pres">
      <dgm:prSet presAssocID="{B689AE2E-F8C0-4AD5-A50F-33774093AFEE}" presName="bgRect" presStyleLbl="bgShp" presStyleIdx="1" presStyleCnt="2"/>
      <dgm:spPr/>
    </dgm:pt>
    <dgm:pt modelId="{0B3A283A-6815-4E27-92AC-651C8F5ADE43}" type="pres">
      <dgm:prSet presAssocID="{B689AE2E-F8C0-4AD5-A50F-33774093AF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A5330316-53EB-4E71-9364-3451AE35ED25}" type="pres">
      <dgm:prSet presAssocID="{B689AE2E-F8C0-4AD5-A50F-33774093AFEE}" presName="spaceRect" presStyleCnt="0"/>
      <dgm:spPr/>
    </dgm:pt>
    <dgm:pt modelId="{03F22C51-E010-4AAE-8B4A-E9BB7A9951C3}" type="pres">
      <dgm:prSet presAssocID="{B689AE2E-F8C0-4AD5-A50F-33774093AFEE}" presName="parTx" presStyleLbl="revTx" presStyleIdx="1" presStyleCnt="2">
        <dgm:presLayoutVars>
          <dgm:chMax val="0"/>
          <dgm:chPref val="0"/>
        </dgm:presLayoutVars>
      </dgm:prSet>
      <dgm:spPr/>
    </dgm:pt>
  </dgm:ptLst>
  <dgm:cxnLst>
    <dgm:cxn modelId="{B6FCC100-EEF1-426C-BD67-7A7D17B7909D}" srcId="{7298F166-9724-49D4-8F58-A3E0F25966CB}" destId="{B689AE2E-F8C0-4AD5-A50F-33774093AFEE}" srcOrd="1" destOrd="0" parTransId="{4010B9C3-05ED-4D13-BA34-D58A1D95541E}" sibTransId="{4A58FF54-C0BF-4560-92D0-3BF455580304}"/>
    <dgm:cxn modelId="{219E931D-AFAD-461A-9695-9868141EB0AB}" type="presOf" srcId="{436AABE7-9636-42FD-B400-A9A008797E1A}" destId="{F5DA213F-E71C-4A40-AC90-728AEE622224}" srcOrd="0" destOrd="0" presId="urn:microsoft.com/office/officeart/2018/2/layout/IconVerticalSolidList"/>
    <dgm:cxn modelId="{4382C67B-B6D6-4B37-BF42-316A7A450385}" type="presOf" srcId="{7298F166-9724-49D4-8F58-A3E0F25966CB}" destId="{18438ECC-0EAF-4996-B692-E1FC313E2CA1}" srcOrd="0" destOrd="0" presId="urn:microsoft.com/office/officeart/2018/2/layout/IconVerticalSolidList"/>
    <dgm:cxn modelId="{8D6A5AAB-FB4B-4256-96C0-9954252DE3AA}" type="presOf" srcId="{B689AE2E-F8C0-4AD5-A50F-33774093AFEE}" destId="{03F22C51-E010-4AAE-8B4A-E9BB7A9951C3}" srcOrd="0" destOrd="0" presId="urn:microsoft.com/office/officeart/2018/2/layout/IconVerticalSolidList"/>
    <dgm:cxn modelId="{61B515DD-B2CB-4A28-85BF-4285DE59CB3A}" srcId="{7298F166-9724-49D4-8F58-A3E0F25966CB}" destId="{436AABE7-9636-42FD-B400-A9A008797E1A}" srcOrd="0" destOrd="0" parTransId="{7E3D5F1C-B452-4A96-8174-F2687AED0209}" sibTransId="{A29A485B-684E-40EF-BFF0-3F16C6011D35}"/>
    <dgm:cxn modelId="{83582CFB-008B-4B62-8304-CFDF2D5860FC}" type="presParOf" srcId="{18438ECC-0EAF-4996-B692-E1FC313E2CA1}" destId="{E0FB089E-C738-4472-B72B-BF5302749C5D}" srcOrd="0" destOrd="0" presId="urn:microsoft.com/office/officeart/2018/2/layout/IconVerticalSolidList"/>
    <dgm:cxn modelId="{F9E95BE1-9315-426C-A55D-690F21B81F88}" type="presParOf" srcId="{E0FB089E-C738-4472-B72B-BF5302749C5D}" destId="{19B3EBE7-DC3C-4F28-9492-7433AEC0624A}" srcOrd="0" destOrd="0" presId="urn:microsoft.com/office/officeart/2018/2/layout/IconVerticalSolidList"/>
    <dgm:cxn modelId="{E6BB6084-1133-41AB-A311-350C84D98624}" type="presParOf" srcId="{E0FB089E-C738-4472-B72B-BF5302749C5D}" destId="{D08D2D35-0A03-4449-8971-6115D9D41D89}" srcOrd="1" destOrd="0" presId="urn:microsoft.com/office/officeart/2018/2/layout/IconVerticalSolidList"/>
    <dgm:cxn modelId="{85A69C3F-4511-437A-86B6-D9C7ECC8533F}" type="presParOf" srcId="{E0FB089E-C738-4472-B72B-BF5302749C5D}" destId="{F61971A9-9057-4D9A-8C3E-E3FB467BC46B}" srcOrd="2" destOrd="0" presId="urn:microsoft.com/office/officeart/2018/2/layout/IconVerticalSolidList"/>
    <dgm:cxn modelId="{C6D90111-DC85-41CC-99D6-3B39BEE1859B}" type="presParOf" srcId="{E0FB089E-C738-4472-B72B-BF5302749C5D}" destId="{F5DA213F-E71C-4A40-AC90-728AEE622224}" srcOrd="3" destOrd="0" presId="urn:microsoft.com/office/officeart/2018/2/layout/IconVerticalSolidList"/>
    <dgm:cxn modelId="{CC18A8DE-A618-4CEF-9FA1-0167127A490F}" type="presParOf" srcId="{18438ECC-0EAF-4996-B692-E1FC313E2CA1}" destId="{A027763D-A585-443F-96FD-C9F4F8A46178}" srcOrd="1" destOrd="0" presId="urn:microsoft.com/office/officeart/2018/2/layout/IconVerticalSolidList"/>
    <dgm:cxn modelId="{AAE06E9D-DCDB-429F-9F31-5DB59D84A189}" type="presParOf" srcId="{18438ECC-0EAF-4996-B692-E1FC313E2CA1}" destId="{A7E64BAA-414F-4780-A52A-43AD85B77443}" srcOrd="2" destOrd="0" presId="urn:microsoft.com/office/officeart/2018/2/layout/IconVerticalSolidList"/>
    <dgm:cxn modelId="{82FBBBCF-5FCB-4E6C-859D-0D16B03FB5B4}" type="presParOf" srcId="{A7E64BAA-414F-4780-A52A-43AD85B77443}" destId="{37C3AE54-D422-4719-8951-2F609A1A3753}" srcOrd="0" destOrd="0" presId="urn:microsoft.com/office/officeart/2018/2/layout/IconVerticalSolidList"/>
    <dgm:cxn modelId="{E9AF8F17-DDC2-4DDB-B234-582CB3CDCA64}" type="presParOf" srcId="{A7E64BAA-414F-4780-A52A-43AD85B77443}" destId="{0B3A283A-6815-4E27-92AC-651C8F5ADE43}" srcOrd="1" destOrd="0" presId="urn:microsoft.com/office/officeart/2018/2/layout/IconVerticalSolidList"/>
    <dgm:cxn modelId="{5AFD7C6C-4720-4F7B-914F-16031BF7D89A}" type="presParOf" srcId="{A7E64BAA-414F-4780-A52A-43AD85B77443}" destId="{A5330316-53EB-4E71-9364-3451AE35ED25}" srcOrd="2" destOrd="0" presId="urn:microsoft.com/office/officeart/2018/2/layout/IconVerticalSolidList"/>
    <dgm:cxn modelId="{C0497A77-6428-4B0A-804A-F830D5DBE853}" type="presParOf" srcId="{A7E64BAA-414F-4780-A52A-43AD85B77443}" destId="{03F22C51-E010-4AAE-8B4A-E9BB7A9951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98F166-9724-49D4-8F58-A3E0F25966C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6AABE7-9636-42FD-B400-A9A008797E1A}">
      <dgm:prSet/>
      <dgm:spPr/>
      <dgm:t>
        <a:bodyPr/>
        <a:lstStyle/>
        <a:p>
          <a:pPr>
            <a:lnSpc>
              <a:spcPct val="100000"/>
            </a:lnSpc>
          </a:pPr>
          <a:r>
            <a:rPr kumimoji="0" lang="es-CO"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Necesario</a:t>
          </a: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El gasto propuesto debe de atender apropiadamente una o más de las necesidades del programa identificadas y especificadas en el SPSA. </a:t>
          </a:r>
          <a:endParaRPr lang="en-US" dirty="0"/>
        </a:p>
      </dgm:t>
    </dgm:pt>
    <dgm:pt modelId="{7E3D5F1C-B452-4A96-8174-F2687AED0209}" type="parTrans" cxnId="{61B515DD-B2CB-4A28-85BF-4285DE59CB3A}">
      <dgm:prSet/>
      <dgm:spPr/>
      <dgm:t>
        <a:bodyPr/>
        <a:lstStyle/>
        <a:p>
          <a:endParaRPr lang="en-US"/>
        </a:p>
      </dgm:t>
    </dgm:pt>
    <dgm:pt modelId="{A29A485B-684E-40EF-BFF0-3F16C6011D35}" type="sibTrans" cxnId="{61B515DD-B2CB-4A28-85BF-4285DE59CB3A}">
      <dgm:prSet/>
      <dgm:spPr/>
      <dgm:t>
        <a:bodyPr/>
        <a:lstStyle/>
        <a:p>
          <a:endParaRPr lang="en-US"/>
        </a:p>
      </dgm:t>
    </dgm:pt>
    <dgm:pt modelId="{B689AE2E-F8C0-4AD5-A50F-33774093AFEE}">
      <dgm:prSet/>
      <dgm:spPr/>
      <dgm:t>
        <a:bodyPr/>
        <a:lstStyle/>
        <a:p>
          <a:pPr>
            <a:lnSpc>
              <a:spcPct val="100000"/>
            </a:lnSpc>
          </a:pPr>
          <a:r>
            <a:rPr kumimoji="0" lang="es-CO"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Razonable</a:t>
          </a: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el precio de compra no excede a lo que se le cobraría una persona prudente bajo las mismas circunstancias dentro de ese momento.</a:t>
          </a:r>
          <a:endParaRPr lang="en-US" dirty="0"/>
        </a:p>
      </dgm:t>
    </dgm:pt>
    <dgm:pt modelId="{4010B9C3-05ED-4D13-BA34-D58A1D95541E}" type="parTrans" cxnId="{B6FCC100-EEF1-426C-BD67-7A7D17B7909D}">
      <dgm:prSet/>
      <dgm:spPr/>
      <dgm:t>
        <a:bodyPr/>
        <a:lstStyle/>
        <a:p>
          <a:endParaRPr lang="en-US"/>
        </a:p>
      </dgm:t>
    </dgm:pt>
    <dgm:pt modelId="{4A58FF54-C0BF-4560-92D0-3BF455580304}" type="sibTrans" cxnId="{B6FCC100-EEF1-426C-BD67-7A7D17B7909D}">
      <dgm:prSet/>
      <dgm:spPr/>
      <dgm:t>
        <a:bodyPr/>
        <a:lstStyle/>
        <a:p>
          <a:endParaRPr lang="en-US"/>
        </a:p>
      </dgm:t>
    </dgm:pt>
    <dgm:pt modelId="{18438ECC-0EAF-4996-B692-E1FC313E2CA1}" type="pres">
      <dgm:prSet presAssocID="{7298F166-9724-49D4-8F58-A3E0F25966CB}" presName="root" presStyleCnt="0">
        <dgm:presLayoutVars>
          <dgm:dir/>
          <dgm:resizeHandles val="exact"/>
        </dgm:presLayoutVars>
      </dgm:prSet>
      <dgm:spPr/>
    </dgm:pt>
    <dgm:pt modelId="{E0FB089E-C738-4472-B72B-BF5302749C5D}" type="pres">
      <dgm:prSet presAssocID="{436AABE7-9636-42FD-B400-A9A008797E1A}" presName="compNode" presStyleCnt="0"/>
      <dgm:spPr/>
    </dgm:pt>
    <dgm:pt modelId="{19B3EBE7-DC3C-4F28-9492-7433AEC0624A}" type="pres">
      <dgm:prSet presAssocID="{436AABE7-9636-42FD-B400-A9A008797E1A}" presName="bgRect" presStyleLbl="bgShp" presStyleIdx="0" presStyleCnt="2"/>
      <dgm:spPr/>
    </dgm:pt>
    <dgm:pt modelId="{D08D2D35-0A03-4449-8971-6115D9D41D89}" type="pres">
      <dgm:prSet presAssocID="{436AABE7-9636-42FD-B400-A9A008797E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F61971A9-9057-4D9A-8C3E-E3FB467BC46B}" type="pres">
      <dgm:prSet presAssocID="{436AABE7-9636-42FD-B400-A9A008797E1A}" presName="spaceRect" presStyleCnt="0"/>
      <dgm:spPr/>
    </dgm:pt>
    <dgm:pt modelId="{F5DA213F-E71C-4A40-AC90-728AEE622224}" type="pres">
      <dgm:prSet presAssocID="{436AABE7-9636-42FD-B400-A9A008797E1A}" presName="parTx" presStyleLbl="revTx" presStyleIdx="0" presStyleCnt="2">
        <dgm:presLayoutVars>
          <dgm:chMax val="0"/>
          <dgm:chPref val="0"/>
        </dgm:presLayoutVars>
      </dgm:prSet>
      <dgm:spPr/>
    </dgm:pt>
    <dgm:pt modelId="{A027763D-A585-443F-96FD-C9F4F8A46178}" type="pres">
      <dgm:prSet presAssocID="{A29A485B-684E-40EF-BFF0-3F16C6011D35}" presName="sibTrans" presStyleCnt="0"/>
      <dgm:spPr/>
    </dgm:pt>
    <dgm:pt modelId="{A7E64BAA-414F-4780-A52A-43AD85B77443}" type="pres">
      <dgm:prSet presAssocID="{B689AE2E-F8C0-4AD5-A50F-33774093AFEE}" presName="compNode" presStyleCnt="0"/>
      <dgm:spPr/>
    </dgm:pt>
    <dgm:pt modelId="{37C3AE54-D422-4719-8951-2F609A1A3753}" type="pres">
      <dgm:prSet presAssocID="{B689AE2E-F8C0-4AD5-A50F-33774093AFEE}" presName="bgRect" presStyleLbl="bgShp" presStyleIdx="1" presStyleCnt="2"/>
      <dgm:spPr/>
    </dgm:pt>
    <dgm:pt modelId="{0B3A283A-6815-4E27-92AC-651C8F5ADE43}" type="pres">
      <dgm:prSet presAssocID="{B689AE2E-F8C0-4AD5-A50F-33774093AF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A5330316-53EB-4E71-9364-3451AE35ED25}" type="pres">
      <dgm:prSet presAssocID="{B689AE2E-F8C0-4AD5-A50F-33774093AFEE}" presName="spaceRect" presStyleCnt="0"/>
      <dgm:spPr/>
    </dgm:pt>
    <dgm:pt modelId="{03F22C51-E010-4AAE-8B4A-E9BB7A9951C3}" type="pres">
      <dgm:prSet presAssocID="{B689AE2E-F8C0-4AD5-A50F-33774093AFEE}" presName="parTx" presStyleLbl="revTx" presStyleIdx="1" presStyleCnt="2">
        <dgm:presLayoutVars>
          <dgm:chMax val="0"/>
          <dgm:chPref val="0"/>
        </dgm:presLayoutVars>
      </dgm:prSet>
      <dgm:spPr/>
    </dgm:pt>
  </dgm:ptLst>
  <dgm:cxnLst>
    <dgm:cxn modelId="{B6FCC100-EEF1-426C-BD67-7A7D17B7909D}" srcId="{7298F166-9724-49D4-8F58-A3E0F25966CB}" destId="{B689AE2E-F8C0-4AD5-A50F-33774093AFEE}" srcOrd="1" destOrd="0" parTransId="{4010B9C3-05ED-4D13-BA34-D58A1D95541E}" sibTransId="{4A58FF54-C0BF-4560-92D0-3BF455580304}"/>
    <dgm:cxn modelId="{219E931D-AFAD-461A-9695-9868141EB0AB}" type="presOf" srcId="{436AABE7-9636-42FD-B400-A9A008797E1A}" destId="{F5DA213F-E71C-4A40-AC90-728AEE622224}" srcOrd="0" destOrd="0" presId="urn:microsoft.com/office/officeart/2018/2/layout/IconVerticalSolidList"/>
    <dgm:cxn modelId="{4382C67B-B6D6-4B37-BF42-316A7A450385}" type="presOf" srcId="{7298F166-9724-49D4-8F58-A3E0F25966CB}" destId="{18438ECC-0EAF-4996-B692-E1FC313E2CA1}" srcOrd="0" destOrd="0" presId="urn:microsoft.com/office/officeart/2018/2/layout/IconVerticalSolidList"/>
    <dgm:cxn modelId="{8D6A5AAB-FB4B-4256-96C0-9954252DE3AA}" type="presOf" srcId="{B689AE2E-F8C0-4AD5-A50F-33774093AFEE}" destId="{03F22C51-E010-4AAE-8B4A-E9BB7A9951C3}" srcOrd="0" destOrd="0" presId="urn:microsoft.com/office/officeart/2018/2/layout/IconVerticalSolidList"/>
    <dgm:cxn modelId="{61B515DD-B2CB-4A28-85BF-4285DE59CB3A}" srcId="{7298F166-9724-49D4-8F58-A3E0F25966CB}" destId="{436AABE7-9636-42FD-B400-A9A008797E1A}" srcOrd="0" destOrd="0" parTransId="{7E3D5F1C-B452-4A96-8174-F2687AED0209}" sibTransId="{A29A485B-684E-40EF-BFF0-3F16C6011D35}"/>
    <dgm:cxn modelId="{83582CFB-008B-4B62-8304-CFDF2D5860FC}" type="presParOf" srcId="{18438ECC-0EAF-4996-B692-E1FC313E2CA1}" destId="{E0FB089E-C738-4472-B72B-BF5302749C5D}" srcOrd="0" destOrd="0" presId="urn:microsoft.com/office/officeart/2018/2/layout/IconVerticalSolidList"/>
    <dgm:cxn modelId="{F9E95BE1-9315-426C-A55D-690F21B81F88}" type="presParOf" srcId="{E0FB089E-C738-4472-B72B-BF5302749C5D}" destId="{19B3EBE7-DC3C-4F28-9492-7433AEC0624A}" srcOrd="0" destOrd="0" presId="urn:microsoft.com/office/officeart/2018/2/layout/IconVerticalSolidList"/>
    <dgm:cxn modelId="{E6BB6084-1133-41AB-A311-350C84D98624}" type="presParOf" srcId="{E0FB089E-C738-4472-B72B-BF5302749C5D}" destId="{D08D2D35-0A03-4449-8971-6115D9D41D89}" srcOrd="1" destOrd="0" presId="urn:microsoft.com/office/officeart/2018/2/layout/IconVerticalSolidList"/>
    <dgm:cxn modelId="{85A69C3F-4511-437A-86B6-D9C7ECC8533F}" type="presParOf" srcId="{E0FB089E-C738-4472-B72B-BF5302749C5D}" destId="{F61971A9-9057-4D9A-8C3E-E3FB467BC46B}" srcOrd="2" destOrd="0" presId="urn:microsoft.com/office/officeart/2018/2/layout/IconVerticalSolidList"/>
    <dgm:cxn modelId="{C6D90111-DC85-41CC-99D6-3B39BEE1859B}" type="presParOf" srcId="{E0FB089E-C738-4472-B72B-BF5302749C5D}" destId="{F5DA213F-E71C-4A40-AC90-728AEE622224}" srcOrd="3" destOrd="0" presId="urn:microsoft.com/office/officeart/2018/2/layout/IconVerticalSolidList"/>
    <dgm:cxn modelId="{CC18A8DE-A618-4CEF-9FA1-0167127A490F}" type="presParOf" srcId="{18438ECC-0EAF-4996-B692-E1FC313E2CA1}" destId="{A027763D-A585-443F-96FD-C9F4F8A46178}" srcOrd="1" destOrd="0" presId="urn:microsoft.com/office/officeart/2018/2/layout/IconVerticalSolidList"/>
    <dgm:cxn modelId="{AAE06E9D-DCDB-429F-9F31-5DB59D84A189}" type="presParOf" srcId="{18438ECC-0EAF-4996-B692-E1FC313E2CA1}" destId="{A7E64BAA-414F-4780-A52A-43AD85B77443}" srcOrd="2" destOrd="0" presId="urn:microsoft.com/office/officeart/2018/2/layout/IconVerticalSolidList"/>
    <dgm:cxn modelId="{82FBBBCF-5FCB-4E6C-859D-0D16B03FB5B4}" type="presParOf" srcId="{A7E64BAA-414F-4780-A52A-43AD85B77443}" destId="{37C3AE54-D422-4719-8951-2F609A1A3753}" srcOrd="0" destOrd="0" presId="urn:microsoft.com/office/officeart/2018/2/layout/IconVerticalSolidList"/>
    <dgm:cxn modelId="{E9AF8F17-DDC2-4DDB-B234-582CB3CDCA64}" type="presParOf" srcId="{A7E64BAA-414F-4780-A52A-43AD85B77443}" destId="{0B3A283A-6815-4E27-92AC-651C8F5ADE43}" srcOrd="1" destOrd="0" presId="urn:microsoft.com/office/officeart/2018/2/layout/IconVerticalSolidList"/>
    <dgm:cxn modelId="{5AFD7C6C-4720-4F7B-914F-16031BF7D89A}" type="presParOf" srcId="{A7E64BAA-414F-4780-A52A-43AD85B77443}" destId="{A5330316-53EB-4E71-9364-3451AE35ED25}" srcOrd="2" destOrd="0" presId="urn:microsoft.com/office/officeart/2018/2/layout/IconVerticalSolidList"/>
    <dgm:cxn modelId="{C0497A77-6428-4B0A-804A-F830D5DBE853}" type="presParOf" srcId="{A7E64BAA-414F-4780-A52A-43AD85B77443}" destId="{03F22C51-E010-4AAE-8B4A-E9BB7A9951C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95C9A6C-53F5-4E0C-848F-9D3D548343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7B4257-F4A9-45DC-8FFC-F1E2CF774541}">
      <dgm:prSet/>
      <dgm:spPr/>
      <dgm:t>
        <a:bodyPr/>
        <a:lstStyle/>
        <a:p>
          <a:pPr>
            <a:lnSpc>
              <a:spcPct val="100000"/>
            </a:lnSpc>
          </a:pPr>
          <a:r>
            <a:rPr lang="en-US" b="1" dirty="0"/>
            <a:t>Allocable-</a:t>
          </a:r>
          <a:r>
            <a:rPr lang="en-US" dirty="0"/>
            <a:t>Consistent with applicable rules, limits, and other requirements*</a:t>
          </a:r>
        </a:p>
      </dgm:t>
    </dgm:pt>
    <dgm:pt modelId="{11CA853D-5A68-47BB-95CB-BEC4DF122FA9}" type="parTrans" cxnId="{68D7F745-939F-4799-9A95-0CD9FBC3CB43}">
      <dgm:prSet/>
      <dgm:spPr/>
      <dgm:t>
        <a:bodyPr/>
        <a:lstStyle/>
        <a:p>
          <a:endParaRPr lang="en-US"/>
        </a:p>
      </dgm:t>
    </dgm:pt>
    <dgm:pt modelId="{CF75F268-634A-455C-A1C2-E584FD93DF65}" type="sibTrans" cxnId="{68D7F745-939F-4799-9A95-0CD9FBC3CB43}">
      <dgm:prSet/>
      <dgm:spPr/>
      <dgm:t>
        <a:bodyPr/>
        <a:lstStyle/>
        <a:p>
          <a:endParaRPr lang="en-US"/>
        </a:p>
      </dgm:t>
    </dgm:pt>
    <dgm:pt modelId="{631CFB73-6C6F-4FB5-A0F6-76A95CE3266C}">
      <dgm:prSet/>
      <dgm:spPr/>
      <dgm:t>
        <a:bodyPr/>
        <a:lstStyle/>
        <a:p>
          <a:pPr>
            <a:lnSpc>
              <a:spcPct val="100000"/>
            </a:lnSpc>
          </a:pPr>
          <a:r>
            <a:rPr lang="en-US" dirty="0"/>
            <a:t>The expenditure must be specifically described and budgeted in the School Plan for Student Achievement (SPSA)</a:t>
          </a:r>
        </a:p>
      </dgm:t>
    </dgm:pt>
    <dgm:pt modelId="{ACDC80AE-BAA8-4B15-8146-F8F253A452C5}" type="parTrans" cxnId="{39B031FB-46D4-4911-85A9-605EE6C3A8A9}">
      <dgm:prSet/>
      <dgm:spPr/>
      <dgm:t>
        <a:bodyPr/>
        <a:lstStyle/>
        <a:p>
          <a:endParaRPr lang="en-US"/>
        </a:p>
      </dgm:t>
    </dgm:pt>
    <dgm:pt modelId="{CF9C2E84-FAC9-4FC8-BB5F-F6AD184CDBA0}" type="sibTrans" cxnId="{39B031FB-46D4-4911-85A9-605EE6C3A8A9}">
      <dgm:prSet/>
      <dgm:spPr/>
      <dgm:t>
        <a:bodyPr/>
        <a:lstStyle/>
        <a:p>
          <a:endParaRPr lang="en-US"/>
        </a:p>
      </dgm:t>
    </dgm:pt>
    <dgm:pt modelId="{D12D50A9-620C-4FD2-90BF-B1C912773696}" type="pres">
      <dgm:prSet presAssocID="{195C9A6C-53F5-4E0C-848F-9D3D548343FD}" presName="root" presStyleCnt="0">
        <dgm:presLayoutVars>
          <dgm:dir/>
          <dgm:resizeHandles val="exact"/>
        </dgm:presLayoutVars>
      </dgm:prSet>
      <dgm:spPr/>
    </dgm:pt>
    <dgm:pt modelId="{CED5228B-AB84-4FD5-9397-D83F4002722C}" type="pres">
      <dgm:prSet presAssocID="{907B4257-F4A9-45DC-8FFC-F1E2CF774541}" presName="compNode" presStyleCnt="0"/>
      <dgm:spPr/>
    </dgm:pt>
    <dgm:pt modelId="{E517A864-0FCD-4FD9-900A-E89CCC5B7B6E}" type="pres">
      <dgm:prSet presAssocID="{907B4257-F4A9-45DC-8FFC-F1E2CF774541}" presName="bgRect" presStyleLbl="bgShp" presStyleIdx="0" presStyleCnt="2"/>
      <dgm:spPr/>
    </dgm:pt>
    <dgm:pt modelId="{9451082E-0C2A-43F4-B04C-1C7C5005274A}" type="pres">
      <dgm:prSet presAssocID="{907B4257-F4A9-45DC-8FFC-F1E2CF7745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50E34B80-D6B3-49DA-94C7-90A1B6D2A376}" type="pres">
      <dgm:prSet presAssocID="{907B4257-F4A9-45DC-8FFC-F1E2CF774541}" presName="spaceRect" presStyleCnt="0"/>
      <dgm:spPr/>
    </dgm:pt>
    <dgm:pt modelId="{8DC88778-0274-47DF-8D42-5C0F8DDA3F51}" type="pres">
      <dgm:prSet presAssocID="{907B4257-F4A9-45DC-8FFC-F1E2CF774541}" presName="parTx" presStyleLbl="revTx" presStyleIdx="0" presStyleCnt="2">
        <dgm:presLayoutVars>
          <dgm:chMax val="0"/>
          <dgm:chPref val="0"/>
        </dgm:presLayoutVars>
      </dgm:prSet>
      <dgm:spPr/>
    </dgm:pt>
    <dgm:pt modelId="{3A2A6ECE-8E53-4E37-B09A-B72BE1DEC1D8}" type="pres">
      <dgm:prSet presAssocID="{CF75F268-634A-455C-A1C2-E584FD93DF65}" presName="sibTrans" presStyleCnt="0"/>
      <dgm:spPr/>
    </dgm:pt>
    <dgm:pt modelId="{805DB9A4-1868-4484-B446-774E423113B8}" type="pres">
      <dgm:prSet presAssocID="{631CFB73-6C6F-4FB5-A0F6-76A95CE3266C}" presName="compNode" presStyleCnt="0"/>
      <dgm:spPr/>
    </dgm:pt>
    <dgm:pt modelId="{4FB96766-CE37-4F1D-9C10-AB0BA2042816}" type="pres">
      <dgm:prSet presAssocID="{631CFB73-6C6F-4FB5-A0F6-76A95CE3266C}" presName="bgRect" presStyleLbl="bgShp" presStyleIdx="1" presStyleCnt="2"/>
      <dgm:spPr/>
    </dgm:pt>
    <dgm:pt modelId="{10884338-9B73-4CD6-98C7-326897F89D02}" type="pres">
      <dgm:prSet presAssocID="{631CFB73-6C6F-4FB5-A0F6-76A95CE326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8804723F-9C7C-4B98-877E-1240BABA6764}" type="pres">
      <dgm:prSet presAssocID="{631CFB73-6C6F-4FB5-A0F6-76A95CE3266C}" presName="spaceRect" presStyleCnt="0"/>
      <dgm:spPr/>
    </dgm:pt>
    <dgm:pt modelId="{998203BB-99FF-4E36-9661-DDD84D768F10}" type="pres">
      <dgm:prSet presAssocID="{631CFB73-6C6F-4FB5-A0F6-76A95CE3266C}" presName="parTx" presStyleLbl="revTx" presStyleIdx="1" presStyleCnt="2">
        <dgm:presLayoutVars>
          <dgm:chMax val="0"/>
          <dgm:chPref val="0"/>
        </dgm:presLayoutVars>
      </dgm:prSet>
      <dgm:spPr/>
    </dgm:pt>
  </dgm:ptLst>
  <dgm:cxnLst>
    <dgm:cxn modelId="{68D7F745-939F-4799-9A95-0CD9FBC3CB43}" srcId="{195C9A6C-53F5-4E0C-848F-9D3D548343FD}" destId="{907B4257-F4A9-45DC-8FFC-F1E2CF774541}" srcOrd="0" destOrd="0" parTransId="{11CA853D-5A68-47BB-95CB-BEC4DF122FA9}" sibTransId="{CF75F268-634A-455C-A1C2-E584FD93DF65}"/>
    <dgm:cxn modelId="{8B1D3246-20FF-4C71-9C54-B195D7BC5C67}" type="presOf" srcId="{631CFB73-6C6F-4FB5-A0F6-76A95CE3266C}" destId="{998203BB-99FF-4E36-9661-DDD84D768F10}" srcOrd="0" destOrd="0" presId="urn:microsoft.com/office/officeart/2018/2/layout/IconVerticalSolidList"/>
    <dgm:cxn modelId="{35094E87-287D-4CF9-B8B0-292225383C72}" type="presOf" srcId="{907B4257-F4A9-45DC-8FFC-F1E2CF774541}" destId="{8DC88778-0274-47DF-8D42-5C0F8DDA3F51}" srcOrd="0" destOrd="0" presId="urn:microsoft.com/office/officeart/2018/2/layout/IconVerticalSolidList"/>
    <dgm:cxn modelId="{1B2F3797-0095-46CD-992D-EE0E6D743366}" type="presOf" srcId="{195C9A6C-53F5-4E0C-848F-9D3D548343FD}" destId="{D12D50A9-620C-4FD2-90BF-B1C912773696}" srcOrd="0" destOrd="0" presId="urn:microsoft.com/office/officeart/2018/2/layout/IconVerticalSolidList"/>
    <dgm:cxn modelId="{39B031FB-46D4-4911-85A9-605EE6C3A8A9}" srcId="{195C9A6C-53F5-4E0C-848F-9D3D548343FD}" destId="{631CFB73-6C6F-4FB5-A0F6-76A95CE3266C}" srcOrd="1" destOrd="0" parTransId="{ACDC80AE-BAA8-4B15-8146-F8F253A452C5}" sibTransId="{CF9C2E84-FAC9-4FC8-BB5F-F6AD184CDBA0}"/>
    <dgm:cxn modelId="{8A5470BC-39F9-4D3A-AA8F-B5A488E13755}" type="presParOf" srcId="{D12D50A9-620C-4FD2-90BF-B1C912773696}" destId="{CED5228B-AB84-4FD5-9397-D83F4002722C}" srcOrd="0" destOrd="0" presId="urn:microsoft.com/office/officeart/2018/2/layout/IconVerticalSolidList"/>
    <dgm:cxn modelId="{D24643CD-34F8-461A-A130-C98F99F0C380}" type="presParOf" srcId="{CED5228B-AB84-4FD5-9397-D83F4002722C}" destId="{E517A864-0FCD-4FD9-900A-E89CCC5B7B6E}" srcOrd="0" destOrd="0" presId="urn:microsoft.com/office/officeart/2018/2/layout/IconVerticalSolidList"/>
    <dgm:cxn modelId="{A80117E4-D59C-4A5E-8981-927DE996D9CA}" type="presParOf" srcId="{CED5228B-AB84-4FD5-9397-D83F4002722C}" destId="{9451082E-0C2A-43F4-B04C-1C7C5005274A}" srcOrd="1" destOrd="0" presId="urn:microsoft.com/office/officeart/2018/2/layout/IconVerticalSolidList"/>
    <dgm:cxn modelId="{432C7051-DCA8-4D65-B402-2E7FFFD4EF65}" type="presParOf" srcId="{CED5228B-AB84-4FD5-9397-D83F4002722C}" destId="{50E34B80-D6B3-49DA-94C7-90A1B6D2A376}" srcOrd="2" destOrd="0" presId="urn:microsoft.com/office/officeart/2018/2/layout/IconVerticalSolidList"/>
    <dgm:cxn modelId="{1B9565D6-8B1E-442F-9A1F-85CDD8143B45}" type="presParOf" srcId="{CED5228B-AB84-4FD5-9397-D83F4002722C}" destId="{8DC88778-0274-47DF-8D42-5C0F8DDA3F51}" srcOrd="3" destOrd="0" presId="urn:microsoft.com/office/officeart/2018/2/layout/IconVerticalSolidList"/>
    <dgm:cxn modelId="{37C9DF4A-DF0A-457F-A96A-A38C9FD7826B}" type="presParOf" srcId="{D12D50A9-620C-4FD2-90BF-B1C912773696}" destId="{3A2A6ECE-8E53-4E37-B09A-B72BE1DEC1D8}" srcOrd="1" destOrd="0" presId="urn:microsoft.com/office/officeart/2018/2/layout/IconVerticalSolidList"/>
    <dgm:cxn modelId="{B39A6C0D-7C15-43A4-9F84-DD9B2C88E7B1}" type="presParOf" srcId="{D12D50A9-620C-4FD2-90BF-B1C912773696}" destId="{805DB9A4-1868-4484-B446-774E423113B8}" srcOrd="2" destOrd="0" presId="urn:microsoft.com/office/officeart/2018/2/layout/IconVerticalSolidList"/>
    <dgm:cxn modelId="{458555CB-5D7B-43EC-A1E5-52D56EAA76F4}" type="presParOf" srcId="{805DB9A4-1868-4484-B446-774E423113B8}" destId="{4FB96766-CE37-4F1D-9C10-AB0BA2042816}" srcOrd="0" destOrd="0" presId="urn:microsoft.com/office/officeart/2018/2/layout/IconVerticalSolidList"/>
    <dgm:cxn modelId="{AB6E8B1E-D231-454E-BD9F-E218289B6F4E}" type="presParOf" srcId="{805DB9A4-1868-4484-B446-774E423113B8}" destId="{10884338-9B73-4CD6-98C7-326897F89D02}" srcOrd="1" destOrd="0" presId="urn:microsoft.com/office/officeart/2018/2/layout/IconVerticalSolidList"/>
    <dgm:cxn modelId="{302DDE53-0FA4-47F4-B41A-02C854475BED}" type="presParOf" srcId="{805DB9A4-1868-4484-B446-774E423113B8}" destId="{8804723F-9C7C-4B98-877E-1240BABA6764}" srcOrd="2" destOrd="0" presId="urn:microsoft.com/office/officeart/2018/2/layout/IconVerticalSolidList"/>
    <dgm:cxn modelId="{0D68D8D4-A25F-40A4-BB82-C19C3C5C850A}" type="presParOf" srcId="{805DB9A4-1868-4484-B446-774E423113B8}" destId="{998203BB-99FF-4E36-9661-DDD84D768F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13DCAE-0266-4E48-8C22-C8EBFD2593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ECFA0A-51C1-4303-9922-26142150E2DF}">
      <dgm:prSet/>
      <dgm:spPr/>
      <dgm:t>
        <a:bodyPr/>
        <a:lstStyle/>
        <a:p>
          <a:pPr>
            <a:lnSpc>
              <a:spcPct val="100000"/>
            </a:lnSpc>
          </a:pPr>
          <a:r>
            <a:rPr lang="en-US" b="1" dirty="0"/>
            <a:t>SPSA: </a:t>
          </a:r>
          <a:r>
            <a:rPr lang="en-US" dirty="0"/>
            <a:t>a written plan that creates a program to improve student achievement using federal funds </a:t>
          </a:r>
        </a:p>
      </dgm:t>
    </dgm:pt>
    <dgm:pt modelId="{8FAF43E4-1722-40D8-AB83-ED9AEE7AA594}" type="parTrans" cxnId="{31FB6440-F209-48F5-AC23-8E4FDC9AB666}">
      <dgm:prSet/>
      <dgm:spPr/>
      <dgm:t>
        <a:bodyPr/>
        <a:lstStyle/>
        <a:p>
          <a:endParaRPr lang="en-US"/>
        </a:p>
      </dgm:t>
    </dgm:pt>
    <dgm:pt modelId="{0ED89140-F51D-4FD0-8A1C-141F97CCBB32}" type="sibTrans" cxnId="{31FB6440-F209-48F5-AC23-8E4FDC9AB666}">
      <dgm:prSet/>
      <dgm:spPr/>
      <dgm:t>
        <a:bodyPr/>
        <a:lstStyle/>
        <a:p>
          <a:endParaRPr lang="en-US"/>
        </a:p>
      </dgm:t>
    </dgm:pt>
    <dgm:pt modelId="{04BCA41A-1498-4A3D-8586-62D6DB17BB4C}">
      <dgm:prSet/>
      <dgm:spPr/>
      <dgm:t>
        <a:bodyPr/>
        <a:lstStyle/>
        <a:p>
          <a:pPr>
            <a:lnSpc>
              <a:spcPct val="100000"/>
            </a:lnSpc>
          </a:pPr>
          <a:r>
            <a:rPr lang="en-US" b="1"/>
            <a:t>Purpose: </a:t>
          </a:r>
          <a:r>
            <a:rPr lang="en-US"/>
            <a:t>improve academic achievement of students at risk of not meeting grade-level standards</a:t>
          </a:r>
        </a:p>
      </dgm:t>
    </dgm:pt>
    <dgm:pt modelId="{CDA91FAD-EEAB-42ED-A160-D842A39B6304}" type="parTrans" cxnId="{85D82EB3-0BCF-4B37-BAA8-33C1A8AD0F34}">
      <dgm:prSet/>
      <dgm:spPr/>
      <dgm:t>
        <a:bodyPr/>
        <a:lstStyle/>
        <a:p>
          <a:endParaRPr lang="en-US"/>
        </a:p>
      </dgm:t>
    </dgm:pt>
    <dgm:pt modelId="{5531442D-A3AA-4AE6-B3F8-2117B4CE42B6}" type="sibTrans" cxnId="{85D82EB3-0BCF-4B37-BAA8-33C1A8AD0F34}">
      <dgm:prSet/>
      <dgm:spPr/>
      <dgm:t>
        <a:bodyPr/>
        <a:lstStyle/>
        <a:p>
          <a:endParaRPr lang="en-US"/>
        </a:p>
      </dgm:t>
    </dgm:pt>
    <dgm:pt modelId="{6578060B-91A3-4AD1-89DD-075232D91799}">
      <dgm:prSet/>
      <dgm:spPr/>
      <dgm:t>
        <a:bodyPr/>
        <a:lstStyle/>
        <a:p>
          <a:pPr>
            <a:lnSpc>
              <a:spcPct val="100000"/>
            </a:lnSpc>
          </a:pPr>
          <a:r>
            <a:rPr lang="en-US" b="1" dirty="0"/>
            <a:t>School Site Council</a:t>
          </a:r>
          <a:r>
            <a:rPr lang="en-US" dirty="0"/>
            <a:t>: develops it yearly</a:t>
          </a:r>
        </a:p>
      </dgm:t>
    </dgm:pt>
    <dgm:pt modelId="{AEBDE4D4-226E-4038-B558-EB97F553DB81}" type="parTrans" cxnId="{7BD2D089-A571-4F5C-AD12-F1D95CE8ADBE}">
      <dgm:prSet/>
      <dgm:spPr/>
      <dgm:t>
        <a:bodyPr/>
        <a:lstStyle/>
        <a:p>
          <a:endParaRPr lang="en-US"/>
        </a:p>
      </dgm:t>
    </dgm:pt>
    <dgm:pt modelId="{3C846D75-209A-481E-80EC-94F4150E7A05}" type="sibTrans" cxnId="{7BD2D089-A571-4F5C-AD12-F1D95CE8ADBE}">
      <dgm:prSet/>
      <dgm:spPr/>
      <dgm:t>
        <a:bodyPr/>
        <a:lstStyle/>
        <a:p>
          <a:endParaRPr lang="en-US"/>
        </a:p>
      </dgm:t>
    </dgm:pt>
    <dgm:pt modelId="{087FE3A2-5FC0-4EE9-81D8-91286C23A7C4}" type="pres">
      <dgm:prSet presAssocID="{1E13DCAE-0266-4E48-8C22-C8EBFD259317}" presName="root" presStyleCnt="0">
        <dgm:presLayoutVars>
          <dgm:dir/>
          <dgm:resizeHandles val="exact"/>
        </dgm:presLayoutVars>
      </dgm:prSet>
      <dgm:spPr/>
    </dgm:pt>
    <dgm:pt modelId="{FD378B8C-D6A8-42B6-8391-525170C7DA1E}" type="pres">
      <dgm:prSet presAssocID="{97ECFA0A-51C1-4303-9922-26142150E2DF}" presName="compNode" presStyleCnt="0"/>
      <dgm:spPr/>
    </dgm:pt>
    <dgm:pt modelId="{A6313B1B-C30E-40A9-A374-C12AE4216058}" type="pres">
      <dgm:prSet presAssocID="{97ECFA0A-51C1-4303-9922-26142150E2DF}" presName="bgRect" presStyleLbl="bgShp" presStyleIdx="0" presStyleCnt="3"/>
      <dgm:spPr/>
    </dgm:pt>
    <dgm:pt modelId="{B10EF422-6410-4A06-AAF7-263A9D4D4F54}" type="pres">
      <dgm:prSet presAssocID="{97ECFA0A-51C1-4303-9922-26142150E2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8316DF4-7C29-4B2E-BC45-07F525A36E6A}" type="pres">
      <dgm:prSet presAssocID="{97ECFA0A-51C1-4303-9922-26142150E2DF}" presName="spaceRect" presStyleCnt="0"/>
      <dgm:spPr/>
    </dgm:pt>
    <dgm:pt modelId="{EE836C53-4A87-464A-896E-88FFF2C677FE}" type="pres">
      <dgm:prSet presAssocID="{97ECFA0A-51C1-4303-9922-26142150E2DF}" presName="parTx" presStyleLbl="revTx" presStyleIdx="0" presStyleCnt="3">
        <dgm:presLayoutVars>
          <dgm:chMax val="0"/>
          <dgm:chPref val="0"/>
        </dgm:presLayoutVars>
      </dgm:prSet>
      <dgm:spPr/>
    </dgm:pt>
    <dgm:pt modelId="{7D4AD480-0BDE-4C83-81C1-AA696F147610}" type="pres">
      <dgm:prSet presAssocID="{0ED89140-F51D-4FD0-8A1C-141F97CCBB32}" presName="sibTrans" presStyleCnt="0"/>
      <dgm:spPr/>
    </dgm:pt>
    <dgm:pt modelId="{13BCC1DB-7897-428F-8D78-DE4187BF71AE}" type="pres">
      <dgm:prSet presAssocID="{04BCA41A-1498-4A3D-8586-62D6DB17BB4C}" presName="compNode" presStyleCnt="0"/>
      <dgm:spPr/>
    </dgm:pt>
    <dgm:pt modelId="{3B58A61A-7755-417A-8072-4C48D09EBD98}" type="pres">
      <dgm:prSet presAssocID="{04BCA41A-1498-4A3D-8586-62D6DB17BB4C}" presName="bgRect" presStyleLbl="bgShp" presStyleIdx="1" presStyleCnt="3"/>
      <dgm:spPr/>
    </dgm:pt>
    <dgm:pt modelId="{DBD6A415-1678-42BC-8F71-75FDE45536B2}" type="pres">
      <dgm:prSet presAssocID="{04BCA41A-1498-4A3D-8586-62D6DB17BB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C47614CB-C930-4414-B1D9-27EB24996E5E}" type="pres">
      <dgm:prSet presAssocID="{04BCA41A-1498-4A3D-8586-62D6DB17BB4C}" presName="spaceRect" presStyleCnt="0"/>
      <dgm:spPr/>
    </dgm:pt>
    <dgm:pt modelId="{7A09915A-C0BC-41ED-83D8-1F8346FA29CF}" type="pres">
      <dgm:prSet presAssocID="{04BCA41A-1498-4A3D-8586-62D6DB17BB4C}" presName="parTx" presStyleLbl="revTx" presStyleIdx="1" presStyleCnt="3">
        <dgm:presLayoutVars>
          <dgm:chMax val="0"/>
          <dgm:chPref val="0"/>
        </dgm:presLayoutVars>
      </dgm:prSet>
      <dgm:spPr/>
    </dgm:pt>
    <dgm:pt modelId="{6F7FBA01-22F4-4E60-A98C-55E4F51D69D0}" type="pres">
      <dgm:prSet presAssocID="{5531442D-A3AA-4AE6-B3F8-2117B4CE42B6}" presName="sibTrans" presStyleCnt="0"/>
      <dgm:spPr/>
    </dgm:pt>
    <dgm:pt modelId="{42CBC13B-7B92-46B4-B128-FFB1BBFDB7FD}" type="pres">
      <dgm:prSet presAssocID="{6578060B-91A3-4AD1-89DD-075232D91799}" presName="compNode" presStyleCnt="0"/>
      <dgm:spPr/>
    </dgm:pt>
    <dgm:pt modelId="{E58E7A19-C6DD-4FD8-AF34-37EF5985703F}" type="pres">
      <dgm:prSet presAssocID="{6578060B-91A3-4AD1-89DD-075232D91799}" presName="bgRect" presStyleLbl="bgShp" presStyleIdx="2" presStyleCnt="3"/>
      <dgm:spPr/>
    </dgm:pt>
    <dgm:pt modelId="{19CECC8C-90FA-4A7B-870D-CA50971113CA}" type="pres">
      <dgm:prSet presAssocID="{6578060B-91A3-4AD1-89DD-075232D917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C6440AD4-21DE-47EC-A5CB-59744DBA2360}" type="pres">
      <dgm:prSet presAssocID="{6578060B-91A3-4AD1-89DD-075232D91799}" presName="spaceRect" presStyleCnt="0"/>
      <dgm:spPr/>
    </dgm:pt>
    <dgm:pt modelId="{AE480D4D-79E2-43F2-BB77-A8F68EF192E1}" type="pres">
      <dgm:prSet presAssocID="{6578060B-91A3-4AD1-89DD-075232D91799}" presName="parTx" presStyleLbl="revTx" presStyleIdx="2" presStyleCnt="3">
        <dgm:presLayoutVars>
          <dgm:chMax val="0"/>
          <dgm:chPref val="0"/>
        </dgm:presLayoutVars>
      </dgm:prSet>
      <dgm:spPr/>
    </dgm:pt>
  </dgm:ptLst>
  <dgm:cxnLst>
    <dgm:cxn modelId="{32EEA418-CB49-45CD-9D99-CEB5DDAC71CD}" type="presOf" srcId="{6578060B-91A3-4AD1-89DD-075232D91799}" destId="{AE480D4D-79E2-43F2-BB77-A8F68EF192E1}" srcOrd="0" destOrd="0" presId="urn:microsoft.com/office/officeart/2018/2/layout/IconVerticalSolidList"/>
    <dgm:cxn modelId="{31FB6440-F209-48F5-AC23-8E4FDC9AB666}" srcId="{1E13DCAE-0266-4E48-8C22-C8EBFD259317}" destId="{97ECFA0A-51C1-4303-9922-26142150E2DF}" srcOrd="0" destOrd="0" parTransId="{8FAF43E4-1722-40D8-AB83-ED9AEE7AA594}" sibTransId="{0ED89140-F51D-4FD0-8A1C-141F97CCBB32}"/>
    <dgm:cxn modelId="{5EACD264-E143-453A-86F5-99521A037190}" type="presOf" srcId="{04BCA41A-1498-4A3D-8586-62D6DB17BB4C}" destId="{7A09915A-C0BC-41ED-83D8-1F8346FA29CF}" srcOrd="0" destOrd="0" presId="urn:microsoft.com/office/officeart/2018/2/layout/IconVerticalSolidList"/>
    <dgm:cxn modelId="{E058D94A-510C-43FA-9145-E9594885EF1B}" type="presOf" srcId="{97ECFA0A-51C1-4303-9922-26142150E2DF}" destId="{EE836C53-4A87-464A-896E-88FFF2C677FE}" srcOrd="0" destOrd="0" presId="urn:microsoft.com/office/officeart/2018/2/layout/IconVerticalSolidList"/>
    <dgm:cxn modelId="{7BD2D089-A571-4F5C-AD12-F1D95CE8ADBE}" srcId="{1E13DCAE-0266-4E48-8C22-C8EBFD259317}" destId="{6578060B-91A3-4AD1-89DD-075232D91799}" srcOrd="2" destOrd="0" parTransId="{AEBDE4D4-226E-4038-B558-EB97F553DB81}" sibTransId="{3C846D75-209A-481E-80EC-94F4150E7A05}"/>
    <dgm:cxn modelId="{47BA7390-8023-41EA-A4C2-8432AACDE2E9}" type="presOf" srcId="{1E13DCAE-0266-4E48-8C22-C8EBFD259317}" destId="{087FE3A2-5FC0-4EE9-81D8-91286C23A7C4}" srcOrd="0" destOrd="0" presId="urn:microsoft.com/office/officeart/2018/2/layout/IconVerticalSolidList"/>
    <dgm:cxn modelId="{85D82EB3-0BCF-4B37-BAA8-33C1A8AD0F34}" srcId="{1E13DCAE-0266-4E48-8C22-C8EBFD259317}" destId="{04BCA41A-1498-4A3D-8586-62D6DB17BB4C}" srcOrd="1" destOrd="0" parTransId="{CDA91FAD-EEAB-42ED-A160-D842A39B6304}" sibTransId="{5531442D-A3AA-4AE6-B3F8-2117B4CE42B6}"/>
    <dgm:cxn modelId="{AFE74F03-7334-4427-9D8C-793DA23CF785}" type="presParOf" srcId="{087FE3A2-5FC0-4EE9-81D8-91286C23A7C4}" destId="{FD378B8C-D6A8-42B6-8391-525170C7DA1E}" srcOrd="0" destOrd="0" presId="urn:microsoft.com/office/officeart/2018/2/layout/IconVerticalSolidList"/>
    <dgm:cxn modelId="{2FE4084D-AF10-4638-9C1C-115FA8D2E91C}" type="presParOf" srcId="{FD378B8C-D6A8-42B6-8391-525170C7DA1E}" destId="{A6313B1B-C30E-40A9-A374-C12AE4216058}" srcOrd="0" destOrd="0" presId="urn:microsoft.com/office/officeart/2018/2/layout/IconVerticalSolidList"/>
    <dgm:cxn modelId="{DB668101-218E-4326-8154-02825F35273D}" type="presParOf" srcId="{FD378B8C-D6A8-42B6-8391-525170C7DA1E}" destId="{B10EF422-6410-4A06-AAF7-263A9D4D4F54}" srcOrd="1" destOrd="0" presId="urn:microsoft.com/office/officeart/2018/2/layout/IconVerticalSolidList"/>
    <dgm:cxn modelId="{6E373F53-9B80-4628-80F4-A9E5B45CC24A}" type="presParOf" srcId="{FD378B8C-D6A8-42B6-8391-525170C7DA1E}" destId="{48316DF4-7C29-4B2E-BC45-07F525A36E6A}" srcOrd="2" destOrd="0" presId="urn:microsoft.com/office/officeart/2018/2/layout/IconVerticalSolidList"/>
    <dgm:cxn modelId="{0FB8CA7F-E780-4806-A059-DD8D107A54C6}" type="presParOf" srcId="{FD378B8C-D6A8-42B6-8391-525170C7DA1E}" destId="{EE836C53-4A87-464A-896E-88FFF2C677FE}" srcOrd="3" destOrd="0" presId="urn:microsoft.com/office/officeart/2018/2/layout/IconVerticalSolidList"/>
    <dgm:cxn modelId="{77F8A9AC-BC9E-4D03-ABF0-5BD8D36C2D86}" type="presParOf" srcId="{087FE3A2-5FC0-4EE9-81D8-91286C23A7C4}" destId="{7D4AD480-0BDE-4C83-81C1-AA696F147610}" srcOrd="1" destOrd="0" presId="urn:microsoft.com/office/officeart/2018/2/layout/IconVerticalSolidList"/>
    <dgm:cxn modelId="{02352A9D-B3DB-4B2D-A44B-2D34051B5505}" type="presParOf" srcId="{087FE3A2-5FC0-4EE9-81D8-91286C23A7C4}" destId="{13BCC1DB-7897-428F-8D78-DE4187BF71AE}" srcOrd="2" destOrd="0" presId="urn:microsoft.com/office/officeart/2018/2/layout/IconVerticalSolidList"/>
    <dgm:cxn modelId="{1D6AC6DF-0856-41A5-879D-E1648EB2B309}" type="presParOf" srcId="{13BCC1DB-7897-428F-8D78-DE4187BF71AE}" destId="{3B58A61A-7755-417A-8072-4C48D09EBD98}" srcOrd="0" destOrd="0" presId="urn:microsoft.com/office/officeart/2018/2/layout/IconVerticalSolidList"/>
    <dgm:cxn modelId="{013D4014-76E7-4051-9AD2-AA80E2CBF52F}" type="presParOf" srcId="{13BCC1DB-7897-428F-8D78-DE4187BF71AE}" destId="{DBD6A415-1678-42BC-8F71-75FDE45536B2}" srcOrd="1" destOrd="0" presId="urn:microsoft.com/office/officeart/2018/2/layout/IconVerticalSolidList"/>
    <dgm:cxn modelId="{F08CC40E-959A-46DC-BB45-C1BD594F0FFD}" type="presParOf" srcId="{13BCC1DB-7897-428F-8D78-DE4187BF71AE}" destId="{C47614CB-C930-4414-B1D9-27EB24996E5E}" srcOrd="2" destOrd="0" presId="urn:microsoft.com/office/officeart/2018/2/layout/IconVerticalSolidList"/>
    <dgm:cxn modelId="{0FE968A6-6546-4ADD-94F0-EE5FF16D9F16}" type="presParOf" srcId="{13BCC1DB-7897-428F-8D78-DE4187BF71AE}" destId="{7A09915A-C0BC-41ED-83D8-1F8346FA29CF}" srcOrd="3" destOrd="0" presId="urn:microsoft.com/office/officeart/2018/2/layout/IconVerticalSolidList"/>
    <dgm:cxn modelId="{8530F380-49A2-401B-B1A9-579FE83AB66D}" type="presParOf" srcId="{087FE3A2-5FC0-4EE9-81D8-91286C23A7C4}" destId="{6F7FBA01-22F4-4E60-A98C-55E4F51D69D0}" srcOrd="3" destOrd="0" presId="urn:microsoft.com/office/officeart/2018/2/layout/IconVerticalSolidList"/>
    <dgm:cxn modelId="{2F832578-B83D-4074-8D0C-416B4B949ACF}" type="presParOf" srcId="{087FE3A2-5FC0-4EE9-81D8-91286C23A7C4}" destId="{42CBC13B-7B92-46B4-B128-FFB1BBFDB7FD}" srcOrd="4" destOrd="0" presId="urn:microsoft.com/office/officeart/2018/2/layout/IconVerticalSolidList"/>
    <dgm:cxn modelId="{64D9FD34-30E9-414F-A869-F8E81157DF16}" type="presParOf" srcId="{42CBC13B-7B92-46B4-B128-FFB1BBFDB7FD}" destId="{E58E7A19-C6DD-4FD8-AF34-37EF5985703F}" srcOrd="0" destOrd="0" presId="urn:microsoft.com/office/officeart/2018/2/layout/IconVerticalSolidList"/>
    <dgm:cxn modelId="{C03ADBD2-4309-4A63-A45B-0680FB3386B6}" type="presParOf" srcId="{42CBC13B-7B92-46B4-B128-FFB1BBFDB7FD}" destId="{19CECC8C-90FA-4A7B-870D-CA50971113CA}" srcOrd="1" destOrd="0" presId="urn:microsoft.com/office/officeart/2018/2/layout/IconVerticalSolidList"/>
    <dgm:cxn modelId="{3BAAF922-545F-4E56-99E4-003866970FD2}" type="presParOf" srcId="{42CBC13B-7B92-46B4-B128-FFB1BBFDB7FD}" destId="{C6440AD4-21DE-47EC-A5CB-59744DBA2360}" srcOrd="2" destOrd="0" presId="urn:microsoft.com/office/officeart/2018/2/layout/IconVerticalSolidList"/>
    <dgm:cxn modelId="{2AD416C0-2FDE-4DE9-9710-9F873FB0C74C}" type="presParOf" srcId="{42CBC13B-7B92-46B4-B128-FFB1BBFDB7FD}" destId="{AE480D4D-79E2-43F2-BB77-A8F68EF192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95C9A6C-53F5-4E0C-848F-9D3D548343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7B4257-F4A9-45DC-8FFC-F1E2CF774541}">
      <dgm:prSet/>
      <dgm:spPr/>
      <dgm:t>
        <a:bodyPr/>
        <a:lstStyle/>
        <a:p>
          <a:pPr>
            <a:lnSpc>
              <a:spcPct val="100000"/>
            </a:lnSpc>
          </a:pPr>
          <a:r>
            <a:rPr kumimoji="0" lang="es-CO"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Asignable </a:t>
          </a: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y consistente con las normas, límites y otro requisito que apliquen*</a:t>
          </a:r>
          <a:endParaRPr lang="en-US" dirty="0"/>
        </a:p>
      </dgm:t>
    </dgm:pt>
    <dgm:pt modelId="{11CA853D-5A68-47BB-95CB-BEC4DF122FA9}" type="parTrans" cxnId="{68D7F745-939F-4799-9A95-0CD9FBC3CB43}">
      <dgm:prSet/>
      <dgm:spPr/>
      <dgm:t>
        <a:bodyPr/>
        <a:lstStyle/>
        <a:p>
          <a:endParaRPr lang="en-US"/>
        </a:p>
      </dgm:t>
    </dgm:pt>
    <dgm:pt modelId="{CF75F268-634A-455C-A1C2-E584FD93DF65}" type="sibTrans" cxnId="{68D7F745-939F-4799-9A95-0CD9FBC3CB43}">
      <dgm:prSet/>
      <dgm:spPr/>
      <dgm:t>
        <a:bodyPr/>
        <a:lstStyle/>
        <a:p>
          <a:endParaRPr lang="en-US"/>
        </a:p>
      </dgm:t>
    </dgm:pt>
    <dgm:pt modelId="{631CFB73-6C6F-4FB5-A0F6-76A95CE3266C}">
      <dgm:prSet/>
      <dgm:spPr/>
      <dgm:t>
        <a:bodyPr/>
        <a:lstStyle/>
        <a:p>
          <a:pPr>
            <a:lnSpc>
              <a:spcPct val="100000"/>
            </a:lnSpc>
          </a:pPr>
          <a:r>
            <a:rPr kumimoji="0" lang="es-CO" b="0" i="1"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El gasto debe ser descrito específicamente en el Plan Escolar para el Rendimiento Académico Estudiantil (SPSA).</a:t>
          </a:r>
          <a:endParaRPr lang="en-US" dirty="0"/>
        </a:p>
      </dgm:t>
    </dgm:pt>
    <dgm:pt modelId="{ACDC80AE-BAA8-4B15-8146-F8F253A452C5}" type="parTrans" cxnId="{39B031FB-46D4-4911-85A9-605EE6C3A8A9}">
      <dgm:prSet/>
      <dgm:spPr/>
      <dgm:t>
        <a:bodyPr/>
        <a:lstStyle/>
        <a:p>
          <a:endParaRPr lang="en-US"/>
        </a:p>
      </dgm:t>
    </dgm:pt>
    <dgm:pt modelId="{CF9C2E84-FAC9-4FC8-BB5F-F6AD184CDBA0}" type="sibTrans" cxnId="{39B031FB-46D4-4911-85A9-605EE6C3A8A9}">
      <dgm:prSet/>
      <dgm:spPr/>
      <dgm:t>
        <a:bodyPr/>
        <a:lstStyle/>
        <a:p>
          <a:endParaRPr lang="en-US"/>
        </a:p>
      </dgm:t>
    </dgm:pt>
    <dgm:pt modelId="{D12D50A9-620C-4FD2-90BF-B1C912773696}" type="pres">
      <dgm:prSet presAssocID="{195C9A6C-53F5-4E0C-848F-9D3D548343FD}" presName="root" presStyleCnt="0">
        <dgm:presLayoutVars>
          <dgm:dir/>
          <dgm:resizeHandles val="exact"/>
        </dgm:presLayoutVars>
      </dgm:prSet>
      <dgm:spPr/>
    </dgm:pt>
    <dgm:pt modelId="{CED5228B-AB84-4FD5-9397-D83F4002722C}" type="pres">
      <dgm:prSet presAssocID="{907B4257-F4A9-45DC-8FFC-F1E2CF774541}" presName="compNode" presStyleCnt="0"/>
      <dgm:spPr/>
    </dgm:pt>
    <dgm:pt modelId="{E517A864-0FCD-4FD9-900A-E89CCC5B7B6E}" type="pres">
      <dgm:prSet presAssocID="{907B4257-F4A9-45DC-8FFC-F1E2CF774541}" presName="bgRect" presStyleLbl="bgShp" presStyleIdx="0" presStyleCnt="2"/>
      <dgm:spPr/>
    </dgm:pt>
    <dgm:pt modelId="{9451082E-0C2A-43F4-B04C-1C7C5005274A}" type="pres">
      <dgm:prSet presAssocID="{907B4257-F4A9-45DC-8FFC-F1E2CF7745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50E34B80-D6B3-49DA-94C7-90A1B6D2A376}" type="pres">
      <dgm:prSet presAssocID="{907B4257-F4A9-45DC-8FFC-F1E2CF774541}" presName="spaceRect" presStyleCnt="0"/>
      <dgm:spPr/>
    </dgm:pt>
    <dgm:pt modelId="{8DC88778-0274-47DF-8D42-5C0F8DDA3F51}" type="pres">
      <dgm:prSet presAssocID="{907B4257-F4A9-45DC-8FFC-F1E2CF774541}" presName="parTx" presStyleLbl="revTx" presStyleIdx="0" presStyleCnt="2">
        <dgm:presLayoutVars>
          <dgm:chMax val="0"/>
          <dgm:chPref val="0"/>
        </dgm:presLayoutVars>
      </dgm:prSet>
      <dgm:spPr/>
    </dgm:pt>
    <dgm:pt modelId="{3A2A6ECE-8E53-4E37-B09A-B72BE1DEC1D8}" type="pres">
      <dgm:prSet presAssocID="{CF75F268-634A-455C-A1C2-E584FD93DF65}" presName="sibTrans" presStyleCnt="0"/>
      <dgm:spPr/>
    </dgm:pt>
    <dgm:pt modelId="{805DB9A4-1868-4484-B446-774E423113B8}" type="pres">
      <dgm:prSet presAssocID="{631CFB73-6C6F-4FB5-A0F6-76A95CE3266C}" presName="compNode" presStyleCnt="0"/>
      <dgm:spPr/>
    </dgm:pt>
    <dgm:pt modelId="{4FB96766-CE37-4F1D-9C10-AB0BA2042816}" type="pres">
      <dgm:prSet presAssocID="{631CFB73-6C6F-4FB5-A0F6-76A95CE3266C}" presName="bgRect" presStyleLbl="bgShp" presStyleIdx="1" presStyleCnt="2"/>
      <dgm:spPr/>
    </dgm:pt>
    <dgm:pt modelId="{10884338-9B73-4CD6-98C7-326897F89D02}" type="pres">
      <dgm:prSet presAssocID="{631CFB73-6C6F-4FB5-A0F6-76A95CE326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8804723F-9C7C-4B98-877E-1240BABA6764}" type="pres">
      <dgm:prSet presAssocID="{631CFB73-6C6F-4FB5-A0F6-76A95CE3266C}" presName="spaceRect" presStyleCnt="0"/>
      <dgm:spPr/>
    </dgm:pt>
    <dgm:pt modelId="{998203BB-99FF-4E36-9661-DDD84D768F10}" type="pres">
      <dgm:prSet presAssocID="{631CFB73-6C6F-4FB5-A0F6-76A95CE3266C}" presName="parTx" presStyleLbl="revTx" presStyleIdx="1" presStyleCnt="2">
        <dgm:presLayoutVars>
          <dgm:chMax val="0"/>
          <dgm:chPref val="0"/>
        </dgm:presLayoutVars>
      </dgm:prSet>
      <dgm:spPr/>
    </dgm:pt>
  </dgm:ptLst>
  <dgm:cxnLst>
    <dgm:cxn modelId="{68D7F745-939F-4799-9A95-0CD9FBC3CB43}" srcId="{195C9A6C-53F5-4E0C-848F-9D3D548343FD}" destId="{907B4257-F4A9-45DC-8FFC-F1E2CF774541}" srcOrd="0" destOrd="0" parTransId="{11CA853D-5A68-47BB-95CB-BEC4DF122FA9}" sibTransId="{CF75F268-634A-455C-A1C2-E584FD93DF65}"/>
    <dgm:cxn modelId="{8B1D3246-20FF-4C71-9C54-B195D7BC5C67}" type="presOf" srcId="{631CFB73-6C6F-4FB5-A0F6-76A95CE3266C}" destId="{998203BB-99FF-4E36-9661-DDD84D768F10}" srcOrd="0" destOrd="0" presId="urn:microsoft.com/office/officeart/2018/2/layout/IconVerticalSolidList"/>
    <dgm:cxn modelId="{35094E87-287D-4CF9-B8B0-292225383C72}" type="presOf" srcId="{907B4257-F4A9-45DC-8FFC-F1E2CF774541}" destId="{8DC88778-0274-47DF-8D42-5C0F8DDA3F51}" srcOrd="0" destOrd="0" presId="urn:microsoft.com/office/officeart/2018/2/layout/IconVerticalSolidList"/>
    <dgm:cxn modelId="{1B2F3797-0095-46CD-992D-EE0E6D743366}" type="presOf" srcId="{195C9A6C-53F5-4E0C-848F-9D3D548343FD}" destId="{D12D50A9-620C-4FD2-90BF-B1C912773696}" srcOrd="0" destOrd="0" presId="urn:microsoft.com/office/officeart/2018/2/layout/IconVerticalSolidList"/>
    <dgm:cxn modelId="{39B031FB-46D4-4911-85A9-605EE6C3A8A9}" srcId="{195C9A6C-53F5-4E0C-848F-9D3D548343FD}" destId="{631CFB73-6C6F-4FB5-A0F6-76A95CE3266C}" srcOrd="1" destOrd="0" parTransId="{ACDC80AE-BAA8-4B15-8146-F8F253A452C5}" sibTransId="{CF9C2E84-FAC9-4FC8-BB5F-F6AD184CDBA0}"/>
    <dgm:cxn modelId="{8A5470BC-39F9-4D3A-AA8F-B5A488E13755}" type="presParOf" srcId="{D12D50A9-620C-4FD2-90BF-B1C912773696}" destId="{CED5228B-AB84-4FD5-9397-D83F4002722C}" srcOrd="0" destOrd="0" presId="urn:microsoft.com/office/officeart/2018/2/layout/IconVerticalSolidList"/>
    <dgm:cxn modelId="{D24643CD-34F8-461A-A130-C98F99F0C380}" type="presParOf" srcId="{CED5228B-AB84-4FD5-9397-D83F4002722C}" destId="{E517A864-0FCD-4FD9-900A-E89CCC5B7B6E}" srcOrd="0" destOrd="0" presId="urn:microsoft.com/office/officeart/2018/2/layout/IconVerticalSolidList"/>
    <dgm:cxn modelId="{A80117E4-D59C-4A5E-8981-927DE996D9CA}" type="presParOf" srcId="{CED5228B-AB84-4FD5-9397-D83F4002722C}" destId="{9451082E-0C2A-43F4-B04C-1C7C5005274A}" srcOrd="1" destOrd="0" presId="urn:microsoft.com/office/officeart/2018/2/layout/IconVerticalSolidList"/>
    <dgm:cxn modelId="{432C7051-DCA8-4D65-B402-2E7FFFD4EF65}" type="presParOf" srcId="{CED5228B-AB84-4FD5-9397-D83F4002722C}" destId="{50E34B80-D6B3-49DA-94C7-90A1B6D2A376}" srcOrd="2" destOrd="0" presId="urn:microsoft.com/office/officeart/2018/2/layout/IconVerticalSolidList"/>
    <dgm:cxn modelId="{1B9565D6-8B1E-442F-9A1F-85CDD8143B45}" type="presParOf" srcId="{CED5228B-AB84-4FD5-9397-D83F4002722C}" destId="{8DC88778-0274-47DF-8D42-5C0F8DDA3F51}" srcOrd="3" destOrd="0" presId="urn:microsoft.com/office/officeart/2018/2/layout/IconVerticalSolidList"/>
    <dgm:cxn modelId="{37C9DF4A-DF0A-457F-A96A-A38C9FD7826B}" type="presParOf" srcId="{D12D50A9-620C-4FD2-90BF-B1C912773696}" destId="{3A2A6ECE-8E53-4E37-B09A-B72BE1DEC1D8}" srcOrd="1" destOrd="0" presId="urn:microsoft.com/office/officeart/2018/2/layout/IconVerticalSolidList"/>
    <dgm:cxn modelId="{B39A6C0D-7C15-43A4-9F84-DD9B2C88E7B1}" type="presParOf" srcId="{D12D50A9-620C-4FD2-90BF-B1C912773696}" destId="{805DB9A4-1868-4484-B446-774E423113B8}" srcOrd="2" destOrd="0" presId="urn:microsoft.com/office/officeart/2018/2/layout/IconVerticalSolidList"/>
    <dgm:cxn modelId="{458555CB-5D7B-43EC-A1E5-52D56EAA76F4}" type="presParOf" srcId="{805DB9A4-1868-4484-B446-774E423113B8}" destId="{4FB96766-CE37-4F1D-9C10-AB0BA2042816}" srcOrd="0" destOrd="0" presId="urn:microsoft.com/office/officeart/2018/2/layout/IconVerticalSolidList"/>
    <dgm:cxn modelId="{AB6E8B1E-D231-454E-BD9F-E218289B6F4E}" type="presParOf" srcId="{805DB9A4-1868-4484-B446-774E423113B8}" destId="{10884338-9B73-4CD6-98C7-326897F89D02}" srcOrd="1" destOrd="0" presId="urn:microsoft.com/office/officeart/2018/2/layout/IconVerticalSolidList"/>
    <dgm:cxn modelId="{302DDE53-0FA4-47F4-B41A-02C854475BED}" type="presParOf" srcId="{805DB9A4-1868-4484-B446-774E423113B8}" destId="{8804723F-9C7C-4B98-877E-1240BABA6764}" srcOrd="2" destOrd="0" presId="urn:microsoft.com/office/officeart/2018/2/layout/IconVerticalSolidList"/>
    <dgm:cxn modelId="{0D68D8D4-A25F-40A4-BB82-C19C3C5C850A}" type="presParOf" srcId="{805DB9A4-1868-4484-B446-774E423113B8}" destId="{998203BB-99FF-4E36-9661-DDD84D768F10}"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1">
              <a:solidFill>
                <a:schemeClr val="tx1"/>
              </a:solidFill>
            </a:rPr>
            <a:t>Conduct comprehensive needs assessment, including data analysis/SPSA Evaluation</a:t>
          </a:r>
          <a:endParaRPr lang="en-US">
            <a:solidFill>
              <a:schemeClr val="tx1"/>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1">
              <a:solidFill>
                <a:schemeClr val="tx1"/>
              </a:solidFill>
            </a:rPr>
            <a:t>Develop measurable objectives and identify evidence-based strategies in the SPSA Pillar pages</a:t>
          </a:r>
          <a:endParaRPr lang="en-US">
            <a:solidFill>
              <a:schemeClr val="tx1"/>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n-US" b="1">
              <a:solidFill>
                <a:schemeClr val="tx1"/>
              </a:solidFill>
            </a:rPr>
            <a:t>Develop budget based upon prioritized expenditures that support and align to the evidence-based strategies described in the SPSA Pillar pages </a:t>
          </a:r>
          <a:endParaRPr lang="en-US">
            <a:solidFill>
              <a:schemeClr val="tx1"/>
            </a:solidFill>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1">
              <a:solidFill>
                <a:schemeClr val="tx1"/>
              </a:solidFill>
            </a:rPr>
            <a:t>Monitor the implementation of the SPSA and adjust as necessary</a:t>
          </a:r>
          <a:endParaRPr lang="en-US">
            <a:solidFill>
              <a:schemeClr val="tx1"/>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dirty="0">
            <a:solidFill>
              <a:srgbClr val="7030A0"/>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a:buClrTx/>
            <a:buSzTx/>
            <a:buFontTx/>
            <a:buNone/>
          </a:pPr>
          <a:r>
            <a:rPr lang="es-CO"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dirty="0">
            <a:solidFill>
              <a:srgbClr val="7030A0"/>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dirty="0" err="1">
              <a:solidFill>
                <a:srgbClr val="7030A0"/>
              </a:solidFill>
              <a:latin typeface="Times New Roman" panose="02020603050405020304" pitchFamily="18" charset="0"/>
              <a:cs typeface="Times New Roman" panose="02020603050405020304" pitchFamily="18" charset="0"/>
            </a:rPr>
            <a:t>alineados</a:t>
          </a:r>
          <a:r>
            <a:rPr lang="en-US" dirty="0">
              <a:solidFill>
                <a:srgbClr val="7030A0"/>
              </a:solidFill>
              <a:latin typeface="Times New Roman" panose="02020603050405020304" pitchFamily="18" charset="0"/>
              <a:cs typeface="Times New Roman" panose="02020603050405020304" pitchFamily="18" charset="0"/>
            </a:rPr>
            <a:t> con </a:t>
          </a:r>
          <a:r>
            <a:rPr lang="en-US" b="1" dirty="0">
              <a:solidFill>
                <a:srgbClr val="7030A0"/>
              </a:solidFill>
              <a:latin typeface="Times New Roman" panose="02020603050405020304" pitchFamily="18" charset="0"/>
              <a:cs typeface="Times New Roman" panose="02020603050405020304" pitchFamily="18" charset="0"/>
            </a:rPr>
            <a:t>las </a:t>
          </a:r>
          <a:r>
            <a:rPr lang="es-CO"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dirty="0">
            <a:solidFill>
              <a:srgbClr val="7030A0"/>
            </a:solidFill>
            <a:latin typeface="Times New Roman" panose="02020603050405020304" pitchFamily="18" charset="0"/>
            <a:cs typeface="Times New Roman" panose="02020603050405020304" pitchFamily="18" charset="0"/>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dirty="0">
            <a:solidFill>
              <a:srgbClr val="7030A0"/>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641D94F-36B9-4707-8F1F-55C541D9926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DB5AC8F-E54B-4F8F-B160-5EC3093FCA81}">
      <dgm:prSet custT="1"/>
      <dgm:spPr/>
      <dgm:t>
        <a:bodyPr/>
        <a:lstStyle/>
        <a:p>
          <a:r>
            <a:rPr lang="en-US" sz="1600" dirty="0">
              <a:latin typeface="Poppins" panose="00000500000000000000" pitchFamily="2" charset="0"/>
              <a:cs typeface="Poppins" panose="00000500000000000000" pitchFamily="2" charset="0"/>
            </a:rPr>
            <a:t>Do the measurable objectives and strategies in the SPSA address students’ needs?  </a:t>
          </a:r>
        </a:p>
      </dgm:t>
    </dgm:pt>
    <dgm:pt modelId="{9E81AB08-45DC-489D-A00B-4D33F379E1C6}" type="parTrans" cxnId="{1C5EC4C0-07E0-4A20-9F9F-2048FCE1AAF9}">
      <dgm:prSet/>
      <dgm:spPr/>
      <dgm:t>
        <a:bodyPr/>
        <a:lstStyle/>
        <a:p>
          <a:endParaRPr lang="en-US" sz="1600">
            <a:latin typeface="Poppins" panose="00000500000000000000" pitchFamily="2" charset="0"/>
            <a:cs typeface="Poppins" panose="00000500000000000000" pitchFamily="2" charset="0"/>
          </a:endParaRPr>
        </a:p>
      </dgm:t>
    </dgm:pt>
    <dgm:pt modelId="{193531AE-5CF6-456B-979E-9ECD485CC9E5}" type="sibTrans" cxnId="{1C5EC4C0-07E0-4A20-9F9F-2048FCE1AAF9}">
      <dgm:prSet/>
      <dgm:spPr/>
      <dgm:t>
        <a:bodyPr/>
        <a:lstStyle/>
        <a:p>
          <a:endParaRPr lang="en-US" sz="1600">
            <a:latin typeface="Poppins" panose="00000500000000000000" pitchFamily="2" charset="0"/>
            <a:cs typeface="Poppins" panose="00000500000000000000" pitchFamily="2" charset="0"/>
          </a:endParaRPr>
        </a:p>
      </dgm:t>
    </dgm:pt>
    <dgm:pt modelId="{E1617D25-C227-48CE-B160-E740E1146748}">
      <dgm:prSet custT="1"/>
      <dgm:spPr/>
      <dgm:t>
        <a:bodyPr/>
        <a:lstStyle/>
        <a:p>
          <a:r>
            <a:rPr lang="en-US" sz="1600">
              <a:latin typeface="Poppins" panose="00000500000000000000" pitchFamily="2" charset="0"/>
              <a:cs typeface="Poppins" panose="00000500000000000000" pitchFamily="2" charset="0"/>
            </a:rPr>
            <a:t>Are plan objectives being achieved?</a:t>
          </a:r>
        </a:p>
      </dgm:t>
    </dgm:pt>
    <dgm:pt modelId="{7977BAF1-9CC7-4A24-9696-31970538BD68}" type="parTrans" cxnId="{10BE7316-AC0E-400C-847F-25390607347C}">
      <dgm:prSet/>
      <dgm:spPr/>
      <dgm:t>
        <a:bodyPr/>
        <a:lstStyle/>
        <a:p>
          <a:endParaRPr lang="en-US" sz="1600">
            <a:latin typeface="Poppins" panose="00000500000000000000" pitchFamily="2" charset="0"/>
            <a:cs typeface="Poppins" panose="00000500000000000000" pitchFamily="2" charset="0"/>
          </a:endParaRPr>
        </a:p>
      </dgm:t>
    </dgm:pt>
    <dgm:pt modelId="{0A0C7C2E-A300-4446-96EB-808C4B68AF66}" type="sibTrans" cxnId="{10BE7316-AC0E-400C-847F-25390607347C}">
      <dgm:prSet/>
      <dgm:spPr/>
      <dgm:t>
        <a:bodyPr/>
        <a:lstStyle/>
        <a:p>
          <a:endParaRPr lang="en-US" sz="1600">
            <a:latin typeface="Poppins" panose="00000500000000000000" pitchFamily="2" charset="0"/>
            <a:cs typeface="Poppins" panose="00000500000000000000" pitchFamily="2" charset="0"/>
          </a:endParaRPr>
        </a:p>
      </dgm:t>
    </dgm:pt>
    <dgm:pt modelId="{46AA4C15-D8B0-4C28-A8DA-6009C5F56087}">
      <dgm:prSet custT="1"/>
      <dgm:spPr/>
      <dgm:t>
        <a:bodyPr/>
        <a:lstStyle/>
        <a:p>
          <a:r>
            <a:rPr lang="en-US" sz="1600">
              <a:latin typeface="Poppins" panose="00000500000000000000" pitchFamily="2" charset="0"/>
              <a:cs typeface="Poppins" panose="00000500000000000000" pitchFamily="2" charset="0"/>
            </a:rPr>
            <a:t>Are strategies and actions being fully implemented (if not, what are the barriers?)</a:t>
          </a:r>
        </a:p>
      </dgm:t>
    </dgm:pt>
    <dgm:pt modelId="{EE6FEA37-4A2A-4201-87AE-56A17669EB1D}" type="parTrans" cxnId="{1320DEE6-E4F5-4679-8836-7AEC8161E90F}">
      <dgm:prSet/>
      <dgm:spPr/>
      <dgm:t>
        <a:bodyPr/>
        <a:lstStyle/>
        <a:p>
          <a:endParaRPr lang="en-US" sz="1600">
            <a:latin typeface="Poppins" panose="00000500000000000000" pitchFamily="2" charset="0"/>
            <a:cs typeface="Poppins" panose="00000500000000000000" pitchFamily="2" charset="0"/>
          </a:endParaRPr>
        </a:p>
      </dgm:t>
    </dgm:pt>
    <dgm:pt modelId="{E2976FD1-77C0-4C00-92D2-A936D35B364F}" type="sibTrans" cxnId="{1320DEE6-E4F5-4679-8836-7AEC8161E90F}">
      <dgm:prSet/>
      <dgm:spPr/>
      <dgm:t>
        <a:bodyPr/>
        <a:lstStyle/>
        <a:p>
          <a:endParaRPr lang="en-US" sz="1600">
            <a:latin typeface="Poppins" panose="00000500000000000000" pitchFamily="2" charset="0"/>
            <a:cs typeface="Poppins" panose="00000500000000000000" pitchFamily="2" charset="0"/>
          </a:endParaRPr>
        </a:p>
      </dgm:t>
    </dgm:pt>
    <dgm:pt modelId="{098324F0-4FDA-4F11-88AD-D1627776432E}">
      <dgm:prSet custT="1"/>
      <dgm:spPr/>
      <dgm:t>
        <a:bodyPr/>
        <a:lstStyle/>
        <a:p>
          <a:r>
            <a:rPr lang="en-US" sz="1600" dirty="0">
              <a:latin typeface="Poppins" panose="00000500000000000000" pitchFamily="2" charset="0"/>
              <a:cs typeface="Poppins" panose="00000500000000000000" pitchFamily="2" charset="0"/>
            </a:rPr>
            <a:t>Does the evidence show that the strategies are an effective way to help students?</a:t>
          </a:r>
        </a:p>
      </dgm:t>
    </dgm:pt>
    <dgm:pt modelId="{EA20E50F-FD76-4F9D-AE58-A34648F2C51E}" type="parTrans" cxnId="{2C0C76DE-77BC-4988-9F65-A1EEA94A2F8C}">
      <dgm:prSet/>
      <dgm:spPr/>
      <dgm:t>
        <a:bodyPr/>
        <a:lstStyle/>
        <a:p>
          <a:endParaRPr lang="en-US" sz="1600">
            <a:latin typeface="Poppins" panose="00000500000000000000" pitchFamily="2" charset="0"/>
            <a:cs typeface="Poppins" panose="00000500000000000000" pitchFamily="2" charset="0"/>
          </a:endParaRPr>
        </a:p>
      </dgm:t>
    </dgm:pt>
    <dgm:pt modelId="{FCCB30C4-3C32-4E36-B64D-75F7D712604E}" type="sibTrans" cxnId="{2C0C76DE-77BC-4988-9F65-A1EEA94A2F8C}">
      <dgm:prSet/>
      <dgm:spPr/>
      <dgm:t>
        <a:bodyPr/>
        <a:lstStyle/>
        <a:p>
          <a:endParaRPr lang="en-US" sz="1600">
            <a:latin typeface="Poppins" panose="00000500000000000000" pitchFamily="2" charset="0"/>
            <a:cs typeface="Poppins" panose="00000500000000000000" pitchFamily="2" charset="0"/>
          </a:endParaRPr>
        </a:p>
      </dgm:t>
    </dgm:pt>
    <dgm:pt modelId="{19E2E1A4-3978-49EC-9960-0E5F10E73D52}" type="pres">
      <dgm:prSet presAssocID="{C641D94F-36B9-4707-8F1F-55C541D9926B}" presName="linear" presStyleCnt="0">
        <dgm:presLayoutVars>
          <dgm:animLvl val="lvl"/>
          <dgm:resizeHandles val="exact"/>
        </dgm:presLayoutVars>
      </dgm:prSet>
      <dgm:spPr/>
    </dgm:pt>
    <dgm:pt modelId="{B508B01B-5006-42B6-A25E-8E07DEB1E61C}" type="pres">
      <dgm:prSet presAssocID="{CDB5AC8F-E54B-4F8F-B160-5EC3093FCA81}" presName="parentText" presStyleLbl="node1" presStyleIdx="0" presStyleCnt="4">
        <dgm:presLayoutVars>
          <dgm:chMax val="0"/>
          <dgm:bulletEnabled val="1"/>
        </dgm:presLayoutVars>
      </dgm:prSet>
      <dgm:spPr/>
    </dgm:pt>
    <dgm:pt modelId="{D5BFCE37-4B6E-48D3-9996-36291BF2CE3A}" type="pres">
      <dgm:prSet presAssocID="{193531AE-5CF6-456B-979E-9ECD485CC9E5}" presName="spacer" presStyleCnt="0"/>
      <dgm:spPr/>
    </dgm:pt>
    <dgm:pt modelId="{3D733B53-866F-4396-997C-BFCED398A129}" type="pres">
      <dgm:prSet presAssocID="{E1617D25-C227-48CE-B160-E740E1146748}" presName="parentText" presStyleLbl="node1" presStyleIdx="1" presStyleCnt="4">
        <dgm:presLayoutVars>
          <dgm:chMax val="0"/>
          <dgm:bulletEnabled val="1"/>
        </dgm:presLayoutVars>
      </dgm:prSet>
      <dgm:spPr/>
    </dgm:pt>
    <dgm:pt modelId="{47738441-A5BE-4CC2-96DE-5F5135437901}" type="pres">
      <dgm:prSet presAssocID="{0A0C7C2E-A300-4446-96EB-808C4B68AF66}" presName="spacer" presStyleCnt="0"/>
      <dgm:spPr/>
    </dgm:pt>
    <dgm:pt modelId="{28355D37-95EC-4C81-AE08-509DEA200281}" type="pres">
      <dgm:prSet presAssocID="{46AA4C15-D8B0-4C28-A8DA-6009C5F56087}" presName="parentText" presStyleLbl="node1" presStyleIdx="2" presStyleCnt="4">
        <dgm:presLayoutVars>
          <dgm:chMax val="0"/>
          <dgm:bulletEnabled val="1"/>
        </dgm:presLayoutVars>
      </dgm:prSet>
      <dgm:spPr/>
    </dgm:pt>
    <dgm:pt modelId="{1CEB739F-74ED-4264-83BC-23458E2F3EFF}" type="pres">
      <dgm:prSet presAssocID="{E2976FD1-77C0-4C00-92D2-A936D35B364F}" presName="spacer" presStyleCnt="0"/>
      <dgm:spPr/>
    </dgm:pt>
    <dgm:pt modelId="{FD35855A-626F-4A92-BB96-48A2123B0094}" type="pres">
      <dgm:prSet presAssocID="{098324F0-4FDA-4F11-88AD-D1627776432E}" presName="parentText" presStyleLbl="node1" presStyleIdx="3" presStyleCnt="4">
        <dgm:presLayoutVars>
          <dgm:chMax val="0"/>
          <dgm:bulletEnabled val="1"/>
        </dgm:presLayoutVars>
      </dgm:prSet>
      <dgm:spPr/>
    </dgm:pt>
  </dgm:ptLst>
  <dgm:cxnLst>
    <dgm:cxn modelId="{10BE7316-AC0E-400C-847F-25390607347C}" srcId="{C641D94F-36B9-4707-8F1F-55C541D9926B}" destId="{E1617D25-C227-48CE-B160-E740E1146748}" srcOrd="1" destOrd="0" parTransId="{7977BAF1-9CC7-4A24-9696-31970538BD68}" sibTransId="{0A0C7C2E-A300-4446-96EB-808C4B68AF66}"/>
    <dgm:cxn modelId="{07D9B32B-8CC4-49D4-B1F7-742F1ED53388}" type="presOf" srcId="{098324F0-4FDA-4F11-88AD-D1627776432E}" destId="{FD35855A-626F-4A92-BB96-48A2123B0094}" srcOrd="0" destOrd="0" presId="urn:microsoft.com/office/officeart/2005/8/layout/vList2"/>
    <dgm:cxn modelId="{2DB0F843-D477-4637-BE34-C60DDB5CCA6D}" type="presOf" srcId="{46AA4C15-D8B0-4C28-A8DA-6009C5F56087}" destId="{28355D37-95EC-4C81-AE08-509DEA200281}" srcOrd="0" destOrd="0" presId="urn:microsoft.com/office/officeart/2005/8/layout/vList2"/>
    <dgm:cxn modelId="{99FDBD58-8298-4C6A-939D-9C49199091CA}" type="presOf" srcId="{E1617D25-C227-48CE-B160-E740E1146748}" destId="{3D733B53-866F-4396-997C-BFCED398A129}" srcOrd="0" destOrd="0" presId="urn:microsoft.com/office/officeart/2005/8/layout/vList2"/>
    <dgm:cxn modelId="{A5B21998-B3E6-4D5A-BC38-74CCBCBBC547}" type="presOf" srcId="{C641D94F-36B9-4707-8F1F-55C541D9926B}" destId="{19E2E1A4-3978-49EC-9960-0E5F10E73D52}" srcOrd="0" destOrd="0" presId="urn:microsoft.com/office/officeart/2005/8/layout/vList2"/>
    <dgm:cxn modelId="{1C5EC4C0-07E0-4A20-9F9F-2048FCE1AAF9}" srcId="{C641D94F-36B9-4707-8F1F-55C541D9926B}" destId="{CDB5AC8F-E54B-4F8F-B160-5EC3093FCA81}" srcOrd="0" destOrd="0" parTransId="{9E81AB08-45DC-489D-A00B-4D33F379E1C6}" sibTransId="{193531AE-5CF6-456B-979E-9ECD485CC9E5}"/>
    <dgm:cxn modelId="{A9E7FFDD-592C-41B4-9924-3711644CE70E}" type="presOf" srcId="{CDB5AC8F-E54B-4F8F-B160-5EC3093FCA81}" destId="{B508B01B-5006-42B6-A25E-8E07DEB1E61C}" srcOrd="0" destOrd="0" presId="urn:microsoft.com/office/officeart/2005/8/layout/vList2"/>
    <dgm:cxn modelId="{2C0C76DE-77BC-4988-9F65-A1EEA94A2F8C}" srcId="{C641D94F-36B9-4707-8F1F-55C541D9926B}" destId="{098324F0-4FDA-4F11-88AD-D1627776432E}" srcOrd="3" destOrd="0" parTransId="{EA20E50F-FD76-4F9D-AE58-A34648F2C51E}" sibTransId="{FCCB30C4-3C32-4E36-B64D-75F7D712604E}"/>
    <dgm:cxn modelId="{1320DEE6-E4F5-4679-8836-7AEC8161E90F}" srcId="{C641D94F-36B9-4707-8F1F-55C541D9926B}" destId="{46AA4C15-D8B0-4C28-A8DA-6009C5F56087}" srcOrd="2" destOrd="0" parTransId="{EE6FEA37-4A2A-4201-87AE-56A17669EB1D}" sibTransId="{E2976FD1-77C0-4C00-92D2-A936D35B364F}"/>
    <dgm:cxn modelId="{6487F562-595B-4D96-9540-631D9EBCDC5D}" type="presParOf" srcId="{19E2E1A4-3978-49EC-9960-0E5F10E73D52}" destId="{B508B01B-5006-42B6-A25E-8E07DEB1E61C}" srcOrd="0" destOrd="0" presId="urn:microsoft.com/office/officeart/2005/8/layout/vList2"/>
    <dgm:cxn modelId="{C87B656A-383F-41E3-9EF8-F80331FAD6F1}" type="presParOf" srcId="{19E2E1A4-3978-49EC-9960-0E5F10E73D52}" destId="{D5BFCE37-4B6E-48D3-9996-36291BF2CE3A}" srcOrd="1" destOrd="0" presId="urn:microsoft.com/office/officeart/2005/8/layout/vList2"/>
    <dgm:cxn modelId="{6CC2EEFF-510D-4046-A9ED-0778613CD359}" type="presParOf" srcId="{19E2E1A4-3978-49EC-9960-0E5F10E73D52}" destId="{3D733B53-866F-4396-997C-BFCED398A129}" srcOrd="2" destOrd="0" presId="urn:microsoft.com/office/officeart/2005/8/layout/vList2"/>
    <dgm:cxn modelId="{6AFD3803-7AB4-45C7-8794-87107A0339DB}" type="presParOf" srcId="{19E2E1A4-3978-49EC-9960-0E5F10E73D52}" destId="{47738441-A5BE-4CC2-96DE-5F5135437901}" srcOrd="3" destOrd="0" presId="urn:microsoft.com/office/officeart/2005/8/layout/vList2"/>
    <dgm:cxn modelId="{837CED84-4F28-40E7-A46A-05B889B6F485}" type="presParOf" srcId="{19E2E1A4-3978-49EC-9960-0E5F10E73D52}" destId="{28355D37-95EC-4C81-AE08-509DEA200281}" srcOrd="4" destOrd="0" presId="urn:microsoft.com/office/officeart/2005/8/layout/vList2"/>
    <dgm:cxn modelId="{03F3FB52-384C-4594-BE42-EC42CDF4A089}" type="presParOf" srcId="{19E2E1A4-3978-49EC-9960-0E5F10E73D52}" destId="{1CEB739F-74ED-4264-83BC-23458E2F3EFF}" srcOrd="5" destOrd="0" presId="urn:microsoft.com/office/officeart/2005/8/layout/vList2"/>
    <dgm:cxn modelId="{428D0B3B-1FE6-4CD2-9392-D87CAD04DCAC}" type="presParOf" srcId="{19E2E1A4-3978-49EC-9960-0E5F10E73D52}" destId="{FD35855A-626F-4A92-BB96-48A2123B009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641D94F-36B9-4707-8F1F-55C541D992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DB5AC8F-E54B-4F8F-B160-5EC3093FCA81}">
      <dgm:prSet custT="1"/>
      <dgm:spPr/>
      <dgm:t>
        <a:bodyPr/>
        <a:lstStyle/>
        <a:p>
          <a:r>
            <a:rPr kumimoji="0" lang="es-ES"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¿Será que los objetivos mensurables y las estrategias incluidos en el SPSA atienden las necesidades </a:t>
          </a:r>
          <a:r>
            <a:rPr kumimoji="0" lang="es-ES" sz="1600" b="0" i="0" u="sng"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estudiantiles</a:t>
          </a:r>
          <a:r>
            <a:rPr kumimoji="0" lang="es-ES"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t>
          </a:r>
          <a:endParaRPr lang="en-US" sz="1600" dirty="0"/>
        </a:p>
      </dgm:t>
    </dgm:pt>
    <dgm:pt modelId="{9E81AB08-45DC-489D-A00B-4D33F379E1C6}" type="parTrans" cxnId="{1C5EC4C0-07E0-4A20-9F9F-2048FCE1AAF9}">
      <dgm:prSet/>
      <dgm:spPr/>
      <dgm:t>
        <a:bodyPr/>
        <a:lstStyle/>
        <a:p>
          <a:endParaRPr lang="en-US" sz="1600"/>
        </a:p>
      </dgm:t>
    </dgm:pt>
    <dgm:pt modelId="{193531AE-5CF6-456B-979E-9ECD485CC9E5}" type="sibTrans" cxnId="{1C5EC4C0-07E0-4A20-9F9F-2048FCE1AAF9}">
      <dgm:prSet/>
      <dgm:spPr/>
      <dgm:t>
        <a:bodyPr/>
        <a:lstStyle/>
        <a:p>
          <a:endParaRPr lang="en-US" sz="1600"/>
        </a:p>
      </dgm:t>
    </dgm:pt>
    <dgm:pt modelId="{E1617D25-C227-48CE-B160-E740E1146748}">
      <dgm:prSet custT="1"/>
      <dgm:spPr/>
      <dgm:t>
        <a:bodyPr/>
        <a:lstStyle/>
        <a:p>
          <a:r>
            <a:rPr kumimoji="0" lang="es-CO"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 están alcanzando los objetivos del plan?</a:t>
          </a:r>
          <a:endParaRPr lang="en-US" sz="1600" dirty="0"/>
        </a:p>
      </dgm:t>
    </dgm:pt>
    <dgm:pt modelId="{7977BAF1-9CC7-4A24-9696-31970538BD68}" type="parTrans" cxnId="{10BE7316-AC0E-400C-847F-25390607347C}">
      <dgm:prSet/>
      <dgm:spPr/>
      <dgm:t>
        <a:bodyPr/>
        <a:lstStyle/>
        <a:p>
          <a:endParaRPr lang="en-US" sz="1600"/>
        </a:p>
      </dgm:t>
    </dgm:pt>
    <dgm:pt modelId="{0A0C7C2E-A300-4446-96EB-808C4B68AF66}" type="sibTrans" cxnId="{10BE7316-AC0E-400C-847F-25390607347C}">
      <dgm:prSet/>
      <dgm:spPr/>
      <dgm:t>
        <a:bodyPr/>
        <a:lstStyle/>
        <a:p>
          <a:endParaRPr lang="en-US" sz="1600"/>
        </a:p>
      </dgm:t>
    </dgm:pt>
    <dgm:pt modelId="{46AA4C15-D8B0-4C28-A8DA-6009C5F56087}">
      <dgm:prSet custT="1"/>
      <dgm:spPr/>
      <dgm:t>
        <a:bodyPr/>
        <a:lstStyle/>
        <a:p>
          <a:r>
            <a:rPr kumimoji="0" lang="es-CO"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 están implementado de lleno las estrategias y las acciones (si no es así, cuáles fueron los obstáculos)?</a:t>
          </a:r>
          <a:endParaRPr lang="en-US" sz="1600" dirty="0"/>
        </a:p>
      </dgm:t>
    </dgm:pt>
    <dgm:pt modelId="{EE6FEA37-4A2A-4201-87AE-56A17669EB1D}" type="parTrans" cxnId="{1320DEE6-E4F5-4679-8836-7AEC8161E90F}">
      <dgm:prSet/>
      <dgm:spPr/>
      <dgm:t>
        <a:bodyPr/>
        <a:lstStyle/>
        <a:p>
          <a:endParaRPr lang="en-US" sz="1600"/>
        </a:p>
      </dgm:t>
    </dgm:pt>
    <dgm:pt modelId="{E2976FD1-77C0-4C00-92D2-A936D35B364F}" type="sibTrans" cxnId="{1320DEE6-E4F5-4679-8836-7AEC8161E90F}">
      <dgm:prSet/>
      <dgm:spPr/>
      <dgm:t>
        <a:bodyPr/>
        <a:lstStyle/>
        <a:p>
          <a:endParaRPr lang="en-US" sz="1600"/>
        </a:p>
      </dgm:t>
    </dgm:pt>
    <dgm:pt modelId="{098324F0-4FDA-4F11-88AD-D1627776432E}">
      <dgm:prSet custT="1"/>
      <dgm:spPr/>
      <dgm:t>
        <a:bodyPr/>
        <a:lstStyle/>
        <a:p>
          <a:r>
            <a:rPr kumimoji="0" lang="es-ES"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¿Muestran las evidencias que las estrategias son una manera eficaz para ayudar a los estudiantes?</a:t>
          </a:r>
          <a:endParaRPr lang="en-US" sz="1600" dirty="0"/>
        </a:p>
      </dgm:t>
    </dgm:pt>
    <dgm:pt modelId="{EA20E50F-FD76-4F9D-AE58-A34648F2C51E}" type="parTrans" cxnId="{2C0C76DE-77BC-4988-9F65-A1EEA94A2F8C}">
      <dgm:prSet/>
      <dgm:spPr/>
      <dgm:t>
        <a:bodyPr/>
        <a:lstStyle/>
        <a:p>
          <a:endParaRPr lang="en-US" sz="1600"/>
        </a:p>
      </dgm:t>
    </dgm:pt>
    <dgm:pt modelId="{FCCB30C4-3C32-4E36-B64D-75F7D712604E}" type="sibTrans" cxnId="{2C0C76DE-77BC-4988-9F65-A1EEA94A2F8C}">
      <dgm:prSet/>
      <dgm:spPr/>
      <dgm:t>
        <a:bodyPr/>
        <a:lstStyle/>
        <a:p>
          <a:endParaRPr lang="en-US" sz="1600"/>
        </a:p>
      </dgm:t>
    </dgm:pt>
    <dgm:pt modelId="{19E2E1A4-3978-49EC-9960-0E5F10E73D52}" type="pres">
      <dgm:prSet presAssocID="{C641D94F-36B9-4707-8F1F-55C541D9926B}" presName="linear" presStyleCnt="0">
        <dgm:presLayoutVars>
          <dgm:animLvl val="lvl"/>
          <dgm:resizeHandles val="exact"/>
        </dgm:presLayoutVars>
      </dgm:prSet>
      <dgm:spPr/>
    </dgm:pt>
    <dgm:pt modelId="{B508B01B-5006-42B6-A25E-8E07DEB1E61C}" type="pres">
      <dgm:prSet presAssocID="{CDB5AC8F-E54B-4F8F-B160-5EC3093FCA81}" presName="parentText" presStyleLbl="node1" presStyleIdx="0" presStyleCnt="4">
        <dgm:presLayoutVars>
          <dgm:chMax val="0"/>
          <dgm:bulletEnabled val="1"/>
        </dgm:presLayoutVars>
      </dgm:prSet>
      <dgm:spPr/>
    </dgm:pt>
    <dgm:pt modelId="{D5BFCE37-4B6E-48D3-9996-36291BF2CE3A}" type="pres">
      <dgm:prSet presAssocID="{193531AE-5CF6-456B-979E-9ECD485CC9E5}" presName="spacer" presStyleCnt="0"/>
      <dgm:spPr/>
    </dgm:pt>
    <dgm:pt modelId="{3D733B53-866F-4396-997C-BFCED398A129}" type="pres">
      <dgm:prSet presAssocID="{E1617D25-C227-48CE-B160-E740E1146748}" presName="parentText" presStyleLbl="node1" presStyleIdx="1" presStyleCnt="4">
        <dgm:presLayoutVars>
          <dgm:chMax val="0"/>
          <dgm:bulletEnabled val="1"/>
        </dgm:presLayoutVars>
      </dgm:prSet>
      <dgm:spPr/>
    </dgm:pt>
    <dgm:pt modelId="{47738441-A5BE-4CC2-96DE-5F5135437901}" type="pres">
      <dgm:prSet presAssocID="{0A0C7C2E-A300-4446-96EB-808C4B68AF66}" presName="spacer" presStyleCnt="0"/>
      <dgm:spPr/>
    </dgm:pt>
    <dgm:pt modelId="{28355D37-95EC-4C81-AE08-509DEA200281}" type="pres">
      <dgm:prSet presAssocID="{46AA4C15-D8B0-4C28-A8DA-6009C5F56087}" presName="parentText" presStyleLbl="node1" presStyleIdx="2" presStyleCnt="4">
        <dgm:presLayoutVars>
          <dgm:chMax val="0"/>
          <dgm:bulletEnabled val="1"/>
        </dgm:presLayoutVars>
      </dgm:prSet>
      <dgm:spPr/>
    </dgm:pt>
    <dgm:pt modelId="{1CEB739F-74ED-4264-83BC-23458E2F3EFF}" type="pres">
      <dgm:prSet presAssocID="{E2976FD1-77C0-4C00-92D2-A936D35B364F}" presName="spacer" presStyleCnt="0"/>
      <dgm:spPr/>
    </dgm:pt>
    <dgm:pt modelId="{FD35855A-626F-4A92-BB96-48A2123B0094}" type="pres">
      <dgm:prSet presAssocID="{098324F0-4FDA-4F11-88AD-D1627776432E}" presName="parentText" presStyleLbl="node1" presStyleIdx="3" presStyleCnt="4">
        <dgm:presLayoutVars>
          <dgm:chMax val="0"/>
          <dgm:bulletEnabled val="1"/>
        </dgm:presLayoutVars>
      </dgm:prSet>
      <dgm:spPr/>
    </dgm:pt>
  </dgm:ptLst>
  <dgm:cxnLst>
    <dgm:cxn modelId="{10BE7316-AC0E-400C-847F-25390607347C}" srcId="{C641D94F-36B9-4707-8F1F-55C541D9926B}" destId="{E1617D25-C227-48CE-B160-E740E1146748}" srcOrd="1" destOrd="0" parTransId="{7977BAF1-9CC7-4A24-9696-31970538BD68}" sibTransId="{0A0C7C2E-A300-4446-96EB-808C4B68AF66}"/>
    <dgm:cxn modelId="{07D9B32B-8CC4-49D4-B1F7-742F1ED53388}" type="presOf" srcId="{098324F0-4FDA-4F11-88AD-D1627776432E}" destId="{FD35855A-626F-4A92-BB96-48A2123B0094}" srcOrd="0" destOrd="0" presId="urn:microsoft.com/office/officeart/2005/8/layout/vList2"/>
    <dgm:cxn modelId="{2DB0F843-D477-4637-BE34-C60DDB5CCA6D}" type="presOf" srcId="{46AA4C15-D8B0-4C28-A8DA-6009C5F56087}" destId="{28355D37-95EC-4C81-AE08-509DEA200281}" srcOrd="0" destOrd="0" presId="urn:microsoft.com/office/officeart/2005/8/layout/vList2"/>
    <dgm:cxn modelId="{99FDBD58-8298-4C6A-939D-9C49199091CA}" type="presOf" srcId="{E1617D25-C227-48CE-B160-E740E1146748}" destId="{3D733B53-866F-4396-997C-BFCED398A129}" srcOrd="0" destOrd="0" presId="urn:microsoft.com/office/officeart/2005/8/layout/vList2"/>
    <dgm:cxn modelId="{A5B21998-B3E6-4D5A-BC38-74CCBCBBC547}" type="presOf" srcId="{C641D94F-36B9-4707-8F1F-55C541D9926B}" destId="{19E2E1A4-3978-49EC-9960-0E5F10E73D52}" srcOrd="0" destOrd="0" presId="urn:microsoft.com/office/officeart/2005/8/layout/vList2"/>
    <dgm:cxn modelId="{1C5EC4C0-07E0-4A20-9F9F-2048FCE1AAF9}" srcId="{C641D94F-36B9-4707-8F1F-55C541D9926B}" destId="{CDB5AC8F-E54B-4F8F-B160-5EC3093FCA81}" srcOrd="0" destOrd="0" parTransId="{9E81AB08-45DC-489D-A00B-4D33F379E1C6}" sibTransId="{193531AE-5CF6-456B-979E-9ECD485CC9E5}"/>
    <dgm:cxn modelId="{A9E7FFDD-592C-41B4-9924-3711644CE70E}" type="presOf" srcId="{CDB5AC8F-E54B-4F8F-B160-5EC3093FCA81}" destId="{B508B01B-5006-42B6-A25E-8E07DEB1E61C}" srcOrd="0" destOrd="0" presId="urn:microsoft.com/office/officeart/2005/8/layout/vList2"/>
    <dgm:cxn modelId="{2C0C76DE-77BC-4988-9F65-A1EEA94A2F8C}" srcId="{C641D94F-36B9-4707-8F1F-55C541D9926B}" destId="{098324F0-4FDA-4F11-88AD-D1627776432E}" srcOrd="3" destOrd="0" parTransId="{EA20E50F-FD76-4F9D-AE58-A34648F2C51E}" sibTransId="{FCCB30C4-3C32-4E36-B64D-75F7D712604E}"/>
    <dgm:cxn modelId="{1320DEE6-E4F5-4679-8836-7AEC8161E90F}" srcId="{C641D94F-36B9-4707-8F1F-55C541D9926B}" destId="{46AA4C15-D8B0-4C28-A8DA-6009C5F56087}" srcOrd="2" destOrd="0" parTransId="{EE6FEA37-4A2A-4201-87AE-56A17669EB1D}" sibTransId="{E2976FD1-77C0-4C00-92D2-A936D35B364F}"/>
    <dgm:cxn modelId="{6487F562-595B-4D96-9540-631D9EBCDC5D}" type="presParOf" srcId="{19E2E1A4-3978-49EC-9960-0E5F10E73D52}" destId="{B508B01B-5006-42B6-A25E-8E07DEB1E61C}" srcOrd="0" destOrd="0" presId="urn:microsoft.com/office/officeart/2005/8/layout/vList2"/>
    <dgm:cxn modelId="{C87B656A-383F-41E3-9EF8-F80331FAD6F1}" type="presParOf" srcId="{19E2E1A4-3978-49EC-9960-0E5F10E73D52}" destId="{D5BFCE37-4B6E-48D3-9996-36291BF2CE3A}" srcOrd="1" destOrd="0" presId="urn:microsoft.com/office/officeart/2005/8/layout/vList2"/>
    <dgm:cxn modelId="{6CC2EEFF-510D-4046-A9ED-0778613CD359}" type="presParOf" srcId="{19E2E1A4-3978-49EC-9960-0E5F10E73D52}" destId="{3D733B53-866F-4396-997C-BFCED398A129}" srcOrd="2" destOrd="0" presId="urn:microsoft.com/office/officeart/2005/8/layout/vList2"/>
    <dgm:cxn modelId="{6AFD3803-7AB4-45C7-8794-87107A0339DB}" type="presParOf" srcId="{19E2E1A4-3978-49EC-9960-0E5F10E73D52}" destId="{47738441-A5BE-4CC2-96DE-5F5135437901}" srcOrd="3" destOrd="0" presId="urn:microsoft.com/office/officeart/2005/8/layout/vList2"/>
    <dgm:cxn modelId="{837CED84-4F28-40E7-A46A-05B889B6F485}" type="presParOf" srcId="{19E2E1A4-3978-49EC-9960-0E5F10E73D52}" destId="{28355D37-95EC-4C81-AE08-509DEA200281}" srcOrd="4" destOrd="0" presId="urn:microsoft.com/office/officeart/2005/8/layout/vList2"/>
    <dgm:cxn modelId="{03F3FB52-384C-4594-BE42-EC42CDF4A089}" type="presParOf" srcId="{19E2E1A4-3978-49EC-9960-0E5F10E73D52}" destId="{1CEB739F-74ED-4264-83BC-23458E2F3EFF}" srcOrd="5" destOrd="0" presId="urn:microsoft.com/office/officeart/2005/8/layout/vList2"/>
    <dgm:cxn modelId="{428D0B3B-1FE6-4CD2-9392-D87CAD04DCAC}" type="presParOf" srcId="{19E2E1A4-3978-49EC-9960-0E5F10E73D52}" destId="{FD35855A-626F-4A92-BB96-48A2123B009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641D94F-36B9-4707-8F1F-55C541D992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DB5AC8F-E54B-4F8F-B160-5EC3093FCA81}">
      <dgm:prSet custT="1"/>
      <dgm:spPr/>
      <dgm:t>
        <a:bodyPr/>
        <a:lstStyle/>
        <a:p>
          <a:r>
            <a:rPr lang="en-US" sz="1600" dirty="0">
              <a:solidFill>
                <a:schemeClr val="tx1"/>
              </a:solidFill>
              <a:latin typeface="Poppins"/>
              <a:cs typeface="Poppins"/>
            </a:rPr>
            <a:t>Did our strategies lead to improvement?</a:t>
          </a:r>
          <a:endParaRPr lang="en-US" sz="1600" dirty="0">
            <a:latin typeface="Poppins" panose="00000500000000000000" pitchFamily="2" charset="0"/>
            <a:cs typeface="Poppins" panose="00000500000000000000" pitchFamily="2" charset="0"/>
          </a:endParaRPr>
        </a:p>
      </dgm:t>
    </dgm:pt>
    <dgm:pt modelId="{9E81AB08-45DC-489D-A00B-4D33F379E1C6}" type="parTrans" cxnId="{1C5EC4C0-07E0-4A20-9F9F-2048FCE1AAF9}">
      <dgm:prSet/>
      <dgm:spPr/>
      <dgm:t>
        <a:bodyPr/>
        <a:lstStyle/>
        <a:p>
          <a:endParaRPr lang="en-US" sz="1600">
            <a:latin typeface="Poppins" panose="00000500000000000000" pitchFamily="2" charset="0"/>
            <a:cs typeface="Poppins" panose="00000500000000000000" pitchFamily="2" charset="0"/>
          </a:endParaRPr>
        </a:p>
      </dgm:t>
    </dgm:pt>
    <dgm:pt modelId="{193531AE-5CF6-456B-979E-9ECD485CC9E5}" type="sibTrans" cxnId="{1C5EC4C0-07E0-4A20-9F9F-2048FCE1AAF9}">
      <dgm:prSet/>
      <dgm:spPr/>
      <dgm:t>
        <a:bodyPr/>
        <a:lstStyle/>
        <a:p>
          <a:endParaRPr lang="en-US" sz="1600">
            <a:latin typeface="Poppins" panose="00000500000000000000" pitchFamily="2" charset="0"/>
            <a:cs typeface="Poppins" panose="00000500000000000000" pitchFamily="2" charset="0"/>
          </a:endParaRPr>
        </a:p>
      </dgm:t>
    </dgm:pt>
    <dgm:pt modelId="{E1617D25-C227-48CE-B160-E740E1146748}">
      <dgm:prSet custT="1"/>
      <dgm:spPr/>
      <dgm:t>
        <a:bodyPr/>
        <a:lstStyle/>
        <a:p>
          <a:r>
            <a:rPr lang="en-US" sz="1600" dirty="0">
              <a:solidFill>
                <a:schemeClr val="tx1"/>
              </a:solidFill>
              <a:latin typeface="Poppins"/>
              <a:cs typeface="Poppins"/>
            </a:rPr>
            <a:t>Which strategies are effective for improving student achievement?  Are any ineffective?</a:t>
          </a:r>
          <a:endParaRPr lang="en-US" sz="1600" dirty="0">
            <a:latin typeface="Poppins" panose="00000500000000000000" pitchFamily="2" charset="0"/>
            <a:cs typeface="Poppins" panose="00000500000000000000" pitchFamily="2" charset="0"/>
          </a:endParaRPr>
        </a:p>
      </dgm:t>
    </dgm:pt>
    <dgm:pt modelId="{7977BAF1-9CC7-4A24-9696-31970538BD68}" type="parTrans" cxnId="{10BE7316-AC0E-400C-847F-25390607347C}">
      <dgm:prSet/>
      <dgm:spPr/>
      <dgm:t>
        <a:bodyPr/>
        <a:lstStyle/>
        <a:p>
          <a:endParaRPr lang="en-US" sz="1600">
            <a:latin typeface="Poppins" panose="00000500000000000000" pitchFamily="2" charset="0"/>
            <a:cs typeface="Poppins" panose="00000500000000000000" pitchFamily="2" charset="0"/>
          </a:endParaRPr>
        </a:p>
      </dgm:t>
    </dgm:pt>
    <dgm:pt modelId="{0A0C7C2E-A300-4446-96EB-808C4B68AF66}" type="sibTrans" cxnId="{10BE7316-AC0E-400C-847F-25390607347C}">
      <dgm:prSet/>
      <dgm:spPr/>
      <dgm:t>
        <a:bodyPr/>
        <a:lstStyle/>
        <a:p>
          <a:endParaRPr lang="en-US" sz="1600">
            <a:latin typeface="Poppins" panose="00000500000000000000" pitchFamily="2" charset="0"/>
            <a:cs typeface="Poppins" panose="00000500000000000000" pitchFamily="2" charset="0"/>
          </a:endParaRPr>
        </a:p>
      </dgm:t>
    </dgm:pt>
    <dgm:pt modelId="{46AA4C15-D8B0-4C28-A8DA-6009C5F56087}">
      <dgm:prSet custT="1"/>
      <dgm:spPr/>
      <dgm:t>
        <a:bodyPr/>
        <a:lstStyle/>
        <a:p>
          <a:r>
            <a:rPr lang="en-US" sz="1600" dirty="0">
              <a:solidFill>
                <a:schemeClr val="tx1"/>
              </a:solidFill>
              <a:latin typeface="Poppins"/>
              <a:cs typeface="Poppins"/>
            </a:rPr>
            <a:t>Based on results, what will you adopt, adapt, or abandon in the plan?</a:t>
          </a:r>
          <a:endParaRPr lang="en-US" sz="1600" dirty="0">
            <a:latin typeface="Poppins" panose="00000500000000000000" pitchFamily="2" charset="0"/>
            <a:cs typeface="Poppins" panose="00000500000000000000" pitchFamily="2" charset="0"/>
          </a:endParaRPr>
        </a:p>
      </dgm:t>
    </dgm:pt>
    <dgm:pt modelId="{EE6FEA37-4A2A-4201-87AE-56A17669EB1D}" type="parTrans" cxnId="{1320DEE6-E4F5-4679-8836-7AEC8161E90F}">
      <dgm:prSet/>
      <dgm:spPr/>
      <dgm:t>
        <a:bodyPr/>
        <a:lstStyle/>
        <a:p>
          <a:endParaRPr lang="en-US" sz="1600">
            <a:latin typeface="Poppins" panose="00000500000000000000" pitchFamily="2" charset="0"/>
            <a:cs typeface="Poppins" panose="00000500000000000000" pitchFamily="2" charset="0"/>
          </a:endParaRPr>
        </a:p>
      </dgm:t>
    </dgm:pt>
    <dgm:pt modelId="{E2976FD1-77C0-4C00-92D2-A936D35B364F}" type="sibTrans" cxnId="{1320DEE6-E4F5-4679-8836-7AEC8161E90F}">
      <dgm:prSet/>
      <dgm:spPr/>
      <dgm:t>
        <a:bodyPr/>
        <a:lstStyle/>
        <a:p>
          <a:endParaRPr lang="en-US" sz="1600">
            <a:latin typeface="Poppins" panose="00000500000000000000" pitchFamily="2" charset="0"/>
            <a:cs typeface="Poppins" panose="00000500000000000000" pitchFamily="2" charset="0"/>
          </a:endParaRPr>
        </a:p>
      </dgm:t>
    </dgm:pt>
    <dgm:pt modelId="{19E2E1A4-3978-49EC-9960-0E5F10E73D52}" type="pres">
      <dgm:prSet presAssocID="{C641D94F-36B9-4707-8F1F-55C541D9926B}" presName="linear" presStyleCnt="0">
        <dgm:presLayoutVars>
          <dgm:animLvl val="lvl"/>
          <dgm:resizeHandles val="exact"/>
        </dgm:presLayoutVars>
      </dgm:prSet>
      <dgm:spPr/>
    </dgm:pt>
    <dgm:pt modelId="{B508B01B-5006-42B6-A25E-8E07DEB1E61C}" type="pres">
      <dgm:prSet presAssocID="{CDB5AC8F-E54B-4F8F-B160-5EC3093FCA81}" presName="parentText" presStyleLbl="node1" presStyleIdx="0" presStyleCnt="3">
        <dgm:presLayoutVars>
          <dgm:chMax val="0"/>
          <dgm:bulletEnabled val="1"/>
        </dgm:presLayoutVars>
      </dgm:prSet>
      <dgm:spPr/>
    </dgm:pt>
    <dgm:pt modelId="{D5BFCE37-4B6E-48D3-9996-36291BF2CE3A}" type="pres">
      <dgm:prSet presAssocID="{193531AE-5CF6-456B-979E-9ECD485CC9E5}" presName="spacer" presStyleCnt="0"/>
      <dgm:spPr/>
    </dgm:pt>
    <dgm:pt modelId="{3D733B53-866F-4396-997C-BFCED398A129}" type="pres">
      <dgm:prSet presAssocID="{E1617D25-C227-48CE-B160-E740E1146748}" presName="parentText" presStyleLbl="node1" presStyleIdx="1" presStyleCnt="3">
        <dgm:presLayoutVars>
          <dgm:chMax val="0"/>
          <dgm:bulletEnabled val="1"/>
        </dgm:presLayoutVars>
      </dgm:prSet>
      <dgm:spPr/>
    </dgm:pt>
    <dgm:pt modelId="{47738441-A5BE-4CC2-96DE-5F5135437901}" type="pres">
      <dgm:prSet presAssocID="{0A0C7C2E-A300-4446-96EB-808C4B68AF66}" presName="spacer" presStyleCnt="0"/>
      <dgm:spPr/>
    </dgm:pt>
    <dgm:pt modelId="{28355D37-95EC-4C81-AE08-509DEA200281}" type="pres">
      <dgm:prSet presAssocID="{46AA4C15-D8B0-4C28-A8DA-6009C5F56087}" presName="parentText" presStyleLbl="node1" presStyleIdx="2" presStyleCnt="3">
        <dgm:presLayoutVars>
          <dgm:chMax val="0"/>
          <dgm:bulletEnabled val="1"/>
        </dgm:presLayoutVars>
      </dgm:prSet>
      <dgm:spPr/>
    </dgm:pt>
  </dgm:ptLst>
  <dgm:cxnLst>
    <dgm:cxn modelId="{10BE7316-AC0E-400C-847F-25390607347C}" srcId="{C641D94F-36B9-4707-8F1F-55C541D9926B}" destId="{E1617D25-C227-48CE-B160-E740E1146748}" srcOrd="1" destOrd="0" parTransId="{7977BAF1-9CC7-4A24-9696-31970538BD68}" sibTransId="{0A0C7C2E-A300-4446-96EB-808C4B68AF66}"/>
    <dgm:cxn modelId="{2DB0F843-D477-4637-BE34-C60DDB5CCA6D}" type="presOf" srcId="{46AA4C15-D8B0-4C28-A8DA-6009C5F56087}" destId="{28355D37-95EC-4C81-AE08-509DEA200281}" srcOrd="0" destOrd="0" presId="urn:microsoft.com/office/officeart/2005/8/layout/vList2"/>
    <dgm:cxn modelId="{99FDBD58-8298-4C6A-939D-9C49199091CA}" type="presOf" srcId="{E1617D25-C227-48CE-B160-E740E1146748}" destId="{3D733B53-866F-4396-997C-BFCED398A129}" srcOrd="0" destOrd="0" presId="urn:microsoft.com/office/officeart/2005/8/layout/vList2"/>
    <dgm:cxn modelId="{A5B21998-B3E6-4D5A-BC38-74CCBCBBC547}" type="presOf" srcId="{C641D94F-36B9-4707-8F1F-55C541D9926B}" destId="{19E2E1A4-3978-49EC-9960-0E5F10E73D52}" srcOrd="0" destOrd="0" presId="urn:microsoft.com/office/officeart/2005/8/layout/vList2"/>
    <dgm:cxn modelId="{1C5EC4C0-07E0-4A20-9F9F-2048FCE1AAF9}" srcId="{C641D94F-36B9-4707-8F1F-55C541D9926B}" destId="{CDB5AC8F-E54B-4F8F-B160-5EC3093FCA81}" srcOrd="0" destOrd="0" parTransId="{9E81AB08-45DC-489D-A00B-4D33F379E1C6}" sibTransId="{193531AE-5CF6-456B-979E-9ECD485CC9E5}"/>
    <dgm:cxn modelId="{A9E7FFDD-592C-41B4-9924-3711644CE70E}" type="presOf" srcId="{CDB5AC8F-E54B-4F8F-B160-5EC3093FCA81}" destId="{B508B01B-5006-42B6-A25E-8E07DEB1E61C}" srcOrd="0" destOrd="0" presId="urn:microsoft.com/office/officeart/2005/8/layout/vList2"/>
    <dgm:cxn modelId="{1320DEE6-E4F5-4679-8836-7AEC8161E90F}" srcId="{C641D94F-36B9-4707-8F1F-55C541D9926B}" destId="{46AA4C15-D8B0-4C28-A8DA-6009C5F56087}" srcOrd="2" destOrd="0" parTransId="{EE6FEA37-4A2A-4201-87AE-56A17669EB1D}" sibTransId="{E2976FD1-77C0-4C00-92D2-A936D35B364F}"/>
    <dgm:cxn modelId="{6487F562-595B-4D96-9540-631D9EBCDC5D}" type="presParOf" srcId="{19E2E1A4-3978-49EC-9960-0E5F10E73D52}" destId="{B508B01B-5006-42B6-A25E-8E07DEB1E61C}" srcOrd="0" destOrd="0" presId="urn:microsoft.com/office/officeart/2005/8/layout/vList2"/>
    <dgm:cxn modelId="{C87B656A-383F-41E3-9EF8-F80331FAD6F1}" type="presParOf" srcId="{19E2E1A4-3978-49EC-9960-0E5F10E73D52}" destId="{D5BFCE37-4B6E-48D3-9996-36291BF2CE3A}" srcOrd="1" destOrd="0" presId="urn:microsoft.com/office/officeart/2005/8/layout/vList2"/>
    <dgm:cxn modelId="{6CC2EEFF-510D-4046-A9ED-0778613CD359}" type="presParOf" srcId="{19E2E1A4-3978-49EC-9960-0E5F10E73D52}" destId="{3D733B53-866F-4396-997C-BFCED398A129}" srcOrd="2" destOrd="0" presId="urn:microsoft.com/office/officeart/2005/8/layout/vList2"/>
    <dgm:cxn modelId="{6AFD3803-7AB4-45C7-8794-87107A0339DB}" type="presParOf" srcId="{19E2E1A4-3978-49EC-9960-0E5F10E73D52}" destId="{47738441-A5BE-4CC2-96DE-5F5135437901}" srcOrd="3" destOrd="0" presId="urn:microsoft.com/office/officeart/2005/8/layout/vList2"/>
    <dgm:cxn modelId="{837CED84-4F28-40E7-A46A-05B889B6F485}" type="presParOf" srcId="{19E2E1A4-3978-49EC-9960-0E5F10E73D52}" destId="{28355D37-95EC-4C81-AE08-509DEA2002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641D94F-36B9-4707-8F1F-55C541D992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DB5AC8F-E54B-4F8F-B160-5EC3093FCA81}">
      <dgm:prSet custT="1"/>
      <dgm:spPr/>
      <dgm:t>
        <a:bodyPr/>
        <a:lstStyle/>
        <a:p>
          <a:r>
            <a:rPr kumimoji="0" lang="es-CO" sz="1600" b="0" i="0" u="none" strike="noStrike" cap="none" spc="0" normalizeH="0" baseline="0" noProof="0" dirty="0">
              <a:ln>
                <a:noFill/>
              </a:ln>
              <a:solidFill>
                <a:srgbClr val="7030A0"/>
              </a:solidFill>
              <a:effectLst/>
              <a:uLnTx/>
              <a:uFillTx/>
              <a:latin typeface="Poppins"/>
              <a:cs typeface="Poppins"/>
            </a:rPr>
            <a:t>¿Nuestra estrategias nos llevaron a una mejora?</a:t>
          </a:r>
          <a:endParaRPr lang="en-US" sz="1600" dirty="0"/>
        </a:p>
      </dgm:t>
    </dgm:pt>
    <dgm:pt modelId="{9E81AB08-45DC-489D-A00B-4D33F379E1C6}" type="parTrans" cxnId="{1C5EC4C0-07E0-4A20-9F9F-2048FCE1AAF9}">
      <dgm:prSet/>
      <dgm:spPr/>
      <dgm:t>
        <a:bodyPr/>
        <a:lstStyle/>
        <a:p>
          <a:endParaRPr lang="en-US" sz="1600"/>
        </a:p>
      </dgm:t>
    </dgm:pt>
    <dgm:pt modelId="{193531AE-5CF6-456B-979E-9ECD485CC9E5}" type="sibTrans" cxnId="{1C5EC4C0-07E0-4A20-9F9F-2048FCE1AAF9}">
      <dgm:prSet/>
      <dgm:spPr/>
      <dgm:t>
        <a:bodyPr/>
        <a:lstStyle/>
        <a:p>
          <a:endParaRPr lang="en-US" sz="1600"/>
        </a:p>
      </dgm:t>
    </dgm:pt>
    <dgm:pt modelId="{E1617D25-C227-48CE-B160-E740E1146748}">
      <dgm:prSet custT="1"/>
      <dgm:spPr/>
      <dgm:t>
        <a:bodyPr/>
        <a:lstStyle/>
        <a:p>
          <a:r>
            <a:rPr kumimoji="0" lang="es-CO" sz="1600" b="0" i="0" u="none" strike="noStrike" cap="none" spc="0" normalizeH="0" baseline="0" noProof="0" dirty="0">
              <a:ln>
                <a:noFill/>
              </a:ln>
              <a:solidFill>
                <a:srgbClr val="7030A0"/>
              </a:solidFill>
              <a:effectLst/>
              <a:uLnTx/>
              <a:uFillTx/>
              <a:latin typeface="Poppins"/>
              <a:cs typeface="Poppins"/>
            </a:rPr>
            <a:t>¿Qué estrategias son más eficaces en mejorar el rendimiento estudiantil?  ¿Alguna fue ineficaz?</a:t>
          </a:r>
          <a:endParaRPr lang="en-US" sz="1600" dirty="0"/>
        </a:p>
      </dgm:t>
    </dgm:pt>
    <dgm:pt modelId="{7977BAF1-9CC7-4A24-9696-31970538BD68}" type="parTrans" cxnId="{10BE7316-AC0E-400C-847F-25390607347C}">
      <dgm:prSet/>
      <dgm:spPr/>
      <dgm:t>
        <a:bodyPr/>
        <a:lstStyle/>
        <a:p>
          <a:endParaRPr lang="en-US" sz="1600"/>
        </a:p>
      </dgm:t>
    </dgm:pt>
    <dgm:pt modelId="{0A0C7C2E-A300-4446-96EB-808C4B68AF66}" type="sibTrans" cxnId="{10BE7316-AC0E-400C-847F-25390607347C}">
      <dgm:prSet/>
      <dgm:spPr/>
      <dgm:t>
        <a:bodyPr/>
        <a:lstStyle/>
        <a:p>
          <a:endParaRPr lang="en-US" sz="1600"/>
        </a:p>
      </dgm:t>
    </dgm:pt>
    <dgm:pt modelId="{46AA4C15-D8B0-4C28-A8DA-6009C5F56087}">
      <dgm:prSet custT="1"/>
      <dgm:spPr/>
      <dgm:t>
        <a:bodyPr/>
        <a:lstStyle/>
        <a:p>
          <a:r>
            <a:rPr kumimoji="0" lang="es-CO" sz="1600" b="0" i="0" u="none" strike="noStrike" cap="none" spc="0" normalizeH="0" baseline="0" noProof="0" dirty="0">
              <a:ln>
                <a:noFill/>
              </a:ln>
              <a:solidFill>
                <a:srgbClr val="7030A0"/>
              </a:solidFill>
              <a:effectLst/>
              <a:uLnTx/>
              <a:uFillTx/>
              <a:latin typeface="Poppins"/>
              <a:cs typeface="Poppins"/>
            </a:rPr>
            <a:t>Basado en esto, ¿qué </a:t>
          </a:r>
          <a:r>
            <a:rPr lang="es-CO" sz="1600" dirty="0">
              <a:solidFill>
                <a:srgbClr val="7030A0"/>
              </a:solidFill>
              <a:latin typeface="Poppins"/>
              <a:cs typeface="Poppins"/>
            </a:rPr>
            <a:t>adoptará</a:t>
          </a:r>
          <a:r>
            <a:rPr kumimoji="0" lang="es-CO" sz="1600" b="0" i="0" u="none" strike="noStrike" cap="none" spc="0" normalizeH="0" baseline="0" noProof="0" dirty="0">
              <a:ln>
                <a:noFill/>
              </a:ln>
              <a:solidFill>
                <a:srgbClr val="7030A0"/>
              </a:solidFill>
              <a:effectLst/>
              <a:uLnTx/>
              <a:uFillTx/>
              <a:latin typeface="Poppins"/>
              <a:cs typeface="Poppins"/>
            </a:rPr>
            <a:t>, </a:t>
          </a:r>
          <a:r>
            <a:rPr lang="es-CO" sz="1600" dirty="0">
              <a:solidFill>
                <a:srgbClr val="7030A0"/>
              </a:solidFill>
              <a:latin typeface="Poppins"/>
              <a:cs typeface="Poppins"/>
            </a:rPr>
            <a:t>¿</a:t>
          </a:r>
          <a:r>
            <a:rPr kumimoji="0" lang="es-CO" sz="1600" b="0" i="0" u="none" strike="noStrike" cap="none" spc="0" normalizeH="0" baseline="0" noProof="0" dirty="0">
              <a:ln>
                <a:noFill/>
              </a:ln>
              <a:solidFill>
                <a:srgbClr val="7030A0"/>
              </a:solidFill>
              <a:effectLst/>
              <a:uLnTx/>
              <a:uFillTx/>
              <a:latin typeface="Poppins"/>
              <a:cs typeface="Poppins"/>
            </a:rPr>
            <a:t>qué se</a:t>
          </a:r>
          <a:r>
            <a:rPr lang="es-CO" sz="1600" dirty="0">
              <a:solidFill>
                <a:srgbClr val="7030A0"/>
              </a:solidFill>
              <a:latin typeface="Poppins"/>
              <a:cs typeface="Poppins"/>
            </a:rPr>
            <a:t> adaptará</a:t>
          </a:r>
          <a:r>
            <a:rPr kumimoji="0" lang="es-CO" sz="1600" b="0" i="0" u="none" strike="noStrike" cap="none" spc="0" normalizeH="0" baseline="0" noProof="0" dirty="0">
              <a:ln>
                <a:noFill/>
              </a:ln>
              <a:solidFill>
                <a:srgbClr val="7030A0"/>
              </a:solidFill>
              <a:effectLst/>
              <a:uLnTx/>
              <a:uFillTx/>
              <a:latin typeface="Poppins"/>
              <a:cs typeface="Poppins"/>
            </a:rPr>
            <a:t> o qué se </a:t>
          </a:r>
          <a:r>
            <a:rPr lang="es-CO" sz="1600" dirty="0">
              <a:solidFill>
                <a:srgbClr val="7030A0"/>
              </a:solidFill>
              <a:latin typeface="Poppins"/>
              <a:cs typeface="Poppins"/>
            </a:rPr>
            <a:t>abandonará</a:t>
          </a:r>
          <a:r>
            <a:rPr kumimoji="0" lang="es-CO" sz="1600" b="0" i="0" u="none" strike="noStrike" cap="none" spc="0" normalizeH="0" baseline="0" noProof="0" dirty="0">
              <a:ln>
                <a:noFill/>
              </a:ln>
              <a:solidFill>
                <a:srgbClr val="7030A0"/>
              </a:solidFill>
              <a:effectLst/>
              <a:uLnTx/>
              <a:uFillTx/>
              <a:latin typeface="Poppins"/>
              <a:cs typeface="Poppins"/>
            </a:rPr>
            <a:t> del plan?</a:t>
          </a:r>
          <a:endParaRPr lang="en-US" sz="1600" dirty="0"/>
        </a:p>
      </dgm:t>
    </dgm:pt>
    <dgm:pt modelId="{EE6FEA37-4A2A-4201-87AE-56A17669EB1D}" type="parTrans" cxnId="{1320DEE6-E4F5-4679-8836-7AEC8161E90F}">
      <dgm:prSet/>
      <dgm:spPr/>
      <dgm:t>
        <a:bodyPr/>
        <a:lstStyle/>
        <a:p>
          <a:endParaRPr lang="en-US" sz="1600"/>
        </a:p>
      </dgm:t>
    </dgm:pt>
    <dgm:pt modelId="{E2976FD1-77C0-4C00-92D2-A936D35B364F}" type="sibTrans" cxnId="{1320DEE6-E4F5-4679-8836-7AEC8161E90F}">
      <dgm:prSet/>
      <dgm:spPr/>
      <dgm:t>
        <a:bodyPr/>
        <a:lstStyle/>
        <a:p>
          <a:endParaRPr lang="en-US" sz="1600"/>
        </a:p>
      </dgm:t>
    </dgm:pt>
    <dgm:pt modelId="{19E2E1A4-3978-49EC-9960-0E5F10E73D52}" type="pres">
      <dgm:prSet presAssocID="{C641D94F-36B9-4707-8F1F-55C541D9926B}" presName="linear" presStyleCnt="0">
        <dgm:presLayoutVars>
          <dgm:animLvl val="lvl"/>
          <dgm:resizeHandles val="exact"/>
        </dgm:presLayoutVars>
      </dgm:prSet>
      <dgm:spPr/>
    </dgm:pt>
    <dgm:pt modelId="{B508B01B-5006-42B6-A25E-8E07DEB1E61C}" type="pres">
      <dgm:prSet presAssocID="{CDB5AC8F-E54B-4F8F-B160-5EC3093FCA81}" presName="parentText" presStyleLbl="node1" presStyleIdx="0" presStyleCnt="3">
        <dgm:presLayoutVars>
          <dgm:chMax val="0"/>
          <dgm:bulletEnabled val="1"/>
        </dgm:presLayoutVars>
      </dgm:prSet>
      <dgm:spPr/>
    </dgm:pt>
    <dgm:pt modelId="{D5BFCE37-4B6E-48D3-9996-36291BF2CE3A}" type="pres">
      <dgm:prSet presAssocID="{193531AE-5CF6-456B-979E-9ECD485CC9E5}" presName="spacer" presStyleCnt="0"/>
      <dgm:spPr/>
    </dgm:pt>
    <dgm:pt modelId="{3D733B53-866F-4396-997C-BFCED398A129}" type="pres">
      <dgm:prSet presAssocID="{E1617D25-C227-48CE-B160-E740E1146748}" presName="parentText" presStyleLbl="node1" presStyleIdx="1" presStyleCnt="3">
        <dgm:presLayoutVars>
          <dgm:chMax val="0"/>
          <dgm:bulletEnabled val="1"/>
        </dgm:presLayoutVars>
      </dgm:prSet>
      <dgm:spPr/>
    </dgm:pt>
    <dgm:pt modelId="{47738441-A5BE-4CC2-96DE-5F5135437901}" type="pres">
      <dgm:prSet presAssocID="{0A0C7C2E-A300-4446-96EB-808C4B68AF66}" presName="spacer" presStyleCnt="0"/>
      <dgm:spPr/>
    </dgm:pt>
    <dgm:pt modelId="{28355D37-95EC-4C81-AE08-509DEA200281}" type="pres">
      <dgm:prSet presAssocID="{46AA4C15-D8B0-4C28-A8DA-6009C5F56087}" presName="parentText" presStyleLbl="node1" presStyleIdx="2" presStyleCnt="3">
        <dgm:presLayoutVars>
          <dgm:chMax val="0"/>
          <dgm:bulletEnabled val="1"/>
        </dgm:presLayoutVars>
      </dgm:prSet>
      <dgm:spPr/>
    </dgm:pt>
  </dgm:ptLst>
  <dgm:cxnLst>
    <dgm:cxn modelId="{10BE7316-AC0E-400C-847F-25390607347C}" srcId="{C641D94F-36B9-4707-8F1F-55C541D9926B}" destId="{E1617D25-C227-48CE-B160-E740E1146748}" srcOrd="1" destOrd="0" parTransId="{7977BAF1-9CC7-4A24-9696-31970538BD68}" sibTransId="{0A0C7C2E-A300-4446-96EB-808C4B68AF66}"/>
    <dgm:cxn modelId="{2DB0F843-D477-4637-BE34-C60DDB5CCA6D}" type="presOf" srcId="{46AA4C15-D8B0-4C28-A8DA-6009C5F56087}" destId="{28355D37-95EC-4C81-AE08-509DEA200281}" srcOrd="0" destOrd="0" presId="urn:microsoft.com/office/officeart/2005/8/layout/vList2"/>
    <dgm:cxn modelId="{99FDBD58-8298-4C6A-939D-9C49199091CA}" type="presOf" srcId="{E1617D25-C227-48CE-B160-E740E1146748}" destId="{3D733B53-866F-4396-997C-BFCED398A129}" srcOrd="0" destOrd="0" presId="urn:microsoft.com/office/officeart/2005/8/layout/vList2"/>
    <dgm:cxn modelId="{A5B21998-B3E6-4D5A-BC38-74CCBCBBC547}" type="presOf" srcId="{C641D94F-36B9-4707-8F1F-55C541D9926B}" destId="{19E2E1A4-3978-49EC-9960-0E5F10E73D52}" srcOrd="0" destOrd="0" presId="urn:microsoft.com/office/officeart/2005/8/layout/vList2"/>
    <dgm:cxn modelId="{1C5EC4C0-07E0-4A20-9F9F-2048FCE1AAF9}" srcId="{C641D94F-36B9-4707-8F1F-55C541D9926B}" destId="{CDB5AC8F-E54B-4F8F-B160-5EC3093FCA81}" srcOrd="0" destOrd="0" parTransId="{9E81AB08-45DC-489D-A00B-4D33F379E1C6}" sibTransId="{193531AE-5CF6-456B-979E-9ECD485CC9E5}"/>
    <dgm:cxn modelId="{A9E7FFDD-592C-41B4-9924-3711644CE70E}" type="presOf" srcId="{CDB5AC8F-E54B-4F8F-B160-5EC3093FCA81}" destId="{B508B01B-5006-42B6-A25E-8E07DEB1E61C}" srcOrd="0" destOrd="0" presId="urn:microsoft.com/office/officeart/2005/8/layout/vList2"/>
    <dgm:cxn modelId="{1320DEE6-E4F5-4679-8836-7AEC8161E90F}" srcId="{C641D94F-36B9-4707-8F1F-55C541D9926B}" destId="{46AA4C15-D8B0-4C28-A8DA-6009C5F56087}" srcOrd="2" destOrd="0" parTransId="{EE6FEA37-4A2A-4201-87AE-56A17669EB1D}" sibTransId="{E2976FD1-77C0-4C00-92D2-A936D35B364F}"/>
    <dgm:cxn modelId="{6487F562-595B-4D96-9540-631D9EBCDC5D}" type="presParOf" srcId="{19E2E1A4-3978-49EC-9960-0E5F10E73D52}" destId="{B508B01B-5006-42B6-A25E-8E07DEB1E61C}" srcOrd="0" destOrd="0" presId="urn:microsoft.com/office/officeart/2005/8/layout/vList2"/>
    <dgm:cxn modelId="{C87B656A-383F-41E3-9EF8-F80331FAD6F1}" type="presParOf" srcId="{19E2E1A4-3978-49EC-9960-0E5F10E73D52}" destId="{D5BFCE37-4B6E-48D3-9996-36291BF2CE3A}" srcOrd="1" destOrd="0" presId="urn:microsoft.com/office/officeart/2005/8/layout/vList2"/>
    <dgm:cxn modelId="{6CC2EEFF-510D-4046-A9ED-0778613CD359}" type="presParOf" srcId="{19E2E1A4-3978-49EC-9960-0E5F10E73D52}" destId="{3D733B53-866F-4396-997C-BFCED398A129}" srcOrd="2" destOrd="0" presId="urn:microsoft.com/office/officeart/2005/8/layout/vList2"/>
    <dgm:cxn modelId="{6AFD3803-7AB4-45C7-8794-87107A0339DB}" type="presParOf" srcId="{19E2E1A4-3978-49EC-9960-0E5F10E73D52}" destId="{47738441-A5BE-4CC2-96DE-5F5135437901}" srcOrd="3" destOrd="0" presId="urn:microsoft.com/office/officeart/2005/8/layout/vList2"/>
    <dgm:cxn modelId="{837CED84-4F28-40E7-A46A-05B889B6F485}" type="presParOf" srcId="{19E2E1A4-3978-49EC-9960-0E5F10E73D52}" destId="{28355D37-95EC-4C81-AE08-509DEA200281}"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6A92F8F-3375-41AB-A189-8963ED4E5B34}" type="doc">
      <dgm:prSet loTypeId="urn:microsoft.com/office/officeart/2016/7/layout/RepeatingBendingProcessNew" loCatId="process" qsTypeId="urn:microsoft.com/office/officeart/2005/8/quickstyle/simple3" qsCatId="simple" csTypeId="urn:microsoft.com/office/officeart/2005/8/colors/accent1_2" csCatId="accent1"/>
      <dgm:spPr/>
      <dgm:t>
        <a:bodyPr/>
        <a:lstStyle/>
        <a:p>
          <a:endParaRPr lang="en-US"/>
        </a:p>
      </dgm:t>
    </dgm:pt>
    <dgm:pt modelId="{FD16AF50-B82C-480C-A0C2-941FFABD6D28}">
      <dgm:prSet custT="1"/>
      <dgm:spPr/>
      <dgm:t>
        <a:bodyPr/>
        <a:lstStyle/>
        <a:p>
          <a:r>
            <a:rPr lang="en-US" sz="1200"/>
            <a:t>Go to the LAUSD Home Page</a:t>
          </a:r>
        </a:p>
      </dgm:t>
    </dgm:pt>
    <dgm:pt modelId="{C28A1E75-1C28-491A-8461-0B5D154128CF}" type="parTrans" cxnId="{2D3EB4C9-1447-4183-BA0C-AC485C10AD65}">
      <dgm:prSet/>
      <dgm:spPr/>
      <dgm:t>
        <a:bodyPr/>
        <a:lstStyle/>
        <a:p>
          <a:endParaRPr lang="en-US" sz="1200"/>
        </a:p>
      </dgm:t>
    </dgm:pt>
    <dgm:pt modelId="{C88E98AB-AA3C-43BD-B7D0-25C098001ED2}" type="sibTrans" cxnId="{2D3EB4C9-1447-4183-BA0C-AC485C10AD65}">
      <dgm:prSet custT="1"/>
      <dgm:spPr/>
      <dgm:t>
        <a:bodyPr/>
        <a:lstStyle/>
        <a:p>
          <a:endParaRPr lang="en-US" sz="1200"/>
        </a:p>
      </dgm:t>
    </dgm:pt>
    <dgm:pt modelId="{E43867B1-D8C0-4CD9-BD36-C7CBB67DA7D0}">
      <dgm:prSet custT="1"/>
      <dgm:spPr/>
      <dgm:t>
        <a:bodyPr/>
        <a:lstStyle/>
        <a:p>
          <a:r>
            <a:rPr lang="en-US" sz="1200"/>
            <a:t>Click on “Find-a-School”</a:t>
          </a:r>
        </a:p>
      </dgm:t>
    </dgm:pt>
    <dgm:pt modelId="{FA97F95D-EE94-4E06-B138-A5ACD3F5590D}" type="parTrans" cxnId="{E7D1D01C-CE91-477A-90D3-2DB5928FC7BA}">
      <dgm:prSet/>
      <dgm:spPr/>
      <dgm:t>
        <a:bodyPr/>
        <a:lstStyle/>
        <a:p>
          <a:endParaRPr lang="en-US" sz="1200"/>
        </a:p>
      </dgm:t>
    </dgm:pt>
    <dgm:pt modelId="{246E90B9-EC27-4733-B051-F1C0B712C1D1}" type="sibTrans" cxnId="{E7D1D01C-CE91-477A-90D3-2DB5928FC7BA}">
      <dgm:prSet custT="1"/>
      <dgm:spPr/>
      <dgm:t>
        <a:bodyPr/>
        <a:lstStyle/>
        <a:p>
          <a:endParaRPr lang="en-US" sz="1200"/>
        </a:p>
      </dgm:t>
    </dgm:pt>
    <dgm:pt modelId="{2AB8ECE1-FB44-4488-B9A4-4EF3751F10A9}">
      <dgm:prSet custT="1"/>
      <dgm:spPr/>
      <dgm:t>
        <a:bodyPr/>
        <a:lstStyle/>
        <a:p>
          <a:r>
            <a:rPr lang="en-US" sz="1200" dirty="0"/>
            <a:t>Click “School Directory”(new LAUSD Homepage only)</a:t>
          </a:r>
        </a:p>
      </dgm:t>
    </dgm:pt>
    <dgm:pt modelId="{4EEDFA53-EECD-4EEE-BB4E-0E69BC30F659}" type="parTrans" cxnId="{3F5F6BDA-9FED-4A83-84A3-D8EFBEAC50EE}">
      <dgm:prSet/>
      <dgm:spPr/>
      <dgm:t>
        <a:bodyPr/>
        <a:lstStyle/>
        <a:p>
          <a:endParaRPr lang="en-US" sz="1200"/>
        </a:p>
      </dgm:t>
    </dgm:pt>
    <dgm:pt modelId="{708B7C6A-535E-4409-8945-F24B79BD40C5}" type="sibTrans" cxnId="{3F5F6BDA-9FED-4A83-84A3-D8EFBEAC50EE}">
      <dgm:prSet custT="1"/>
      <dgm:spPr/>
      <dgm:t>
        <a:bodyPr/>
        <a:lstStyle/>
        <a:p>
          <a:endParaRPr lang="en-US" sz="1200"/>
        </a:p>
      </dgm:t>
    </dgm:pt>
    <dgm:pt modelId="{015A5F99-2E7C-4773-B993-CD78AE4B4DB0}">
      <dgm:prSet custT="1"/>
      <dgm:spPr/>
      <dgm:t>
        <a:bodyPr/>
        <a:lstStyle/>
        <a:p>
          <a:r>
            <a:rPr lang="en-US" sz="1200"/>
            <a:t>Type School Name</a:t>
          </a:r>
        </a:p>
      </dgm:t>
    </dgm:pt>
    <dgm:pt modelId="{429E0877-6011-4C72-BAE9-E8054F563F87}" type="parTrans" cxnId="{12003B3F-FB70-4EA2-BB27-1F6947A27F9C}">
      <dgm:prSet/>
      <dgm:spPr/>
      <dgm:t>
        <a:bodyPr/>
        <a:lstStyle/>
        <a:p>
          <a:endParaRPr lang="en-US" sz="1200"/>
        </a:p>
      </dgm:t>
    </dgm:pt>
    <dgm:pt modelId="{FB3E64E7-FCDD-402A-9355-9056E97D1C8A}" type="sibTrans" cxnId="{12003B3F-FB70-4EA2-BB27-1F6947A27F9C}">
      <dgm:prSet custT="1"/>
      <dgm:spPr/>
      <dgm:t>
        <a:bodyPr/>
        <a:lstStyle/>
        <a:p>
          <a:endParaRPr lang="en-US" sz="1200"/>
        </a:p>
      </dgm:t>
    </dgm:pt>
    <dgm:pt modelId="{C596F5A4-7CEA-4C27-8B23-B365F8B2C193}">
      <dgm:prSet custT="1"/>
      <dgm:spPr/>
      <dgm:t>
        <a:bodyPr/>
        <a:lstStyle/>
        <a:p>
          <a:r>
            <a:rPr lang="en-US" sz="1200"/>
            <a:t>Click “Search”</a:t>
          </a:r>
        </a:p>
      </dgm:t>
    </dgm:pt>
    <dgm:pt modelId="{FE4FCAAE-F861-4D7C-A4FF-6FC4BA757C06}" type="parTrans" cxnId="{BC4F160E-D02B-4B77-A2F2-794D392296E4}">
      <dgm:prSet/>
      <dgm:spPr/>
      <dgm:t>
        <a:bodyPr/>
        <a:lstStyle/>
        <a:p>
          <a:endParaRPr lang="en-US" sz="1200"/>
        </a:p>
      </dgm:t>
    </dgm:pt>
    <dgm:pt modelId="{D3B970D3-66D0-4C69-8CA0-C6E81C3E963B}" type="sibTrans" cxnId="{BC4F160E-D02B-4B77-A2F2-794D392296E4}">
      <dgm:prSet custT="1"/>
      <dgm:spPr/>
      <dgm:t>
        <a:bodyPr/>
        <a:lstStyle/>
        <a:p>
          <a:endParaRPr lang="en-US" sz="1200"/>
        </a:p>
      </dgm:t>
    </dgm:pt>
    <dgm:pt modelId="{E5206A9D-EF9F-4C2E-A75A-EEBB6DAE2580}">
      <dgm:prSet custT="1"/>
      <dgm:spPr/>
      <dgm:t>
        <a:bodyPr/>
        <a:lstStyle/>
        <a:p>
          <a:r>
            <a:rPr lang="en-US" sz="1200" dirty="0"/>
            <a:t>Click School Name that Appears</a:t>
          </a:r>
        </a:p>
      </dgm:t>
    </dgm:pt>
    <dgm:pt modelId="{8DA872A5-23A3-4EB4-87DE-E68DF646911A}" type="parTrans" cxnId="{59C21C7A-2B52-4648-955E-7DF29D39CC81}">
      <dgm:prSet/>
      <dgm:spPr/>
      <dgm:t>
        <a:bodyPr/>
        <a:lstStyle/>
        <a:p>
          <a:endParaRPr lang="en-US" sz="1200"/>
        </a:p>
      </dgm:t>
    </dgm:pt>
    <dgm:pt modelId="{3F2D43FA-9DF8-4433-AFB6-FDD4C001DC1C}" type="sibTrans" cxnId="{59C21C7A-2B52-4648-955E-7DF29D39CC81}">
      <dgm:prSet custT="1"/>
      <dgm:spPr/>
      <dgm:t>
        <a:bodyPr/>
        <a:lstStyle/>
        <a:p>
          <a:endParaRPr lang="en-US" sz="1200"/>
        </a:p>
      </dgm:t>
    </dgm:pt>
    <dgm:pt modelId="{B1F3DE77-7B93-46B2-ADD2-37BC9ECA7283}">
      <dgm:prSet custT="1"/>
      <dgm:spPr/>
      <dgm:t>
        <a:bodyPr/>
        <a:lstStyle/>
        <a:p>
          <a:r>
            <a:rPr lang="en-US" sz="1200"/>
            <a:t>Click “School Plan for Student Achievement”</a:t>
          </a:r>
        </a:p>
      </dgm:t>
    </dgm:pt>
    <dgm:pt modelId="{BD5C1F36-F78A-430A-AEBC-785C03F8E0A2}" type="parTrans" cxnId="{EB4BE5D7-DB83-46DD-95B2-F056F5A33619}">
      <dgm:prSet/>
      <dgm:spPr/>
      <dgm:t>
        <a:bodyPr/>
        <a:lstStyle/>
        <a:p>
          <a:endParaRPr lang="en-US" sz="1200"/>
        </a:p>
      </dgm:t>
    </dgm:pt>
    <dgm:pt modelId="{D04FD2A1-51CB-4D27-81ED-D719A01AFAFF}" type="sibTrans" cxnId="{EB4BE5D7-DB83-46DD-95B2-F056F5A33619}">
      <dgm:prSet custT="1"/>
      <dgm:spPr/>
      <dgm:t>
        <a:bodyPr/>
        <a:lstStyle/>
        <a:p>
          <a:endParaRPr lang="en-US" sz="1200"/>
        </a:p>
      </dgm:t>
    </dgm:pt>
    <dgm:pt modelId="{8EC1E16C-2882-42B2-8BCD-5589A506FF14}">
      <dgm:prSet custT="1"/>
      <dgm:spPr/>
      <dgm:t>
        <a:bodyPr/>
        <a:lstStyle/>
        <a:p>
          <a:r>
            <a:rPr lang="en-US" sz="1200"/>
            <a:t>Click “Go”</a:t>
          </a:r>
        </a:p>
      </dgm:t>
    </dgm:pt>
    <dgm:pt modelId="{9ACED793-BE80-4E08-A216-70C4F7F2B6B1}" type="parTrans" cxnId="{9BA5DDCA-7A96-4370-B77C-B537FC873AB8}">
      <dgm:prSet/>
      <dgm:spPr/>
      <dgm:t>
        <a:bodyPr/>
        <a:lstStyle/>
        <a:p>
          <a:endParaRPr lang="en-US" sz="1200"/>
        </a:p>
      </dgm:t>
    </dgm:pt>
    <dgm:pt modelId="{57C437C1-37A9-4802-B143-7033F1F77332}" type="sibTrans" cxnId="{9BA5DDCA-7A96-4370-B77C-B537FC873AB8}">
      <dgm:prSet custT="1"/>
      <dgm:spPr/>
      <dgm:t>
        <a:bodyPr/>
        <a:lstStyle/>
        <a:p>
          <a:endParaRPr lang="en-US" sz="1200"/>
        </a:p>
      </dgm:t>
    </dgm:pt>
    <dgm:pt modelId="{063208A4-41AD-4284-A6F9-9FC2E0096179}">
      <dgm:prSet custT="1"/>
      <dgm:spPr/>
      <dgm:t>
        <a:bodyPr/>
        <a:lstStyle/>
        <a:p>
          <a:r>
            <a:rPr lang="en-US" sz="1200"/>
            <a:t>School Plan for Student Achievement will appear as a PDF file </a:t>
          </a:r>
        </a:p>
      </dgm:t>
    </dgm:pt>
    <dgm:pt modelId="{74C2E410-D5FD-4D42-9149-D4CD082BC7C7}" type="parTrans" cxnId="{88B95337-FB80-4198-BCA4-197CF0621BA7}">
      <dgm:prSet/>
      <dgm:spPr/>
      <dgm:t>
        <a:bodyPr/>
        <a:lstStyle/>
        <a:p>
          <a:endParaRPr lang="en-US" sz="1200"/>
        </a:p>
      </dgm:t>
    </dgm:pt>
    <dgm:pt modelId="{C156AF4E-F24D-4D16-85EC-E6DBA982720A}" type="sibTrans" cxnId="{88B95337-FB80-4198-BCA4-197CF0621BA7}">
      <dgm:prSet/>
      <dgm:spPr/>
      <dgm:t>
        <a:bodyPr/>
        <a:lstStyle/>
        <a:p>
          <a:endParaRPr lang="en-US" sz="1200"/>
        </a:p>
      </dgm:t>
    </dgm:pt>
    <dgm:pt modelId="{D7CA7D78-D020-4654-8A2D-28FD88D5AC43}" type="pres">
      <dgm:prSet presAssocID="{46A92F8F-3375-41AB-A189-8963ED4E5B34}" presName="Name0" presStyleCnt="0">
        <dgm:presLayoutVars>
          <dgm:dir/>
          <dgm:resizeHandles val="exact"/>
        </dgm:presLayoutVars>
      </dgm:prSet>
      <dgm:spPr/>
    </dgm:pt>
    <dgm:pt modelId="{3B99F283-4975-4631-A91D-9204BE1471F7}" type="pres">
      <dgm:prSet presAssocID="{FD16AF50-B82C-480C-A0C2-941FFABD6D28}" presName="node" presStyleLbl="node1" presStyleIdx="0" presStyleCnt="9">
        <dgm:presLayoutVars>
          <dgm:bulletEnabled val="1"/>
        </dgm:presLayoutVars>
      </dgm:prSet>
      <dgm:spPr/>
    </dgm:pt>
    <dgm:pt modelId="{B323CFBA-68BD-47E1-B627-F8E9CC7F9CF7}" type="pres">
      <dgm:prSet presAssocID="{C88E98AB-AA3C-43BD-B7D0-25C098001ED2}" presName="sibTrans" presStyleLbl="sibTrans1D1" presStyleIdx="0" presStyleCnt="8"/>
      <dgm:spPr/>
    </dgm:pt>
    <dgm:pt modelId="{A81E699F-8782-4B2E-89BE-74A624E6F36F}" type="pres">
      <dgm:prSet presAssocID="{C88E98AB-AA3C-43BD-B7D0-25C098001ED2}" presName="connectorText" presStyleLbl="sibTrans1D1" presStyleIdx="0" presStyleCnt="8"/>
      <dgm:spPr/>
    </dgm:pt>
    <dgm:pt modelId="{0BB81CB4-F1D4-4247-AFE2-5400902D6D0C}" type="pres">
      <dgm:prSet presAssocID="{E43867B1-D8C0-4CD9-BD36-C7CBB67DA7D0}" presName="node" presStyleLbl="node1" presStyleIdx="1" presStyleCnt="9">
        <dgm:presLayoutVars>
          <dgm:bulletEnabled val="1"/>
        </dgm:presLayoutVars>
      </dgm:prSet>
      <dgm:spPr/>
    </dgm:pt>
    <dgm:pt modelId="{9555A33E-74A1-4A6E-86D5-06C99F815EB2}" type="pres">
      <dgm:prSet presAssocID="{246E90B9-EC27-4733-B051-F1C0B712C1D1}" presName="sibTrans" presStyleLbl="sibTrans1D1" presStyleIdx="1" presStyleCnt="8"/>
      <dgm:spPr/>
    </dgm:pt>
    <dgm:pt modelId="{F1EDBAD1-3234-490C-8F0B-355C66CA566C}" type="pres">
      <dgm:prSet presAssocID="{246E90B9-EC27-4733-B051-F1C0B712C1D1}" presName="connectorText" presStyleLbl="sibTrans1D1" presStyleIdx="1" presStyleCnt="8"/>
      <dgm:spPr/>
    </dgm:pt>
    <dgm:pt modelId="{1E14F716-8584-4C0B-9F61-CEABB4D836F2}" type="pres">
      <dgm:prSet presAssocID="{2AB8ECE1-FB44-4488-B9A4-4EF3751F10A9}" presName="node" presStyleLbl="node1" presStyleIdx="2" presStyleCnt="9">
        <dgm:presLayoutVars>
          <dgm:bulletEnabled val="1"/>
        </dgm:presLayoutVars>
      </dgm:prSet>
      <dgm:spPr/>
    </dgm:pt>
    <dgm:pt modelId="{E569F191-89FE-4BF1-95CA-50E1C4F4867C}" type="pres">
      <dgm:prSet presAssocID="{708B7C6A-535E-4409-8945-F24B79BD40C5}" presName="sibTrans" presStyleLbl="sibTrans1D1" presStyleIdx="2" presStyleCnt="8"/>
      <dgm:spPr/>
    </dgm:pt>
    <dgm:pt modelId="{A648025F-C3BF-4218-9E90-5D889CDC4B98}" type="pres">
      <dgm:prSet presAssocID="{708B7C6A-535E-4409-8945-F24B79BD40C5}" presName="connectorText" presStyleLbl="sibTrans1D1" presStyleIdx="2" presStyleCnt="8"/>
      <dgm:spPr/>
    </dgm:pt>
    <dgm:pt modelId="{5C563936-D3B6-40CA-9443-FE8F2BBCB272}" type="pres">
      <dgm:prSet presAssocID="{015A5F99-2E7C-4773-B993-CD78AE4B4DB0}" presName="node" presStyleLbl="node1" presStyleIdx="3" presStyleCnt="9">
        <dgm:presLayoutVars>
          <dgm:bulletEnabled val="1"/>
        </dgm:presLayoutVars>
      </dgm:prSet>
      <dgm:spPr/>
    </dgm:pt>
    <dgm:pt modelId="{A13A475A-DC77-4FE9-BDEE-79399D9D7FD6}" type="pres">
      <dgm:prSet presAssocID="{FB3E64E7-FCDD-402A-9355-9056E97D1C8A}" presName="sibTrans" presStyleLbl="sibTrans1D1" presStyleIdx="3" presStyleCnt="8"/>
      <dgm:spPr/>
    </dgm:pt>
    <dgm:pt modelId="{30C95E8C-4203-411A-AE84-6A6FAA3345E7}" type="pres">
      <dgm:prSet presAssocID="{FB3E64E7-FCDD-402A-9355-9056E97D1C8A}" presName="connectorText" presStyleLbl="sibTrans1D1" presStyleIdx="3" presStyleCnt="8"/>
      <dgm:spPr/>
    </dgm:pt>
    <dgm:pt modelId="{F91CECCA-2248-4688-92D8-3862C3D2984C}" type="pres">
      <dgm:prSet presAssocID="{C596F5A4-7CEA-4C27-8B23-B365F8B2C193}" presName="node" presStyleLbl="node1" presStyleIdx="4" presStyleCnt="9">
        <dgm:presLayoutVars>
          <dgm:bulletEnabled val="1"/>
        </dgm:presLayoutVars>
      </dgm:prSet>
      <dgm:spPr/>
    </dgm:pt>
    <dgm:pt modelId="{80097709-C9EC-4D1D-AA7E-7BE5718A5366}" type="pres">
      <dgm:prSet presAssocID="{D3B970D3-66D0-4C69-8CA0-C6E81C3E963B}" presName="sibTrans" presStyleLbl="sibTrans1D1" presStyleIdx="4" presStyleCnt="8"/>
      <dgm:spPr/>
    </dgm:pt>
    <dgm:pt modelId="{8D3F5276-833E-4641-A8FC-4B4CE4D7A1DC}" type="pres">
      <dgm:prSet presAssocID="{D3B970D3-66D0-4C69-8CA0-C6E81C3E963B}" presName="connectorText" presStyleLbl="sibTrans1D1" presStyleIdx="4" presStyleCnt="8"/>
      <dgm:spPr/>
    </dgm:pt>
    <dgm:pt modelId="{974BC487-AF08-4075-A279-5DACC91D73FA}" type="pres">
      <dgm:prSet presAssocID="{E5206A9D-EF9F-4C2E-A75A-EEBB6DAE2580}" presName="node" presStyleLbl="node1" presStyleIdx="5" presStyleCnt="9">
        <dgm:presLayoutVars>
          <dgm:bulletEnabled val="1"/>
        </dgm:presLayoutVars>
      </dgm:prSet>
      <dgm:spPr/>
    </dgm:pt>
    <dgm:pt modelId="{FDC46389-0EEE-45B9-A79F-DB3ACE68D32E}" type="pres">
      <dgm:prSet presAssocID="{3F2D43FA-9DF8-4433-AFB6-FDD4C001DC1C}" presName="sibTrans" presStyleLbl="sibTrans1D1" presStyleIdx="5" presStyleCnt="8"/>
      <dgm:spPr/>
    </dgm:pt>
    <dgm:pt modelId="{35152141-81D0-4F02-AAD0-B004F9EC7AF1}" type="pres">
      <dgm:prSet presAssocID="{3F2D43FA-9DF8-4433-AFB6-FDD4C001DC1C}" presName="connectorText" presStyleLbl="sibTrans1D1" presStyleIdx="5" presStyleCnt="8"/>
      <dgm:spPr/>
    </dgm:pt>
    <dgm:pt modelId="{7DE2BC12-EF0C-4ABF-8DEC-90D0B70773E7}" type="pres">
      <dgm:prSet presAssocID="{B1F3DE77-7B93-46B2-ADD2-37BC9ECA7283}" presName="node" presStyleLbl="node1" presStyleIdx="6" presStyleCnt="9">
        <dgm:presLayoutVars>
          <dgm:bulletEnabled val="1"/>
        </dgm:presLayoutVars>
      </dgm:prSet>
      <dgm:spPr/>
    </dgm:pt>
    <dgm:pt modelId="{FCD2A8DC-3241-4179-9ED4-0A5C62C9624E}" type="pres">
      <dgm:prSet presAssocID="{D04FD2A1-51CB-4D27-81ED-D719A01AFAFF}" presName="sibTrans" presStyleLbl="sibTrans1D1" presStyleIdx="6" presStyleCnt="8"/>
      <dgm:spPr/>
    </dgm:pt>
    <dgm:pt modelId="{13EB4A03-A28C-4FCA-9563-7E8249184A97}" type="pres">
      <dgm:prSet presAssocID="{D04FD2A1-51CB-4D27-81ED-D719A01AFAFF}" presName="connectorText" presStyleLbl="sibTrans1D1" presStyleIdx="6" presStyleCnt="8"/>
      <dgm:spPr/>
    </dgm:pt>
    <dgm:pt modelId="{5A9E29DD-70B3-462A-9274-1C64E42B7444}" type="pres">
      <dgm:prSet presAssocID="{8EC1E16C-2882-42B2-8BCD-5589A506FF14}" presName="node" presStyleLbl="node1" presStyleIdx="7" presStyleCnt="9">
        <dgm:presLayoutVars>
          <dgm:bulletEnabled val="1"/>
        </dgm:presLayoutVars>
      </dgm:prSet>
      <dgm:spPr/>
    </dgm:pt>
    <dgm:pt modelId="{C125EBD3-C19E-40C8-BB2D-F07624A84293}" type="pres">
      <dgm:prSet presAssocID="{57C437C1-37A9-4802-B143-7033F1F77332}" presName="sibTrans" presStyleLbl="sibTrans1D1" presStyleIdx="7" presStyleCnt="8"/>
      <dgm:spPr/>
    </dgm:pt>
    <dgm:pt modelId="{2DA1D8E5-A06D-4FF8-BF55-900ADBA6D2B1}" type="pres">
      <dgm:prSet presAssocID="{57C437C1-37A9-4802-B143-7033F1F77332}" presName="connectorText" presStyleLbl="sibTrans1D1" presStyleIdx="7" presStyleCnt="8"/>
      <dgm:spPr/>
    </dgm:pt>
    <dgm:pt modelId="{EFE31522-B9D1-402F-8977-7A9A4D33B052}" type="pres">
      <dgm:prSet presAssocID="{063208A4-41AD-4284-A6F9-9FC2E0096179}" presName="node" presStyleLbl="node1" presStyleIdx="8" presStyleCnt="9">
        <dgm:presLayoutVars>
          <dgm:bulletEnabled val="1"/>
        </dgm:presLayoutVars>
      </dgm:prSet>
      <dgm:spPr/>
    </dgm:pt>
  </dgm:ptLst>
  <dgm:cxnLst>
    <dgm:cxn modelId="{E9F73101-91FD-45DB-BD75-77644CBD63B1}" type="presOf" srcId="{FB3E64E7-FCDD-402A-9355-9056E97D1C8A}" destId="{A13A475A-DC77-4FE9-BDEE-79399D9D7FD6}" srcOrd="0" destOrd="0" presId="urn:microsoft.com/office/officeart/2016/7/layout/RepeatingBendingProcessNew"/>
    <dgm:cxn modelId="{C2AF0103-A1B6-40F8-9FDC-BBAC0B21872B}" type="presOf" srcId="{C88E98AB-AA3C-43BD-B7D0-25C098001ED2}" destId="{A81E699F-8782-4B2E-89BE-74A624E6F36F}" srcOrd="1" destOrd="0" presId="urn:microsoft.com/office/officeart/2016/7/layout/RepeatingBendingProcessNew"/>
    <dgm:cxn modelId="{219E6807-D2C3-40AD-BD2A-3B3DFF6A2FE4}" type="presOf" srcId="{E43867B1-D8C0-4CD9-BD36-C7CBB67DA7D0}" destId="{0BB81CB4-F1D4-4247-AFE2-5400902D6D0C}" srcOrd="0" destOrd="0" presId="urn:microsoft.com/office/officeart/2016/7/layout/RepeatingBendingProcessNew"/>
    <dgm:cxn modelId="{BC4F160E-D02B-4B77-A2F2-794D392296E4}" srcId="{46A92F8F-3375-41AB-A189-8963ED4E5B34}" destId="{C596F5A4-7CEA-4C27-8B23-B365F8B2C193}" srcOrd="4" destOrd="0" parTransId="{FE4FCAAE-F861-4D7C-A4FF-6FC4BA757C06}" sibTransId="{D3B970D3-66D0-4C69-8CA0-C6E81C3E963B}"/>
    <dgm:cxn modelId="{348F5612-1746-4880-A74A-348E4145CD10}" type="presOf" srcId="{246E90B9-EC27-4733-B051-F1C0B712C1D1}" destId="{9555A33E-74A1-4A6E-86D5-06C99F815EB2}" srcOrd="0" destOrd="0" presId="urn:microsoft.com/office/officeart/2016/7/layout/RepeatingBendingProcessNew"/>
    <dgm:cxn modelId="{5853771A-01E8-421D-BE9A-9D7DFF0970E2}" type="presOf" srcId="{015A5F99-2E7C-4773-B993-CD78AE4B4DB0}" destId="{5C563936-D3B6-40CA-9443-FE8F2BBCB272}" srcOrd="0" destOrd="0" presId="urn:microsoft.com/office/officeart/2016/7/layout/RepeatingBendingProcessNew"/>
    <dgm:cxn modelId="{E7D1D01C-CE91-477A-90D3-2DB5928FC7BA}" srcId="{46A92F8F-3375-41AB-A189-8963ED4E5B34}" destId="{E43867B1-D8C0-4CD9-BD36-C7CBB67DA7D0}" srcOrd="1" destOrd="0" parTransId="{FA97F95D-EE94-4E06-B138-A5ACD3F5590D}" sibTransId="{246E90B9-EC27-4733-B051-F1C0B712C1D1}"/>
    <dgm:cxn modelId="{10B6CB27-AF93-4AF1-AECB-8D63A10BC8AD}" type="presOf" srcId="{2AB8ECE1-FB44-4488-B9A4-4EF3751F10A9}" destId="{1E14F716-8584-4C0B-9F61-CEABB4D836F2}" srcOrd="0" destOrd="0" presId="urn:microsoft.com/office/officeart/2016/7/layout/RepeatingBendingProcessNew"/>
    <dgm:cxn modelId="{30C66A2E-BBA7-4006-B627-11839643277B}" type="presOf" srcId="{B1F3DE77-7B93-46B2-ADD2-37BC9ECA7283}" destId="{7DE2BC12-EF0C-4ABF-8DEC-90D0B70773E7}" srcOrd="0" destOrd="0" presId="urn:microsoft.com/office/officeart/2016/7/layout/RepeatingBendingProcessNew"/>
    <dgm:cxn modelId="{986DCD33-9431-4988-8295-6B79F783B6FB}" type="presOf" srcId="{708B7C6A-535E-4409-8945-F24B79BD40C5}" destId="{E569F191-89FE-4BF1-95CA-50E1C4F4867C}" srcOrd="0" destOrd="0" presId="urn:microsoft.com/office/officeart/2016/7/layout/RepeatingBendingProcessNew"/>
    <dgm:cxn modelId="{88B95337-FB80-4198-BCA4-197CF0621BA7}" srcId="{46A92F8F-3375-41AB-A189-8963ED4E5B34}" destId="{063208A4-41AD-4284-A6F9-9FC2E0096179}" srcOrd="8" destOrd="0" parTransId="{74C2E410-D5FD-4D42-9149-D4CD082BC7C7}" sibTransId="{C156AF4E-F24D-4D16-85EC-E6DBA982720A}"/>
    <dgm:cxn modelId="{12003B3F-FB70-4EA2-BB27-1F6947A27F9C}" srcId="{46A92F8F-3375-41AB-A189-8963ED4E5B34}" destId="{015A5F99-2E7C-4773-B993-CD78AE4B4DB0}" srcOrd="3" destOrd="0" parTransId="{429E0877-6011-4C72-BAE9-E8054F563F87}" sibTransId="{FB3E64E7-FCDD-402A-9355-9056E97D1C8A}"/>
    <dgm:cxn modelId="{BAF8A55C-1C43-4A9B-AF07-C558E4DF0445}" type="presOf" srcId="{57C437C1-37A9-4802-B143-7033F1F77332}" destId="{2DA1D8E5-A06D-4FF8-BF55-900ADBA6D2B1}" srcOrd="1" destOrd="0" presId="urn:microsoft.com/office/officeart/2016/7/layout/RepeatingBendingProcessNew"/>
    <dgm:cxn modelId="{F614A945-24D9-48E5-B7F0-FB10426EED51}" type="presOf" srcId="{C596F5A4-7CEA-4C27-8B23-B365F8B2C193}" destId="{F91CECCA-2248-4688-92D8-3862C3D2984C}" srcOrd="0" destOrd="0" presId="urn:microsoft.com/office/officeart/2016/7/layout/RepeatingBendingProcessNew"/>
    <dgm:cxn modelId="{84F4F251-C0E6-4848-80FE-D0D4F51211F2}" type="presOf" srcId="{063208A4-41AD-4284-A6F9-9FC2E0096179}" destId="{EFE31522-B9D1-402F-8977-7A9A4D33B052}" srcOrd="0" destOrd="0" presId="urn:microsoft.com/office/officeart/2016/7/layout/RepeatingBendingProcessNew"/>
    <dgm:cxn modelId="{A8D04379-2F27-4D69-A425-A3C0DD856837}" type="presOf" srcId="{8EC1E16C-2882-42B2-8BCD-5589A506FF14}" destId="{5A9E29DD-70B3-462A-9274-1C64E42B7444}" srcOrd="0" destOrd="0" presId="urn:microsoft.com/office/officeart/2016/7/layout/RepeatingBendingProcessNew"/>
    <dgm:cxn modelId="{59C21C7A-2B52-4648-955E-7DF29D39CC81}" srcId="{46A92F8F-3375-41AB-A189-8963ED4E5B34}" destId="{E5206A9D-EF9F-4C2E-A75A-EEBB6DAE2580}" srcOrd="5" destOrd="0" parTransId="{8DA872A5-23A3-4EB4-87DE-E68DF646911A}" sibTransId="{3F2D43FA-9DF8-4433-AFB6-FDD4C001DC1C}"/>
    <dgm:cxn modelId="{8FC31D96-A88E-4E7F-8CD0-6BCD376DC0D2}" type="presOf" srcId="{D04FD2A1-51CB-4D27-81ED-D719A01AFAFF}" destId="{13EB4A03-A28C-4FCA-9563-7E8249184A97}" srcOrd="1" destOrd="0" presId="urn:microsoft.com/office/officeart/2016/7/layout/RepeatingBendingProcessNew"/>
    <dgm:cxn modelId="{F6BF9AA0-6A95-4C76-9374-B74EB245A68F}" type="presOf" srcId="{D3B970D3-66D0-4C69-8CA0-C6E81C3E963B}" destId="{80097709-C9EC-4D1D-AA7E-7BE5718A5366}" srcOrd="0" destOrd="0" presId="urn:microsoft.com/office/officeart/2016/7/layout/RepeatingBendingProcessNew"/>
    <dgm:cxn modelId="{9D9762A7-A0FB-4671-9FD5-75F897FAA6BB}" type="presOf" srcId="{246E90B9-EC27-4733-B051-F1C0B712C1D1}" destId="{F1EDBAD1-3234-490C-8F0B-355C66CA566C}" srcOrd="1" destOrd="0" presId="urn:microsoft.com/office/officeart/2016/7/layout/RepeatingBendingProcessNew"/>
    <dgm:cxn modelId="{BABB3AAA-BCB3-4570-B452-D8A652056898}" type="presOf" srcId="{46A92F8F-3375-41AB-A189-8963ED4E5B34}" destId="{D7CA7D78-D020-4654-8A2D-28FD88D5AC43}" srcOrd="0" destOrd="0" presId="urn:microsoft.com/office/officeart/2016/7/layout/RepeatingBendingProcessNew"/>
    <dgm:cxn modelId="{681722B4-7D45-4477-8C72-CCA1E0737066}" type="presOf" srcId="{708B7C6A-535E-4409-8945-F24B79BD40C5}" destId="{A648025F-C3BF-4218-9E90-5D889CDC4B98}" srcOrd="1" destOrd="0" presId="urn:microsoft.com/office/officeart/2016/7/layout/RepeatingBendingProcessNew"/>
    <dgm:cxn modelId="{17F3B3B4-2670-4C3D-B773-68CD1B21C64C}" type="presOf" srcId="{57C437C1-37A9-4802-B143-7033F1F77332}" destId="{C125EBD3-C19E-40C8-BB2D-F07624A84293}" srcOrd="0" destOrd="0" presId="urn:microsoft.com/office/officeart/2016/7/layout/RepeatingBendingProcessNew"/>
    <dgm:cxn modelId="{6A555CC4-E6E9-4218-85EB-203A4B5EB889}" type="presOf" srcId="{FB3E64E7-FCDD-402A-9355-9056E97D1C8A}" destId="{30C95E8C-4203-411A-AE84-6A6FAA3345E7}" srcOrd="1" destOrd="0" presId="urn:microsoft.com/office/officeart/2016/7/layout/RepeatingBendingProcessNew"/>
    <dgm:cxn modelId="{048C96C7-35F1-4C01-99D8-7B7CF2D4F638}" type="presOf" srcId="{3F2D43FA-9DF8-4433-AFB6-FDD4C001DC1C}" destId="{FDC46389-0EEE-45B9-A79F-DB3ACE68D32E}" srcOrd="0" destOrd="0" presId="urn:microsoft.com/office/officeart/2016/7/layout/RepeatingBendingProcessNew"/>
    <dgm:cxn modelId="{2D3EB4C9-1447-4183-BA0C-AC485C10AD65}" srcId="{46A92F8F-3375-41AB-A189-8963ED4E5B34}" destId="{FD16AF50-B82C-480C-A0C2-941FFABD6D28}" srcOrd="0" destOrd="0" parTransId="{C28A1E75-1C28-491A-8461-0B5D154128CF}" sibTransId="{C88E98AB-AA3C-43BD-B7D0-25C098001ED2}"/>
    <dgm:cxn modelId="{C7B119CA-65C9-4527-9EAF-4DBC14871CD5}" type="presOf" srcId="{3F2D43FA-9DF8-4433-AFB6-FDD4C001DC1C}" destId="{35152141-81D0-4F02-AAD0-B004F9EC7AF1}" srcOrd="1" destOrd="0" presId="urn:microsoft.com/office/officeart/2016/7/layout/RepeatingBendingProcessNew"/>
    <dgm:cxn modelId="{9BA5DDCA-7A96-4370-B77C-B537FC873AB8}" srcId="{46A92F8F-3375-41AB-A189-8963ED4E5B34}" destId="{8EC1E16C-2882-42B2-8BCD-5589A506FF14}" srcOrd="7" destOrd="0" parTransId="{9ACED793-BE80-4E08-A216-70C4F7F2B6B1}" sibTransId="{57C437C1-37A9-4802-B143-7033F1F77332}"/>
    <dgm:cxn modelId="{7A384AD1-8741-45C0-A307-3D1CC7A35E23}" type="presOf" srcId="{E5206A9D-EF9F-4C2E-A75A-EEBB6DAE2580}" destId="{974BC487-AF08-4075-A279-5DACC91D73FA}" srcOrd="0" destOrd="0" presId="urn:microsoft.com/office/officeart/2016/7/layout/RepeatingBendingProcessNew"/>
    <dgm:cxn modelId="{EB4BE5D7-DB83-46DD-95B2-F056F5A33619}" srcId="{46A92F8F-3375-41AB-A189-8963ED4E5B34}" destId="{B1F3DE77-7B93-46B2-ADD2-37BC9ECA7283}" srcOrd="6" destOrd="0" parTransId="{BD5C1F36-F78A-430A-AEBC-785C03F8E0A2}" sibTransId="{D04FD2A1-51CB-4D27-81ED-D719A01AFAFF}"/>
    <dgm:cxn modelId="{3F5F6BDA-9FED-4A83-84A3-D8EFBEAC50EE}" srcId="{46A92F8F-3375-41AB-A189-8963ED4E5B34}" destId="{2AB8ECE1-FB44-4488-B9A4-4EF3751F10A9}" srcOrd="2" destOrd="0" parTransId="{4EEDFA53-EECD-4EEE-BB4E-0E69BC30F659}" sibTransId="{708B7C6A-535E-4409-8945-F24B79BD40C5}"/>
    <dgm:cxn modelId="{168E8DE7-F30D-49B9-BD85-9EF368BA11E5}" type="presOf" srcId="{FD16AF50-B82C-480C-A0C2-941FFABD6D28}" destId="{3B99F283-4975-4631-A91D-9204BE1471F7}" srcOrd="0" destOrd="0" presId="urn:microsoft.com/office/officeart/2016/7/layout/RepeatingBendingProcessNew"/>
    <dgm:cxn modelId="{BD81ECF0-39D1-4A05-87D2-3AA47A023BC9}" type="presOf" srcId="{C88E98AB-AA3C-43BD-B7D0-25C098001ED2}" destId="{B323CFBA-68BD-47E1-B627-F8E9CC7F9CF7}" srcOrd="0" destOrd="0" presId="urn:microsoft.com/office/officeart/2016/7/layout/RepeatingBendingProcessNew"/>
    <dgm:cxn modelId="{F8425BF5-9E79-4665-97E8-E3BA1B42F4A0}" type="presOf" srcId="{D04FD2A1-51CB-4D27-81ED-D719A01AFAFF}" destId="{FCD2A8DC-3241-4179-9ED4-0A5C62C9624E}" srcOrd="0" destOrd="0" presId="urn:microsoft.com/office/officeart/2016/7/layout/RepeatingBendingProcessNew"/>
    <dgm:cxn modelId="{10F3B2F9-9617-44DA-8B95-ED58CD7AA65B}" type="presOf" srcId="{D3B970D3-66D0-4C69-8CA0-C6E81C3E963B}" destId="{8D3F5276-833E-4641-A8FC-4B4CE4D7A1DC}" srcOrd="1" destOrd="0" presId="urn:microsoft.com/office/officeart/2016/7/layout/RepeatingBendingProcessNew"/>
    <dgm:cxn modelId="{578EADAE-2428-42D4-86BA-2DB839898735}" type="presParOf" srcId="{D7CA7D78-D020-4654-8A2D-28FD88D5AC43}" destId="{3B99F283-4975-4631-A91D-9204BE1471F7}" srcOrd="0" destOrd="0" presId="urn:microsoft.com/office/officeart/2016/7/layout/RepeatingBendingProcessNew"/>
    <dgm:cxn modelId="{8329EE18-E477-45C8-8AFC-E2D1EC01EB8F}" type="presParOf" srcId="{D7CA7D78-D020-4654-8A2D-28FD88D5AC43}" destId="{B323CFBA-68BD-47E1-B627-F8E9CC7F9CF7}" srcOrd="1" destOrd="0" presId="urn:microsoft.com/office/officeart/2016/7/layout/RepeatingBendingProcessNew"/>
    <dgm:cxn modelId="{FDEEECB1-9050-44C7-AE16-691D9449155A}" type="presParOf" srcId="{B323CFBA-68BD-47E1-B627-F8E9CC7F9CF7}" destId="{A81E699F-8782-4B2E-89BE-74A624E6F36F}" srcOrd="0" destOrd="0" presId="urn:microsoft.com/office/officeart/2016/7/layout/RepeatingBendingProcessNew"/>
    <dgm:cxn modelId="{8288C8E2-87D4-411F-A35E-61A34DC96EE7}" type="presParOf" srcId="{D7CA7D78-D020-4654-8A2D-28FD88D5AC43}" destId="{0BB81CB4-F1D4-4247-AFE2-5400902D6D0C}" srcOrd="2" destOrd="0" presId="urn:microsoft.com/office/officeart/2016/7/layout/RepeatingBendingProcessNew"/>
    <dgm:cxn modelId="{001C7994-13F0-4156-8E43-140CC816AC58}" type="presParOf" srcId="{D7CA7D78-D020-4654-8A2D-28FD88D5AC43}" destId="{9555A33E-74A1-4A6E-86D5-06C99F815EB2}" srcOrd="3" destOrd="0" presId="urn:microsoft.com/office/officeart/2016/7/layout/RepeatingBendingProcessNew"/>
    <dgm:cxn modelId="{52823CA5-FCD0-42A5-A52E-A8DF090ED259}" type="presParOf" srcId="{9555A33E-74A1-4A6E-86D5-06C99F815EB2}" destId="{F1EDBAD1-3234-490C-8F0B-355C66CA566C}" srcOrd="0" destOrd="0" presId="urn:microsoft.com/office/officeart/2016/7/layout/RepeatingBendingProcessNew"/>
    <dgm:cxn modelId="{731C6E45-44FF-46CB-B44F-CB726B1A7697}" type="presParOf" srcId="{D7CA7D78-D020-4654-8A2D-28FD88D5AC43}" destId="{1E14F716-8584-4C0B-9F61-CEABB4D836F2}" srcOrd="4" destOrd="0" presId="urn:microsoft.com/office/officeart/2016/7/layout/RepeatingBendingProcessNew"/>
    <dgm:cxn modelId="{FB29EB14-66A5-4E68-8208-BD8875A650E5}" type="presParOf" srcId="{D7CA7D78-D020-4654-8A2D-28FD88D5AC43}" destId="{E569F191-89FE-4BF1-95CA-50E1C4F4867C}" srcOrd="5" destOrd="0" presId="urn:microsoft.com/office/officeart/2016/7/layout/RepeatingBendingProcessNew"/>
    <dgm:cxn modelId="{0E048234-9F21-46DB-BCF5-CA9AB722180D}" type="presParOf" srcId="{E569F191-89FE-4BF1-95CA-50E1C4F4867C}" destId="{A648025F-C3BF-4218-9E90-5D889CDC4B98}" srcOrd="0" destOrd="0" presId="urn:microsoft.com/office/officeart/2016/7/layout/RepeatingBendingProcessNew"/>
    <dgm:cxn modelId="{D8AC657E-AEAA-4D71-82D1-F747D7E9D560}" type="presParOf" srcId="{D7CA7D78-D020-4654-8A2D-28FD88D5AC43}" destId="{5C563936-D3B6-40CA-9443-FE8F2BBCB272}" srcOrd="6" destOrd="0" presId="urn:microsoft.com/office/officeart/2016/7/layout/RepeatingBendingProcessNew"/>
    <dgm:cxn modelId="{C1537E5F-088B-49FF-8FEB-9DB14A2E59DC}" type="presParOf" srcId="{D7CA7D78-D020-4654-8A2D-28FD88D5AC43}" destId="{A13A475A-DC77-4FE9-BDEE-79399D9D7FD6}" srcOrd="7" destOrd="0" presId="urn:microsoft.com/office/officeart/2016/7/layout/RepeatingBendingProcessNew"/>
    <dgm:cxn modelId="{148E1094-48D4-4BAC-A172-9243CFF95158}" type="presParOf" srcId="{A13A475A-DC77-4FE9-BDEE-79399D9D7FD6}" destId="{30C95E8C-4203-411A-AE84-6A6FAA3345E7}" srcOrd="0" destOrd="0" presId="urn:microsoft.com/office/officeart/2016/7/layout/RepeatingBendingProcessNew"/>
    <dgm:cxn modelId="{7F2B78CF-391C-4459-8B56-BCF1AFAA7E05}" type="presParOf" srcId="{D7CA7D78-D020-4654-8A2D-28FD88D5AC43}" destId="{F91CECCA-2248-4688-92D8-3862C3D2984C}" srcOrd="8" destOrd="0" presId="urn:microsoft.com/office/officeart/2016/7/layout/RepeatingBendingProcessNew"/>
    <dgm:cxn modelId="{B698CFD5-7B56-4F41-BF8E-AA5713FC5723}" type="presParOf" srcId="{D7CA7D78-D020-4654-8A2D-28FD88D5AC43}" destId="{80097709-C9EC-4D1D-AA7E-7BE5718A5366}" srcOrd="9" destOrd="0" presId="urn:microsoft.com/office/officeart/2016/7/layout/RepeatingBendingProcessNew"/>
    <dgm:cxn modelId="{5EC23BDF-EB1E-4D2C-BF2B-288DC876134E}" type="presParOf" srcId="{80097709-C9EC-4D1D-AA7E-7BE5718A5366}" destId="{8D3F5276-833E-4641-A8FC-4B4CE4D7A1DC}" srcOrd="0" destOrd="0" presId="urn:microsoft.com/office/officeart/2016/7/layout/RepeatingBendingProcessNew"/>
    <dgm:cxn modelId="{9A0E237D-2DA0-421F-B884-AAE684E29819}" type="presParOf" srcId="{D7CA7D78-D020-4654-8A2D-28FD88D5AC43}" destId="{974BC487-AF08-4075-A279-5DACC91D73FA}" srcOrd="10" destOrd="0" presId="urn:microsoft.com/office/officeart/2016/7/layout/RepeatingBendingProcessNew"/>
    <dgm:cxn modelId="{CED3D37E-11DE-4BF1-9491-6CB149B2E636}" type="presParOf" srcId="{D7CA7D78-D020-4654-8A2D-28FD88D5AC43}" destId="{FDC46389-0EEE-45B9-A79F-DB3ACE68D32E}" srcOrd="11" destOrd="0" presId="urn:microsoft.com/office/officeart/2016/7/layout/RepeatingBendingProcessNew"/>
    <dgm:cxn modelId="{1B8A4C57-306D-4099-87A3-B5F18BD74B87}" type="presParOf" srcId="{FDC46389-0EEE-45B9-A79F-DB3ACE68D32E}" destId="{35152141-81D0-4F02-AAD0-B004F9EC7AF1}" srcOrd="0" destOrd="0" presId="urn:microsoft.com/office/officeart/2016/7/layout/RepeatingBendingProcessNew"/>
    <dgm:cxn modelId="{B4E3E031-D4F2-4C32-A2AF-F3970BE46F49}" type="presParOf" srcId="{D7CA7D78-D020-4654-8A2D-28FD88D5AC43}" destId="{7DE2BC12-EF0C-4ABF-8DEC-90D0B70773E7}" srcOrd="12" destOrd="0" presId="urn:microsoft.com/office/officeart/2016/7/layout/RepeatingBendingProcessNew"/>
    <dgm:cxn modelId="{13EBEA3F-EB98-4BA6-9E15-07B7B309DFF7}" type="presParOf" srcId="{D7CA7D78-D020-4654-8A2D-28FD88D5AC43}" destId="{FCD2A8DC-3241-4179-9ED4-0A5C62C9624E}" srcOrd="13" destOrd="0" presId="urn:microsoft.com/office/officeart/2016/7/layout/RepeatingBendingProcessNew"/>
    <dgm:cxn modelId="{A12BC5FF-97E9-4FF0-8330-0CECD1B740CC}" type="presParOf" srcId="{FCD2A8DC-3241-4179-9ED4-0A5C62C9624E}" destId="{13EB4A03-A28C-4FCA-9563-7E8249184A97}" srcOrd="0" destOrd="0" presId="urn:microsoft.com/office/officeart/2016/7/layout/RepeatingBendingProcessNew"/>
    <dgm:cxn modelId="{FDDFDC05-1995-433B-BDD4-A459CECC95B0}" type="presParOf" srcId="{D7CA7D78-D020-4654-8A2D-28FD88D5AC43}" destId="{5A9E29DD-70B3-462A-9274-1C64E42B7444}" srcOrd="14" destOrd="0" presId="urn:microsoft.com/office/officeart/2016/7/layout/RepeatingBendingProcessNew"/>
    <dgm:cxn modelId="{6F97524F-1A4F-4299-9E93-3A435AEA6EFF}" type="presParOf" srcId="{D7CA7D78-D020-4654-8A2D-28FD88D5AC43}" destId="{C125EBD3-C19E-40C8-BB2D-F07624A84293}" srcOrd="15" destOrd="0" presId="urn:microsoft.com/office/officeart/2016/7/layout/RepeatingBendingProcessNew"/>
    <dgm:cxn modelId="{4C787482-3F37-40C4-8D69-BDACC4C929F2}" type="presParOf" srcId="{C125EBD3-C19E-40C8-BB2D-F07624A84293}" destId="{2DA1D8E5-A06D-4FF8-BF55-900ADBA6D2B1}" srcOrd="0" destOrd="0" presId="urn:microsoft.com/office/officeart/2016/7/layout/RepeatingBendingProcessNew"/>
    <dgm:cxn modelId="{15993869-904B-49BB-B8D0-683F7099E84B}" type="presParOf" srcId="{D7CA7D78-D020-4654-8A2D-28FD88D5AC43}" destId="{EFE31522-B9D1-402F-8977-7A9A4D33B052}"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6A92F8F-3375-41AB-A189-8963ED4E5B34}" type="doc">
      <dgm:prSet loTypeId="urn:microsoft.com/office/officeart/2016/7/layout/RepeatingBendingProcessNew" loCatId="process" qsTypeId="urn:microsoft.com/office/officeart/2005/8/quickstyle/simple3" qsCatId="simple" csTypeId="urn:microsoft.com/office/officeart/2005/8/colors/accent1_2" csCatId="accent1" phldr="1"/>
      <dgm:spPr/>
      <dgm:t>
        <a:bodyPr/>
        <a:lstStyle/>
        <a:p>
          <a:endParaRPr lang="en-US"/>
        </a:p>
      </dgm:t>
    </dgm:pt>
    <dgm:pt modelId="{FD16AF50-B82C-480C-A0C2-941FFABD6D28}">
      <dgm:prSet/>
      <dgm:spPr/>
      <dgm:t>
        <a:bodyPr/>
        <a:lstStyle/>
        <a:p>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Visitar la (nueva) página principal de LAUSD</a:t>
          </a:r>
          <a:endParaRPr lang="en-US" dirty="0"/>
        </a:p>
      </dgm:t>
    </dgm:pt>
    <dgm:pt modelId="{C28A1E75-1C28-491A-8461-0B5D154128CF}" type="parTrans" cxnId="{2D3EB4C9-1447-4183-BA0C-AC485C10AD65}">
      <dgm:prSet/>
      <dgm:spPr/>
      <dgm:t>
        <a:bodyPr/>
        <a:lstStyle/>
        <a:p>
          <a:endParaRPr lang="en-US"/>
        </a:p>
      </dgm:t>
    </dgm:pt>
    <dgm:pt modelId="{C88E98AB-AA3C-43BD-B7D0-25C098001ED2}" type="sibTrans" cxnId="{2D3EB4C9-1447-4183-BA0C-AC485C10AD65}">
      <dgm:prSet/>
      <dgm:spPr/>
      <dgm:t>
        <a:bodyPr/>
        <a:lstStyle/>
        <a:p>
          <a:endParaRPr lang="en-US"/>
        </a:p>
      </dgm:t>
    </dgm:pt>
    <dgm:pt modelId="{E43867B1-D8C0-4CD9-BD36-C7CBB67DA7D0}">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Hacer clic en "Find a School"</a:t>
          </a:r>
          <a:endParaRPr lang="en-US" dirty="0"/>
        </a:p>
      </dgm:t>
    </dgm:pt>
    <dgm:pt modelId="{FA97F95D-EE94-4E06-B138-A5ACD3F5590D}" type="parTrans" cxnId="{E7D1D01C-CE91-477A-90D3-2DB5928FC7BA}">
      <dgm:prSet/>
      <dgm:spPr/>
      <dgm:t>
        <a:bodyPr/>
        <a:lstStyle/>
        <a:p>
          <a:endParaRPr lang="en-US"/>
        </a:p>
      </dgm:t>
    </dgm:pt>
    <dgm:pt modelId="{246E90B9-EC27-4733-B051-F1C0B712C1D1}" type="sibTrans" cxnId="{E7D1D01C-CE91-477A-90D3-2DB5928FC7BA}">
      <dgm:prSet/>
      <dgm:spPr/>
      <dgm:t>
        <a:bodyPr/>
        <a:lstStyle/>
        <a:p>
          <a:endParaRPr lang="en-US"/>
        </a:p>
      </dgm:t>
    </dgm:pt>
    <dgm:pt modelId="{2AB8ECE1-FB44-4488-B9A4-4EF3751F10A9}">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Haga clic en "School Directory" (Directorio de escuelas)(solo en la nueva página de inicio de LAUSD)</a:t>
          </a:r>
          <a:endParaRPr lang="en-US" dirty="0"/>
        </a:p>
      </dgm:t>
    </dgm:pt>
    <dgm:pt modelId="{4EEDFA53-EECD-4EEE-BB4E-0E69BC30F659}" type="parTrans" cxnId="{3F5F6BDA-9FED-4A83-84A3-D8EFBEAC50EE}">
      <dgm:prSet/>
      <dgm:spPr/>
      <dgm:t>
        <a:bodyPr/>
        <a:lstStyle/>
        <a:p>
          <a:endParaRPr lang="en-US"/>
        </a:p>
      </dgm:t>
    </dgm:pt>
    <dgm:pt modelId="{708B7C6A-535E-4409-8945-F24B79BD40C5}" type="sibTrans" cxnId="{3F5F6BDA-9FED-4A83-84A3-D8EFBEAC50EE}">
      <dgm:prSet/>
      <dgm:spPr/>
      <dgm:t>
        <a:bodyPr/>
        <a:lstStyle/>
        <a:p>
          <a:endParaRPr lang="en-US"/>
        </a:p>
      </dgm:t>
    </dgm:pt>
    <dgm:pt modelId="{015A5F99-2E7C-4773-B993-CD78AE4B4DB0}">
      <dgm:prSet/>
      <dgm:spPr/>
      <dgm:t>
        <a:bodyPr/>
        <a:lstStyle/>
        <a:p>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Ingresar el nombre de la escuela</a:t>
          </a:r>
          <a:endParaRPr lang="en-US" dirty="0"/>
        </a:p>
      </dgm:t>
    </dgm:pt>
    <dgm:pt modelId="{429E0877-6011-4C72-BAE9-E8054F563F87}" type="parTrans" cxnId="{12003B3F-FB70-4EA2-BB27-1F6947A27F9C}">
      <dgm:prSet/>
      <dgm:spPr/>
      <dgm:t>
        <a:bodyPr/>
        <a:lstStyle/>
        <a:p>
          <a:endParaRPr lang="en-US"/>
        </a:p>
      </dgm:t>
    </dgm:pt>
    <dgm:pt modelId="{FB3E64E7-FCDD-402A-9355-9056E97D1C8A}" type="sibTrans" cxnId="{12003B3F-FB70-4EA2-BB27-1F6947A27F9C}">
      <dgm:prSet/>
      <dgm:spPr/>
      <dgm:t>
        <a:bodyPr/>
        <a:lstStyle/>
        <a:p>
          <a:endParaRPr lang="en-US"/>
        </a:p>
      </dgm:t>
    </dgm:pt>
    <dgm:pt modelId="{C596F5A4-7CEA-4C27-8B23-B365F8B2C193}">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Hacer clic en “Search”</a:t>
          </a:r>
          <a:endParaRPr lang="en-US" dirty="0"/>
        </a:p>
      </dgm:t>
    </dgm:pt>
    <dgm:pt modelId="{FE4FCAAE-F861-4D7C-A4FF-6FC4BA757C06}" type="parTrans" cxnId="{BC4F160E-D02B-4B77-A2F2-794D392296E4}">
      <dgm:prSet/>
      <dgm:spPr/>
      <dgm:t>
        <a:bodyPr/>
        <a:lstStyle/>
        <a:p>
          <a:endParaRPr lang="en-US"/>
        </a:p>
      </dgm:t>
    </dgm:pt>
    <dgm:pt modelId="{D3B970D3-66D0-4C69-8CA0-C6E81C3E963B}" type="sibTrans" cxnId="{BC4F160E-D02B-4B77-A2F2-794D392296E4}">
      <dgm:prSet/>
      <dgm:spPr/>
      <dgm:t>
        <a:bodyPr/>
        <a:lstStyle/>
        <a:p>
          <a:endParaRPr lang="en-US"/>
        </a:p>
      </dgm:t>
    </dgm:pt>
    <dgm:pt modelId="{E5206A9D-EF9F-4C2E-A75A-EEBB6DAE2580}">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Hacer clic en el nombre de la escuela una vez aparezca</a:t>
          </a:r>
          <a:endParaRPr lang="en-US" dirty="0"/>
        </a:p>
      </dgm:t>
    </dgm:pt>
    <dgm:pt modelId="{8DA872A5-23A3-4EB4-87DE-E68DF646911A}" type="parTrans" cxnId="{59C21C7A-2B52-4648-955E-7DF29D39CC81}">
      <dgm:prSet/>
      <dgm:spPr/>
      <dgm:t>
        <a:bodyPr/>
        <a:lstStyle/>
        <a:p>
          <a:endParaRPr lang="en-US"/>
        </a:p>
      </dgm:t>
    </dgm:pt>
    <dgm:pt modelId="{3F2D43FA-9DF8-4433-AFB6-FDD4C001DC1C}" type="sibTrans" cxnId="{59C21C7A-2B52-4648-955E-7DF29D39CC81}">
      <dgm:prSet/>
      <dgm:spPr/>
      <dgm:t>
        <a:bodyPr/>
        <a:lstStyle/>
        <a:p>
          <a:endParaRPr lang="en-US"/>
        </a:p>
      </dgm:t>
    </dgm:pt>
    <dgm:pt modelId="{B1F3DE77-7B93-46B2-ADD2-37BC9ECA7283}">
      <dgm:prSet/>
      <dgm:spPr/>
      <dgm:t>
        <a:bodyPr/>
        <a:lstStyle/>
        <a:p>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Hacer clic en “School Plan </a:t>
          </a:r>
          <a:r>
            <a:rPr kumimoji="0" lang="es-CO" b="0" i="0" u="none" strike="noStrike" cap="none" spc="0" normalizeH="0" baseline="0" noProof="0" dirty="0" err="1">
              <a:ln/>
              <a:effectLst/>
              <a:uLnTx/>
              <a:uFillTx/>
              <a:latin typeface="Poppins" panose="00000500000000000000" pitchFamily="2" charset="0"/>
              <a:ea typeface="+mn-ea"/>
              <a:cs typeface="Poppins" panose="00000500000000000000" pitchFamily="2" charset="0"/>
            </a:rPr>
            <a:t>for</a:t>
          </a:r>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 </a:t>
          </a:r>
          <a:r>
            <a:rPr kumimoji="0" lang="es-CO" b="0" i="0" u="none" strike="noStrike" cap="none" spc="0" normalizeH="0" baseline="0" noProof="0" dirty="0" err="1">
              <a:ln/>
              <a:effectLst/>
              <a:uLnTx/>
              <a:uFillTx/>
              <a:latin typeface="Poppins" panose="00000500000000000000" pitchFamily="2" charset="0"/>
              <a:ea typeface="+mn-ea"/>
              <a:cs typeface="Poppins" panose="00000500000000000000" pitchFamily="2" charset="0"/>
            </a:rPr>
            <a:t>Student</a:t>
          </a:r>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 </a:t>
          </a:r>
          <a:r>
            <a:rPr kumimoji="0" lang="es-CO" b="0" i="0" u="none" strike="noStrike" cap="none" spc="0" normalizeH="0" baseline="0" noProof="0" dirty="0" err="1">
              <a:ln/>
              <a:effectLst/>
              <a:uLnTx/>
              <a:uFillTx/>
              <a:latin typeface="Poppins" panose="00000500000000000000" pitchFamily="2" charset="0"/>
              <a:ea typeface="+mn-ea"/>
              <a:cs typeface="Poppins" panose="00000500000000000000" pitchFamily="2" charset="0"/>
            </a:rPr>
            <a:t>Achievement</a:t>
          </a:r>
          <a:r>
            <a:rPr kumimoji="0" lang="es-CO" b="0" i="0" u="none" strike="noStrike" cap="none" spc="0" normalizeH="0" baseline="0" noProof="0" dirty="0">
              <a:ln/>
              <a:effectLst/>
              <a:uLnTx/>
              <a:uFillTx/>
              <a:latin typeface="Poppins" panose="00000500000000000000" pitchFamily="2" charset="0"/>
              <a:ea typeface="+mn-ea"/>
              <a:cs typeface="Poppins" panose="00000500000000000000" pitchFamily="2" charset="0"/>
            </a:rPr>
            <a:t>”</a:t>
          </a:r>
          <a:endParaRPr lang="en-US" dirty="0"/>
        </a:p>
      </dgm:t>
    </dgm:pt>
    <dgm:pt modelId="{BD5C1F36-F78A-430A-AEBC-785C03F8E0A2}" type="parTrans" cxnId="{EB4BE5D7-DB83-46DD-95B2-F056F5A33619}">
      <dgm:prSet/>
      <dgm:spPr/>
      <dgm:t>
        <a:bodyPr/>
        <a:lstStyle/>
        <a:p>
          <a:endParaRPr lang="en-US"/>
        </a:p>
      </dgm:t>
    </dgm:pt>
    <dgm:pt modelId="{D04FD2A1-51CB-4D27-81ED-D719A01AFAFF}" type="sibTrans" cxnId="{EB4BE5D7-DB83-46DD-95B2-F056F5A33619}">
      <dgm:prSet/>
      <dgm:spPr/>
      <dgm:t>
        <a:bodyPr/>
        <a:lstStyle/>
        <a:p>
          <a:endParaRPr lang="en-US"/>
        </a:p>
      </dgm:t>
    </dgm:pt>
    <dgm:pt modelId="{8EC1E16C-2882-42B2-8BCD-5589A506FF14}">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Hacer clic en “Go”</a:t>
          </a:r>
          <a:endParaRPr lang="en-US" dirty="0"/>
        </a:p>
      </dgm:t>
    </dgm:pt>
    <dgm:pt modelId="{9ACED793-BE80-4E08-A216-70C4F7F2B6B1}" type="parTrans" cxnId="{9BA5DDCA-7A96-4370-B77C-B537FC873AB8}">
      <dgm:prSet/>
      <dgm:spPr/>
      <dgm:t>
        <a:bodyPr/>
        <a:lstStyle/>
        <a:p>
          <a:endParaRPr lang="en-US"/>
        </a:p>
      </dgm:t>
    </dgm:pt>
    <dgm:pt modelId="{57C437C1-37A9-4802-B143-7033F1F77332}" type="sibTrans" cxnId="{9BA5DDCA-7A96-4370-B77C-B537FC873AB8}">
      <dgm:prSet/>
      <dgm:spPr/>
      <dgm:t>
        <a:bodyPr/>
        <a:lstStyle/>
        <a:p>
          <a:endParaRPr lang="en-US"/>
        </a:p>
      </dgm:t>
    </dgm:pt>
    <dgm:pt modelId="{063208A4-41AD-4284-A6F9-9FC2E0096179}">
      <dgm:prSet/>
      <dgm:spPr/>
      <dgm:t>
        <a:bodyPr/>
        <a:lstStyle/>
        <a:p>
          <a:r>
            <a:rPr kumimoji="0" lang="es-CO" b="0" i="0" u="none" strike="noStrike" cap="none" spc="0" normalizeH="0" baseline="0" noProof="0">
              <a:ln/>
              <a:effectLst/>
              <a:uLnTx/>
              <a:uFillTx/>
              <a:latin typeface="Poppins" panose="00000500000000000000" pitchFamily="2" charset="0"/>
              <a:ea typeface="+mn-ea"/>
              <a:cs typeface="Poppins" panose="00000500000000000000" pitchFamily="2" charset="0"/>
            </a:rPr>
            <a:t>Aparecerá el Plan Escolar para el Rendimiento Académico Estudiantil como un documento en formato de PDF </a:t>
          </a:r>
          <a:endParaRPr lang="en-US" dirty="0"/>
        </a:p>
      </dgm:t>
    </dgm:pt>
    <dgm:pt modelId="{74C2E410-D5FD-4D42-9149-D4CD082BC7C7}" type="parTrans" cxnId="{88B95337-FB80-4198-BCA4-197CF0621BA7}">
      <dgm:prSet/>
      <dgm:spPr/>
      <dgm:t>
        <a:bodyPr/>
        <a:lstStyle/>
        <a:p>
          <a:endParaRPr lang="en-US"/>
        </a:p>
      </dgm:t>
    </dgm:pt>
    <dgm:pt modelId="{C156AF4E-F24D-4D16-85EC-E6DBA982720A}" type="sibTrans" cxnId="{88B95337-FB80-4198-BCA4-197CF0621BA7}">
      <dgm:prSet/>
      <dgm:spPr/>
      <dgm:t>
        <a:bodyPr/>
        <a:lstStyle/>
        <a:p>
          <a:endParaRPr lang="en-US"/>
        </a:p>
      </dgm:t>
    </dgm:pt>
    <dgm:pt modelId="{D7CA7D78-D020-4654-8A2D-28FD88D5AC43}" type="pres">
      <dgm:prSet presAssocID="{46A92F8F-3375-41AB-A189-8963ED4E5B34}" presName="Name0" presStyleCnt="0">
        <dgm:presLayoutVars>
          <dgm:dir/>
          <dgm:resizeHandles val="exact"/>
        </dgm:presLayoutVars>
      </dgm:prSet>
      <dgm:spPr/>
    </dgm:pt>
    <dgm:pt modelId="{3B99F283-4975-4631-A91D-9204BE1471F7}" type="pres">
      <dgm:prSet presAssocID="{FD16AF50-B82C-480C-A0C2-941FFABD6D28}" presName="node" presStyleLbl="node1" presStyleIdx="0" presStyleCnt="9">
        <dgm:presLayoutVars>
          <dgm:bulletEnabled val="1"/>
        </dgm:presLayoutVars>
      </dgm:prSet>
      <dgm:spPr/>
    </dgm:pt>
    <dgm:pt modelId="{B323CFBA-68BD-47E1-B627-F8E9CC7F9CF7}" type="pres">
      <dgm:prSet presAssocID="{C88E98AB-AA3C-43BD-B7D0-25C098001ED2}" presName="sibTrans" presStyleLbl="sibTrans1D1" presStyleIdx="0" presStyleCnt="8"/>
      <dgm:spPr/>
    </dgm:pt>
    <dgm:pt modelId="{A81E699F-8782-4B2E-89BE-74A624E6F36F}" type="pres">
      <dgm:prSet presAssocID="{C88E98AB-AA3C-43BD-B7D0-25C098001ED2}" presName="connectorText" presStyleLbl="sibTrans1D1" presStyleIdx="0" presStyleCnt="8"/>
      <dgm:spPr/>
    </dgm:pt>
    <dgm:pt modelId="{0BB81CB4-F1D4-4247-AFE2-5400902D6D0C}" type="pres">
      <dgm:prSet presAssocID="{E43867B1-D8C0-4CD9-BD36-C7CBB67DA7D0}" presName="node" presStyleLbl="node1" presStyleIdx="1" presStyleCnt="9">
        <dgm:presLayoutVars>
          <dgm:bulletEnabled val="1"/>
        </dgm:presLayoutVars>
      </dgm:prSet>
      <dgm:spPr/>
    </dgm:pt>
    <dgm:pt modelId="{9555A33E-74A1-4A6E-86D5-06C99F815EB2}" type="pres">
      <dgm:prSet presAssocID="{246E90B9-EC27-4733-B051-F1C0B712C1D1}" presName="sibTrans" presStyleLbl="sibTrans1D1" presStyleIdx="1" presStyleCnt="8"/>
      <dgm:spPr/>
    </dgm:pt>
    <dgm:pt modelId="{F1EDBAD1-3234-490C-8F0B-355C66CA566C}" type="pres">
      <dgm:prSet presAssocID="{246E90B9-EC27-4733-B051-F1C0B712C1D1}" presName="connectorText" presStyleLbl="sibTrans1D1" presStyleIdx="1" presStyleCnt="8"/>
      <dgm:spPr/>
    </dgm:pt>
    <dgm:pt modelId="{1E14F716-8584-4C0B-9F61-CEABB4D836F2}" type="pres">
      <dgm:prSet presAssocID="{2AB8ECE1-FB44-4488-B9A4-4EF3751F10A9}" presName="node" presStyleLbl="node1" presStyleIdx="2" presStyleCnt="9">
        <dgm:presLayoutVars>
          <dgm:bulletEnabled val="1"/>
        </dgm:presLayoutVars>
      </dgm:prSet>
      <dgm:spPr/>
    </dgm:pt>
    <dgm:pt modelId="{E569F191-89FE-4BF1-95CA-50E1C4F4867C}" type="pres">
      <dgm:prSet presAssocID="{708B7C6A-535E-4409-8945-F24B79BD40C5}" presName="sibTrans" presStyleLbl="sibTrans1D1" presStyleIdx="2" presStyleCnt="8"/>
      <dgm:spPr/>
    </dgm:pt>
    <dgm:pt modelId="{A648025F-C3BF-4218-9E90-5D889CDC4B98}" type="pres">
      <dgm:prSet presAssocID="{708B7C6A-535E-4409-8945-F24B79BD40C5}" presName="connectorText" presStyleLbl="sibTrans1D1" presStyleIdx="2" presStyleCnt="8"/>
      <dgm:spPr/>
    </dgm:pt>
    <dgm:pt modelId="{5C563936-D3B6-40CA-9443-FE8F2BBCB272}" type="pres">
      <dgm:prSet presAssocID="{015A5F99-2E7C-4773-B993-CD78AE4B4DB0}" presName="node" presStyleLbl="node1" presStyleIdx="3" presStyleCnt="9">
        <dgm:presLayoutVars>
          <dgm:bulletEnabled val="1"/>
        </dgm:presLayoutVars>
      </dgm:prSet>
      <dgm:spPr/>
    </dgm:pt>
    <dgm:pt modelId="{A13A475A-DC77-4FE9-BDEE-79399D9D7FD6}" type="pres">
      <dgm:prSet presAssocID="{FB3E64E7-FCDD-402A-9355-9056E97D1C8A}" presName="sibTrans" presStyleLbl="sibTrans1D1" presStyleIdx="3" presStyleCnt="8"/>
      <dgm:spPr/>
    </dgm:pt>
    <dgm:pt modelId="{30C95E8C-4203-411A-AE84-6A6FAA3345E7}" type="pres">
      <dgm:prSet presAssocID="{FB3E64E7-FCDD-402A-9355-9056E97D1C8A}" presName="connectorText" presStyleLbl="sibTrans1D1" presStyleIdx="3" presStyleCnt="8"/>
      <dgm:spPr/>
    </dgm:pt>
    <dgm:pt modelId="{F91CECCA-2248-4688-92D8-3862C3D2984C}" type="pres">
      <dgm:prSet presAssocID="{C596F5A4-7CEA-4C27-8B23-B365F8B2C193}" presName="node" presStyleLbl="node1" presStyleIdx="4" presStyleCnt="9">
        <dgm:presLayoutVars>
          <dgm:bulletEnabled val="1"/>
        </dgm:presLayoutVars>
      </dgm:prSet>
      <dgm:spPr/>
    </dgm:pt>
    <dgm:pt modelId="{80097709-C9EC-4D1D-AA7E-7BE5718A5366}" type="pres">
      <dgm:prSet presAssocID="{D3B970D3-66D0-4C69-8CA0-C6E81C3E963B}" presName="sibTrans" presStyleLbl="sibTrans1D1" presStyleIdx="4" presStyleCnt="8"/>
      <dgm:spPr/>
    </dgm:pt>
    <dgm:pt modelId="{8D3F5276-833E-4641-A8FC-4B4CE4D7A1DC}" type="pres">
      <dgm:prSet presAssocID="{D3B970D3-66D0-4C69-8CA0-C6E81C3E963B}" presName="connectorText" presStyleLbl="sibTrans1D1" presStyleIdx="4" presStyleCnt="8"/>
      <dgm:spPr/>
    </dgm:pt>
    <dgm:pt modelId="{974BC487-AF08-4075-A279-5DACC91D73FA}" type="pres">
      <dgm:prSet presAssocID="{E5206A9D-EF9F-4C2E-A75A-EEBB6DAE2580}" presName="node" presStyleLbl="node1" presStyleIdx="5" presStyleCnt="9">
        <dgm:presLayoutVars>
          <dgm:bulletEnabled val="1"/>
        </dgm:presLayoutVars>
      </dgm:prSet>
      <dgm:spPr/>
    </dgm:pt>
    <dgm:pt modelId="{FDC46389-0EEE-45B9-A79F-DB3ACE68D32E}" type="pres">
      <dgm:prSet presAssocID="{3F2D43FA-9DF8-4433-AFB6-FDD4C001DC1C}" presName="sibTrans" presStyleLbl="sibTrans1D1" presStyleIdx="5" presStyleCnt="8"/>
      <dgm:spPr/>
    </dgm:pt>
    <dgm:pt modelId="{35152141-81D0-4F02-AAD0-B004F9EC7AF1}" type="pres">
      <dgm:prSet presAssocID="{3F2D43FA-9DF8-4433-AFB6-FDD4C001DC1C}" presName="connectorText" presStyleLbl="sibTrans1D1" presStyleIdx="5" presStyleCnt="8"/>
      <dgm:spPr/>
    </dgm:pt>
    <dgm:pt modelId="{7DE2BC12-EF0C-4ABF-8DEC-90D0B70773E7}" type="pres">
      <dgm:prSet presAssocID="{B1F3DE77-7B93-46B2-ADD2-37BC9ECA7283}" presName="node" presStyleLbl="node1" presStyleIdx="6" presStyleCnt="9">
        <dgm:presLayoutVars>
          <dgm:bulletEnabled val="1"/>
        </dgm:presLayoutVars>
      </dgm:prSet>
      <dgm:spPr/>
    </dgm:pt>
    <dgm:pt modelId="{FCD2A8DC-3241-4179-9ED4-0A5C62C9624E}" type="pres">
      <dgm:prSet presAssocID="{D04FD2A1-51CB-4D27-81ED-D719A01AFAFF}" presName="sibTrans" presStyleLbl="sibTrans1D1" presStyleIdx="6" presStyleCnt="8"/>
      <dgm:spPr/>
    </dgm:pt>
    <dgm:pt modelId="{13EB4A03-A28C-4FCA-9563-7E8249184A97}" type="pres">
      <dgm:prSet presAssocID="{D04FD2A1-51CB-4D27-81ED-D719A01AFAFF}" presName="connectorText" presStyleLbl="sibTrans1D1" presStyleIdx="6" presStyleCnt="8"/>
      <dgm:spPr/>
    </dgm:pt>
    <dgm:pt modelId="{5A9E29DD-70B3-462A-9274-1C64E42B7444}" type="pres">
      <dgm:prSet presAssocID="{8EC1E16C-2882-42B2-8BCD-5589A506FF14}" presName="node" presStyleLbl="node1" presStyleIdx="7" presStyleCnt="9">
        <dgm:presLayoutVars>
          <dgm:bulletEnabled val="1"/>
        </dgm:presLayoutVars>
      </dgm:prSet>
      <dgm:spPr/>
    </dgm:pt>
    <dgm:pt modelId="{C125EBD3-C19E-40C8-BB2D-F07624A84293}" type="pres">
      <dgm:prSet presAssocID="{57C437C1-37A9-4802-B143-7033F1F77332}" presName="sibTrans" presStyleLbl="sibTrans1D1" presStyleIdx="7" presStyleCnt="8"/>
      <dgm:spPr/>
    </dgm:pt>
    <dgm:pt modelId="{2DA1D8E5-A06D-4FF8-BF55-900ADBA6D2B1}" type="pres">
      <dgm:prSet presAssocID="{57C437C1-37A9-4802-B143-7033F1F77332}" presName="connectorText" presStyleLbl="sibTrans1D1" presStyleIdx="7" presStyleCnt="8"/>
      <dgm:spPr/>
    </dgm:pt>
    <dgm:pt modelId="{EFE31522-B9D1-402F-8977-7A9A4D33B052}" type="pres">
      <dgm:prSet presAssocID="{063208A4-41AD-4284-A6F9-9FC2E0096179}" presName="node" presStyleLbl="node1" presStyleIdx="8" presStyleCnt="9">
        <dgm:presLayoutVars>
          <dgm:bulletEnabled val="1"/>
        </dgm:presLayoutVars>
      </dgm:prSet>
      <dgm:spPr/>
    </dgm:pt>
  </dgm:ptLst>
  <dgm:cxnLst>
    <dgm:cxn modelId="{E9F73101-91FD-45DB-BD75-77644CBD63B1}" type="presOf" srcId="{FB3E64E7-FCDD-402A-9355-9056E97D1C8A}" destId="{A13A475A-DC77-4FE9-BDEE-79399D9D7FD6}" srcOrd="0" destOrd="0" presId="urn:microsoft.com/office/officeart/2016/7/layout/RepeatingBendingProcessNew"/>
    <dgm:cxn modelId="{C2AF0103-A1B6-40F8-9FDC-BBAC0B21872B}" type="presOf" srcId="{C88E98AB-AA3C-43BD-B7D0-25C098001ED2}" destId="{A81E699F-8782-4B2E-89BE-74A624E6F36F}" srcOrd="1" destOrd="0" presId="urn:microsoft.com/office/officeart/2016/7/layout/RepeatingBendingProcessNew"/>
    <dgm:cxn modelId="{219E6807-D2C3-40AD-BD2A-3B3DFF6A2FE4}" type="presOf" srcId="{E43867B1-D8C0-4CD9-BD36-C7CBB67DA7D0}" destId="{0BB81CB4-F1D4-4247-AFE2-5400902D6D0C}" srcOrd="0" destOrd="0" presId="urn:microsoft.com/office/officeart/2016/7/layout/RepeatingBendingProcessNew"/>
    <dgm:cxn modelId="{BC4F160E-D02B-4B77-A2F2-794D392296E4}" srcId="{46A92F8F-3375-41AB-A189-8963ED4E5B34}" destId="{C596F5A4-7CEA-4C27-8B23-B365F8B2C193}" srcOrd="4" destOrd="0" parTransId="{FE4FCAAE-F861-4D7C-A4FF-6FC4BA757C06}" sibTransId="{D3B970D3-66D0-4C69-8CA0-C6E81C3E963B}"/>
    <dgm:cxn modelId="{348F5612-1746-4880-A74A-348E4145CD10}" type="presOf" srcId="{246E90B9-EC27-4733-B051-F1C0B712C1D1}" destId="{9555A33E-74A1-4A6E-86D5-06C99F815EB2}" srcOrd="0" destOrd="0" presId="urn:microsoft.com/office/officeart/2016/7/layout/RepeatingBendingProcessNew"/>
    <dgm:cxn modelId="{5853771A-01E8-421D-BE9A-9D7DFF0970E2}" type="presOf" srcId="{015A5F99-2E7C-4773-B993-CD78AE4B4DB0}" destId="{5C563936-D3B6-40CA-9443-FE8F2BBCB272}" srcOrd="0" destOrd="0" presId="urn:microsoft.com/office/officeart/2016/7/layout/RepeatingBendingProcessNew"/>
    <dgm:cxn modelId="{E7D1D01C-CE91-477A-90D3-2DB5928FC7BA}" srcId="{46A92F8F-3375-41AB-A189-8963ED4E5B34}" destId="{E43867B1-D8C0-4CD9-BD36-C7CBB67DA7D0}" srcOrd="1" destOrd="0" parTransId="{FA97F95D-EE94-4E06-B138-A5ACD3F5590D}" sibTransId="{246E90B9-EC27-4733-B051-F1C0B712C1D1}"/>
    <dgm:cxn modelId="{10B6CB27-AF93-4AF1-AECB-8D63A10BC8AD}" type="presOf" srcId="{2AB8ECE1-FB44-4488-B9A4-4EF3751F10A9}" destId="{1E14F716-8584-4C0B-9F61-CEABB4D836F2}" srcOrd="0" destOrd="0" presId="urn:microsoft.com/office/officeart/2016/7/layout/RepeatingBendingProcessNew"/>
    <dgm:cxn modelId="{30C66A2E-BBA7-4006-B627-11839643277B}" type="presOf" srcId="{B1F3DE77-7B93-46B2-ADD2-37BC9ECA7283}" destId="{7DE2BC12-EF0C-4ABF-8DEC-90D0B70773E7}" srcOrd="0" destOrd="0" presId="urn:microsoft.com/office/officeart/2016/7/layout/RepeatingBendingProcessNew"/>
    <dgm:cxn modelId="{986DCD33-9431-4988-8295-6B79F783B6FB}" type="presOf" srcId="{708B7C6A-535E-4409-8945-F24B79BD40C5}" destId="{E569F191-89FE-4BF1-95CA-50E1C4F4867C}" srcOrd="0" destOrd="0" presId="urn:microsoft.com/office/officeart/2016/7/layout/RepeatingBendingProcessNew"/>
    <dgm:cxn modelId="{88B95337-FB80-4198-BCA4-197CF0621BA7}" srcId="{46A92F8F-3375-41AB-A189-8963ED4E5B34}" destId="{063208A4-41AD-4284-A6F9-9FC2E0096179}" srcOrd="8" destOrd="0" parTransId="{74C2E410-D5FD-4D42-9149-D4CD082BC7C7}" sibTransId="{C156AF4E-F24D-4D16-85EC-E6DBA982720A}"/>
    <dgm:cxn modelId="{12003B3F-FB70-4EA2-BB27-1F6947A27F9C}" srcId="{46A92F8F-3375-41AB-A189-8963ED4E5B34}" destId="{015A5F99-2E7C-4773-B993-CD78AE4B4DB0}" srcOrd="3" destOrd="0" parTransId="{429E0877-6011-4C72-BAE9-E8054F563F87}" sibTransId="{FB3E64E7-FCDD-402A-9355-9056E97D1C8A}"/>
    <dgm:cxn modelId="{BAF8A55C-1C43-4A9B-AF07-C558E4DF0445}" type="presOf" srcId="{57C437C1-37A9-4802-B143-7033F1F77332}" destId="{2DA1D8E5-A06D-4FF8-BF55-900ADBA6D2B1}" srcOrd="1" destOrd="0" presId="urn:microsoft.com/office/officeart/2016/7/layout/RepeatingBendingProcessNew"/>
    <dgm:cxn modelId="{F614A945-24D9-48E5-B7F0-FB10426EED51}" type="presOf" srcId="{C596F5A4-7CEA-4C27-8B23-B365F8B2C193}" destId="{F91CECCA-2248-4688-92D8-3862C3D2984C}" srcOrd="0" destOrd="0" presId="urn:microsoft.com/office/officeart/2016/7/layout/RepeatingBendingProcessNew"/>
    <dgm:cxn modelId="{84F4F251-C0E6-4848-80FE-D0D4F51211F2}" type="presOf" srcId="{063208A4-41AD-4284-A6F9-9FC2E0096179}" destId="{EFE31522-B9D1-402F-8977-7A9A4D33B052}" srcOrd="0" destOrd="0" presId="urn:microsoft.com/office/officeart/2016/7/layout/RepeatingBendingProcessNew"/>
    <dgm:cxn modelId="{A8D04379-2F27-4D69-A425-A3C0DD856837}" type="presOf" srcId="{8EC1E16C-2882-42B2-8BCD-5589A506FF14}" destId="{5A9E29DD-70B3-462A-9274-1C64E42B7444}" srcOrd="0" destOrd="0" presId="urn:microsoft.com/office/officeart/2016/7/layout/RepeatingBendingProcessNew"/>
    <dgm:cxn modelId="{59C21C7A-2B52-4648-955E-7DF29D39CC81}" srcId="{46A92F8F-3375-41AB-A189-8963ED4E5B34}" destId="{E5206A9D-EF9F-4C2E-A75A-EEBB6DAE2580}" srcOrd="5" destOrd="0" parTransId="{8DA872A5-23A3-4EB4-87DE-E68DF646911A}" sibTransId="{3F2D43FA-9DF8-4433-AFB6-FDD4C001DC1C}"/>
    <dgm:cxn modelId="{8FC31D96-A88E-4E7F-8CD0-6BCD376DC0D2}" type="presOf" srcId="{D04FD2A1-51CB-4D27-81ED-D719A01AFAFF}" destId="{13EB4A03-A28C-4FCA-9563-7E8249184A97}" srcOrd="1" destOrd="0" presId="urn:microsoft.com/office/officeart/2016/7/layout/RepeatingBendingProcessNew"/>
    <dgm:cxn modelId="{F6BF9AA0-6A95-4C76-9374-B74EB245A68F}" type="presOf" srcId="{D3B970D3-66D0-4C69-8CA0-C6E81C3E963B}" destId="{80097709-C9EC-4D1D-AA7E-7BE5718A5366}" srcOrd="0" destOrd="0" presId="urn:microsoft.com/office/officeart/2016/7/layout/RepeatingBendingProcessNew"/>
    <dgm:cxn modelId="{9D9762A7-A0FB-4671-9FD5-75F897FAA6BB}" type="presOf" srcId="{246E90B9-EC27-4733-B051-F1C0B712C1D1}" destId="{F1EDBAD1-3234-490C-8F0B-355C66CA566C}" srcOrd="1" destOrd="0" presId="urn:microsoft.com/office/officeart/2016/7/layout/RepeatingBendingProcessNew"/>
    <dgm:cxn modelId="{BABB3AAA-BCB3-4570-B452-D8A652056898}" type="presOf" srcId="{46A92F8F-3375-41AB-A189-8963ED4E5B34}" destId="{D7CA7D78-D020-4654-8A2D-28FD88D5AC43}" srcOrd="0" destOrd="0" presId="urn:microsoft.com/office/officeart/2016/7/layout/RepeatingBendingProcessNew"/>
    <dgm:cxn modelId="{681722B4-7D45-4477-8C72-CCA1E0737066}" type="presOf" srcId="{708B7C6A-535E-4409-8945-F24B79BD40C5}" destId="{A648025F-C3BF-4218-9E90-5D889CDC4B98}" srcOrd="1" destOrd="0" presId="urn:microsoft.com/office/officeart/2016/7/layout/RepeatingBendingProcessNew"/>
    <dgm:cxn modelId="{17F3B3B4-2670-4C3D-B773-68CD1B21C64C}" type="presOf" srcId="{57C437C1-37A9-4802-B143-7033F1F77332}" destId="{C125EBD3-C19E-40C8-BB2D-F07624A84293}" srcOrd="0" destOrd="0" presId="urn:microsoft.com/office/officeart/2016/7/layout/RepeatingBendingProcessNew"/>
    <dgm:cxn modelId="{6A555CC4-E6E9-4218-85EB-203A4B5EB889}" type="presOf" srcId="{FB3E64E7-FCDD-402A-9355-9056E97D1C8A}" destId="{30C95E8C-4203-411A-AE84-6A6FAA3345E7}" srcOrd="1" destOrd="0" presId="urn:microsoft.com/office/officeart/2016/7/layout/RepeatingBendingProcessNew"/>
    <dgm:cxn modelId="{048C96C7-35F1-4C01-99D8-7B7CF2D4F638}" type="presOf" srcId="{3F2D43FA-9DF8-4433-AFB6-FDD4C001DC1C}" destId="{FDC46389-0EEE-45B9-A79F-DB3ACE68D32E}" srcOrd="0" destOrd="0" presId="urn:microsoft.com/office/officeart/2016/7/layout/RepeatingBendingProcessNew"/>
    <dgm:cxn modelId="{2D3EB4C9-1447-4183-BA0C-AC485C10AD65}" srcId="{46A92F8F-3375-41AB-A189-8963ED4E5B34}" destId="{FD16AF50-B82C-480C-A0C2-941FFABD6D28}" srcOrd="0" destOrd="0" parTransId="{C28A1E75-1C28-491A-8461-0B5D154128CF}" sibTransId="{C88E98AB-AA3C-43BD-B7D0-25C098001ED2}"/>
    <dgm:cxn modelId="{C7B119CA-65C9-4527-9EAF-4DBC14871CD5}" type="presOf" srcId="{3F2D43FA-9DF8-4433-AFB6-FDD4C001DC1C}" destId="{35152141-81D0-4F02-AAD0-B004F9EC7AF1}" srcOrd="1" destOrd="0" presId="urn:microsoft.com/office/officeart/2016/7/layout/RepeatingBendingProcessNew"/>
    <dgm:cxn modelId="{9BA5DDCA-7A96-4370-B77C-B537FC873AB8}" srcId="{46A92F8F-3375-41AB-A189-8963ED4E5B34}" destId="{8EC1E16C-2882-42B2-8BCD-5589A506FF14}" srcOrd="7" destOrd="0" parTransId="{9ACED793-BE80-4E08-A216-70C4F7F2B6B1}" sibTransId="{57C437C1-37A9-4802-B143-7033F1F77332}"/>
    <dgm:cxn modelId="{7A384AD1-8741-45C0-A307-3D1CC7A35E23}" type="presOf" srcId="{E5206A9D-EF9F-4C2E-A75A-EEBB6DAE2580}" destId="{974BC487-AF08-4075-A279-5DACC91D73FA}" srcOrd="0" destOrd="0" presId="urn:microsoft.com/office/officeart/2016/7/layout/RepeatingBendingProcessNew"/>
    <dgm:cxn modelId="{EB4BE5D7-DB83-46DD-95B2-F056F5A33619}" srcId="{46A92F8F-3375-41AB-A189-8963ED4E5B34}" destId="{B1F3DE77-7B93-46B2-ADD2-37BC9ECA7283}" srcOrd="6" destOrd="0" parTransId="{BD5C1F36-F78A-430A-AEBC-785C03F8E0A2}" sibTransId="{D04FD2A1-51CB-4D27-81ED-D719A01AFAFF}"/>
    <dgm:cxn modelId="{3F5F6BDA-9FED-4A83-84A3-D8EFBEAC50EE}" srcId="{46A92F8F-3375-41AB-A189-8963ED4E5B34}" destId="{2AB8ECE1-FB44-4488-B9A4-4EF3751F10A9}" srcOrd="2" destOrd="0" parTransId="{4EEDFA53-EECD-4EEE-BB4E-0E69BC30F659}" sibTransId="{708B7C6A-535E-4409-8945-F24B79BD40C5}"/>
    <dgm:cxn modelId="{168E8DE7-F30D-49B9-BD85-9EF368BA11E5}" type="presOf" srcId="{FD16AF50-B82C-480C-A0C2-941FFABD6D28}" destId="{3B99F283-4975-4631-A91D-9204BE1471F7}" srcOrd="0" destOrd="0" presId="urn:microsoft.com/office/officeart/2016/7/layout/RepeatingBendingProcessNew"/>
    <dgm:cxn modelId="{BD81ECF0-39D1-4A05-87D2-3AA47A023BC9}" type="presOf" srcId="{C88E98AB-AA3C-43BD-B7D0-25C098001ED2}" destId="{B323CFBA-68BD-47E1-B627-F8E9CC7F9CF7}" srcOrd="0" destOrd="0" presId="urn:microsoft.com/office/officeart/2016/7/layout/RepeatingBendingProcessNew"/>
    <dgm:cxn modelId="{F8425BF5-9E79-4665-97E8-E3BA1B42F4A0}" type="presOf" srcId="{D04FD2A1-51CB-4D27-81ED-D719A01AFAFF}" destId="{FCD2A8DC-3241-4179-9ED4-0A5C62C9624E}" srcOrd="0" destOrd="0" presId="urn:microsoft.com/office/officeart/2016/7/layout/RepeatingBendingProcessNew"/>
    <dgm:cxn modelId="{10F3B2F9-9617-44DA-8B95-ED58CD7AA65B}" type="presOf" srcId="{D3B970D3-66D0-4C69-8CA0-C6E81C3E963B}" destId="{8D3F5276-833E-4641-A8FC-4B4CE4D7A1DC}" srcOrd="1" destOrd="0" presId="urn:microsoft.com/office/officeart/2016/7/layout/RepeatingBendingProcessNew"/>
    <dgm:cxn modelId="{578EADAE-2428-42D4-86BA-2DB839898735}" type="presParOf" srcId="{D7CA7D78-D020-4654-8A2D-28FD88D5AC43}" destId="{3B99F283-4975-4631-A91D-9204BE1471F7}" srcOrd="0" destOrd="0" presId="urn:microsoft.com/office/officeart/2016/7/layout/RepeatingBendingProcessNew"/>
    <dgm:cxn modelId="{8329EE18-E477-45C8-8AFC-E2D1EC01EB8F}" type="presParOf" srcId="{D7CA7D78-D020-4654-8A2D-28FD88D5AC43}" destId="{B323CFBA-68BD-47E1-B627-F8E9CC7F9CF7}" srcOrd="1" destOrd="0" presId="urn:microsoft.com/office/officeart/2016/7/layout/RepeatingBendingProcessNew"/>
    <dgm:cxn modelId="{FDEEECB1-9050-44C7-AE16-691D9449155A}" type="presParOf" srcId="{B323CFBA-68BD-47E1-B627-F8E9CC7F9CF7}" destId="{A81E699F-8782-4B2E-89BE-74A624E6F36F}" srcOrd="0" destOrd="0" presId="urn:microsoft.com/office/officeart/2016/7/layout/RepeatingBendingProcessNew"/>
    <dgm:cxn modelId="{8288C8E2-87D4-411F-A35E-61A34DC96EE7}" type="presParOf" srcId="{D7CA7D78-D020-4654-8A2D-28FD88D5AC43}" destId="{0BB81CB4-F1D4-4247-AFE2-5400902D6D0C}" srcOrd="2" destOrd="0" presId="urn:microsoft.com/office/officeart/2016/7/layout/RepeatingBendingProcessNew"/>
    <dgm:cxn modelId="{001C7994-13F0-4156-8E43-140CC816AC58}" type="presParOf" srcId="{D7CA7D78-D020-4654-8A2D-28FD88D5AC43}" destId="{9555A33E-74A1-4A6E-86D5-06C99F815EB2}" srcOrd="3" destOrd="0" presId="urn:microsoft.com/office/officeart/2016/7/layout/RepeatingBendingProcessNew"/>
    <dgm:cxn modelId="{52823CA5-FCD0-42A5-A52E-A8DF090ED259}" type="presParOf" srcId="{9555A33E-74A1-4A6E-86D5-06C99F815EB2}" destId="{F1EDBAD1-3234-490C-8F0B-355C66CA566C}" srcOrd="0" destOrd="0" presId="urn:microsoft.com/office/officeart/2016/7/layout/RepeatingBendingProcessNew"/>
    <dgm:cxn modelId="{731C6E45-44FF-46CB-B44F-CB726B1A7697}" type="presParOf" srcId="{D7CA7D78-D020-4654-8A2D-28FD88D5AC43}" destId="{1E14F716-8584-4C0B-9F61-CEABB4D836F2}" srcOrd="4" destOrd="0" presId="urn:microsoft.com/office/officeart/2016/7/layout/RepeatingBendingProcessNew"/>
    <dgm:cxn modelId="{FB29EB14-66A5-4E68-8208-BD8875A650E5}" type="presParOf" srcId="{D7CA7D78-D020-4654-8A2D-28FD88D5AC43}" destId="{E569F191-89FE-4BF1-95CA-50E1C4F4867C}" srcOrd="5" destOrd="0" presId="urn:microsoft.com/office/officeart/2016/7/layout/RepeatingBendingProcessNew"/>
    <dgm:cxn modelId="{0E048234-9F21-46DB-BCF5-CA9AB722180D}" type="presParOf" srcId="{E569F191-89FE-4BF1-95CA-50E1C4F4867C}" destId="{A648025F-C3BF-4218-9E90-5D889CDC4B98}" srcOrd="0" destOrd="0" presId="urn:microsoft.com/office/officeart/2016/7/layout/RepeatingBendingProcessNew"/>
    <dgm:cxn modelId="{D8AC657E-AEAA-4D71-82D1-F747D7E9D560}" type="presParOf" srcId="{D7CA7D78-D020-4654-8A2D-28FD88D5AC43}" destId="{5C563936-D3B6-40CA-9443-FE8F2BBCB272}" srcOrd="6" destOrd="0" presId="urn:microsoft.com/office/officeart/2016/7/layout/RepeatingBendingProcessNew"/>
    <dgm:cxn modelId="{C1537E5F-088B-49FF-8FEB-9DB14A2E59DC}" type="presParOf" srcId="{D7CA7D78-D020-4654-8A2D-28FD88D5AC43}" destId="{A13A475A-DC77-4FE9-BDEE-79399D9D7FD6}" srcOrd="7" destOrd="0" presId="urn:microsoft.com/office/officeart/2016/7/layout/RepeatingBendingProcessNew"/>
    <dgm:cxn modelId="{148E1094-48D4-4BAC-A172-9243CFF95158}" type="presParOf" srcId="{A13A475A-DC77-4FE9-BDEE-79399D9D7FD6}" destId="{30C95E8C-4203-411A-AE84-6A6FAA3345E7}" srcOrd="0" destOrd="0" presId="urn:microsoft.com/office/officeart/2016/7/layout/RepeatingBendingProcessNew"/>
    <dgm:cxn modelId="{7F2B78CF-391C-4459-8B56-BCF1AFAA7E05}" type="presParOf" srcId="{D7CA7D78-D020-4654-8A2D-28FD88D5AC43}" destId="{F91CECCA-2248-4688-92D8-3862C3D2984C}" srcOrd="8" destOrd="0" presId="urn:microsoft.com/office/officeart/2016/7/layout/RepeatingBendingProcessNew"/>
    <dgm:cxn modelId="{B698CFD5-7B56-4F41-BF8E-AA5713FC5723}" type="presParOf" srcId="{D7CA7D78-D020-4654-8A2D-28FD88D5AC43}" destId="{80097709-C9EC-4D1D-AA7E-7BE5718A5366}" srcOrd="9" destOrd="0" presId="urn:microsoft.com/office/officeart/2016/7/layout/RepeatingBendingProcessNew"/>
    <dgm:cxn modelId="{5EC23BDF-EB1E-4D2C-BF2B-288DC876134E}" type="presParOf" srcId="{80097709-C9EC-4D1D-AA7E-7BE5718A5366}" destId="{8D3F5276-833E-4641-A8FC-4B4CE4D7A1DC}" srcOrd="0" destOrd="0" presId="urn:microsoft.com/office/officeart/2016/7/layout/RepeatingBendingProcessNew"/>
    <dgm:cxn modelId="{9A0E237D-2DA0-421F-B884-AAE684E29819}" type="presParOf" srcId="{D7CA7D78-D020-4654-8A2D-28FD88D5AC43}" destId="{974BC487-AF08-4075-A279-5DACC91D73FA}" srcOrd="10" destOrd="0" presId="urn:microsoft.com/office/officeart/2016/7/layout/RepeatingBendingProcessNew"/>
    <dgm:cxn modelId="{CED3D37E-11DE-4BF1-9491-6CB149B2E636}" type="presParOf" srcId="{D7CA7D78-D020-4654-8A2D-28FD88D5AC43}" destId="{FDC46389-0EEE-45B9-A79F-DB3ACE68D32E}" srcOrd="11" destOrd="0" presId="urn:microsoft.com/office/officeart/2016/7/layout/RepeatingBendingProcessNew"/>
    <dgm:cxn modelId="{1B8A4C57-306D-4099-87A3-B5F18BD74B87}" type="presParOf" srcId="{FDC46389-0EEE-45B9-A79F-DB3ACE68D32E}" destId="{35152141-81D0-4F02-AAD0-B004F9EC7AF1}" srcOrd="0" destOrd="0" presId="urn:microsoft.com/office/officeart/2016/7/layout/RepeatingBendingProcessNew"/>
    <dgm:cxn modelId="{B4E3E031-D4F2-4C32-A2AF-F3970BE46F49}" type="presParOf" srcId="{D7CA7D78-D020-4654-8A2D-28FD88D5AC43}" destId="{7DE2BC12-EF0C-4ABF-8DEC-90D0B70773E7}" srcOrd="12" destOrd="0" presId="urn:microsoft.com/office/officeart/2016/7/layout/RepeatingBendingProcessNew"/>
    <dgm:cxn modelId="{13EBEA3F-EB98-4BA6-9E15-07B7B309DFF7}" type="presParOf" srcId="{D7CA7D78-D020-4654-8A2D-28FD88D5AC43}" destId="{FCD2A8DC-3241-4179-9ED4-0A5C62C9624E}" srcOrd="13" destOrd="0" presId="urn:microsoft.com/office/officeart/2016/7/layout/RepeatingBendingProcessNew"/>
    <dgm:cxn modelId="{A12BC5FF-97E9-4FF0-8330-0CECD1B740CC}" type="presParOf" srcId="{FCD2A8DC-3241-4179-9ED4-0A5C62C9624E}" destId="{13EB4A03-A28C-4FCA-9563-7E8249184A97}" srcOrd="0" destOrd="0" presId="urn:microsoft.com/office/officeart/2016/7/layout/RepeatingBendingProcessNew"/>
    <dgm:cxn modelId="{FDDFDC05-1995-433B-BDD4-A459CECC95B0}" type="presParOf" srcId="{D7CA7D78-D020-4654-8A2D-28FD88D5AC43}" destId="{5A9E29DD-70B3-462A-9274-1C64E42B7444}" srcOrd="14" destOrd="0" presId="urn:microsoft.com/office/officeart/2016/7/layout/RepeatingBendingProcessNew"/>
    <dgm:cxn modelId="{6F97524F-1A4F-4299-9E93-3A435AEA6EFF}" type="presParOf" srcId="{D7CA7D78-D020-4654-8A2D-28FD88D5AC43}" destId="{C125EBD3-C19E-40C8-BB2D-F07624A84293}" srcOrd="15" destOrd="0" presId="urn:microsoft.com/office/officeart/2016/7/layout/RepeatingBendingProcessNew"/>
    <dgm:cxn modelId="{4C787482-3F37-40C4-8D69-BDACC4C929F2}" type="presParOf" srcId="{C125EBD3-C19E-40C8-BB2D-F07624A84293}" destId="{2DA1D8E5-A06D-4FF8-BF55-900ADBA6D2B1}" srcOrd="0" destOrd="0" presId="urn:microsoft.com/office/officeart/2016/7/layout/RepeatingBendingProcessNew"/>
    <dgm:cxn modelId="{15993869-904B-49BB-B8D0-683F7099E84B}" type="presParOf" srcId="{D7CA7D78-D020-4654-8A2D-28FD88D5AC43}" destId="{EFE31522-B9D1-402F-8977-7A9A4D33B052}" srcOrd="16" destOrd="0" presId="urn:microsoft.com/office/officeart/2016/7/layout/RepeatingBendingProcessNew"/>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3DCAE-0266-4E48-8C22-C8EBFD2593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ECFA0A-51C1-4303-9922-26142150E2DF}">
      <dgm:prSet/>
      <dgm:spPr/>
      <dgm:t>
        <a:bodyPr/>
        <a:lstStyle/>
        <a:p>
          <a:pPr>
            <a:lnSpc>
              <a:spcPct val="100000"/>
            </a:lnSpc>
          </a:pPr>
          <a:r>
            <a:rPr kumimoji="0" lang="es-CO"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a:t>
          </a: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un plan escrito que crea un programa para mejorar el rendimiento estudiantil a través de los fondos federales </a:t>
          </a:r>
          <a:endParaRPr lang="en-US" dirty="0"/>
        </a:p>
      </dgm:t>
    </dgm:pt>
    <dgm:pt modelId="{8FAF43E4-1722-40D8-AB83-ED9AEE7AA594}" type="parTrans" cxnId="{31FB6440-F209-48F5-AC23-8E4FDC9AB666}">
      <dgm:prSet/>
      <dgm:spPr/>
      <dgm:t>
        <a:bodyPr/>
        <a:lstStyle/>
        <a:p>
          <a:endParaRPr lang="en-US"/>
        </a:p>
      </dgm:t>
    </dgm:pt>
    <dgm:pt modelId="{0ED89140-F51D-4FD0-8A1C-141F97CCBB32}" type="sibTrans" cxnId="{31FB6440-F209-48F5-AC23-8E4FDC9AB666}">
      <dgm:prSet/>
      <dgm:spPr/>
      <dgm:t>
        <a:bodyPr/>
        <a:lstStyle/>
        <a:p>
          <a:endParaRPr lang="en-US"/>
        </a:p>
      </dgm:t>
    </dgm:pt>
    <dgm:pt modelId="{04BCA41A-1498-4A3D-8586-62D6DB17BB4C}">
      <dgm:prSet/>
      <dgm:spPr/>
      <dgm:t>
        <a:bodyPr/>
        <a:lstStyle/>
        <a:p>
          <a:pPr>
            <a:lnSpc>
              <a:spcPct val="100000"/>
            </a:lnSpc>
          </a:pPr>
          <a:r>
            <a:rPr kumimoji="0" lang="es-CO"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Propósito: </a:t>
          </a: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mejorar el rendimiento académico de los estudiantes en riesgo de no cumplir los estándares a nivel de grado</a:t>
          </a:r>
          <a:endParaRPr lang="en-US" dirty="0"/>
        </a:p>
      </dgm:t>
    </dgm:pt>
    <dgm:pt modelId="{CDA91FAD-EEAB-42ED-A160-D842A39B6304}" type="parTrans" cxnId="{85D82EB3-0BCF-4B37-BAA8-33C1A8AD0F34}">
      <dgm:prSet/>
      <dgm:spPr/>
      <dgm:t>
        <a:bodyPr/>
        <a:lstStyle/>
        <a:p>
          <a:endParaRPr lang="en-US"/>
        </a:p>
      </dgm:t>
    </dgm:pt>
    <dgm:pt modelId="{5531442D-A3AA-4AE6-B3F8-2117B4CE42B6}" type="sibTrans" cxnId="{85D82EB3-0BCF-4B37-BAA8-33C1A8AD0F34}">
      <dgm:prSet/>
      <dgm:spPr/>
      <dgm:t>
        <a:bodyPr/>
        <a:lstStyle/>
        <a:p>
          <a:endParaRPr lang="en-US"/>
        </a:p>
      </dgm:t>
    </dgm:pt>
    <dgm:pt modelId="{6578060B-91A3-4AD1-89DD-075232D91799}">
      <dgm:prSet custT="1"/>
      <dgm:spPr/>
      <dgm:t>
        <a:bodyPr/>
        <a:lstStyle/>
        <a:p>
          <a:pPr>
            <a:lnSpc>
              <a:spcPct val="100000"/>
            </a:lnSpc>
          </a:pPr>
          <a:r>
            <a:rPr kumimoji="0" lang="es-CO" sz="1600"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Consejo del Plantel Escolar: </a:t>
          </a:r>
          <a:r>
            <a:rPr kumimoji="0" lang="es-CO"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lo</a:t>
          </a:r>
          <a:r>
            <a:rPr kumimoji="0" lang="es-CO" sz="1600"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a:t>
          </a:r>
          <a:r>
            <a:rPr kumimoji="0" lang="es-CO"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desarrolla</a:t>
          </a:r>
          <a:r>
            <a:rPr kumimoji="0" lang="es-CO" sz="1600" b="1"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a:t>
          </a:r>
          <a:r>
            <a:rPr kumimoji="0" lang="es-CO" sz="1600"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anualmente</a:t>
          </a:r>
          <a:endParaRPr lang="en-US" sz="1600" dirty="0"/>
        </a:p>
      </dgm:t>
    </dgm:pt>
    <dgm:pt modelId="{AEBDE4D4-226E-4038-B558-EB97F553DB81}" type="parTrans" cxnId="{7BD2D089-A571-4F5C-AD12-F1D95CE8ADBE}">
      <dgm:prSet/>
      <dgm:spPr/>
      <dgm:t>
        <a:bodyPr/>
        <a:lstStyle/>
        <a:p>
          <a:endParaRPr lang="en-US"/>
        </a:p>
      </dgm:t>
    </dgm:pt>
    <dgm:pt modelId="{3C846D75-209A-481E-80EC-94F4150E7A05}" type="sibTrans" cxnId="{7BD2D089-A571-4F5C-AD12-F1D95CE8ADBE}">
      <dgm:prSet/>
      <dgm:spPr/>
      <dgm:t>
        <a:bodyPr/>
        <a:lstStyle/>
        <a:p>
          <a:endParaRPr lang="en-US"/>
        </a:p>
      </dgm:t>
    </dgm:pt>
    <dgm:pt modelId="{087FE3A2-5FC0-4EE9-81D8-91286C23A7C4}" type="pres">
      <dgm:prSet presAssocID="{1E13DCAE-0266-4E48-8C22-C8EBFD259317}" presName="root" presStyleCnt="0">
        <dgm:presLayoutVars>
          <dgm:dir/>
          <dgm:resizeHandles val="exact"/>
        </dgm:presLayoutVars>
      </dgm:prSet>
      <dgm:spPr/>
    </dgm:pt>
    <dgm:pt modelId="{FD378B8C-D6A8-42B6-8391-525170C7DA1E}" type="pres">
      <dgm:prSet presAssocID="{97ECFA0A-51C1-4303-9922-26142150E2DF}" presName="compNode" presStyleCnt="0"/>
      <dgm:spPr/>
    </dgm:pt>
    <dgm:pt modelId="{A6313B1B-C30E-40A9-A374-C12AE4216058}" type="pres">
      <dgm:prSet presAssocID="{97ECFA0A-51C1-4303-9922-26142150E2DF}" presName="bgRect" presStyleLbl="bgShp" presStyleIdx="0" presStyleCnt="3"/>
      <dgm:spPr/>
    </dgm:pt>
    <dgm:pt modelId="{B10EF422-6410-4A06-AAF7-263A9D4D4F54}" type="pres">
      <dgm:prSet presAssocID="{97ECFA0A-51C1-4303-9922-26142150E2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8316DF4-7C29-4B2E-BC45-07F525A36E6A}" type="pres">
      <dgm:prSet presAssocID="{97ECFA0A-51C1-4303-9922-26142150E2DF}" presName="spaceRect" presStyleCnt="0"/>
      <dgm:spPr/>
    </dgm:pt>
    <dgm:pt modelId="{EE836C53-4A87-464A-896E-88FFF2C677FE}" type="pres">
      <dgm:prSet presAssocID="{97ECFA0A-51C1-4303-9922-26142150E2DF}" presName="parTx" presStyleLbl="revTx" presStyleIdx="0" presStyleCnt="3">
        <dgm:presLayoutVars>
          <dgm:chMax val="0"/>
          <dgm:chPref val="0"/>
        </dgm:presLayoutVars>
      </dgm:prSet>
      <dgm:spPr/>
    </dgm:pt>
    <dgm:pt modelId="{7D4AD480-0BDE-4C83-81C1-AA696F147610}" type="pres">
      <dgm:prSet presAssocID="{0ED89140-F51D-4FD0-8A1C-141F97CCBB32}" presName="sibTrans" presStyleCnt="0"/>
      <dgm:spPr/>
    </dgm:pt>
    <dgm:pt modelId="{13BCC1DB-7897-428F-8D78-DE4187BF71AE}" type="pres">
      <dgm:prSet presAssocID="{04BCA41A-1498-4A3D-8586-62D6DB17BB4C}" presName="compNode" presStyleCnt="0"/>
      <dgm:spPr/>
    </dgm:pt>
    <dgm:pt modelId="{3B58A61A-7755-417A-8072-4C48D09EBD98}" type="pres">
      <dgm:prSet presAssocID="{04BCA41A-1498-4A3D-8586-62D6DB17BB4C}" presName="bgRect" presStyleLbl="bgShp" presStyleIdx="1" presStyleCnt="3"/>
      <dgm:spPr/>
    </dgm:pt>
    <dgm:pt modelId="{DBD6A415-1678-42BC-8F71-75FDE45536B2}" type="pres">
      <dgm:prSet presAssocID="{04BCA41A-1498-4A3D-8586-62D6DB17BB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C47614CB-C930-4414-B1D9-27EB24996E5E}" type="pres">
      <dgm:prSet presAssocID="{04BCA41A-1498-4A3D-8586-62D6DB17BB4C}" presName="spaceRect" presStyleCnt="0"/>
      <dgm:spPr/>
    </dgm:pt>
    <dgm:pt modelId="{7A09915A-C0BC-41ED-83D8-1F8346FA29CF}" type="pres">
      <dgm:prSet presAssocID="{04BCA41A-1498-4A3D-8586-62D6DB17BB4C}" presName="parTx" presStyleLbl="revTx" presStyleIdx="1" presStyleCnt="3">
        <dgm:presLayoutVars>
          <dgm:chMax val="0"/>
          <dgm:chPref val="0"/>
        </dgm:presLayoutVars>
      </dgm:prSet>
      <dgm:spPr/>
    </dgm:pt>
    <dgm:pt modelId="{6F7FBA01-22F4-4E60-A98C-55E4F51D69D0}" type="pres">
      <dgm:prSet presAssocID="{5531442D-A3AA-4AE6-B3F8-2117B4CE42B6}" presName="sibTrans" presStyleCnt="0"/>
      <dgm:spPr/>
    </dgm:pt>
    <dgm:pt modelId="{42CBC13B-7B92-46B4-B128-FFB1BBFDB7FD}" type="pres">
      <dgm:prSet presAssocID="{6578060B-91A3-4AD1-89DD-075232D91799}" presName="compNode" presStyleCnt="0"/>
      <dgm:spPr/>
    </dgm:pt>
    <dgm:pt modelId="{E58E7A19-C6DD-4FD8-AF34-37EF5985703F}" type="pres">
      <dgm:prSet presAssocID="{6578060B-91A3-4AD1-89DD-075232D91799}" presName="bgRect" presStyleLbl="bgShp" presStyleIdx="2" presStyleCnt="3"/>
      <dgm:spPr/>
    </dgm:pt>
    <dgm:pt modelId="{19CECC8C-90FA-4A7B-870D-CA50971113CA}" type="pres">
      <dgm:prSet presAssocID="{6578060B-91A3-4AD1-89DD-075232D917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C6440AD4-21DE-47EC-A5CB-59744DBA2360}" type="pres">
      <dgm:prSet presAssocID="{6578060B-91A3-4AD1-89DD-075232D91799}" presName="spaceRect" presStyleCnt="0"/>
      <dgm:spPr/>
    </dgm:pt>
    <dgm:pt modelId="{AE480D4D-79E2-43F2-BB77-A8F68EF192E1}" type="pres">
      <dgm:prSet presAssocID="{6578060B-91A3-4AD1-89DD-075232D91799}" presName="parTx" presStyleLbl="revTx" presStyleIdx="2" presStyleCnt="3">
        <dgm:presLayoutVars>
          <dgm:chMax val="0"/>
          <dgm:chPref val="0"/>
        </dgm:presLayoutVars>
      </dgm:prSet>
      <dgm:spPr/>
    </dgm:pt>
  </dgm:ptLst>
  <dgm:cxnLst>
    <dgm:cxn modelId="{32EEA418-CB49-45CD-9D99-CEB5DDAC71CD}" type="presOf" srcId="{6578060B-91A3-4AD1-89DD-075232D91799}" destId="{AE480D4D-79E2-43F2-BB77-A8F68EF192E1}" srcOrd="0" destOrd="0" presId="urn:microsoft.com/office/officeart/2018/2/layout/IconVerticalSolidList"/>
    <dgm:cxn modelId="{31FB6440-F209-48F5-AC23-8E4FDC9AB666}" srcId="{1E13DCAE-0266-4E48-8C22-C8EBFD259317}" destId="{97ECFA0A-51C1-4303-9922-26142150E2DF}" srcOrd="0" destOrd="0" parTransId="{8FAF43E4-1722-40D8-AB83-ED9AEE7AA594}" sibTransId="{0ED89140-F51D-4FD0-8A1C-141F97CCBB32}"/>
    <dgm:cxn modelId="{5EACD264-E143-453A-86F5-99521A037190}" type="presOf" srcId="{04BCA41A-1498-4A3D-8586-62D6DB17BB4C}" destId="{7A09915A-C0BC-41ED-83D8-1F8346FA29CF}" srcOrd="0" destOrd="0" presId="urn:microsoft.com/office/officeart/2018/2/layout/IconVerticalSolidList"/>
    <dgm:cxn modelId="{E058D94A-510C-43FA-9145-E9594885EF1B}" type="presOf" srcId="{97ECFA0A-51C1-4303-9922-26142150E2DF}" destId="{EE836C53-4A87-464A-896E-88FFF2C677FE}" srcOrd="0" destOrd="0" presId="urn:microsoft.com/office/officeart/2018/2/layout/IconVerticalSolidList"/>
    <dgm:cxn modelId="{7BD2D089-A571-4F5C-AD12-F1D95CE8ADBE}" srcId="{1E13DCAE-0266-4E48-8C22-C8EBFD259317}" destId="{6578060B-91A3-4AD1-89DD-075232D91799}" srcOrd="2" destOrd="0" parTransId="{AEBDE4D4-226E-4038-B558-EB97F553DB81}" sibTransId="{3C846D75-209A-481E-80EC-94F4150E7A05}"/>
    <dgm:cxn modelId="{47BA7390-8023-41EA-A4C2-8432AACDE2E9}" type="presOf" srcId="{1E13DCAE-0266-4E48-8C22-C8EBFD259317}" destId="{087FE3A2-5FC0-4EE9-81D8-91286C23A7C4}" srcOrd="0" destOrd="0" presId="urn:microsoft.com/office/officeart/2018/2/layout/IconVerticalSolidList"/>
    <dgm:cxn modelId="{85D82EB3-0BCF-4B37-BAA8-33C1A8AD0F34}" srcId="{1E13DCAE-0266-4E48-8C22-C8EBFD259317}" destId="{04BCA41A-1498-4A3D-8586-62D6DB17BB4C}" srcOrd="1" destOrd="0" parTransId="{CDA91FAD-EEAB-42ED-A160-D842A39B6304}" sibTransId="{5531442D-A3AA-4AE6-B3F8-2117B4CE42B6}"/>
    <dgm:cxn modelId="{AFE74F03-7334-4427-9D8C-793DA23CF785}" type="presParOf" srcId="{087FE3A2-5FC0-4EE9-81D8-91286C23A7C4}" destId="{FD378B8C-D6A8-42B6-8391-525170C7DA1E}" srcOrd="0" destOrd="0" presId="urn:microsoft.com/office/officeart/2018/2/layout/IconVerticalSolidList"/>
    <dgm:cxn modelId="{2FE4084D-AF10-4638-9C1C-115FA8D2E91C}" type="presParOf" srcId="{FD378B8C-D6A8-42B6-8391-525170C7DA1E}" destId="{A6313B1B-C30E-40A9-A374-C12AE4216058}" srcOrd="0" destOrd="0" presId="urn:microsoft.com/office/officeart/2018/2/layout/IconVerticalSolidList"/>
    <dgm:cxn modelId="{DB668101-218E-4326-8154-02825F35273D}" type="presParOf" srcId="{FD378B8C-D6A8-42B6-8391-525170C7DA1E}" destId="{B10EF422-6410-4A06-AAF7-263A9D4D4F54}" srcOrd="1" destOrd="0" presId="urn:microsoft.com/office/officeart/2018/2/layout/IconVerticalSolidList"/>
    <dgm:cxn modelId="{6E373F53-9B80-4628-80F4-A9E5B45CC24A}" type="presParOf" srcId="{FD378B8C-D6A8-42B6-8391-525170C7DA1E}" destId="{48316DF4-7C29-4B2E-BC45-07F525A36E6A}" srcOrd="2" destOrd="0" presId="urn:microsoft.com/office/officeart/2018/2/layout/IconVerticalSolidList"/>
    <dgm:cxn modelId="{0FB8CA7F-E780-4806-A059-DD8D107A54C6}" type="presParOf" srcId="{FD378B8C-D6A8-42B6-8391-525170C7DA1E}" destId="{EE836C53-4A87-464A-896E-88FFF2C677FE}" srcOrd="3" destOrd="0" presId="urn:microsoft.com/office/officeart/2018/2/layout/IconVerticalSolidList"/>
    <dgm:cxn modelId="{77F8A9AC-BC9E-4D03-ABF0-5BD8D36C2D86}" type="presParOf" srcId="{087FE3A2-5FC0-4EE9-81D8-91286C23A7C4}" destId="{7D4AD480-0BDE-4C83-81C1-AA696F147610}" srcOrd="1" destOrd="0" presId="urn:microsoft.com/office/officeart/2018/2/layout/IconVerticalSolidList"/>
    <dgm:cxn modelId="{02352A9D-B3DB-4B2D-A44B-2D34051B5505}" type="presParOf" srcId="{087FE3A2-5FC0-4EE9-81D8-91286C23A7C4}" destId="{13BCC1DB-7897-428F-8D78-DE4187BF71AE}" srcOrd="2" destOrd="0" presId="urn:microsoft.com/office/officeart/2018/2/layout/IconVerticalSolidList"/>
    <dgm:cxn modelId="{1D6AC6DF-0856-41A5-879D-E1648EB2B309}" type="presParOf" srcId="{13BCC1DB-7897-428F-8D78-DE4187BF71AE}" destId="{3B58A61A-7755-417A-8072-4C48D09EBD98}" srcOrd="0" destOrd="0" presId="urn:microsoft.com/office/officeart/2018/2/layout/IconVerticalSolidList"/>
    <dgm:cxn modelId="{013D4014-76E7-4051-9AD2-AA80E2CBF52F}" type="presParOf" srcId="{13BCC1DB-7897-428F-8D78-DE4187BF71AE}" destId="{DBD6A415-1678-42BC-8F71-75FDE45536B2}" srcOrd="1" destOrd="0" presId="urn:microsoft.com/office/officeart/2018/2/layout/IconVerticalSolidList"/>
    <dgm:cxn modelId="{F08CC40E-959A-46DC-BB45-C1BD594F0FFD}" type="presParOf" srcId="{13BCC1DB-7897-428F-8D78-DE4187BF71AE}" destId="{C47614CB-C930-4414-B1D9-27EB24996E5E}" srcOrd="2" destOrd="0" presId="urn:microsoft.com/office/officeart/2018/2/layout/IconVerticalSolidList"/>
    <dgm:cxn modelId="{0FE968A6-6546-4ADD-94F0-EE5FF16D9F16}" type="presParOf" srcId="{13BCC1DB-7897-428F-8D78-DE4187BF71AE}" destId="{7A09915A-C0BC-41ED-83D8-1F8346FA29CF}" srcOrd="3" destOrd="0" presId="urn:microsoft.com/office/officeart/2018/2/layout/IconVerticalSolidList"/>
    <dgm:cxn modelId="{8530F380-49A2-401B-B1A9-579FE83AB66D}" type="presParOf" srcId="{087FE3A2-5FC0-4EE9-81D8-91286C23A7C4}" destId="{6F7FBA01-22F4-4E60-A98C-55E4F51D69D0}" srcOrd="3" destOrd="0" presId="urn:microsoft.com/office/officeart/2018/2/layout/IconVerticalSolidList"/>
    <dgm:cxn modelId="{2F832578-B83D-4074-8D0C-416B4B949ACF}" type="presParOf" srcId="{087FE3A2-5FC0-4EE9-81D8-91286C23A7C4}" destId="{42CBC13B-7B92-46B4-B128-FFB1BBFDB7FD}" srcOrd="4" destOrd="0" presId="urn:microsoft.com/office/officeart/2018/2/layout/IconVerticalSolidList"/>
    <dgm:cxn modelId="{64D9FD34-30E9-414F-A869-F8E81157DF16}" type="presParOf" srcId="{42CBC13B-7B92-46B4-B128-FFB1BBFDB7FD}" destId="{E58E7A19-C6DD-4FD8-AF34-37EF5985703F}" srcOrd="0" destOrd="0" presId="urn:microsoft.com/office/officeart/2018/2/layout/IconVerticalSolidList"/>
    <dgm:cxn modelId="{C03ADBD2-4309-4A63-A45B-0680FB3386B6}" type="presParOf" srcId="{42CBC13B-7B92-46B4-B128-FFB1BBFDB7FD}" destId="{19CECC8C-90FA-4A7B-870D-CA50971113CA}" srcOrd="1" destOrd="0" presId="urn:microsoft.com/office/officeart/2018/2/layout/IconVerticalSolidList"/>
    <dgm:cxn modelId="{3BAAF922-545F-4E56-99E4-003866970FD2}" type="presParOf" srcId="{42CBC13B-7B92-46B4-B128-FFB1BBFDB7FD}" destId="{C6440AD4-21DE-47EC-A5CB-59744DBA2360}" srcOrd="2" destOrd="0" presId="urn:microsoft.com/office/officeart/2018/2/layout/IconVerticalSolidList"/>
    <dgm:cxn modelId="{2AD416C0-2FDE-4DE9-9710-9F873FB0C74C}" type="presParOf" srcId="{42CBC13B-7B92-46B4-B128-FFB1BBFDB7FD}" destId="{AE480D4D-79E2-43F2-BB77-A8F68EF192E1}"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CECB8-675F-4074-AD88-B38427B06F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0A4469-418C-486F-B405-5EE9AE5DC0E7}">
      <dgm:prSet/>
      <dgm:spPr/>
      <dgm:t>
        <a:bodyPr/>
        <a:lstStyle/>
        <a:p>
          <a:pPr>
            <a:lnSpc>
              <a:spcPct val="100000"/>
            </a:lnSpc>
          </a:pPr>
          <a:r>
            <a:rPr lang="en-US"/>
            <a:t>Involves school community in planning process to assess students’ needs and ensure that students succeed</a:t>
          </a:r>
        </a:p>
      </dgm:t>
    </dgm:pt>
    <dgm:pt modelId="{E2934FA9-BE05-4620-A78F-C1F0C7B2928C}" type="parTrans" cxnId="{3F5768E3-1181-45C6-933E-90450DF22280}">
      <dgm:prSet/>
      <dgm:spPr/>
      <dgm:t>
        <a:bodyPr/>
        <a:lstStyle/>
        <a:p>
          <a:endParaRPr lang="en-US"/>
        </a:p>
      </dgm:t>
    </dgm:pt>
    <dgm:pt modelId="{923556C1-A27C-4801-845E-90A37AE51C8F}" type="sibTrans" cxnId="{3F5768E3-1181-45C6-933E-90450DF22280}">
      <dgm:prSet/>
      <dgm:spPr/>
      <dgm:t>
        <a:bodyPr/>
        <a:lstStyle/>
        <a:p>
          <a:endParaRPr lang="en-US"/>
        </a:p>
      </dgm:t>
    </dgm:pt>
    <dgm:pt modelId="{1CE3324E-9D4F-44B4-BA1C-9C56D64F0DC2}">
      <dgm:prSet/>
      <dgm:spPr/>
      <dgm:t>
        <a:bodyPr/>
        <a:lstStyle/>
        <a:p>
          <a:pPr>
            <a:lnSpc>
              <a:spcPct val="100000"/>
            </a:lnSpc>
          </a:pPr>
          <a:r>
            <a:rPr lang="en-US" dirty="0"/>
            <a:t>Evaluates how well current plan activities and program expenditures are working</a:t>
          </a:r>
        </a:p>
      </dgm:t>
    </dgm:pt>
    <dgm:pt modelId="{599E58D6-D687-44C2-AA58-469BD4F01A10}" type="parTrans" cxnId="{C7B1B260-2EC0-4E62-84FA-ED7FC81C33AF}">
      <dgm:prSet/>
      <dgm:spPr/>
      <dgm:t>
        <a:bodyPr/>
        <a:lstStyle/>
        <a:p>
          <a:endParaRPr lang="en-US"/>
        </a:p>
      </dgm:t>
    </dgm:pt>
    <dgm:pt modelId="{0B2F5E15-A6A8-49B6-9CC3-B31E18BF39FE}" type="sibTrans" cxnId="{C7B1B260-2EC0-4E62-84FA-ED7FC81C33AF}">
      <dgm:prSet/>
      <dgm:spPr/>
      <dgm:t>
        <a:bodyPr/>
        <a:lstStyle/>
        <a:p>
          <a:endParaRPr lang="en-US"/>
        </a:p>
      </dgm:t>
    </dgm:pt>
    <dgm:pt modelId="{C67A6500-FB4D-45E1-A8EB-DB0BF3B756E7}">
      <dgm:prSet/>
      <dgm:spPr/>
      <dgm:t>
        <a:bodyPr/>
        <a:lstStyle/>
        <a:p>
          <a:pPr>
            <a:lnSpc>
              <a:spcPct val="100000"/>
            </a:lnSpc>
          </a:pPr>
          <a:r>
            <a:rPr lang="en-US"/>
            <a:t>Determines focus for future plan activities and program expenditures</a:t>
          </a:r>
        </a:p>
      </dgm:t>
    </dgm:pt>
    <dgm:pt modelId="{30EEE65F-E766-4C7D-9ECE-38454149EB03}" type="parTrans" cxnId="{C0F45D09-0866-4A33-919E-516A8343556A}">
      <dgm:prSet/>
      <dgm:spPr/>
      <dgm:t>
        <a:bodyPr/>
        <a:lstStyle/>
        <a:p>
          <a:endParaRPr lang="en-US"/>
        </a:p>
      </dgm:t>
    </dgm:pt>
    <dgm:pt modelId="{02E8F730-6F15-4B6F-BA00-A5CC0CD352F4}" type="sibTrans" cxnId="{C0F45D09-0866-4A33-919E-516A8343556A}">
      <dgm:prSet/>
      <dgm:spPr/>
      <dgm:t>
        <a:bodyPr/>
        <a:lstStyle/>
        <a:p>
          <a:endParaRPr lang="en-US"/>
        </a:p>
      </dgm:t>
    </dgm:pt>
    <dgm:pt modelId="{C4E6320B-787A-403D-98A1-FAE08A0B144B}">
      <dgm:prSet/>
      <dgm:spPr/>
      <dgm:t>
        <a:bodyPr/>
        <a:lstStyle/>
        <a:p>
          <a:pPr>
            <a:lnSpc>
              <a:spcPct val="100000"/>
            </a:lnSpc>
          </a:pPr>
          <a:r>
            <a:rPr lang="en-US" dirty="0"/>
            <a:t>Supports the continuous improvement cycle</a:t>
          </a:r>
        </a:p>
      </dgm:t>
    </dgm:pt>
    <dgm:pt modelId="{B73D0210-342C-46E6-9A82-99909C227CDE}" type="parTrans" cxnId="{C1F84807-8CA5-44D9-B08E-EAE6BDD6D2FC}">
      <dgm:prSet/>
      <dgm:spPr/>
      <dgm:t>
        <a:bodyPr/>
        <a:lstStyle/>
        <a:p>
          <a:endParaRPr lang="en-US"/>
        </a:p>
      </dgm:t>
    </dgm:pt>
    <dgm:pt modelId="{3886FA36-0E7F-4EBC-AF33-68176390A534}" type="sibTrans" cxnId="{C1F84807-8CA5-44D9-B08E-EAE6BDD6D2FC}">
      <dgm:prSet/>
      <dgm:spPr/>
      <dgm:t>
        <a:bodyPr/>
        <a:lstStyle/>
        <a:p>
          <a:endParaRPr lang="en-US"/>
        </a:p>
      </dgm:t>
    </dgm:pt>
    <dgm:pt modelId="{341C9F8D-439F-4DE1-9CB4-AF7874435981}" type="pres">
      <dgm:prSet presAssocID="{335CECB8-675F-4074-AD88-B38427B06F0E}" presName="root" presStyleCnt="0">
        <dgm:presLayoutVars>
          <dgm:dir/>
          <dgm:resizeHandles val="exact"/>
        </dgm:presLayoutVars>
      </dgm:prSet>
      <dgm:spPr/>
    </dgm:pt>
    <dgm:pt modelId="{38AE8576-C603-4F6A-AAB1-EF9BAD8E95D7}" type="pres">
      <dgm:prSet presAssocID="{8E0A4469-418C-486F-B405-5EE9AE5DC0E7}" presName="compNode" presStyleCnt="0"/>
      <dgm:spPr/>
    </dgm:pt>
    <dgm:pt modelId="{931F9DA6-DD7C-4F14-8059-30D6628F3948}" type="pres">
      <dgm:prSet presAssocID="{8E0A4469-418C-486F-B405-5EE9AE5DC0E7}" presName="bgRect" presStyleLbl="bgShp" presStyleIdx="0" presStyleCnt="4"/>
      <dgm:spPr/>
    </dgm:pt>
    <dgm:pt modelId="{F8872EFD-433F-4880-8FB8-6D6E3FEC5045}" type="pres">
      <dgm:prSet presAssocID="{8E0A4469-418C-486F-B405-5EE9AE5DC0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074EA08-2818-4432-878B-9D4DF5C1C58A}" type="pres">
      <dgm:prSet presAssocID="{8E0A4469-418C-486F-B405-5EE9AE5DC0E7}" presName="spaceRect" presStyleCnt="0"/>
      <dgm:spPr/>
    </dgm:pt>
    <dgm:pt modelId="{24557242-E34B-4C23-A7F7-24E3E734DDB9}" type="pres">
      <dgm:prSet presAssocID="{8E0A4469-418C-486F-B405-5EE9AE5DC0E7}" presName="parTx" presStyleLbl="revTx" presStyleIdx="0" presStyleCnt="4">
        <dgm:presLayoutVars>
          <dgm:chMax val="0"/>
          <dgm:chPref val="0"/>
        </dgm:presLayoutVars>
      </dgm:prSet>
      <dgm:spPr/>
    </dgm:pt>
    <dgm:pt modelId="{475A4E5F-954A-43C2-B8F3-3161447D8845}" type="pres">
      <dgm:prSet presAssocID="{923556C1-A27C-4801-845E-90A37AE51C8F}" presName="sibTrans" presStyleCnt="0"/>
      <dgm:spPr/>
    </dgm:pt>
    <dgm:pt modelId="{C947F248-9085-4621-9E67-82798F797C3F}" type="pres">
      <dgm:prSet presAssocID="{1CE3324E-9D4F-44B4-BA1C-9C56D64F0DC2}" presName="compNode" presStyleCnt="0"/>
      <dgm:spPr/>
    </dgm:pt>
    <dgm:pt modelId="{49FB50DD-DD0C-4C7B-B8F6-A1AF825F419B}" type="pres">
      <dgm:prSet presAssocID="{1CE3324E-9D4F-44B4-BA1C-9C56D64F0DC2}" presName="bgRect" presStyleLbl="bgShp" presStyleIdx="1" presStyleCnt="4"/>
      <dgm:spPr/>
    </dgm:pt>
    <dgm:pt modelId="{E47E86A4-9A9A-4C2E-B0D5-0680F24758E7}" type="pres">
      <dgm:prSet presAssocID="{1CE3324E-9D4F-44B4-BA1C-9C56D64F0D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19779FDC-2500-4770-8364-529836A7588F}" type="pres">
      <dgm:prSet presAssocID="{1CE3324E-9D4F-44B4-BA1C-9C56D64F0DC2}" presName="spaceRect" presStyleCnt="0"/>
      <dgm:spPr/>
    </dgm:pt>
    <dgm:pt modelId="{981FE57A-107B-4EEA-85AC-70AC3C56CBAF}" type="pres">
      <dgm:prSet presAssocID="{1CE3324E-9D4F-44B4-BA1C-9C56D64F0DC2}" presName="parTx" presStyleLbl="revTx" presStyleIdx="1" presStyleCnt="4">
        <dgm:presLayoutVars>
          <dgm:chMax val="0"/>
          <dgm:chPref val="0"/>
        </dgm:presLayoutVars>
      </dgm:prSet>
      <dgm:spPr/>
    </dgm:pt>
    <dgm:pt modelId="{DF78637C-56BD-44A8-A1EB-C3F58DAB6008}" type="pres">
      <dgm:prSet presAssocID="{0B2F5E15-A6A8-49B6-9CC3-B31E18BF39FE}" presName="sibTrans" presStyleCnt="0"/>
      <dgm:spPr/>
    </dgm:pt>
    <dgm:pt modelId="{43D69049-1FE5-4D75-9840-0B257EB92F08}" type="pres">
      <dgm:prSet presAssocID="{C67A6500-FB4D-45E1-A8EB-DB0BF3B756E7}" presName="compNode" presStyleCnt="0"/>
      <dgm:spPr/>
    </dgm:pt>
    <dgm:pt modelId="{9B338183-DDFC-43D6-8377-44FCEBF6037C}" type="pres">
      <dgm:prSet presAssocID="{C67A6500-FB4D-45E1-A8EB-DB0BF3B756E7}" presName="bgRect" presStyleLbl="bgShp" presStyleIdx="2" presStyleCnt="4"/>
      <dgm:spPr/>
    </dgm:pt>
    <dgm:pt modelId="{1CFE3A13-42C4-4584-B3F4-BD3A63F28BC8}" type="pres">
      <dgm:prSet presAssocID="{C67A6500-FB4D-45E1-A8EB-DB0BF3B756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F7E9C9D1-68FD-4515-AAF7-B6E6E43491E8}" type="pres">
      <dgm:prSet presAssocID="{C67A6500-FB4D-45E1-A8EB-DB0BF3B756E7}" presName="spaceRect" presStyleCnt="0"/>
      <dgm:spPr/>
    </dgm:pt>
    <dgm:pt modelId="{53AB6EE3-85B2-4D1E-B352-BEA75653F34C}" type="pres">
      <dgm:prSet presAssocID="{C67A6500-FB4D-45E1-A8EB-DB0BF3B756E7}" presName="parTx" presStyleLbl="revTx" presStyleIdx="2" presStyleCnt="4">
        <dgm:presLayoutVars>
          <dgm:chMax val="0"/>
          <dgm:chPref val="0"/>
        </dgm:presLayoutVars>
      </dgm:prSet>
      <dgm:spPr/>
    </dgm:pt>
    <dgm:pt modelId="{0AB62452-6C2B-41E3-BF90-CE19C86AC328}" type="pres">
      <dgm:prSet presAssocID="{02E8F730-6F15-4B6F-BA00-A5CC0CD352F4}" presName="sibTrans" presStyleCnt="0"/>
      <dgm:spPr/>
    </dgm:pt>
    <dgm:pt modelId="{3443245F-046D-4D5F-BBCF-30D6EB447F95}" type="pres">
      <dgm:prSet presAssocID="{C4E6320B-787A-403D-98A1-FAE08A0B144B}" presName="compNode" presStyleCnt="0"/>
      <dgm:spPr/>
    </dgm:pt>
    <dgm:pt modelId="{AFEBB79A-DB56-469C-9ED4-138938C46F76}" type="pres">
      <dgm:prSet presAssocID="{C4E6320B-787A-403D-98A1-FAE08A0B144B}" presName="bgRect" presStyleLbl="bgShp" presStyleIdx="3" presStyleCnt="4"/>
      <dgm:spPr/>
    </dgm:pt>
    <dgm:pt modelId="{D64158C6-C7CE-4F9E-BEAF-401959ADA3CF}" type="pres">
      <dgm:prSet presAssocID="{C4E6320B-787A-403D-98A1-FAE08A0B14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peat"/>
        </a:ext>
      </dgm:extLst>
    </dgm:pt>
    <dgm:pt modelId="{FB4B7EF8-AAD2-4BB2-AE73-7220D1DC4E16}" type="pres">
      <dgm:prSet presAssocID="{C4E6320B-787A-403D-98A1-FAE08A0B144B}" presName="spaceRect" presStyleCnt="0"/>
      <dgm:spPr/>
    </dgm:pt>
    <dgm:pt modelId="{FDDECC56-10AD-4514-A433-1574E988E8B5}" type="pres">
      <dgm:prSet presAssocID="{C4E6320B-787A-403D-98A1-FAE08A0B144B}" presName="parTx" presStyleLbl="revTx" presStyleIdx="3" presStyleCnt="4">
        <dgm:presLayoutVars>
          <dgm:chMax val="0"/>
          <dgm:chPref val="0"/>
        </dgm:presLayoutVars>
      </dgm:prSet>
      <dgm:spPr/>
    </dgm:pt>
  </dgm:ptLst>
  <dgm:cxnLst>
    <dgm:cxn modelId="{C1F84807-8CA5-44D9-B08E-EAE6BDD6D2FC}" srcId="{335CECB8-675F-4074-AD88-B38427B06F0E}" destId="{C4E6320B-787A-403D-98A1-FAE08A0B144B}" srcOrd="3" destOrd="0" parTransId="{B73D0210-342C-46E6-9A82-99909C227CDE}" sibTransId="{3886FA36-0E7F-4EBC-AF33-68176390A534}"/>
    <dgm:cxn modelId="{C0F45D09-0866-4A33-919E-516A8343556A}" srcId="{335CECB8-675F-4074-AD88-B38427B06F0E}" destId="{C67A6500-FB4D-45E1-A8EB-DB0BF3B756E7}" srcOrd="2" destOrd="0" parTransId="{30EEE65F-E766-4C7D-9ECE-38454149EB03}" sibTransId="{02E8F730-6F15-4B6F-BA00-A5CC0CD352F4}"/>
    <dgm:cxn modelId="{9955E611-3387-47A4-8269-9DBC82C42541}" type="presOf" srcId="{C4E6320B-787A-403D-98A1-FAE08A0B144B}" destId="{FDDECC56-10AD-4514-A433-1574E988E8B5}" srcOrd="0" destOrd="0" presId="urn:microsoft.com/office/officeart/2018/2/layout/IconVerticalSolidList"/>
    <dgm:cxn modelId="{2750B41B-107C-4AEA-B74A-5F6B323E3314}" type="presOf" srcId="{335CECB8-675F-4074-AD88-B38427B06F0E}" destId="{341C9F8D-439F-4DE1-9CB4-AF7874435981}" srcOrd="0" destOrd="0" presId="urn:microsoft.com/office/officeart/2018/2/layout/IconVerticalSolidList"/>
    <dgm:cxn modelId="{00C9D65D-603B-405A-9679-FD1B1E9B50A8}" type="presOf" srcId="{8E0A4469-418C-486F-B405-5EE9AE5DC0E7}" destId="{24557242-E34B-4C23-A7F7-24E3E734DDB9}" srcOrd="0" destOrd="0" presId="urn:microsoft.com/office/officeart/2018/2/layout/IconVerticalSolidList"/>
    <dgm:cxn modelId="{C7B1B260-2EC0-4E62-84FA-ED7FC81C33AF}" srcId="{335CECB8-675F-4074-AD88-B38427B06F0E}" destId="{1CE3324E-9D4F-44B4-BA1C-9C56D64F0DC2}" srcOrd="1" destOrd="0" parTransId="{599E58D6-D687-44C2-AA58-469BD4F01A10}" sibTransId="{0B2F5E15-A6A8-49B6-9CC3-B31E18BF39FE}"/>
    <dgm:cxn modelId="{C5D7B255-37DE-4967-B1FC-DFCAC00BEC04}" type="presOf" srcId="{1CE3324E-9D4F-44B4-BA1C-9C56D64F0DC2}" destId="{981FE57A-107B-4EEA-85AC-70AC3C56CBAF}" srcOrd="0" destOrd="0" presId="urn:microsoft.com/office/officeart/2018/2/layout/IconVerticalSolidList"/>
    <dgm:cxn modelId="{E1111498-C85F-4884-BF06-C4C5B3782FAB}" type="presOf" srcId="{C67A6500-FB4D-45E1-A8EB-DB0BF3B756E7}" destId="{53AB6EE3-85B2-4D1E-B352-BEA75653F34C}" srcOrd="0" destOrd="0" presId="urn:microsoft.com/office/officeart/2018/2/layout/IconVerticalSolidList"/>
    <dgm:cxn modelId="{3F5768E3-1181-45C6-933E-90450DF22280}" srcId="{335CECB8-675F-4074-AD88-B38427B06F0E}" destId="{8E0A4469-418C-486F-B405-5EE9AE5DC0E7}" srcOrd="0" destOrd="0" parTransId="{E2934FA9-BE05-4620-A78F-C1F0C7B2928C}" sibTransId="{923556C1-A27C-4801-845E-90A37AE51C8F}"/>
    <dgm:cxn modelId="{E042C3E7-847E-438D-96DD-A2026865D478}" type="presParOf" srcId="{341C9F8D-439F-4DE1-9CB4-AF7874435981}" destId="{38AE8576-C603-4F6A-AAB1-EF9BAD8E95D7}" srcOrd="0" destOrd="0" presId="urn:microsoft.com/office/officeart/2018/2/layout/IconVerticalSolidList"/>
    <dgm:cxn modelId="{E27E4C1C-9004-43E9-B0E2-D2C6D090BEDD}" type="presParOf" srcId="{38AE8576-C603-4F6A-AAB1-EF9BAD8E95D7}" destId="{931F9DA6-DD7C-4F14-8059-30D6628F3948}" srcOrd="0" destOrd="0" presId="urn:microsoft.com/office/officeart/2018/2/layout/IconVerticalSolidList"/>
    <dgm:cxn modelId="{2BFD94A8-2CF9-4643-B4CD-6FD5746F11AF}" type="presParOf" srcId="{38AE8576-C603-4F6A-AAB1-EF9BAD8E95D7}" destId="{F8872EFD-433F-4880-8FB8-6D6E3FEC5045}" srcOrd="1" destOrd="0" presId="urn:microsoft.com/office/officeart/2018/2/layout/IconVerticalSolidList"/>
    <dgm:cxn modelId="{7F4E09EB-4CF7-4D6F-81CF-6C283718BE71}" type="presParOf" srcId="{38AE8576-C603-4F6A-AAB1-EF9BAD8E95D7}" destId="{C074EA08-2818-4432-878B-9D4DF5C1C58A}" srcOrd="2" destOrd="0" presId="urn:microsoft.com/office/officeart/2018/2/layout/IconVerticalSolidList"/>
    <dgm:cxn modelId="{A462F683-FD3E-44FC-8F49-394B9AB13D83}" type="presParOf" srcId="{38AE8576-C603-4F6A-AAB1-EF9BAD8E95D7}" destId="{24557242-E34B-4C23-A7F7-24E3E734DDB9}" srcOrd="3" destOrd="0" presId="urn:microsoft.com/office/officeart/2018/2/layout/IconVerticalSolidList"/>
    <dgm:cxn modelId="{744CCE77-02B0-47DB-B893-302AB5300EFC}" type="presParOf" srcId="{341C9F8D-439F-4DE1-9CB4-AF7874435981}" destId="{475A4E5F-954A-43C2-B8F3-3161447D8845}" srcOrd="1" destOrd="0" presId="urn:microsoft.com/office/officeart/2018/2/layout/IconVerticalSolidList"/>
    <dgm:cxn modelId="{D02803F9-C124-4933-BD1D-3567770A39A1}" type="presParOf" srcId="{341C9F8D-439F-4DE1-9CB4-AF7874435981}" destId="{C947F248-9085-4621-9E67-82798F797C3F}" srcOrd="2" destOrd="0" presId="urn:microsoft.com/office/officeart/2018/2/layout/IconVerticalSolidList"/>
    <dgm:cxn modelId="{8D86CC4D-696F-4535-9BB1-37D47837682B}" type="presParOf" srcId="{C947F248-9085-4621-9E67-82798F797C3F}" destId="{49FB50DD-DD0C-4C7B-B8F6-A1AF825F419B}" srcOrd="0" destOrd="0" presId="urn:microsoft.com/office/officeart/2018/2/layout/IconVerticalSolidList"/>
    <dgm:cxn modelId="{1DD29C63-DB87-4BB8-96C9-982A73155205}" type="presParOf" srcId="{C947F248-9085-4621-9E67-82798F797C3F}" destId="{E47E86A4-9A9A-4C2E-B0D5-0680F24758E7}" srcOrd="1" destOrd="0" presId="urn:microsoft.com/office/officeart/2018/2/layout/IconVerticalSolidList"/>
    <dgm:cxn modelId="{33994C8D-E746-4283-8A93-A4BE489CA5C6}" type="presParOf" srcId="{C947F248-9085-4621-9E67-82798F797C3F}" destId="{19779FDC-2500-4770-8364-529836A7588F}" srcOrd="2" destOrd="0" presId="urn:microsoft.com/office/officeart/2018/2/layout/IconVerticalSolidList"/>
    <dgm:cxn modelId="{626540E6-3680-4365-B2AC-7EE861EB7B36}" type="presParOf" srcId="{C947F248-9085-4621-9E67-82798F797C3F}" destId="{981FE57A-107B-4EEA-85AC-70AC3C56CBAF}" srcOrd="3" destOrd="0" presId="urn:microsoft.com/office/officeart/2018/2/layout/IconVerticalSolidList"/>
    <dgm:cxn modelId="{50E5DD41-6044-46E9-92A3-2A504CE9B6EC}" type="presParOf" srcId="{341C9F8D-439F-4DE1-9CB4-AF7874435981}" destId="{DF78637C-56BD-44A8-A1EB-C3F58DAB6008}" srcOrd="3" destOrd="0" presId="urn:microsoft.com/office/officeart/2018/2/layout/IconVerticalSolidList"/>
    <dgm:cxn modelId="{384C8505-8570-440C-8C07-30F26B614756}" type="presParOf" srcId="{341C9F8D-439F-4DE1-9CB4-AF7874435981}" destId="{43D69049-1FE5-4D75-9840-0B257EB92F08}" srcOrd="4" destOrd="0" presId="urn:microsoft.com/office/officeart/2018/2/layout/IconVerticalSolidList"/>
    <dgm:cxn modelId="{3D13A10C-D2B0-4D18-A3B3-3E3BE13A3D23}" type="presParOf" srcId="{43D69049-1FE5-4D75-9840-0B257EB92F08}" destId="{9B338183-DDFC-43D6-8377-44FCEBF6037C}" srcOrd="0" destOrd="0" presId="urn:microsoft.com/office/officeart/2018/2/layout/IconVerticalSolidList"/>
    <dgm:cxn modelId="{D91933D5-5522-43BE-A418-FBF32DFA9DAF}" type="presParOf" srcId="{43D69049-1FE5-4D75-9840-0B257EB92F08}" destId="{1CFE3A13-42C4-4584-B3F4-BD3A63F28BC8}" srcOrd="1" destOrd="0" presId="urn:microsoft.com/office/officeart/2018/2/layout/IconVerticalSolidList"/>
    <dgm:cxn modelId="{C5DD20C7-75EC-4BD3-B951-391A73A8765F}" type="presParOf" srcId="{43D69049-1FE5-4D75-9840-0B257EB92F08}" destId="{F7E9C9D1-68FD-4515-AAF7-B6E6E43491E8}" srcOrd="2" destOrd="0" presId="urn:microsoft.com/office/officeart/2018/2/layout/IconVerticalSolidList"/>
    <dgm:cxn modelId="{B986FA7C-20ED-4448-AE20-764298B7CB82}" type="presParOf" srcId="{43D69049-1FE5-4D75-9840-0B257EB92F08}" destId="{53AB6EE3-85B2-4D1E-B352-BEA75653F34C}" srcOrd="3" destOrd="0" presId="urn:microsoft.com/office/officeart/2018/2/layout/IconVerticalSolidList"/>
    <dgm:cxn modelId="{285F9CDD-4BFE-4A85-BBA5-8C3D0C2C7A26}" type="presParOf" srcId="{341C9F8D-439F-4DE1-9CB4-AF7874435981}" destId="{0AB62452-6C2B-41E3-BF90-CE19C86AC328}" srcOrd="5" destOrd="0" presId="urn:microsoft.com/office/officeart/2018/2/layout/IconVerticalSolidList"/>
    <dgm:cxn modelId="{01085415-DE16-465A-8645-89BE323E8D50}" type="presParOf" srcId="{341C9F8D-439F-4DE1-9CB4-AF7874435981}" destId="{3443245F-046D-4D5F-BBCF-30D6EB447F95}" srcOrd="6" destOrd="0" presId="urn:microsoft.com/office/officeart/2018/2/layout/IconVerticalSolidList"/>
    <dgm:cxn modelId="{AD24C8DE-4648-468D-9C6B-13337A257812}" type="presParOf" srcId="{3443245F-046D-4D5F-BBCF-30D6EB447F95}" destId="{AFEBB79A-DB56-469C-9ED4-138938C46F76}" srcOrd="0" destOrd="0" presId="urn:microsoft.com/office/officeart/2018/2/layout/IconVerticalSolidList"/>
    <dgm:cxn modelId="{15DB6C65-5B36-487A-9703-8B51CB717163}" type="presParOf" srcId="{3443245F-046D-4D5F-BBCF-30D6EB447F95}" destId="{D64158C6-C7CE-4F9E-BEAF-401959ADA3CF}" srcOrd="1" destOrd="0" presId="urn:microsoft.com/office/officeart/2018/2/layout/IconVerticalSolidList"/>
    <dgm:cxn modelId="{B3E09A51-A0A7-4733-B45F-DAC7A8F1DC5F}" type="presParOf" srcId="{3443245F-046D-4D5F-BBCF-30D6EB447F95}" destId="{FB4B7EF8-AAD2-4BB2-AE73-7220D1DC4E16}" srcOrd="2" destOrd="0" presId="urn:microsoft.com/office/officeart/2018/2/layout/IconVerticalSolidList"/>
    <dgm:cxn modelId="{D3F3B565-9670-4742-8061-08597CA97532}" type="presParOf" srcId="{3443245F-046D-4D5F-BBCF-30D6EB447F95}" destId="{FDDECC56-10AD-4514-A433-1574E988E8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CECB8-675F-4074-AD88-B38427B06F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0A4469-418C-486F-B405-5EE9AE5DC0E7}">
      <dgm:prSet/>
      <dgm:spPr/>
      <dgm:t>
        <a:bodyPr/>
        <a:lstStyle/>
        <a:p>
          <a:pPr>
            <a:lnSpc>
              <a:spcPct val="100000"/>
            </a:lnSpc>
          </a:pP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Involucrar a la comunidad escolar en el proceso de planificación para evaluar las necesidades de los estudiantes y asegurarse de que todos los estudiantes logren el éxito</a:t>
          </a:r>
          <a:endParaRPr lang="en-US" dirty="0"/>
        </a:p>
      </dgm:t>
    </dgm:pt>
    <dgm:pt modelId="{E2934FA9-BE05-4620-A78F-C1F0C7B2928C}" type="parTrans" cxnId="{3F5768E3-1181-45C6-933E-90450DF22280}">
      <dgm:prSet/>
      <dgm:spPr/>
      <dgm:t>
        <a:bodyPr/>
        <a:lstStyle/>
        <a:p>
          <a:endParaRPr lang="en-US"/>
        </a:p>
      </dgm:t>
    </dgm:pt>
    <dgm:pt modelId="{923556C1-A27C-4801-845E-90A37AE51C8F}" type="sibTrans" cxnId="{3F5768E3-1181-45C6-933E-90450DF22280}">
      <dgm:prSet/>
      <dgm:spPr/>
      <dgm:t>
        <a:bodyPr/>
        <a:lstStyle/>
        <a:p>
          <a:endParaRPr lang="en-US"/>
        </a:p>
      </dgm:t>
    </dgm:pt>
    <dgm:pt modelId="{1CE3324E-9D4F-44B4-BA1C-9C56D64F0DC2}">
      <dgm:prSet/>
      <dgm:spPr/>
      <dgm:t>
        <a:bodyPr/>
        <a:lstStyle/>
        <a:p>
          <a:pPr>
            <a:lnSpc>
              <a:spcPct val="100000"/>
            </a:lnSpc>
          </a:pP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Evaluar qué tan exitosas fueron las actividades del plan actual y los gastos de los programas</a:t>
          </a:r>
          <a:endParaRPr lang="en-US" dirty="0"/>
        </a:p>
      </dgm:t>
    </dgm:pt>
    <dgm:pt modelId="{599E58D6-D687-44C2-AA58-469BD4F01A10}" type="parTrans" cxnId="{C7B1B260-2EC0-4E62-84FA-ED7FC81C33AF}">
      <dgm:prSet/>
      <dgm:spPr/>
      <dgm:t>
        <a:bodyPr/>
        <a:lstStyle/>
        <a:p>
          <a:endParaRPr lang="en-US"/>
        </a:p>
      </dgm:t>
    </dgm:pt>
    <dgm:pt modelId="{0B2F5E15-A6A8-49B6-9CC3-B31E18BF39FE}" type="sibTrans" cxnId="{C7B1B260-2EC0-4E62-84FA-ED7FC81C33AF}">
      <dgm:prSet/>
      <dgm:spPr/>
      <dgm:t>
        <a:bodyPr/>
        <a:lstStyle/>
        <a:p>
          <a:endParaRPr lang="en-US"/>
        </a:p>
      </dgm:t>
    </dgm:pt>
    <dgm:pt modelId="{C67A6500-FB4D-45E1-A8EB-DB0BF3B756E7}">
      <dgm:prSet/>
      <dgm:spPr/>
      <dgm:t>
        <a:bodyPr/>
        <a:lstStyle/>
        <a:p>
          <a:pPr>
            <a:lnSpc>
              <a:spcPct val="100000"/>
            </a:lnSpc>
          </a:pP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Determinar el enfoque para futuras actividades del plan y los gastos de los programas</a:t>
          </a:r>
          <a:endParaRPr lang="en-US" dirty="0"/>
        </a:p>
      </dgm:t>
    </dgm:pt>
    <dgm:pt modelId="{30EEE65F-E766-4C7D-9ECE-38454149EB03}" type="parTrans" cxnId="{C0F45D09-0866-4A33-919E-516A8343556A}">
      <dgm:prSet/>
      <dgm:spPr/>
      <dgm:t>
        <a:bodyPr/>
        <a:lstStyle/>
        <a:p>
          <a:endParaRPr lang="en-US"/>
        </a:p>
      </dgm:t>
    </dgm:pt>
    <dgm:pt modelId="{02E8F730-6F15-4B6F-BA00-A5CC0CD352F4}" type="sibTrans" cxnId="{C0F45D09-0866-4A33-919E-516A8343556A}">
      <dgm:prSet/>
      <dgm:spPr/>
      <dgm:t>
        <a:bodyPr/>
        <a:lstStyle/>
        <a:p>
          <a:endParaRPr lang="en-US"/>
        </a:p>
      </dgm:t>
    </dgm:pt>
    <dgm:pt modelId="{C4E6320B-787A-403D-98A1-FAE08A0B144B}">
      <dgm:prSet/>
      <dgm:spPr/>
      <dgm:t>
        <a:bodyPr/>
        <a:lstStyle/>
        <a:p>
          <a:pPr>
            <a:lnSpc>
              <a:spcPct val="100000"/>
            </a:lnSpc>
          </a:pPr>
          <a:r>
            <a:rPr kumimoji="0" lang="es-CO" b="0" i="0" u="none" strike="noStrike"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Apoyar el ciclo continuo de mejora</a:t>
          </a:r>
          <a:endParaRPr lang="en-US" dirty="0"/>
        </a:p>
      </dgm:t>
    </dgm:pt>
    <dgm:pt modelId="{B73D0210-342C-46E6-9A82-99909C227CDE}" type="parTrans" cxnId="{C1F84807-8CA5-44D9-B08E-EAE6BDD6D2FC}">
      <dgm:prSet/>
      <dgm:spPr/>
      <dgm:t>
        <a:bodyPr/>
        <a:lstStyle/>
        <a:p>
          <a:endParaRPr lang="en-US"/>
        </a:p>
      </dgm:t>
    </dgm:pt>
    <dgm:pt modelId="{3886FA36-0E7F-4EBC-AF33-68176390A534}" type="sibTrans" cxnId="{C1F84807-8CA5-44D9-B08E-EAE6BDD6D2FC}">
      <dgm:prSet/>
      <dgm:spPr/>
      <dgm:t>
        <a:bodyPr/>
        <a:lstStyle/>
        <a:p>
          <a:endParaRPr lang="en-US"/>
        </a:p>
      </dgm:t>
    </dgm:pt>
    <dgm:pt modelId="{341C9F8D-439F-4DE1-9CB4-AF7874435981}" type="pres">
      <dgm:prSet presAssocID="{335CECB8-675F-4074-AD88-B38427B06F0E}" presName="root" presStyleCnt="0">
        <dgm:presLayoutVars>
          <dgm:dir/>
          <dgm:resizeHandles val="exact"/>
        </dgm:presLayoutVars>
      </dgm:prSet>
      <dgm:spPr/>
    </dgm:pt>
    <dgm:pt modelId="{38AE8576-C603-4F6A-AAB1-EF9BAD8E95D7}" type="pres">
      <dgm:prSet presAssocID="{8E0A4469-418C-486F-B405-5EE9AE5DC0E7}" presName="compNode" presStyleCnt="0"/>
      <dgm:spPr/>
    </dgm:pt>
    <dgm:pt modelId="{931F9DA6-DD7C-4F14-8059-30D6628F3948}" type="pres">
      <dgm:prSet presAssocID="{8E0A4469-418C-486F-B405-5EE9AE5DC0E7}" presName="bgRect" presStyleLbl="bgShp" presStyleIdx="0" presStyleCnt="4"/>
      <dgm:spPr/>
    </dgm:pt>
    <dgm:pt modelId="{F8872EFD-433F-4880-8FB8-6D6E3FEC5045}" type="pres">
      <dgm:prSet presAssocID="{8E0A4469-418C-486F-B405-5EE9AE5DC0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074EA08-2818-4432-878B-9D4DF5C1C58A}" type="pres">
      <dgm:prSet presAssocID="{8E0A4469-418C-486F-B405-5EE9AE5DC0E7}" presName="spaceRect" presStyleCnt="0"/>
      <dgm:spPr/>
    </dgm:pt>
    <dgm:pt modelId="{24557242-E34B-4C23-A7F7-24E3E734DDB9}" type="pres">
      <dgm:prSet presAssocID="{8E0A4469-418C-486F-B405-5EE9AE5DC0E7}" presName="parTx" presStyleLbl="revTx" presStyleIdx="0" presStyleCnt="4">
        <dgm:presLayoutVars>
          <dgm:chMax val="0"/>
          <dgm:chPref val="0"/>
        </dgm:presLayoutVars>
      </dgm:prSet>
      <dgm:spPr/>
    </dgm:pt>
    <dgm:pt modelId="{475A4E5F-954A-43C2-B8F3-3161447D8845}" type="pres">
      <dgm:prSet presAssocID="{923556C1-A27C-4801-845E-90A37AE51C8F}" presName="sibTrans" presStyleCnt="0"/>
      <dgm:spPr/>
    </dgm:pt>
    <dgm:pt modelId="{C947F248-9085-4621-9E67-82798F797C3F}" type="pres">
      <dgm:prSet presAssocID="{1CE3324E-9D4F-44B4-BA1C-9C56D64F0DC2}" presName="compNode" presStyleCnt="0"/>
      <dgm:spPr/>
    </dgm:pt>
    <dgm:pt modelId="{49FB50DD-DD0C-4C7B-B8F6-A1AF825F419B}" type="pres">
      <dgm:prSet presAssocID="{1CE3324E-9D4F-44B4-BA1C-9C56D64F0DC2}" presName="bgRect" presStyleLbl="bgShp" presStyleIdx="1" presStyleCnt="4"/>
      <dgm:spPr/>
    </dgm:pt>
    <dgm:pt modelId="{E47E86A4-9A9A-4C2E-B0D5-0680F24758E7}" type="pres">
      <dgm:prSet presAssocID="{1CE3324E-9D4F-44B4-BA1C-9C56D64F0D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19779FDC-2500-4770-8364-529836A7588F}" type="pres">
      <dgm:prSet presAssocID="{1CE3324E-9D4F-44B4-BA1C-9C56D64F0DC2}" presName="spaceRect" presStyleCnt="0"/>
      <dgm:spPr/>
    </dgm:pt>
    <dgm:pt modelId="{981FE57A-107B-4EEA-85AC-70AC3C56CBAF}" type="pres">
      <dgm:prSet presAssocID="{1CE3324E-9D4F-44B4-BA1C-9C56D64F0DC2}" presName="parTx" presStyleLbl="revTx" presStyleIdx="1" presStyleCnt="4">
        <dgm:presLayoutVars>
          <dgm:chMax val="0"/>
          <dgm:chPref val="0"/>
        </dgm:presLayoutVars>
      </dgm:prSet>
      <dgm:spPr/>
    </dgm:pt>
    <dgm:pt modelId="{DF78637C-56BD-44A8-A1EB-C3F58DAB6008}" type="pres">
      <dgm:prSet presAssocID="{0B2F5E15-A6A8-49B6-9CC3-B31E18BF39FE}" presName="sibTrans" presStyleCnt="0"/>
      <dgm:spPr/>
    </dgm:pt>
    <dgm:pt modelId="{43D69049-1FE5-4D75-9840-0B257EB92F08}" type="pres">
      <dgm:prSet presAssocID="{C67A6500-FB4D-45E1-A8EB-DB0BF3B756E7}" presName="compNode" presStyleCnt="0"/>
      <dgm:spPr/>
    </dgm:pt>
    <dgm:pt modelId="{9B338183-DDFC-43D6-8377-44FCEBF6037C}" type="pres">
      <dgm:prSet presAssocID="{C67A6500-FB4D-45E1-A8EB-DB0BF3B756E7}" presName="bgRect" presStyleLbl="bgShp" presStyleIdx="2" presStyleCnt="4"/>
      <dgm:spPr/>
    </dgm:pt>
    <dgm:pt modelId="{1CFE3A13-42C4-4584-B3F4-BD3A63F28BC8}" type="pres">
      <dgm:prSet presAssocID="{C67A6500-FB4D-45E1-A8EB-DB0BF3B756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F7E9C9D1-68FD-4515-AAF7-B6E6E43491E8}" type="pres">
      <dgm:prSet presAssocID="{C67A6500-FB4D-45E1-A8EB-DB0BF3B756E7}" presName="spaceRect" presStyleCnt="0"/>
      <dgm:spPr/>
    </dgm:pt>
    <dgm:pt modelId="{53AB6EE3-85B2-4D1E-B352-BEA75653F34C}" type="pres">
      <dgm:prSet presAssocID="{C67A6500-FB4D-45E1-A8EB-DB0BF3B756E7}" presName="parTx" presStyleLbl="revTx" presStyleIdx="2" presStyleCnt="4">
        <dgm:presLayoutVars>
          <dgm:chMax val="0"/>
          <dgm:chPref val="0"/>
        </dgm:presLayoutVars>
      </dgm:prSet>
      <dgm:spPr/>
    </dgm:pt>
    <dgm:pt modelId="{0AB62452-6C2B-41E3-BF90-CE19C86AC328}" type="pres">
      <dgm:prSet presAssocID="{02E8F730-6F15-4B6F-BA00-A5CC0CD352F4}" presName="sibTrans" presStyleCnt="0"/>
      <dgm:spPr/>
    </dgm:pt>
    <dgm:pt modelId="{3443245F-046D-4D5F-BBCF-30D6EB447F95}" type="pres">
      <dgm:prSet presAssocID="{C4E6320B-787A-403D-98A1-FAE08A0B144B}" presName="compNode" presStyleCnt="0"/>
      <dgm:spPr/>
    </dgm:pt>
    <dgm:pt modelId="{AFEBB79A-DB56-469C-9ED4-138938C46F76}" type="pres">
      <dgm:prSet presAssocID="{C4E6320B-787A-403D-98A1-FAE08A0B144B}" presName="bgRect" presStyleLbl="bgShp" presStyleIdx="3" presStyleCnt="4"/>
      <dgm:spPr/>
    </dgm:pt>
    <dgm:pt modelId="{D64158C6-C7CE-4F9E-BEAF-401959ADA3CF}" type="pres">
      <dgm:prSet presAssocID="{C4E6320B-787A-403D-98A1-FAE08A0B14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peat"/>
        </a:ext>
      </dgm:extLst>
    </dgm:pt>
    <dgm:pt modelId="{FB4B7EF8-AAD2-4BB2-AE73-7220D1DC4E16}" type="pres">
      <dgm:prSet presAssocID="{C4E6320B-787A-403D-98A1-FAE08A0B144B}" presName="spaceRect" presStyleCnt="0"/>
      <dgm:spPr/>
    </dgm:pt>
    <dgm:pt modelId="{FDDECC56-10AD-4514-A433-1574E988E8B5}" type="pres">
      <dgm:prSet presAssocID="{C4E6320B-787A-403D-98A1-FAE08A0B144B}" presName="parTx" presStyleLbl="revTx" presStyleIdx="3" presStyleCnt="4">
        <dgm:presLayoutVars>
          <dgm:chMax val="0"/>
          <dgm:chPref val="0"/>
        </dgm:presLayoutVars>
      </dgm:prSet>
      <dgm:spPr/>
    </dgm:pt>
  </dgm:ptLst>
  <dgm:cxnLst>
    <dgm:cxn modelId="{C1F84807-8CA5-44D9-B08E-EAE6BDD6D2FC}" srcId="{335CECB8-675F-4074-AD88-B38427B06F0E}" destId="{C4E6320B-787A-403D-98A1-FAE08A0B144B}" srcOrd="3" destOrd="0" parTransId="{B73D0210-342C-46E6-9A82-99909C227CDE}" sibTransId="{3886FA36-0E7F-4EBC-AF33-68176390A534}"/>
    <dgm:cxn modelId="{C0F45D09-0866-4A33-919E-516A8343556A}" srcId="{335CECB8-675F-4074-AD88-B38427B06F0E}" destId="{C67A6500-FB4D-45E1-A8EB-DB0BF3B756E7}" srcOrd="2" destOrd="0" parTransId="{30EEE65F-E766-4C7D-9ECE-38454149EB03}" sibTransId="{02E8F730-6F15-4B6F-BA00-A5CC0CD352F4}"/>
    <dgm:cxn modelId="{9955E611-3387-47A4-8269-9DBC82C42541}" type="presOf" srcId="{C4E6320B-787A-403D-98A1-FAE08A0B144B}" destId="{FDDECC56-10AD-4514-A433-1574E988E8B5}" srcOrd="0" destOrd="0" presId="urn:microsoft.com/office/officeart/2018/2/layout/IconVerticalSolidList"/>
    <dgm:cxn modelId="{2750B41B-107C-4AEA-B74A-5F6B323E3314}" type="presOf" srcId="{335CECB8-675F-4074-AD88-B38427B06F0E}" destId="{341C9F8D-439F-4DE1-9CB4-AF7874435981}" srcOrd="0" destOrd="0" presId="urn:microsoft.com/office/officeart/2018/2/layout/IconVerticalSolidList"/>
    <dgm:cxn modelId="{00C9D65D-603B-405A-9679-FD1B1E9B50A8}" type="presOf" srcId="{8E0A4469-418C-486F-B405-5EE9AE5DC0E7}" destId="{24557242-E34B-4C23-A7F7-24E3E734DDB9}" srcOrd="0" destOrd="0" presId="urn:microsoft.com/office/officeart/2018/2/layout/IconVerticalSolidList"/>
    <dgm:cxn modelId="{C7B1B260-2EC0-4E62-84FA-ED7FC81C33AF}" srcId="{335CECB8-675F-4074-AD88-B38427B06F0E}" destId="{1CE3324E-9D4F-44B4-BA1C-9C56D64F0DC2}" srcOrd="1" destOrd="0" parTransId="{599E58D6-D687-44C2-AA58-469BD4F01A10}" sibTransId="{0B2F5E15-A6A8-49B6-9CC3-B31E18BF39FE}"/>
    <dgm:cxn modelId="{C5D7B255-37DE-4967-B1FC-DFCAC00BEC04}" type="presOf" srcId="{1CE3324E-9D4F-44B4-BA1C-9C56D64F0DC2}" destId="{981FE57A-107B-4EEA-85AC-70AC3C56CBAF}" srcOrd="0" destOrd="0" presId="urn:microsoft.com/office/officeart/2018/2/layout/IconVerticalSolidList"/>
    <dgm:cxn modelId="{E1111498-C85F-4884-BF06-C4C5B3782FAB}" type="presOf" srcId="{C67A6500-FB4D-45E1-A8EB-DB0BF3B756E7}" destId="{53AB6EE3-85B2-4D1E-B352-BEA75653F34C}" srcOrd="0" destOrd="0" presId="urn:microsoft.com/office/officeart/2018/2/layout/IconVerticalSolidList"/>
    <dgm:cxn modelId="{3F5768E3-1181-45C6-933E-90450DF22280}" srcId="{335CECB8-675F-4074-AD88-B38427B06F0E}" destId="{8E0A4469-418C-486F-B405-5EE9AE5DC0E7}" srcOrd="0" destOrd="0" parTransId="{E2934FA9-BE05-4620-A78F-C1F0C7B2928C}" sibTransId="{923556C1-A27C-4801-845E-90A37AE51C8F}"/>
    <dgm:cxn modelId="{E042C3E7-847E-438D-96DD-A2026865D478}" type="presParOf" srcId="{341C9F8D-439F-4DE1-9CB4-AF7874435981}" destId="{38AE8576-C603-4F6A-AAB1-EF9BAD8E95D7}" srcOrd="0" destOrd="0" presId="urn:microsoft.com/office/officeart/2018/2/layout/IconVerticalSolidList"/>
    <dgm:cxn modelId="{E27E4C1C-9004-43E9-B0E2-D2C6D090BEDD}" type="presParOf" srcId="{38AE8576-C603-4F6A-AAB1-EF9BAD8E95D7}" destId="{931F9DA6-DD7C-4F14-8059-30D6628F3948}" srcOrd="0" destOrd="0" presId="urn:microsoft.com/office/officeart/2018/2/layout/IconVerticalSolidList"/>
    <dgm:cxn modelId="{2BFD94A8-2CF9-4643-B4CD-6FD5746F11AF}" type="presParOf" srcId="{38AE8576-C603-4F6A-AAB1-EF9BAD8E95D7}" destId="{F8872EFD-433F-4880-8FB8-6D6E3FEC5045}" srcOrd="1" destOrd="0" presId="urn:microsoft.com/office/officeart/2018/2/layout/IconVerticalSolidList"/>
    <dgm:cxn modelId="{7F4E09EB-4CF7-4D6F-81CF-6C283718BE71}" type="presParOf" srcId="{38AE8576-C603-4F6A-AAB1-EF9BAD8E95D7}" destId="{C074EA08-2818-4432-878B-9D4DF5C1C58A}" srcOrd="2" destOrd="0" presId="urn:microsoft.com/office/officeart/2018/2/layout/IconVerticalSolidList"/>
    <dgm:cxn modelId="{A462F683-FD3E-44FC-8F49-394B9AB13D83}" type="presParOf" srcId="{38AE8576-C603-4F6A-AAB1-EF9BAD8E95D7}" destId="{24557242-E34B-4C23-A7F7-24E3E734DDB9}" srcOrd="3" destOrd="0" presId="urn:microsoft.com/office/officeart/2018/2/layout/IconVerticalSolidList"/>
    <dgm:cxn modelId="{744CCE77-02B0-47DB-B893-302AB5300EFC}" type="presParOf" srcId="{341C9F8D-439F-4DE1-9CB4-AF7874435981}" destId="{475A4E5F-954A-43C2-B8F3-3161447D8845}" srcOrd="1" destOrd="0" presId="urn:microsoft.com/office/officeart/2018/2/layout/IconVerticalSolidList"/>
    <dgm:cxn modelId="{D02803F9-C124-4933-BD1D-3567770A39A1}" type="presParOf" srcId="{341C9F8D-439F-4DE1-9CB4-AF7874435981}" destId="{C947F248-9085-4621-9E67-82798F797C3F}" srcOrd="2" destOrd="0" presId="urn:microsoft.com/office/officeart/2018/2/layout/IconVerticalSolidList"/>
    <dgm:cxn modelId="{8D86CC4D-696F-4535-9BB1-37D47837682B}" type="presParOf" srcId="{C947F248-9085-4621-9E67-82798F797C3F}" destId="{49FB50DD-DD0C-4C7B-B8F6-A1AF825F419B}" srcOrd="0" destOrd="0" presId="urn:microsoft.com/office/officeart/2018/2/layout/IconVerticalSolidList"/>
    <dgm:cxn modelId="{1DD29C63-DB87-4BB8-96C9-982A73155205}" type="presParOf" srcId="{C947F248-9085-4621-9E67-82798F797C3F}" destId="{E47E86A4-9A9A-4C2E-B0D5-0680F24758E7}" srcOrd="1" destOrd="0" presId="urn:microsoft.com/office/officeart/2018/2/layout/IconVerticalSolidList"/>
    <dgm:cxn modelId="{33994C8D-E746-4283-8A93-A4BE489CA5C6}" type="presParOf" srcId="{C947F248-9085-4621-9E67-82798F797C3F}" destId="{19779FDC-2500-4770-8364-529836A7588F}" srcOrd="2" destOrd="0" presId="urn:microsoft.com/office/officeart/2018/2/layout/IconVerticalSolidList"/>
    <dgm:cxn modelId="{626540E6-3680-4365-B2AC-7EE861EB7B36}" type="presParOf" srcId="{C947F248-9085-4621-9E67-82798F797C3F}" destId="{981FE57A-107B-4EEA-85AC-70AC3C56CBAF}" srcOrd="3" destOrd="0" presId="urn:microsoft.com/office/officeart/2018/2/layout/IconVerticalSolidList"/>
    <dgm:cxn modelId="{50E5DD41-6044-46E9-92A3-2A504CE9B6EC}" type="presParOf" srcId="{341C9F8D-439F-4DE1-9CB4-AF7874435981}" destId="{DF78637C-56BD-44A8-A1EB-C3F58DAB6008}" srcOrd="3" destOrd="0" presId="urn:microsoft.com/office/officeart/2018/2/layout/IconVerticalSolidList"/>
    <dgm:cxn modelId="{384C8505-8570-440C-8C07-30F26B614756}" type="presParOf" srcId="{341C9F8D-439F-4DE1-9CB4-AF7874435981}" destId="{43D69049-1FE5-4D75-9840-0B257EB92F08}" srcOrd="4" destOrd="0" presId="urn:microsoft.com/office/officeart/2018/2/layout/IconVerticalSolidList"/>
    <dgm:cxn modelId="{3D13A10C-D2B0-4D18-A3B3-3E3BE13A3D23}" type="presParOf" srcId="{43D69049-1FE5-4D75-9840-0B257EB92F08}" destId="{9B338183-DDFC-43D6-8377-44FCEBF6037C}" srcOrd="0" destOrd="0" presId="urn:microsoft.com/office/officeart/2018/2/layout/IconVerticalSolidList"/>
    <dgm:cxn modelId="{D91933D5-5522-43BE-A418-FBF32DFA9DAF}" type="presParOf" srcId="{43D69049-1FE5-4D75-9840-0B257EB92F08}" destId="{1CFE3A13-42C4-4584-B3F4-BD3A63F28BC8}" srcOrd="1" destOrd="0" presId="urn:microsoft.com/office/officeart/2018/2/layout/IconVerticalSolidList"/>
    <dgm:cxn modelId="{C5DD20C7-75EC-4BD3-B951-391A73A8765F}" type="presParOf" srcId="{43D69049-1FE5-4D75-9840-0B257EB92F08}" destId="{F7E9C9D1-68FD-4515-AAF7-B6E6E43491E8}" srcOrd="2" destOrd="0" presId="urn:microsoft.com/office/officeart/2018/2/layout/IconVerticalSolidList"/>
    <dgm:cxn modelId="{B986FA7C-20ED-4448-AE20-764298B7CB82}" type="presParOf" srcId="{43D69049-1FE5-4D75-9840-0B257EB92F08}" destId="{53AB6EE3-85B2-4D1E-B352-BEA75653F34C}" srcOrd="3" destOrd="0" presId="urn:microsoft.com/office/officeart/2018/2/layout/IconVerticalSolidList"/>
    <dgm:cxn modelId="{285F9CDD-4BFE-4A85-BBA5-8C3D0C2C7A26}" type="presParOf" srcId="{341C9F8D-439F-4DE1-9CB4-AF7874435981}" destId="{0AB62452-6C2B-41E3-BF90-CE19C86AC328}" srcOrd="5" destOrd="0" presId="urn:microsoft.com/office/officeart/2018/2/layout/IconVerticalSolidList"/>
    <dgm:cxn modelId="{01085415-DE16-465A-8645-89BE323E8D50}" type="presParOf" srcId="{341C9F8D-439F-4DE1-9CB4-AF7874435981}" destId="{3443245F-046D-4D5F-BBCF-30D6EB447F95}" srcOrd="6" destOrd="0" presId="urn:microsoft.com/office/officeart/2018/2/layout/IconVerticalSolidList"/>
    <dgm:cxn modelId="{AD24C8DE-4648-468D-9C6B-13337A257812}" type="presParOf" srcId="{3443245F-046D-4D5F-BBCF-30D6EB447F95}" destId="{AFEBB79A-DB56-469C-9ED4-138938C46F76}" srcOrd="0" destOrd="0" presId="urn:microsoft.com/office/officeart/2018/2/layout/IconVerticalSolidList"/>
    <dgm:cxn modelId="{15DB6C65-5B36-487A-9703-8B51CB717163}" type="presParOf" srcId="{3443245F-046D-4D5F-BBCF-30D6EB447F95}" destId="{D64158C6-C7CE-4F9E-BEAF-401959ADA3CF}" srcOrd="1" destOrd="0" presId="urn:microsoft.com/office/officeart/2018/2/layout/IconVerticalSolidList"/>
    <dgm:cxn modelId="{B3E09A51-A0A7-4733-B45F-DAC7A8F1DC5F}" type="presParOf" srcId="{3443245F-046D-4D5F-BBCF-30D6EB447F95}" destId="{FB4B7EF8-AAD2-4BB2-AE73-7220D1DC4E16}" srcOrd="2" destOrd="0" presId="urn:microsoft.com/office/officeart/2018/2/layout/IconVerticalSolidList"/>
    <dgm:cxn modelId="{D3F3B565-9670-4742-8061-08597CA97532}" type="presParOf" srcId="{3443245F-046D-4D5F-BBCF-30D6EB447F95}" destId="{FDDECC56-10AD-4514-A433-1574E988E8B5}"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1" dirty="0">
              <a:solidFill>
                <a:schemeClr val="tx1"/>
              </a:solidFill>
            </a:rPr>
            <a:t>Conduct comprehensive needs assessment, including data analysis/SPSA Evaluation</a:t>
          </a:r>
          <a:endParaRPr lang="en-US" dirty="0">
            <a:solidFill>
              <a:schemeClr val="tx1"/>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1" dirty="0">
              <a:solidFill>
                <a:schemeClr val="tx1"/>
              </a:solidFill>
            </a:rPr>
            <a:t>Develop measurable objectives and identify evidence-based strategies in the SPSA Pillar pages</a:t>
          </a:r>
          <a:endParaRPr lang="en-US" dirty="0">
            <a:solidFill>
              <a:schemeClr val="tx1"/>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custT="1"/>
      <dgm:spPr/>
      <dgm:t>
        <a:bodyPr/>
        <a:lstStyle/>
        <a:p>
          <a:r>
            <a:rPr lang="en-US" sz="1100" b="1" dirty="0">
              <a:solidFill>
                <a:schemeClr val="tx1"/>
              </a:solidFill>
            </a:rPr>
            <a:t>Develop budget based upon prioritized expenditures that support and align to the evidence-based strategies described in the SPSA Pillar pages </a:t>
          </a:r>
          <a:endParaRPr lang="en-US" sz="1100" dirty="0">
            <a:solidFill>
              <a:schemeClr val="tx1"/>
            </a:solidFill>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1" dirty="0">
              <a:solidFill>
                <a:schemeClr val="tx1"/>
              </a:solidFill>
            </a:rPr>
            <a:t>Monitor the implementation of the SPSA and adjust as necessary</a:t>
          </a:r>
          <a:endParaRPr lang="en-US" dirty="0">
            <a:solidFill>
              <a:schemeClr val="tx1"/>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dirty="0">
            <a:solidFill>
              <a:srgbClr val="7030A0"/>
            </a:solidFill>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a:buClrTx/>
            <a:buSzTx/>
            <a:buFontTx/>
            <a:buNone/>
          </a:pPr>
          <a:r>
            <a:rPr lang="es-CO"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dirty="0">
            <a:solidFill>
              <a:srgbClr val="7030A0"/>
            </a:solidFill>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dirty="0" err="1">
              <a:solidFill>
                <a:srgbClr val="7030A0"/>
              </a:solidFill>
              <a:latin typeface="Times New Roman" panose="02020603050405020304" pitchFamily="18" charset="0"/>
              <a:cs typeface="Times New Roman" panose="02020603050405020304" pitchFamily="18" charset="0"/>
            </a:rPr>
            <a:t>alineados</a:t>
          </a:r>
          <a:r>
            <a:rPr lang="en-US" dirty="0">
              <a:solidFill>
                <a:srgbClr val="7030A0"/>
              </a:solidFill>
              <a:latin typeface="Times New Roman" panose="02020603050405020304" pitchFamily="18" charset="0"/>
              <a:cs typeface="Times New Roman" panose="02020603050405020304" pitchFamily="18" charset="0"/>
            </a:rPr>
            <a:t> con </a:t>
          </a:r>
          <a:r>
            <a:rPr lang="en-US" b="1" dirty="0">
              <a:solidFill>
                <a:srgbClr val="7030A0"/>
              </a:solidFill>
              <a:latin typeface="Times New Roman" panose="02020603050405020304" pitchFamily="18" charset="0"/>
              <a:cs typeface="Times New Roman" panose="02020603050405020304" pitchFamily="18" charset="0"/>
            </a:rPr>
            <a:t>las </a:t>
          </a:r>
          <a:r>
            <a:rPr lang="es-CO"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dirty="0">
            <a:solidFill>
              <a:srgbClr val="7030A0"/>
            </a:solidFill>
            <a:latin typeface="Times New Roman" panose="02020603050405020304" pitchFamily="18" charset="0"/>
            <a:cs typeface="Times New Roman" panose="02020603050405020304" pitchFamily="18" charset="0"/>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dirty="0">
            <a:solidFill>
              <a:srgbClr val="7030A0"/>
            </a:solidFill>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custLinFactNeighborX="-946" custLinFactNeighborY="-483"/>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0CD284-B2BE-4898-AB62-4AF1DF5D0233}"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09E2CA46-C265-4F27-82C2-0493FDF12EFC}">
      <dgm:prSet custT="1"/>
      <dgm:spPr/>
      <dgm:t>
        <a:bodyPr/>
        <a:lstStyle/>
        <a:p>
          <a:r>
            <a:rPr lang="en-US" sz="1600" b="0" i="0" baseline="0" dirty="0"/>
            <a:t>Membership reviews and discusses EL data and programs.  </a:t>
          </a:r>
          <a:endParaRPr lang="en-US" sz="1600" dirty="0"/>
        </a:p>
      </dgm:t>
    </dgm:pt>
    <dgm:pt modelId="{140E5956-74B2-46EE-841E-952F47424C52}" type="parTrans" cxnId="{4BC3147B-66E8-4EAA-A88E-20FE0827AB3F}">
      <dgm:prSet/>
      <dgm:spPr/>
      <dgm:t>
        <a:bodyPr/>
        <a:lstStyle/>
        <a:p>
          <a:endParaRPr lang="en-US"/>
        </a:p>
      </dgm:t>
    </dgm:pt>
    <dgm:pt modelId="{68866DB4-A4DC-4D77-96BE-7A985D549162}" type="sibTrans" cxnId="{4BC3147B-66E8-4EAA-A88E-20FE0827AB3F}">
      <dgm:prSet phldrT="1" phldr="0"/>
      <dgm:spPr/>
      <dgm:t>
        <a:bodyPr/>
        <a:lstStyle/>
        <a:p>
          <a:r>
            <a:rPr lang="en-US"/>
            <a:t>1</a:t>
          </a:r>
        </a:p>
      </dgm:t>
    </dgm:pt>
    <dgm:pt modelId="{5FA340E9-8215-4FAC-AFE8-1CF39BB4361A}">
      <dgm:prSet custT="1"/>
      <dgm:spPr/>
      <dgm:t>
        <a:bodyPr/>
        <a:lstStyle/>
        <a:p>
          <a:r>
            <a:rPr lang="en-US" sz="1600" b="0" i="0" baseline="0" dirty="0"/>
            <a:t>Membership will take a vote</a:t>
          </a:r>
          <a:endParaRPr lang="en-US" sz="1600" dirty="0"/>
        </a:p>
      </dgm:t>
    </dgm:pt>
    <dgm:pt modelId="{7D4F03D4-7219-4CFF-B8B5-1BE293420A1C}" type="parTrans" cxnId="{34E776EA-DF5C-4651-8315-555CD26B7096}">
      <dgm:prSet/>
      <dgm:spPr/>
      <dgm:t>
        <a:bodyPr/>
        <a:lstStyle/>
        <a:p>
          <a:endParaRPr lang="en-US"/>
        </a:p>
      </dgm:t>
    </dgm:pt>
    <dgm:pt modelId="{4D0A7D81-82C0-4B29-8C27-A14DFE4B52D4}" type="sibTrans" cxnId="{34E776EA-DF5C-4651-8315-555CD26B7096}">
      <dgm:prSet phldrT="2" phldr="0"/>
      <dgm:spPr/>
      <dgm:t>
        <a:bodyPr/>
        <a:lstStyle/>
        <a:p>
          <a:r>
            <a:rPr lang="en-US"/>
            <a:t>2</a:t>
          </a:r>
        </a:p>
      </dgm:t>
    </dgm:pt>
    <dgm:pt modelId="{894D478D-3CBB-4B55-B6EF-D5D4324A217E}">
      <dgm:prSet custT="1"/>
      <dgm:spPr/>
      <dgm:t>
        <a:bodyPr/>
        <a:lstStyle/>
        <a:p>
          <a:r>
            <a:rPr lang="en-US" sz="1600" b="0" i="0" baseline="0" dirty="0"/>
            <a:t>After the meeting, ELAC provides the written advice to the SSC</a:t>
          </a:r>
          <a:endParaRPr lang="en-US" sz="1600" dirty="0"/>
        </a:p>
      </dgm:t>
    </dgm:pt>
    <dgm:pt modelId="{AE40E1A8-BBB6-48BB-B521-64E5EA4FAB90}" type="parTrans" cxnId="{9C2E95D4-8173-4885-9299-534E5AB95CD1}">
      <dgm:prSet/>
      <dgm:spPr/>
      <dgm:t>
        <a:bodyPr/>
        <a:lstStyle/>
        <a:p>
          <a:endParaRPr lang="en-US"/>
        </a:p>
      </dgm:t>
    </dgm:pt>
    <dgm:pt modelId="{2CA6C41B-2BF7-45D5-9EA3-24ECAB788DE5}" type="sibTrans" cxnId="{9C2E95D4-8173-4885-9299-534E5AB95CD1}">
      <dgm:prSet phldrT="3" phldr="0"/>
      <dgm:spPr/>
      <dgm:t>
        <a:bodyPr/>
        <a:lstStyle/>
        <a:p>
          <a:r>
            <a:rPr lang="en-US"/>
            <a:t>3</a:t>
          </a:r>
        </a:p>
      </dgm:t>
    </dgm:pt>
    <dgm:pt modelId="{626EAC95-B65C-41C2-B187-E81534C883E3}" type="pres">
      <dgm:prSet presAssocID="{2F0CD284-B2BE-4898-AB62-4AF1DF5D0233}" presName="linearFlow" presStyleCnt="0">
        <dgm:presLayoutVars>
          <dgm:dir/>
          <dgm:animLvl val="lvl"/>
          <dgm:resizeHandles val="exact"/>
        </dgm:presLayoutVars>
      </dgm:prSet>
      <dgm:spPr/>
    </dgm:pt>
    <dgm:pt modelId="{7FFE9A40-DC21-4881-96CA-10A880D4C26A}" type="pres">
      <dgm:prSet presAssocID="{09E2CA46-C265-4F27-82C2-0493FDF12EFC}" presName="compositeNode" presStyleCnt="0"/>
      <dgm:spPr/>
    </dgm:pt>
    <dgm:pt modelId="{3229AE8C-5009-4D76-8275-131CE58FF356}" type="pres">
      <dgm:prSet presAssocID="{09E2CA46-C265-4F27-82C2-0493FDF12EFC}" presName="parTx" presStyleLbl="node1" presStyleIdx="0" presStyleCnt="0">
        <dgm:presLayoutVars>
          <dgm:chMax val="0"/>
          <dgm:chPref val="0"/>
          <dgm:bulletEnabled val="1"/>
        </dgm:presLayoutVars>
      </dgm:prSet>
      <dgm:spPr/>
    </dgm:pt>
    <dgm:pt modelId="{BB7DDD29-0CDF-4D64-A5EA-457AEE56517C}" type="pres">
      <dgm:prSet presAssocID="{09E2CA46-C265-4F27-82C2-0493FDF12EFC}" presName="parSh" presStyleCnt="0"/>
      <dgm:spPr/>
    </dgm:pt>
    <dgm:pt modelId="{778BB5B9-A9CF-4C66-9229-0148AB0D6A05}" type="pres">
      <dgm:prSet presAssocID="{09E2CA46-C265-4F27-82C2-0493FDF12EFC}" presName="lineNode" presStyleLbl="alignAccFollowNode1" presStyleIdx="0" presStyleCnt="9"/>
      <dgm:spPr/>
    </dgm:pt>
    <dgm:pt modelId="{5B2B20A4-837B-4BC9-BB35-39FDE4B29A38}" type="pres">
      <dgm:prSet presAssocID="{09E2CA46-C265-4F27-82C2-0493FDF12EFC}" presName="lineArrowNode" presStyleLbl="alignAccFollowNode1" presStyleIdx="1" presStyleCnt="9"/>
      <dgm:spPr/>
    </dgm:pt>
    <dgm:pt modelId="{EEEC7830-6CA9-4F0F-875D-C779EC749AEF}" type="pres">
      <dgm:prSet presAssocID="{68866DB4-A4DC-4D77-96BE-7A985D549162}" presName="sibTransNodeCircle" presStyleLbl="alignNode1" presStyleIdx="0" presStyleCnt="3">
        <dgm:presLayoutVars>
          <dgm:chMax val="0"/>
          <dgm:bulletEnabled/>
        </dgm:presLayoutVars>
      </dgm:prSet>
      <dgm:spPr/>
    </dgm:pt>
    <dgm:pt modelId="{D32397EA-0B91-43FA-8D1A-8B6230D01453}" type="pres">
      <dgm:prSet presAssocID="{68866DB4-A4DC-4D77-96BE-7A985D549162}" presName="spacerBetweenCircleAndCallout" presStyleCnt="0">
        <dgm:presLayoutVars/>
      </dgm:prSet>
      <dgm:spPr/>
    </dgm:pt>
    <dgm:pt modelId="{10A9F7EC-C541-48E6-8CAA-39F8FA2D84D7}" type="pres">
      <dgm:prSet presAssocID="{09E2CA46-C265-4F27-82C2-0493FDF12EFC}" presName="nodeText" presStyleLbl="alignAccFollowNode1" presStyleIdx="2" presStyleCnt="9">
        <dgm:presLayoutVars>
          <dgm:bulletEnabled val="1"/>
        </dgm:presLayoutVars>
      </dgm:prSet>
      <dgm:spPr/>
    </dgm:pt>
    <dgm:pt modelId="{FF1A4BB0-9497-41AB-96F9-83048FC5C8FA}" type="pres">
      <dgm:prSet presAssocID="{68866DB4-A4DC-4D77-96BE-7A985D549162}" presName="sibTransComposite" presStyleCnt="0"/>
      <dgm:spPr/>
    </dgm:pt>
    <dgm:pt modelId="{518DC5E7-4C73-489C-97CD-54C9E8A3BB93}" type="pres">
      <dgm:prSet presAssocID="{5FA340E9-8215-4FAC-AFE8-1CF39BB4361A}" presName="compositeNode" presStyleCnt="0"/>
      <dgm:spPr/>
    </dgm:pt>
    <dgm:pt modelId="{6251BEC0-507E-4AC0-96FE-496CA5D30F6F}" type="pres">
      <dgm:prSet presAssocID="{5FA340E9-8215-4FAC-AFE8-1CF39BB4361A}" presName="parTx" presStyleLbl="node1" presStyleIdx="0" presStyleCnt="0">
        <dgm:presLayoutVars>
          <dgm:chMax val="0"/>
          <dgm:chPref val="0"/>
          <dgm:bulletEnabled val="1"/>
        </dgm:presLayoutVars>
      </dgm:prSet>
      <dgm:spPr/>
    </dgm:pt>
    <dgm:pt modelId="{E53D5DC6-EF27-49AE-B1D2-528F4224C329}" type="pres">
      <dgm:prSet presAssocID="{5FA340E9-8215-4FAC-AFE8-1CF39BB4361A}" presName="parSh" presStyleCnt="0"/>
      <dgm:spPr/>
    </dgm:pt>
    <dgm:pt modelId="{56C008E2-4499-484D-BD25-09D66A14D1EF}" type="pres">
      <dgm:prSet presAssocID="{5FA340E9-8215-4FAC-AFE8-1CF39BB4361A}" presName="lineNode" presStyleLbl="alignAccFollowNode1" presStyleIdx="3" presStyleCnt="9"/>
      <dgm:spPr/>
    </dgm:pt>
    <dgm:pt modelId="{82978B52-F337-40E7-ACE8-2DF8C4D52E7B}" type="pres">
      <dgm:prSet presAssocID="{5FA340E9-8215-4FAC-AFE8-1CF39BB4361A}" presName="lineArrowNode" presStyleLbl="alignAccFollowNode1" presStyleIdx="4" presStyleCnt="9"/>
      <dgm:spPr/>
    </dgm:pt>
    <dgm:pt modelId="{3501D8E8-938C-42D3-817E-81F5B6A0E949}" type="pres">
      <dgm:prSet presAssocID="{4D0A7D81-82C0-4B29-8C27-A14DFE4B52D4}" presName="sibTransNodeCircle" presStyleLbl="alignNode1" presStyleIdx="1" presStyleCnt="3">
        <dgm:presLayoutVars>
          <dgm:chMax val="0"/>
          <dgm:bulletEnabled/>
        </dgm:presLayoutVars>
      </dgm:prSet>
      <dgm:spPr/>
    </dgm:pt>
    <dgm:pt modelId="{50990DDB-7AC8-4AA1-8AE5-35D877B6A387}" type="pres">
      <dgm:prSet presAssocID="{4D0A7D81-82C0-4B29-8C27-A14DFE4B52D4}" presName="spacerBetweenCircleAndCallout" presStyleCnt="0">
        <dgm:presLayoutVars/>
      </dgm:prSet>
      <dgm:spPr/>
    </dgm:pt>
    <dgm:pt modelId="{E7EE588D-33DE-485F-8A0F-57922C4700AF}" type="pres">
      <dgm:prSet presAssocID="{5FA340E9-8215-4FAC-AFE8-1CF39BB4361A}" presName="nodeText" presStyleLbl="alignAccFollowNode1" presStyleIdx="5" presStyleCnt="9">
        <dgm:presLayoutVars>
          <dgm:bulletEnabled val="1"/>
        </dgm:presLayoutVars>
      </dgm:prSet>
      <dgm:spPr/>
    </dgm:pt>
    <dgm:pt modelId="{3D1B62FA-DB7C-448C-849C-193888A24D6D}" type="pres">
      <dgm:prSet presAssocID="{4D0A7D81-82C0-4B29-8C27-A14DFE4B52D4}" presName="sibTransComposite" presStyleCnt="0"/>
      <dgm:spPr/>
    </dgm:pt>
    <dgm:pt modelId="{98E6127D-0CE6-4D50-98DA-BA1C9D399F0F}" type="pres">
      <dgm:prSet presAssocID="{894D478D-3CBB-4B55-B6EF-D5D4324A217E}" presName="compositeNode" presStyleCnt="0"/>
      <dgm:spPr/>
    </dgm:pt>
    <dgm:pt modelId="{59DE90C5-D412-4208-883B-756154993B18}" type="pres">
      <dgm:prSet presAssocID="{894D478D-3CBB-4B55-B6EF-D5D4324A217E}" presName="parTx" presStyleLbl="node1" presStyleIdx="0" presStyleCnt="0">
        <dgm:presLayoutVars>
          <dgm:chMax val="0"/>
          <dgm:chPref val="0"/>
          <dgm:bulletEnabled val="1"/>
        </dgm:presLayoutVars>
      </dgm:prSet>
      <dgm:spPr/>
    </dgm:pt>
    <dgm:pt modelId="{9617369F-0176-4E34-BA89-5434F0F1DFCD}" type="pres">
      <dgm:prSet presAssocID="{894D478D-3CBB-4B55-B6EF-D5D4324A217E}" presName="parSh" presStyleCnt="0"/>
      <dgm:spPr/>
    </dgm:pt>
    <dgm:pt modelId="{1C333B1B-0F50-41C2-850B-F4BC784C4F6B}" type="pres">
      <dgm:prSet presAssocID="{894D478D-3CBB-4B55-B6EF-D5D4324A217E}" presName="lineNode" presStyleLbl="alignAccFollowNode1" presStyleIdx="6" presStyleCnt="9"/>
      <dgm:spPr/>
    </dgm:pt>
    <dgm:pt modelId="{99FED8CF-D174-499E-A002-310B2EEFB0E5}" type="pres">
      <dgm:prSet presAssocID="{894D478D-3CBB-4B55-B6EF-D5D4324A217E}" presName="lineArrowNode" presStyleLbl="alignAccFollowNode1" presStyleIdx="7" presStyleCnt="9"/>
      <dgm:spPr/>
    </dgm:pt>
    <dgm:pt modelId="{21B39FBF-72F1-488B-AB1B-DB4DD3B95D78}" type="pres">
      <dgm:prSet presAssocID="{2CA6C41B-2BF7-45D5-9EA3-24ECAB788DE5}" presName="sibTransNodeCircle" presStyleLbl="alignNode1" presStyleIdx="2" presStyleCnt="3">
        <dgm:presLayoutVars>
          <dgm:chMax val="0"/>
          <dgm:bulletEnabled/>
        </dgm:presLayoutVars>
      </dgm:prSet>
      <dgm:spPr/>
    </dgm:pt>
    <dgm:pt modelId="{A29300AB-536E-4997-8996-29474DAAE7DD}" type="pres">
      <dgm:prSet presAssocID="{2CA6C41B-2BF7-45D5-9EA3-24ECAB788DE5}" presName="spacerBetweenCircleAndCallout" presStyleCnt="0">
        <dgm:presLayoutVars/>
      </dgm:prSet>
      <dgm:spPr/>
    </dgm:pt>
    <dgm:pt modelId="{17E26C68-8AD7-4CF5-B13A-F26810911A5D}" type="pres">
      <dgm:prSet presAssocID="{894D478D-3CBB-4B55-B6EF-D5D4324A217E}" presName="nodeText" presStyleLbl="alignAccFollowNode1" presStyleIdx="8" presStyleCnt="9">
        <dgm:presLayoutVars>
          <dgm:bulletEnabled val="1"/>
        </dgm:presLayoutVars>
      </dgm:prSet>
      <dgm:spPr/>
    </dgm:pt>
  </dgm:ptLst>
  <dgm:cxnLst>
    <dgm:cxn modelId="{8C55EB2B-4ECE-485C-9154-86FF45F034BF}" type="presOf" srcId="{2CA6C41B-2BF7-45D5-9EA3-24ECAB788DE5}" destId="{21B39FBF-72F1-488B-AB1B-DB4DD3B95D78}" srcOrd="0" destOrd="0" presId="urn:microsoft.com/office/officeart/2016/7/layout/LinearArrowProcessNumbered"/>
    <dgm:cxn modelId="{42BFF867-E139-432B-9AF1-4D299AF0421E}" type="presOf" srcId="{4D0A7D81-82C0-4B29-8C27-A14DFE4B52D4}" destId="{3501D8E8-938C-42D3-817E-81F5B6A0E949}" srcOrd="0" destOrd="0" presId="urn:microsoft.com/office/officeart/2016/7/layout/LinearArrowProcessNumbered"/>
    <dgm:cxn modelId="{4BC3147B-66E8-4EAA-A88E-20FE0827AB3F}" srcId="{2F0CD284-B2BE-4898-AB62-4AF1DF5D0233}" destId="{09E2CA46-C265-4F27-82C2-0493FDF12EFC}" srcOrd="0" destOrd="0" parTransId="{140E5956-74B2-46EE-841E-952F47424C52}" sibTransId="{68866DB4-A4DC-4D77-96BE-7A985D549162}"/>
    <dgm:cxn modelId="{B94F0380-B541-4A03-8E80-ADB58F445420}" type="presOf" srcId="{5FA340E9-8215-4FAC-AFE8-1CF39BB4361A}" destId="{E7EE588D-33DE-485F-8A0F-57922C4700AF}" srcOrd="0" destOrd="0" presId="urn:microsoft.com/office/officeart/2016/7/layout/LinearArrowProcessNumbered"/>
    <dgm:cxn modelId="{7A89FDAE-BD56-40C8-9EC1-0BDFDD1F5B7E}" type="presOf" srcId="{09E2CA46-C265-4F27-82C2-0493FDF12EFC}" destId="{10A9F7EC-C541-48E6-8CAA-39F8FA2D84D7}" srcOrd="0" destOrd="0" presId="urn:microsoft.com/office/officeart/2016/7/layout/LinearArrowProcessNumbered"/>
    <dgm:cxn modelId="{494461CE-2E3D-43A8-94DF-7D20DE6C2F9D}" type="presOf" srcId="{68866DB4-A4DC-4D77-96BE-7A985D549162}" destId="{EEEC7830-6CA9-4F0F-875D-C779EC749AEF}" srcOrd="0" destOrd="0" presId="urn:microsoft.com/office/officeart/2016/7/layout/LinearArrowProcessNumbered"/>
    <dgm:cxn modelId="{9C2E95D4-8173-4885-9299-534E5AB95CD1}" srcId="{2F0CD284-B2BE-4898-AB62-4AF1DF5D0233}" destId="{894D478D-3CBB-4B55-B6EF-D5D4324A217E}" srcOrd="2" destOrd="0" parTransId="{AE40E1A8-BBB6-48BB-B521-64E5EA4FAB90}" sibTransId="{2CA6C41B-2BF7-45D5-9EA3-24ECAB788DE5}"/>
    <dgm:cxn modelId="{34E776EA-DF5C-4651-8315-555CD26B7096}" srcId="{2F0CD284-B2BE-4898-AB62-4AF1DF5D0233}" destId="{5FA340E9-8215-4FAC-AFE8-1CF39BB4361A}" srcOrd="1" destOrd="0" parTransId="{7D4F03D4-7219-4CFF-B8B5-1BE293420A1C}" sibTransId="{4D0A7D81-82C0-4B29-8C27-A14DFE4B52D4}"/>
    <dgm:cxn modelId="{BF5CB2FB-EE7E-47D2-92EC-FACB18D58FE4}" type="presOf" srcId="{2F0CD284-B2BE-4898-AB62-4AF1DF5D0233}" destId="{626EAC95-B65C-41C2-B187-E81534C883E3}" srcOrd="0" destOrd="0" presId="urn:microsoft.com/office/officeart/2016/7/layout/LinearArrowProcessNumbered"/>
    <dgm:cxn modelId="{7F086EFE-5629-41D0-B948-0776526E0B03}" type="presOf" srcId="{894D478D-3CBB-4B55-B6EF-D5D4324A217E}" destId="{17E26C68-8AD7-4CF5-B13A-F26810911A5D}" srcOrd="0" destOrd="0" presId="urn:microsoft.com/office/officeart/2016/7/layout/LinearArrowProcessNumbered"/>
    <dgm:cxn modelId="{F5A1BD59-5616-4F87-8363-FB9BA3409255}" type="presParOf" srcId="{626EAC95-B65C-41C2-B187-E81534C883E3}" destId="{7FFE9A40-DC21-4881-96CA-10A880D4C26A}" srcOrd="0" destOrd="0" presId="urn:microsoft.com/office/officeart/2016/7/layout/LinearArrowProcessNumbered"/>
    <dgm:cxn modelId="{362A0963-122D-4924-8AF7-E743879C6879}" type="presParOf" srcId="{7FFE9A40-DC21-4881-96CA-10A880D4C26A}" destId="{3229AE8C-5009-4D76-8275-131CE58FF356}" srcOrd="0" destOrd="0" presId="urn:microsoft.com/office/officeart/2016/7/layout/LinearArrowProcessNumbered"/>
    <dgm:cxn modelId="{11F5C905-6C01-436A-8CB8-1A4CB1E2F76B}" type="presParOf" srcId="{7FFE9A40-DC21-4881-96CA-10A880D4C26A}" destId="{BB7DDD29-0CDF-4D64-A5EA-457AEE56517C}" srcOrd="1" destOrd="0" presId="urn:microsoft.com/office/officeart/2016/7/layout/LinearArrowProcessNumbered"/>
    <dgm:cxn modelId="{6E75FE97-4AF1-49C7-8E46-4986B0E32BBC}" type="presParOf" srcId="{BB7DDD29-0CDF-4D64-A5EA-457AEE56517C}" destId="{778BB5B9-A9CF-4C66-9229-0148AB0D6A05}" srcOrd="0" destOrd="0" presId="urn:microsoft.com/office/officeart/2016/7/layout/LinearArrowProcessNumbered"/>
    <dgm:cxn modelId="{A5DFFCFF-A2B9-415A-B4E2-6A6E9081F2DF}" type="presParOf" srcId="{BB7DDD29-0CDF-4D64-A5EA-457AEE56517C}" destId="{5B2B20A4-837B-4BC9-BB35-39FDE4B29A38}" srcOrd="1" destOrd="0" presId="urn:microsoft.com/office/officeart/2016/7/layout/LinearArrowProcessNumbered"/>
    <dgm:cxn modelId="{8ED8F3AE-E43E-455B-B71B-847EBF578CBC}" type="presParOf" srcId="{BB7DDD29-0CDF-4D64-A5EA-457AEE56517C}" destId="{EEEC7830-6CA9-4F0F-875D-C779EC749AEF}" srcOrd="2" destOrd="0" presId="urn:microsoft.com/office/officeart/2016/7/layout/LinearArrowProcessNumbered"/>
    <dgm:cxn modelId="{1CD247ED-2D6E-41D4-AEBC-16EA9B483E1D}" type="presParOf" srcId="{BB7DDD29-0CDF-4D64-A5EA-457AEE56517C}" destId="{D32397EA-0B91-43FA-8D1A-8B6230D01453}" srcOrd="3" destOrd="0" presId="urn:microsoft.com/office/officeart/2016/7/layout/LinearArrowProcessNumbered"/>
    <dgm:cxn modelId="{B473736B-2FA6-4499-8B54-54738E200F32}" type="presParOf" srcId="{7FFE9A40-DC21-4881-96CA-10A880D4C26A}" destId="{10A9F7EC-C541-48E6-8CAA-39F8FA2D84D7}" srcOrd="2" destOrd="0" presId="urn:microsoft.com/office/officeart/2016/7/layout/LinearArrowProcessNumbered"/>
    <dgm:cxn modelId="{E2093FD3-ACFB-43A0-B461-1245D9B63D57}" type="presParOf" srcId="{626EAC95-B65C-41C2-B187-E81534C883E3}" destId="{FF1A4BB0-9497-41AB-96F9-83048FC5C8FA}" srcOrd="1" destOrd="0" presId="urn:microsoft.com/office/officeart/2016/7/layout/LinearArrowProcessNumbered"/>
    <dgm:cxn modelId="{19B20FD1-5714-4B61-AEC0-026DAA8313DE}" type="presParOf" srcId="{626EAC95-B65C-41C2-B187-E81534C883E3}" destId="{518DC5E7-4C73-489C-97CD-54C9E8A3BB93}" srcOrd="2" destOrd="0" presId="urn:microsoft.com/office/officeart/2016/7/layout/LinearArrowProcessNumbered"/>
    <dgm:cxn modelId="{49768FCC-5EE3-4618-9DB2-E00FF4A15212}" type="presParOf" srcId="{518DC5E7-4C73-489C-97CD-54C9E8A3BB93}" destId="{6251BEC0-507E-4AC0-96FE-496CA5D30F6F}" srcOrd="0" destOrd="0" presId="urn:microsoft.com/office/officeart/2016/7/layout/LinearArrowProcessNumbered"/>
    <dgm:cxn modelId="{7D010B22-DA5B-43E8-A2FE-7B94AC4B0DDB}" type="presParOf" srcId="{518DC5E7-4C73-489C-97CD-54C9E8A3BB93}" destId="{E53D5DC6-EF27-49AE-B1D2-528F4224C329}" srcOrd="1" destOrd="0" presId="urn:microsoft.com/office/officeart/2016/7/layout/LinearArrowProcessNumbered"/>
    <dgm:cxn modelId="{13D0BE70-2EF0-4E49-8A77-D848D05762D8}" type="presParOf" srcId="{E53D5DC6-EF27-49AE-B1D2-528F4224C329}" destId="{56C008E2-4499-484D-BD25-09D66A14D1EF}" srcOrd="0" destOrd="0" presId="urn:microsoft.com/office/officeart/2016/7/layout/LinearArrowProcessNumbered"/>
    <dgm:cxn modelId="{9AADBFE8-0164-475D-B281-EE5C142EEF4E}" type="presParOf" srcId="{E53D5DC6-EF27-49AE-B1D2-528F4224C329}" destId="{82978B52-F337-40E7-ACE8-2DF8C4D52E7B}" srcOrd="1" destOrd="0" presId="urn:microsoft.com/office/officeart/2016/7/layout/LinearArrowProcessNumbered"/>
    <dgm:cxn modelId="{DC78BB60-F557-4EE2-B040-62A7CC540AA1}" type="presParOf" srcId="{E53D5DC6-EF27-49AE-B1D2-528F4224C329}" destId="{3501D8E8-938C-42D3-817E-81F5B6A0E949}" srcOrd="2" destOrd="0" presId="urn:microsoft.com/office/officeart/2016/7/layout/LinearArrowProcessNumbered"/>
    <dgm:cxn modelId="{97F63979-9004-43F7-B439-C826DC748548}" type="presParOf" srcId="{E53D5DC6-EF27-49AE-B1D2-528F4224C329}" destId="{50990DDB-7AC8-4AA1-8AE5-35D877B6A387}" srcOrd="3" destOrd="0" presId="urn:microsoft.com/office/officeart/2016/7/layout/LinearArrowProcessNumbered"/>
    <dgm:cxn modelId="{26408924-AC95-4B17-A02B-FB66C8AC7398}" type="presParOf" srcId="{518DC5E7-4C73-489C-97CD-54C9E8A3BB93}" destId="{E7EE588D-33DE-485F-8A0F-57922C4700AF}" srcOrd="2" destOrd="0" presId="urn:microsoft.com/office/officeart/2016/7/layout/LinearArrowProcessNumbered"/>
    <dgm:cxn modelId="{0043FBF6-A1B0-4B84-ADF8-EC2A5F9B2290}" type="presParOf" srcId="{626EAC95-B65C-41C2-B187-E81534C883E3}" destId="{3D1B62FA-DB7C-448C-849C-193888A24D6D}" srcOrd="3" destOrd="0" presId="urn:microsoft.com/office/officeart/2016/7/layout/LinearArrowProcessNumbered"/>
    <dgm:cxn modelId="{6EC340A6-AD12-4040-818F-55E9173BF447}" type="presParOf" srcId="{626EAC95-B65C-41C2-B187-E81534C883E3}" destId="{98E6127D-0CE6-4D50-98DA-BA1C9D399F0F}" srcOrd="4" destOrd="0" presId="urn:microsoft.com/office/officeart/2016/7/layout/LinearArrowProcessNumbered"/>
    <dgm:cxn modelId="{13360147-A9D8-4D04-AFE8-5205402978F7}" type="presParOf" srcId="{98E6127D-0CE6-4D50-98DA-BA1C9D399F0F}" destId="{59DE90C5-D412-4208-883B-756154993B18}" srcOrd="0" destOrd="0" presId="urn:microsoft.com/office/officeart/2016/7/layout/LinearArrowProcessNumbered"/>
    <dgm:cxn modelId="{23C15712-5D35-4C7F-8C5E-B90D629D3037}" type="presParOf" srcId="{98E6127D-0CE6-4D50-98DA-BA1C9D399F0F}" destId="{9617369F-0176-4E34-BA89-5434F0F1DFCD}" srcOrd="1" destOrd="0" presId="urn:microsoft.com/office/officeart/2016/7/layout/LinearArrowProcessNumbered"/>
    <dgm:cxn modelId="{42C41925-F304-40B9-BC78-696F47518885}" type="presParOf" srcId="{9617369F-0176-4E34-BA89-5434F0F1DFCD}" destId="{1C333B1B-0F50-41C2-850B-F4BC784C4F6B}" srcOrd="0" destOrd="0" presId="urn:microsoft.com/office/officeart/2016/7/layout/LinearArrowProcessNumbered"/>
    <dgm:cxn modelId="{CC01B667-2BC6-4ADF-9BBE-40B8E11B82A9}" type="presParOf" srcId="{9617369F-0176-4E34-BA89-5434F0F1DFCD}" destId="{99FED8CF-D174-499E-A002-310B2EEFB0E5}" srcOrd="1" destOrd="0" presId="urn:microsoft.com/office/officeart/2016/7/layout/LinearArrowProcessNumbered"/>
    <dgm:cxn modelId="{96C23C00-7B6A-4057-AF78-BB183310BF42}" type="presParOf" srcId="{9617369F-0176-4E34-BA89-5434F0F1DFCD}" destId="{21B39FBF-72F1-488B-AB1B-DB4DD3B95D78}" srcOrd="2" destOrd="0" presId="urn:microsoft.com/office/officeart/2016/7/layout/LinearArrowProcessNumbered"/>
    <dgm:cxn modelId="{A9174551-E9A2-4CE7-8F4C-624798E213AE}" type="presParOf" srcId="{9617369F-0176-4E34-BA89-5434F0F1DFCD}" destId="{A29300AB-536E-4997-8996-29474DAAE7DD}" srcOrd="3" destOrd="0" presId="urn:microsoft.com/office/officeart/2016/7/layout/LinearArrowProcessNumbered"/>
    <dgm:cxn modelId="{8534C550-3460-467B-904E-3E368A797873}" type="presParOf" srcId="{98E6127D-0CE6-4D50-98DA-BA1C9D399F0F}" destId="{17E26C68-8AD7-4CF5-B13A-F26810911A5D}"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2F8FD-9152-4506-8F76-DF0E2CF492F6}">
      <dsp:nvSpPr>
        <dsp:cNvPr id="0" name=""/>
        <dsp:cNvSpPr/>
      </dsp:nvSpPr>
      <dsp:spPr>
        <a:xfrm>
          <a:off x="0" y="473"/>
          <a:ext cx="5030320" cy="1107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39694-1FC7-464D-911F-4E1CE19F7A4F}">
      <dsp:nvSpPr>
        <dsp:cNvPr id="0" name=""/>
        <dsp:cNvSpPr/>
      </dsp:nvSpPr>
      <dsp:spPr>
        <a:xfrm>
          <a:off x="335072" y="249700"/>
          <a:ext cx="609222" cy="6092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B1A60-2935-4E7F-B899-230F63BE2206}">
      <dsp:nvSpPr>
        <dsp:cNvPr id="0" name=""/>
        <dsp:cNvSpPr/>
      </dsp:nvSpPr>
      <dsp:spPr>
        <a:xfrm>
          <a:off x="1279366" y="473"/>
          <a:ext cx="3750953" cy="110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29" tIns="117229" rIns="117229" bIns="117229" numCol="1" spcCol="1270" anchor="ctr" anchorCtr="0">
          <a:noAutofit/>
        </a:bodyPr>
        <a:lstStyle/>
        <a:p>
          <a:pPr marL="0" lvl="0" indent="0" algn="l" defTabSz="800100">
            <a:lnSpc>
              <a:spcPct val="100000"/>
            </a:lnSpc>
            <a:spcBef>
              <a:spcPct val="0"/>
            </a:spcBef>
            <a:spcAft>
              <a:spcPct val="35000"/>
            </a:spcAft>
            <a:buNone/>
          </a:pPr>
          <a:r>
            <a:rPr lang="en-US" sz="1800" kern="1200" dirty="0"/>
            <a:t>Understand why School Site Council develops a School Plan for Student Achievement (SPSA)</a:t>
          </a:r>
        </a:p>
      </dsp:txBody>
      <dsp:txXfrm>
        <a:off x="1279366" y="473"/>
        <a:ext cx="3750953" cy="1107676"/>
      </dsp:txXfrm>
    </dsp:sp>
    <dsp:sp modelId="{5ECD3B24-DA0B-4325-8803-FBA202A2952D}">
      <dsp:nvSpPr>
        <dsp:cNvPr id="0" name=""/>
        <dsp:cNvSpPr/>
      </dsp:nvSpPr>
      <dsp:spPr>
        <a:xfrm>
          <a:off x="0" y="1385069"/>
          <a:ext cx="5030320" cy="1107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10606-B4B5-4749-ACC6-C15FAEF322A9}">
      <dsp:nvSpPr>
        <dsp:cNvPr id="0" name=""/>
        <dsp:cNvSpPr/>
      </dsp:nvSpPr>
      <dsp:spPr>
        <a:xfrm>
          <a:off x="335072" y="1634296"/>
          <a:ext cx="609222" cy="6092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8C8C1-F167-4CC3-A90A-113B2AAACFE6}">
      <dsp:nvSpPr>
        <dsp:cNvPr id="0" name=""/>
        <dsp:cNvSpPr/>
      </dsp:nvSpPr>
      <dsp:spPr>
        <a:xfrm>
          <a:off x="1279366" y="1385069"/>
          <a:ext cx="3750953" cy="110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29" tIns="117229" rIns="117229" bIns="117229" numCol="1" spcCol="1270" anchor="ctr" anchorCtr="0">
          <a:noAutofit/>
        </a:bodyPr>
        <a:lstStyle/>
        <a:p>
          <a:pPr marL="0" lvl="0" indent="0" algn="l" defTabSz="800100">
            <a:lnSpc>
              <a:spcPct val="100000"/>
            </a:lnSpc>
            <a:spcBef>
              <a:spcPct val="0"/>
            </a:spcBef>
            <a:spcAft>
              <a:spcPct val="35000"/>
            </a:spcAft>
            <a:buNone/>
          </a:pPr>
          <a:r>
            <a:rPr lang="en-US" sz="1800" kern="1200"/>
            <a:t>Understand the main components of the SPSA</a:t>
          </a:r>
        </a:p>
      </dsp:txBody>
      <dsp:txXfrm>
        <a:off x="1279366" y="1385069"/>
        <a:ext cx="3750953" cy="1107676"/>
      </dsp:txXfrm>
    </dsp:sp>
    <dsp:sp modelId="{D9A0703C-04EB-4B74-B411-3121A3AA92FA}">
      <dsp:nvSpPr>
        <dsp:cNvPr id="0" name=""/>
        <dsp:cNvSpPr/>
      </dsp:nvSpPr>
      <dsp:spPr>
        <a:xfrm>
          <a:off x="0" y="2769664"/>
          <a:ext cx="5030320" cy="1107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D1D0F-6D5C-40DF-A763-1DB73A15C1BC}">
      <dsp:nvSpPr>
        <dsp:cNvPr id="0" name=""/>
        <dsp:cNvSpPr/>
      </dsp:nvSpPr>
      <dsp:spPr>
        <a:xfrm>
          <a:off x="335072" y="3018892"/>
          <a:ext cx="609222" cy="6092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20747-C0C3-4044-9CDE-4B8B1F8CC8A0}">
      <dsp:nvSpPr>
        <dsp:cNvPr id="0" name=""/>
        <dsp:cNvSpPr/>
      </dsp:nvSpPr>
      <dsp:spPr>
        <a:xfrm>
          <a:off x="1279366" y="2769664"/>
          <a:ext cx="3750953" cy="110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29" tIns="117229" rIns="117229" bIns="117229" numCol="1" spcCol="1270" anchor="ctr" anchorCtr="0">
          <a:noAutofit/>
        </a:bodyPr>
        <a:lstStyle/>
        <a:p>
          <a:pPr marL="0" lvl="0" indent="0" algn="l" defTabSz="800100">
            <a:lnSpc>
              <a:spcPct val="100000"/>
            </a:lnSpc>
            <a:spcBef>
              <a:spcPct val="0"/>
            </a:spcBef>
            <a:spcAft>
              <a:spcPct val="35000"/>
            </a:spcAft>
            <a:buNone/>
          </a:pPr>
          <a:r>
            <a:rPr lang="en-US" sz="1800" kern="1200"/>
            <a:t>Know how to find your school’s SPSA online</a:t>
          </a:r>
        </a:p>
      </dsp:txBody>
      <dsp:txXfrm>
        <a:off x="1279366" y="2769664"/>
        <a:ext cx="3750953" cy="11076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B5B9-A9CF-4C66-9229-0148AB0D6A05}">
      <dsp:nvSpPr>
        <dsp:cNvPr id="0" name=""/>
        <dsp:cNvSpPr/>
      </dsp:nvSpPr>
      <dsp:spPr>
        <a:xfrm>
          <a:off x="1665358" y="714198"/>
          <a:ext cx="1328391" cy="7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B20A4-837B-4BC9-BB35-39FDE4B29A38}">
      <dsp:nvSpPr>
        <dsp:cNvPr id="0" name=""/>
        <dsp:cNvSpPr/>
      </dsp:nvSpPr>
      <dsp:spPr>
        <a:xfrm>
          <a:off x="3073453" y="602650"/>
          <a:ext cx="152765" cy="286932"/>
        </a:xfrm>
        <a:prstGeom prst="chevron">
          <a:avLst>
            <a:gd name="adj" fmla="val 90000"/>
          </a:avLst>
        </a:prstGeom>
        <a:solidFill>
          <a:schemeClr val="accent2">
            <a:tint val="40000"/>
            <a:alpha val="90000"/>
            <a:hueOff val="-106153"/>
            <a:satOff val="-9418"/>
            <a:lumOff val="-96"/>
            <a:alphaOff val="0"/>
          </a:schemeClr>
        </a:solidFill>
        <a:ln w="25400" cap="flat" cmpd="sng" algn="ctr">
          <a:solidFill>
            <a:schemeClr val="accent2">
              <a:tint val="40000"/>
              <a:alpha val="90000"/>
              <a:hueOff val="-106153"/>
              <a:satOff val="-9418"/>
              <a:lumOff val="-96"/>
              <a:alphaOff val="0"/>
            </a:schemeClr>
          </a:solidFill>
          <a:prstDash val="solid"/>
        </a:ln>
        <a:effectLst/>
      </dsp:spPr>
      <dsp:style>
        <a:lnRef idx="2">
          <a:scrgbClr r="0" g="0" b="0"/>
        </a:lnRef>
        <a:fillRef idx="1">
          <a:scrgbClr r="0" g="0" b="0"/>
        </a:fillRef>
        <a:effectRef idx="0">
          <a:scrgbClr r="0" g="0" b="0"/>
        </a:effectRef>
        <a:fontRef idx="minor"/>
      </dsp:style>
    </dsp:sp>
    <dsp:sp modelId="{EEEC7830-6CA9-4F0F-875D-C779EC749AEF}">
      <dsp:nvSpPr>
        <dsp:cNvPr id="0" name=""/>
        <dsp:cNvSpPr/>
      </dsp:nvSpPr>
      <dsp:spPr>
        <a:xfrm>
          <a:off x="785074" y="0"/>
          <a:ext cx="1428469" cy="142846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1</a:t>
          </a:r>
          <a:endParaRPr lang="en-US" sz="6000" kern="1200" dirty="0"/>
        </a:p>
      </dsp:txBody>
      <dsp:txXfrm>
        <a:off x="994268" y="209194"/>
        <a:ext cx="1010081" cy="1010081"/>
      </dsp:txXfrm>
    </dsp:sp>
    <dsp:sp modelId="{10A9F7EC-C541-48E6-8CAA-39F8FA2D84D7}">
      <dsp:nvSpPr>
        <dsp:cNvPr id="0" name=""/>
        <dsp:cNvSpPr/>
      </dsp:nvSpPr>
      <dsp:spPr>
        <a:xfrm>
          <a:off x="4869" y="1594069"/>
          <a:ext cx="2988880" cy="1301530"/>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25400" cap="flat"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s-ES" sz="1600" b="0" i="0" u="none" kern="1200" dirty="0">
              <a:solidFill>
                <a:srgbClr val="7030A0"/>
              </a:solidFill>
            </a:rPr>
            <a:t>La membresía revisa y discute los datos y programas de EL.</a:t>
          </a:r>
          <a:endParaRPr lang="en-US" sz="1600" kern="1200" dirty="0">
            <a:solidFill>
              <a:srgbClr val="7030A0"/>
            </a:solidFill>
          </a:endParaRPr>
        </a:p>
      </dsp:txBody>
      <dsp:txXfrm>
        <a:off x="4869" y="1854375"/>
        <a:ext cx="2988880" cy="1041224"/>
      </dsp:txXfrm>
    </dsp:sp>
    <dsp:sp modelId="{56C008E2-4499-484D-BD25-09D66A14D1EF}">
      <dsp:nvSpPr>
        <dsp:cNvPr id="0" name=""/>
        <dsp:cNvSpPr/>
      </dsp:nvSpPr>
      <dsp:spPr>
        <a:xfrm>
          <a:off x="3325848" y="714198"/>
          <a:ext cx="2988880" cy="72"/>
        </a:xfrm>
        <a:prstGeom prst="rect">
          <a:avLst/>
        </a:prstGeom>
        <a:solidFill>
          <a:schemeClr val="accent2">
            <a:tint val="40000"/>
            <a:alpha val="90000"/>
            <a:hueOff val="-318460"/>
            <a:satOff val="-28255"/>
            <a:lumOff val="-288"/>
            <a:alphaOff val="0"/>
          </a:schemeClr>
        </a:solidFill>
        <a:ln w="25400" cap="flat" cmpd="sng" algn="ctr">
          <a:solidFill>
            <a:schemeClr val="accent2">
              <a:tint val="40000"/>
              <a:alpha val="90000"/>
              <a:hueOff val="-318460"/>
              <a:satOff val="-28255"/>
              <a:lumOff val="-288"/>
              <a:alphaOff val="0"/>
            </a:schemeClr>
          </a:solidFill>
          <a:prstDash val="solid"/>
        </a:ln>
        <a:effectLst/>
      </dsp:spPr>
      <dsp:style>
        <a:lnRef idx="2">
          <a:scrgbClr r="0" g="0" b="0"/>
        </a:lnRef>
        <a:fillRef idx="1">
          <a:scrgbClr r="0" g="0" b="0"/>
        </a:fillRef>
        <a:effectRef idx="0">
          <a:scrgbClr r="0" g="0" b="0"/>
        </a:effectRef>
        <a:fontRef idx="minor"/>
      </dsp:style>
    </dsp:sp>
    <dsp:sp modelId="{82978B52-F337-40E7-ACE8-2DF8C4D52E7B}">
      <dsp:nvSpPr>
        <dsp:cNvPr id="0" name=""/>
        <dsp:cNvSpPr/>
      </dsp:nvSpPr>
      <dsp:spPr>
        <a:xfrm>
          <a:off x="6394432" y="602650"/>
          <a:ext cx="152765" cy="286932"/>
        </a:xfrm>
        <a:prstGeom prst="chevron">
          <a:avLst>
            <a:gd name="adj" fmla="val 90000"/>
          </a:avLst>
        </a:prstGeom>
        <a:solidFill>
          <a:schemeClr val="accent2">
            <a:tint val="40000"/>
            <a:alpha val="90000"/>
            <a:hueOff val="-424613"/>
            <a:satOff val="-37673"/>
            <a:lumOff val="-385"/>
            <a:alphaOff val="0"/>
          </a:schemeClr>
        </a:solidFill>
        <a:ln w="25400" cap="flat"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sp>
    <dsp:sp modelId="{3501D8E8-938C-42D3-817E-81F5B6A0E949}">
      <dsp:nvSpPr>
        <dsp:cNvPr id="0" name=""/>
        <dsp:cNvSpPr/>
      </dsp:nvSpPr>
      <dsp:spPr>
        <a:xfrm>
          <a:off x="4106053" y="0"/>
          <a:ext cx="1428469" cy="1428469"/>
        </a:xfrm>
        <a:prstGeom prst="ellips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315247" y="209194"/>
        <a:ext cx="1010081" cy="1010081"/>
      </dsp:txXfrm>
    </dsp:sp>
    <dsp:sp modelId="{E7EE588D-33DE-485F-8A0F-57922C4700AF}">
      <dsp:nvSpPr>
        <dsp:cNvPr id="0" name=""/>
        <dsp:cNvSpPr/>
      </dsp:nvSpPr>
      <dsp:spPr>
        <a:xfrm>
          <a:off x="3325848" y="1594069"/>
          <a:ext cx="2988880" cy="1301530"/>
        </a:xfrm>
        <a:prstGeom prst="upArrowCallout">
          <a:avLst>
            <a:gd name="adj1" fmla="val 50000"/>
            <a:gd name="adj2" fmla="val 20000"/>
            <a:gd name="adj3" fmla="val 20000"/>
            <a:gd name="adj4" fmla="val 100000"/>
          </a:avLst>
        </a:prstGeom>
        <a:solidFill>
          <a:schemeClr val="accent2">
            <a:tint val="40000"/>
            <a:alpha val="90000"/>
            <a:hueOff val="-530766"/>
            <a:satOff val="-47091"/>
            <a:lumOff val="-481"/>
            <a:alphaOff val="0"/>
          </a:schemeClr>
        </a:solidFill>
        <a:ln w="25400" cap="flat" cmpd="sng" algn="ctr">
          <a:solidFill>
            <a:schemeClr val="accent2">
              <a:tint val="40000"/>
              <a:alpha val="90000"/>
              <a:hueOff val="-530766"/>
              <a:satOff val="-47091"/>
              <a:lumOff val="-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s-ES" sz="1600" b="0" i="0" u="none" kern="1200" dirty="0">
              <a:solidFill>
                <a:srgbClr val="7030A0"/>
              </a:solidFill>
            </a:rPr>
            <a:t>La membresía tomará una votación.</a:t>
          </a:r>
          <a:endParaRPr lang="en-US" sz="1600" kern="1200" dirty="0">
            <a:solidFill>
              <a:srgbClr val="7030A0"/>
            </a:solidFill>
          </a:endParaRPr>
        </a:p>
      </dsp:txBody>
      <dsp:txXfrm>
        <a:off x="3325848" y="1854375"/>
        <a:ext cx="2988880" cy="1041224"/>
      </dsp:txXfrm>
    </dsp:sp>
    <dsp:sp modelId="{1C333B1B-0F50-41C2-850B-F4BC784C4F6B}">
      <dsp:nvSpPr>
        <dsp:cNvPr id="0" name=""/>
        <dsp:cNvSpPr/>
      </dsp:nvSpPr>
      <dsp:spPr>
        <a:xfrm>
          <a:off x="6646826" y="714198"/>
          <a:ext cx="1494440" cy="72"/>
        </a:xfrm>
        <a:prstGeom prst="rect">
          <a:avLst/>
        </a:prstGeom>
        <a:solidFill>
          <a:schemeClr val="accent2">
            <a:tint val="40000"/>
            <a:alpha val="90000"/>
            <a:hueOff val="-636919"/>
            <a:satOff val="-56510"/>
            <a:lumOff val="-577"/>
            <a:alphaOff val="0"/>
          </a:schemeClr>
        </a:solidFill>
        <a:ln w="25400" cap="flat"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sp>
    <dsp:sp modelId="{21B39FBF-72F1-488B-AB1B-DB4DD3B95D78}">
      <dsp:nvSpPr>
        <dsp:cNvPr id="0" name=""/>
        <dsp:cNvSpPr/>
      </dsp:nvSpPr>
      <dsp:spPr>
        <a:xfrm>
          <a:off x="7427032" y="0"/>
          <a:ext cx="1428469" cy="1428469"/>
        </a:xfrm>
        <a:prstGeom prst="ellips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636226" y="209194"/>
        <a:ext cx="1010081" cy="1010081"/>
      </dsp:txXfrm>
    </dsp:sp>
    <dsp:sp modelId="{17E26C68-8AD7-4CF5-B13A-F26810911A5D}">
      <dsp:nvSpPr>
        <dsp:cNvPr id="0" name=""/>
        <dsp:cNvSpPr/>
      </dsp:nvSpPr>
      <dsp:spPr>
        <a:xfrm>
          <a:off x="6608718" y="1594069"/>
          <a:ext cx="2988880" cy="130153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s-ES" sz="1600" b="0" i="0" u="none" kern="1200" dirty="0">
              <a:solidFill>
                <a:srgbClr val="7030A0"/>
              </a:solidFill>
            </a:rPr>
            <a:t>Después de la reunión, ELAC proporciona el asesoramiento por escrito al SSC</a:t>
          </a:r>
          <a:r>
            <a:rPr lang="es-ES" sz="1400" b="0" i="0" u="none" kern="1200" dirty="0">
              <a:solidFill>
                <a:srgbClr val="7030A0"/>
              </a:solidFill>
            </a:rPr>
            <a:t>.</a:t>
          </a:r>
          <a:endParaRPr lang="en-US" sz="1400" kern="1200" dirty="0">
            <a:solidFill>
              <a:srgbClr val="7030A0"/>
            </a:solidFill>
          </a:endParaRPr>
        </a:p>
      </dsp:txBody>
      <dsp:txXfrm>
        <a:off x="6608718" y="1854375"/>
        <a:ext cx="2988880" cy="1041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B5B9-A9CF-4C66-9229-0148AB0D6A05}">
      <dsp:nvSpPr>
        <dsp:cNvPr id="0" name=""/>
        <dsp:cNvSpPr/>
      </dsp:nvSpPr>
      <dsp:spPr>
        <a:xfrm>
          <a:off x="1728452" y="744395"/>
          <a:ext cx="1378718" cy="7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B20A4-837B-4BC9-BB35-39FDE4B29A38}">
      <dsp:nvSpPr>
        <dsp:cNvPr id="0" name=""/>
        <dsp:cNvSpPr/>
      </dsp:nvSpPr>
      <dsp:spPr>
        <a:xfrm>
          <a:off x="3189894" y="628618"/>
          <a:ext cx="158552" cy="297803"/>
        </a:xfrm>
        <a:prstGeom prst="chevron">
          <a:avLst>
            <a:gd name="adj" fmla="val 90000"/>
          </a:avLst>
        </a:prstGeom>
        <a:solidFill>
          <a:schemeClr val="accent2">
            <a:tint val="40000"/>
            <a:alpha val="90000"/>
            <a:hueOff val="-106153"/>
            <a:satOff val="-9418"/>
            <a:lumOff val="-96"/>
            <a:alphaOff val="0"/>
          </a:schemeClr>
        </a:solidFill>
        <a:ln w="25400" cap="flat" cmpd="sng" algn="ctr">
          <a:solidFill>
            <a:schemeClr val="accent2">
              <a:tint val="40000"/>
              <a:alpha val="90000"/>
              <a:hueOff val="-106153"/>
              <a:satOff val="-9418"/>
              <a:lumOff val="-96"/>
              <a:alphaOff val="0"/>
            </a:schemeClr>
          </a:solidFill>
          <a:prstDash val="solid"/>
        </a:ln>
        <a:effectLst/>
      </dsp:spPr>
      <dsp:style>
        <a:lnRef idx="2">
          <a:scrgbClr r="0" g="0" b="0"/>
        </a:lnRef>
        <a:fillRef idx="1">
          <a:scrgbClr r="0" g="0" b="0"/>
        </a:fillRef>
        <a:effectRef idx="0">
          <a:scrgbClr r="0" g="0" b="0"/>
        </a:effectRef>
        <a:fontRef idx="minor"/>
      </dsp:style>
    </dsp:sp>
    <dsp:sp modelId="{EEEC7830-6CA9-4F0F-875D-C779EC749AEF}">
      <dsp:nvSpPr>
        <dsp:cNvPr id="0" name=""/>
        <dsp:cNvSpPr/>
      </dsp:nvSpPr>
      <dsp:spPr>
        <a:xfrm>
          <a:off x="811681" y="0"/>
          <a:ext cx="1488862" cy="148886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76" tIns="57776" rIns="57776" bIns="57776" numCol="1" spcCol="1270" anchor="ctr" anchorCtr="0">
          <a:noAutofit/>
        </a:bodyPr>
        <a:lstStyle/>
        <a:p>
          <a:pPr marL="0" lvl="0" indent="0" algn="ctr" defTabSz="2667000">
            <a:lnSpc>
              <a:spcPct val="90000"/>
            </a:lnSpc>
            <a:spcBef>
              <a:spcPct val="0"/>
            </a:spcBef>
            <a:spcAft>
              <a:spcPct val="35000"/>
            </a:spcAft>
            <a:buNone/>
          </a:pPr>
          <a:r>
            <a:rPr lang="en-US" sz="6000" kern="1200"/>
            <a:t>1</a:t>
          </a:r>
          <a:endParaRPr lang="en-US" sz="6000" kern="1200" dirty="0"/>
        </a:p>
      </dsp:txBody>
      <dsp:txXfrm>
        <a:off x="1029720" y="218039"/>
        <a:ext cx="1052784" cy="1052784"/>
      </dsp:txXfrm>
    </dsp:sp>
    <dsp:sp modelId="{10A9F7EC-C541-48E6-8CAA-39F8FA2D84D7}">
      <dsp:nvSpPr>
        <dsp:cNvPr id="0" name=""/>
        <dsp:cNvSpPr/>
      </dsp:nvSpPr>
      <dsp:spPr>
        <a:xfrm>
          <a:off x="5053" y="1654462"/>
          <a:ext cx="3102117" cy="1147471"/>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25400" cap="flat"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698" tIns="165100" rIns="244698"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t>SSC reviews and discusses advisement from ELAC.  </a:t>
          </a:r>
          <a:endParaRPr lang="en-US" sz="1400" kern="1200" dirty="0"/>
        </a:p>
      </dsp:txBody>
      <dsp:txXfrm>
        <a:off x="5053" y="1883956"/>
        <a:ext cx="3102117" cy="917977"/>
      </dsp:txXfrm>
    </dsp:sp>
    <dsp:sp modelId="{56C008E2-4499-484D-BD25-09D66A14D1EF}">
      <dsp:nvSpPr>
        <dsp:cNvPr id="0" name=""/>
        <dsp:cNvSpPr/>
      </dsp:nvSpPr>
      <dsp:spPr>
        <a:xfrm>
          <a:off x="3451851" y="744395"/>
          <a:ext cx="3102117" cy="72"/>
        </a:xfrm>
        <a:prstGeom prst="rect">
          <a:avLst/>
        </a:prstGeom>
        <a:solidFill>
          <a:schemeClr val="accent2">
            <a:tint val="40000"/>
            <a:alpha val="90000"/>
            <a:hueOff val="-318460"/>
            <a:satOff val="-28255"/>
            <a:lumOff val="-288"/>
            <a:alphaOff val="0"/>
          </a:schemeClr>
        </a:solidFill>
        <a:ln w="25400" cap="flat" cmpd="sng" algn="ctr">
          <a:solidFill>
            <a:schemeClr val="accent2">
              <a:tint val="40000"/>
              <a:alpha val="90000"/>
              <a:hueOff val="-318460"/>
              <a:satOff val="-28255"/>
              <a:lumOff val="-288"/>
              <a:alphaOff val="0"/>
            </a:schemeClr>
          </a:solidFill>
          <a:prstDash val="solid"/>
        </a:ln>
        <a:effectLst/>
      </dsp:spPr>
      <dsp:style>
        <a:lnRef idx="2">
          <a:scrgbClr r="0" g="0" b="0"/>
        </a:lnRef>
        <a:fillRef idx="1">
          <a:scrgbClr r="0" g="0" b="0"/>
        </a:fillRef>
        <a:effectRef idx="0">
          <a:scrgbClr r="0" g="0" b="0"/>
        </a:effectRef>
        <a:fontRef idx="minor"/>
      </dsp:style>
    </dsp:sp>
    <dsp:sp modelId="{82978B52-F337-40E7-ACE8-2DF8C4D52E7B}">
      <dsp:nvSpPr>
        <dsp:cNvPr id="0" name=""/>
        <dsp:cNvSpPr/>
      </dsp:nvSpPr>
      <dsp:spPr>
        <a:xfrm>
          <a:off x="6636692" y="628618"/>
          <a:ext cx="158552" cy="297803"/>
        </a:xfrm>
        <a:prstGeom prst="chevron">
          <a:avLst>
            <a:gd name="adj" fmla="val 90000"/>
          </a:avLst>
        </a:prstGeom>
        <a:solidFill>
          <a:schemeClr val="accent2">
            <a:tint val="40000"/>
            <a:alpha val="90000"/>
            <a:hueOff val="-424613"/>
            <a:satOff val="-37673"/>
            <a:lumOff val="-385"/>
            <a:alphaOff val="0"/>
          </a:schemeClr>
        </a:solidFill>
        <a:ln w="25400" cap="flat"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sp>
    <dsp:sp modelId="{3501D8E8-938C-42D3-817E-81F5B6A0E949}">
      <dsp:nvSpPr>
        <dsp:cNvPr id="0" name=""/>
        <dsp:cNvSpPr/>
      </dsp:nvSpPr>
      <dsp:spPr>
        <a:xfrm>
          <a:off x="4258478" y="0"/>
          <a:ext cx="1488862" cy="1488862"/>
        </a:xfrm>
        <a:prstGeom prst="ellips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76" tIns="57776" rIns="57776" bIns="57776"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476517" y="218039"/>
        <a:ext cx="1052784" cy="1052784"/>
      </dsp:txXfrm>
    </dsp:sp>
    <dsp:sp modelId="{E7EE588D-33DE-485F-8A0F-57922C4700AF}">
      <dsp:nvSpPr>
        <dsp:cNvPr id="0" name=""/>
        <dsp:cNvSpPr/>
      </dsp:nvSpPr>
      <dsp:spPr>
        <a:xfrm>
          <a:off x="3451851" y="1654462"/>
          <a:ext cx="3102117" cy="1147471"/>
        </a:xfrm>
        <a:prstGeom prst="upArrowCallout">
          <a:avLst>
            <a:gd name="adj1" fmla="val 50000"/>
            <a:gd name="adj2" fmla="val 20000"/>
            <a:gd name="adj3" fmla="val 20000"/>
            <a:gd name="adj4" fmla="val 100000"/>
          </a:avLst>
        </a:prstGeom>
        <a:solidFill>
          <a:schemeClr val="accent2">
            <a:tint val="40000"/>
            <a:alpha val="90000"/>
            <a:hueOff val="-530766"/>
            <a:satOff val="-47091"/>
            <a:lumOff val="-481"/>
            <a:alphaOff val="0"/>
          </a:schemeClr>
        </a:solidFill>
        <a:ln w="25400" cap="flat" cmpd="sng" algn="ctr">
          <a:solidFill>
            <a:schemeClr val="accent2">
              <a:tint val="40000"/>
              <a:alpha val="90000"/>
              <a:hueOff val="-530766"/>
              <a:satOff val="-47091"/>
              <a:lumOff val="-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698" tIns="165100" rIns="244698"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t>Membership will take a vote to consider and accept advisement from ELAC.  </a:t>
          </a:r>
          <a:endParaRPr lang="en-US" sz="1400" kern="1200" dirty="0"/>
        </a:p>
      </dsp:txBody>
      <dsp:txXfrm>
        <a:off x="3451851" y="1883956"/>
        <a:ext cx="3102117" cy="917977"/>
      </dsp:txXfrm>
    </dsp:sp>
    <dsp:sp modelId="{1C333B1B-0F50-41C2-850B-F4BC784C4F6B}">
      <dsp:nvSpPr>
        <dsp:cNvPr id="0" name=""/>
        <dsp:cNvSpPr/>
      </dsp:nvSpPr>
      <dsp:spPr>
        <a:xfrm>
          <a:off x="6898648" y="744395"/>
          <a:ext cx="1551058" cy="72"/>
        </a:xfrm>
        <a:prstGeom prst="rect">
          <a:avLst/>
        </a:prstGeom>
        <a:solidFill>
          <a:schemeClr val="accent2">
            <a:tint val="40000"/>
            <a:alpha val="90000"/>
            <a:hueOff val="-636919"/>
            <a:satOff val="-56510"/>
            <a:lumOff val="-577"/>
            <a:alphaOff val="0"/>
          </a:schemeClr>
        </a:solidFill>
        <a:ln w="25400" cap="flat"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sp>
    <dsp:sp modelId="{21B39FBF-72F1-488B-AB1B-DB4DD3B95D78}">
      <dsp:nvSpPr>
        <dsp:cNvPr id="0" name=""/>
        <dsp:cNvSpPr/>
      </dsp:nvSpPr>
      <dsp:spPr>
        <a:xfrm>
          <a:off x="7705276" y="0"/>
          <a:ext cx="1488862" cy="1488862"/>
        </a:xfrm>
        <a:prstGeom prst="ellips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76" tIns="57776" rIns="57776" bIns="57776"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923315" y="218039"/>
        <a:ext cx="1052784" cy="1052784"/>
      </dsp:txXfrm>
    </dsp:sp>
    <dsp:sp modelId="{17E26C68-8AD7-4CF5-B13A-F26810911A5D}">
      <dsp:nvSpPr>
        <dsp:cNvPr id="0" name=""/>
        <dsp:cNvSpPr/>
      </dsp:nvSpPr>
      <dsp:spPr>
        <a:xfrm>
          <a:off x="6936742" y="1654462"/>
          <a:ext cx="3102117" cy="1147471"/>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698" tIns="165100" rIns="244698"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t>After the meeting, SSC provides a written response to the ELAC. </a:t>
          </a:r>
          <a:endParaRPr lang="en-US" sz="1400" kern="1200" dirty="0"/>
        </a:p>
      </dsp:txBody>
      <dsp:txXfrm>
        <a:off x="6936742" y="1883956"/>
        <a:ext cx="3102117" cy="9179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B5B9-A9CF-4C66-9229-0148AB0D6A05}">
      <dsp:nvSpPr>
        <dsp:cNvPr id="0" name=""/>
        <dsp:cNvSpPr/>
      </dsp:nvSpPr>
      <dsp:spPr>
        <a:xfrm>
          <a:off x="1701942" y="731707"/>
          <a:ext cx="1357572" cy="7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B20A4-837B-4BC9-BB35-39FDE4B29A38}">
      <dsp:nvSpPr>
        <dsp:cNvPr id="0" name=""/>
        <dsp:cNvSpPr/>
      </dsp:nvSpPr>
      <dsp:spPr>
        <a:xfrm>
          <a:off x="3140969" y="617707"/>
          <a:ext cx="156120" cy="293235"/>
        </a:xfrm>
        <a:prstGeom prst="chevron">
          <a:avLst>
            <a:gd name="adj" fmla="val 90000"/>
          </a:avLst>
        </a:prstGeom>
        <a:solidFill>
          <a:schemeClr val="accent2">
            <a:tint val="40000"/>
            <a:alpha val="90000"/>
            <a:hueOff val="-106153"/>
            <a:satOff val="-9418"/>
            <a:lumOff val="-96"/>
            <a:alphaOff val="0"/>
          </a:schemeClr>
        </a:solidFill>
        <a:ln w="25400" cap="flat" cmpd="sng" algn="ctr">
          <a:solidFill>
            <a:schemeClr val="accent2">
              <a:tint val="40000"/>
              <a:alpha val="90000"/>
              <a:hueOff val="-106153"/>
              <a:satOff val="-9418"/>
              <a:lumOff val="-96"/>
              <a:alphaOff val="0"/>
            </a:schemeClr>
          </a:solidFill>
          <a:prstDash val="solid"/>
        </a:ln>
        <a:effectLst/>
      </dsp:spPr>
      <dsp:style>
        <a:lnRef idx="2">
          <a:scrgbClr r="0" g="0" b="0"/>
        </a:lnRef>
        <a:fillRef idx="1">
          <a:scrgbClr r="0" g="0" b="0"/>
        </a:fillRef>
        <a:effectRef idx="0">
          <a:scrgbClr r="0" g="0" b="0"/>
        </a:effectRef>
        <a:fontRef idx="minor"/>
      </dsp:style>
    </dsp:sp>
    <dsp:sp modelId="{EEEC7830-6CA9-4F0F-875D-C779EC749AEF}">
      <dsp:nvSpPr>
        <dsp:cNvPr id="0" name=""/>
        <dsp:cNvSpPr/>
      </dsp:nvSpPr>
      <dsp:spPr>
        <a:xfrm>
          <a:off x="800502" y="0"/>
          <a:ext cx="1463487" cy="14634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1" tIns="56791" rIns="56791" bIns="56791"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014825" y="214323"/>
        <a:ext cx="1034841" cy="1034841"/>
      </dsp:txXfrm>
    </dsp:sp>
    <dsp:sp modelId="{10A9F7EC-C541-48E6-8CAA-39F8FA2D84D7}">
      <dsp:nvSpPr>
        <dsp:cNvPr id="0" name=""/>
        <dsp:cNvSpPr/>
      </dsp:nvSpPr>
      <dsp:spPr>
        <a:xfrm>
          <a:off x="4976" y="1629087"/>
          <a:ext cx="3054539" cy="1330012"/>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25400" cap="flat"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45" tIns="165100" rIns="240945" bIns="165100" numCol="1" spcCol="1270" anchor="t" anchorCtr="0">
          <a:noAutofit/>
        </a:bodyPr>
        <a:lstStyle/>
        <a:p>
          <a:pPr marL="0" lvl="0" indent="0" algn="l" defTabSz="622300">
            <a:lnSpc>
              <a:spcPct val="90000"/>
            </a:lnSpc>
            <a:spcBef>
              <a:spcPct val="0"/>
            </a:spcBef>
            <a:spcAft>
              <a:spcPct val="35000"/>
            </a:spcAft>
            <a:buNone/>
          </a:pPr>
          <a:r>
            <a:rPr kumimoji="0" lang="es-ES" sz="1400" b="0" i="0" u="none" strike="noStrike" kern="1200" cap="none" spc="0" normalizeH="0" baseline="0" noProof="0" dirty="0">
              <a:ln>
                <a:noFill/>
              </a:ln>
              <a:solidFill>
                <a:srgbClr val="7030A0"/>
              </a:solidFill>
              <a:effectLst/>
              <a:uLnTx/>
              <a:uFillTx/>
              <a:latin typeface="Poppins"/>
              <a:ea typeface="Calibri" panose="020F0502020204030204" pitchFamily="34" charset="0"/>
              <a:cs typeface="Poppins"/>
            </a:rPr>
            <a:t>SSC revisa y discute el asesoramiento de ELAC.</a:t>
          </a:r>
          <a:r>
            <a:rPr lang="en-US" sz="1400" b="0" i="0" kern="1200" baseline="0" dirty="0">
              <a:solidFill>
                <a:srgbClr val="7030A0"/>
              </a:solidFill>
            </a:rPr>
            <a:t> </a:t>
          </a:r>
          <a:endParaRPr lang="en-US" sz="1400" kern="1200" dirty="0">
            <a:solidFill>
              <a:srgbClr val="7030A0"/>
            </a:solidFill>
          </a:endParaRPr>
        </a:p>
      </dsp:txBody>
      <dsp:txXfrm>
        <a:off x="4976" y="1895089"/>
        <a:ext cx="3054539" cy="1064010"/>
      </dsp:txXfrm>
    </dsp:sp>
    <dsp:sp modelId="{56C008E2-4499-484D-BD25-09D66A14D1EF}">
      <dsp:nvSpPr>
        <dsp:cNvPr id="0" name=""/>
        <dsp:cNvSpPr/>
      </dsp:nvSpPr>
      <dsp:spPr>
        <a:xfrm>
          <a:off x="3398908" y="731707"/>
          <a:ext cx="3054539" cy="72"/>
        </a:xfrm>
        <a:prstGeom prst="rect">
          <a:avLst/>
        </a:prstGeom>
        <a:solidFill>
          <a:schemeClr val="accent2">
            <a:tint val="40000"/>
            <a:alpha val="90000"/>
            <a:hueOff val="-318460"/>
            <a:satOff val="-28255"/>
            <a:lumOff val="-288"/>
            <a:alphaOff val="0"/>
          </a:schemeClr>
        </a:solidFill>
        <a:ln w="25400" cap="flat" cmpd="sng" algn="ctr">
          <a:solidFill>
            <a:schemeClr val="accent2">
              <a:tint val="40000"/>
              <a:alpha val="90000"/>
              <a:hueOff val="-318460"/>
              <a:satOff val="-28255"/>
              <a:lumOff val="-288"/>
              <a:alphaOff val="0"/>
            </a:schemeClr>
          </a:solidFill>
          <a:prstDash val="solid"/>
        </a:ln>
        <a:effectLst/>
      </dsp:spPr>
      <dsp:style>
        <a:lnRef idx="2">
          <a:scrgbClr r="0" g="0" b="0"/>
        </a:lnRef>
        <a:fillRef idx="1">
          <a:scrgbClr r="0" g="0" b="0"/>
        </a:fillRef>
        <a:effectRef idx="0">
          <a:scrgbClr r="0" g="0" b="0"/>
        </a:effectRef>
        <a:fontRef idx="minor"/>
      </dsp:style>
    </dsp:sp>
    <dsp:sp modelId="{82978B52-F337-40E7-ACE8-2DF8C4D52E7B}">
      <dsp:nvSpPr>
        <dsp:cNvPr id="0" name=""/>
        <dsp:cNvSpPr/>
      </dsp:nvSpPr>
      <dsp:spPr>
        <a:xfrm>
          <a:off x="6534902" y="617707"/>
          <a:ext cx="156120" cy="293235"/>
        </a:xfrm>
        <a:prstGeom prst="chevron">
          <a:avLst>
            <a:gd name="adj" fmla="val 90000"/>
          </a:avLst>
        </a:prstGeom>
        <a:solidFill>
          <a:schemeClr val="accent2">
            <a:tint val="40000"/>
            <a:alpha val="90000"/>
            <a:hueOff val="-424613"/>
            <a:satOff val="-37673"/>
            <a:lumOff val="-385"/>
            <a:alphaOff val="0"/>
          </a:schemeClr>
        </a:solidFill>
        <a:ln w="25400" cap="flat"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sp>
    <dsp:sp modelId="{3501D8E8-938C-42D3-817E-81F5B6A0E949}">
      <dsp:nvSpPr>
        <dsp:cNvPr id="0" name=""/>
        <dsp:cNvSpPr/>
      </dsp:nvSpPr>
      <dsp:spPr>
        <a:xfrm>
          <a:off x="4194434" y="0"/>
          <a:ext cx="1463487" cy="1463487"/>
        </a:xfrm>
        <a:prstGeom prst="ellips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1" tIns="56791" rIns="56791" bIns="56791"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408757" y="214323"/>
        <a:ext cx="1034841" cy="1034841"/>
      </dsp:txXfrm>
    </dsp:sp>
    <dsp:sp modelId="{E7EE588D-33DE-485F-8A0F-57922C4700AF}">
      <dsp:nvSpPr>
        <dsp:cNvPr id="0" name=""/>
        <dsp:cNvSpPr/>
      </dsp:nvSpPr>
      <dsp:spPr>
        <a:xfrm>
          <a:off x="3398908" y="1629087"/>
          <a:ext cx="3054539" cy="1330012"/>
        </a:xfrm>
        <a:prstGeom prst="upArrowCallout">
          <a:avLst>
            <a:gd name="adj1" fmla="val 50000"/>
            <a:gd name="adj2" fmla="val 20000"/>
            <a:gd name="adj3" fmla="val 20000"/>
            <a:gd name="adj4" fmla="val 100000"/>
          </a:avLst>
        </a:prstGeom>
        <a:solidFill>
          <a:schemeClr val="accent2">
            <a:tint val="40000"/>
            <a:alpha val="90000"/>
            <a:hueOff val="-530766"/>
            <a:satOff val="-47091"/>
            <a:lumOff val="-481"/>
            <a:alphaOff val="0"/>
          </a:schemeClr>
        </a:solidFill>
        <a:ln w="25400" cap="flat" cmpd="sng" algn="ctr">
          <a:solidFill>
            <a:schemeClr val="accent2">
              <a:tint val="40000"/>
              <a:alpha val="90000"/>
              <a:hueOff val="-530766"/>
              <a:satOff val="-47091"/>
              <a:lumOff val="-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45" tIns="165100" rIns="240945" bIns="165100" numCol="1" spcCol="1270" anchor="t" anchorCtr="0">
          <a:noAutofit/>
        </a:bodyPr>
        <a:lstStyle/>
        <a:p>
          <a:pPr marL="0" lvl="0" indent="0" algn="l" defTabSz="622300">
            <a:lnSpc>
              <a:spcPct val="90000"/>
            </a:lnSpc>
            <a:spcBef>
              <a:spcPct val="0"/>
            </a:spcBef>
            <a:spcAft>
              <a:spcPct val="35000"/>
            </a:spcAft>
            <a:buNone/>
          </a:pPr>
          <a:r>
            <a:rPr kumimoji="0" lang="es-ES" sz="1400" b="0" i="0" u="none" strike="noStrike" kern="1200" cap="none" spc="0" normalizeH="0" baseline="0" noProof="0" dirty="0">
              <a:ln>
                <a:noFill/>
              </a:ln>
              <a:solidFill>
                <a:srgbClr val="7030A0"/>
              </a:solidFill>
              <a:effectLst/>
              <a:uLnTx/>
              <a:uFillTx/>
              <a:latin typeface="Poppins"/>
              <a:ea typeface="Calibri" panose="020F0502020204030204" pitchFamily="34" charset="0"/>
              <a:cs typeface="Poppins"/>
            </a:rPr>
            <a:t>La membresía tomará una votación para considerar y aceptar el asesoramiento de ELAC.</a:t>
          </a:r>
          <a:endParaRPr lang="en-US" sz="1400" kern="1200" dirty="0">
            <a:solidFill>
              <a:srgbClr val="7030A0"/>
            </a:solidFill>
          </a:endParaRPr>
        </a:p>
      </dsp:txBody>
      <dsp:txXfrm>
        <a:off x="3398908" y="1895089"/>
        <a:ext cx="3054539" cy="1064010"/>
      </dsp:txXfrm>
    </dsp:sp>
    <dsp:sp modelId="{1C333B1B-0F50-41C2-850B-F4BC784C4F6B}">
      <dsp:nvSpPr>
        <dsp:cNvPr id="0" name=""/>
        <dsp:cNvSpPr/>
      </dsp:nvSpPr>
      <dsp:spPr>
        <a:xfrm>
          <a:off x="6792841" y="731707"/>
          <a:ext cx="1527269" cy="72"/>
        </a:xfrm>
        <a:prstGeom prst="rect">
          <a:avLst/>
        </a:prstGeom>
        <a:solidFill>
          <a:schemeClr val="accent2">
            <a:tint val="40000"/>
            <a:alpha val="90000"/>
            <a:hueOff val="-636919"/>
            <a:satOff val="-56510"/>
            <a:lumOff val="-577"/>
            <a:alphaOff val="0"/>
          </a:schemeClr>
        </a:solidFill>
        <a:ln w="25400" cap="flat"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sp>
    <dsp:sp modelId="{21B39FBF-72F1-488B-AB1B-DB4DD3B95D78}">
      <dsp:nvSpPr>
        <dsp:cNvPr id="0" name=""/>
        <dsp:cNvSpPr/>
      </dsp:nvSpPr>
      <dsp:spPr>
        <a:xfrm>
          <a:off x="7588366" y="0"/>
          <a:ext cx="1463487" cy="1463487"/>
        </a:xfrm>
        <a:prstGeom prst="ellips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1" tIns="56791" rIns="56791" bIns="56791"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802689" y="214323"/>
        <a:ext cx="1034841" cy="1034841"/>
      </dsp:txXfrm>
    </dsp:sp>
    <dsp:sp modelId="{17E26C68-8AD7-4CF5-B13A-F26810911A5D}">
      <dsp:nvSpPr>
        <dsp:cNvPr id="0" name=""/>
        <dsp:cNvSpPr/>
      </dsp:nvSpPr>
      <dsp:spPr>
        <a:xfrm>
          <a:off x="6792841" y="1629087"/>
          <a:ext cx="3054539" cy="1330012"/>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45" tIns="165100" rIns="240945" bIns="165100" numCol="1" spcCol="1270" anchor="t" anchorCtr="0">
          <a:noAutofit/>
        </a:bodyPr>
        <a:lstStyle/>
        <a:p>
          <a:pPr marL="0" lvl="0" indent="0" algn="l" defTabSz="622300">
            <a:lnSpc>
              <a:spcPct val="90000"/>
            </a:lnSpc>
            <a:spcBef>
              <a:spcPct val="0"/>
            </a:spcBef>
            <a:spcAft>
              <a:spcPct val="35000"/>
            </a:spcAft>
            <a:buNone/>
          </a:pPr>
          <a:r>
            <a:rPr kumimoji="0" lang="es-ES" sz="1400" b="0" i="0" u="none" strike="noStrike" kern="1200" cap="none" spc="0" normalizeH="0" baseline="0" noProof="0" dirty="0">
              <a:ln>
                <a:noFill/>
              </a:ln>
              <a:solidFill>
                <a:srgbClr val="7030A0"/>
              </a:solidFill>
              <a:effectLst/>
              <a:uLnTx/>
              <a:uFillTx/>
              <a:latin typeface="Poppins"/>
              <a:ea typeface="Calibri" panose="020F0502020204030204" pitchFamily="34" charset="0"/>
              <a:cs typeface="Poppins"/>
            </a:rPr>
            <a:t>Después de la reunión, el SSC proporciona una respuesta por escrito al ELAC.</a:t>
          </a:r>
          <a:endParaRPr lang="en-US" sz="1800" kern="1200" dirty="0">
            <a:solidFill>
              <a:srgbClr val="7030A0"/>
            </a:solidFill>
          </a:endParaRPr>
        </a:p>
      </dsp:txBody>
      <dsp:txXfrm>
        <a:off x="6792841" y="1895089"/>
        <a:ext cx="3054539" cy="1064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3F673-5A80-4C46-8750-1F37D6819AB4}">
      <dsp:nvSpPr>
        <dsp:cNvPr id="0" name=""/>
        <dsp:cNvSpPr/>
      </dsp:nvSpPr>
      <dsp:spPr>
        <a:xfrm>
          <a:off x="0" y="3110"/>
          <a:ext cx="5136676" cy="66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4C58E-CF26-4876-B66D-4913BC91F946}">
      <dsp:nvSpPr>
        <dsp:cNvPr id="0" name=""/>
        <dsp:cNvSpPr/>
      </dsp:nvSpPr>
      <dsp:spPr>
        <a:xfrm>
          <a:off x="200443" y="152200"/>
          <a:ext cx="364441" cy="364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1029B-E812-4314-859B-8522013F3673}">
      <dsp:nvSpPr>
        <dsp:cNvPr id="0" name=""/>
        <dsp:cNvSpPr/>
      </dsp:nvSpPr>
      <dsp:spPr>
        <a:xfrm>
          <a:off x="765328" y="3110"/>
          <a:ext cx="4371347" cy="66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27" tIns="70127" rIns="70127" bIns="70127" numCol="1" spcCol="1270" anchor="ctr" anchorCtr="0">
          <a:noAutofit/>
        </a:bodyPr>
        <a:lstStyle/>
        <a:p>
          <a:pPr marL="0" lvl="0" indent="0" algn="l" defTabSz="711200">
            <a:lnSpc>
              <a:spcPct val="100000"/>
            </a:lnSpc>
            <a:spcBef>
              <a:spcPct val="0"/>
            </a:spcBef>
            <a:spcAft>
              <a:spcPct val="35000"/>
            </a:spcAft>
            <a:buNone/>
          </a:pPr>
          <a:r>
            <a:rPr lang="en-US" sz="1600" kern="1200" dirty="0"/>
            <a:t>Comprehensive Needs Assessment</a:t>
          </a:r>
        </a:p>
      </dsp:txBody>
      <dsp:txXfrm>
        <a:off x="765328" y="3110"/>
        <a:ext cx="4371347" cy="662621"/>
      </dsp:txXfrm>
    </dsp:sp>
    <dsp:sp modelId="{557A58FD-495F-4699-9415-40363DF36B5C}">
      <dsp:nvSpPr>
        <dsp:cNvPr id="0" name=""/>
        <dsp:cNvSpPr/>
      </dsp:nvSpPr>
      <dsp:spPr>
        <a:xfrm>
          <a:off x="0" y="831388"/>
          <a:ext cx="5136676" cy="66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127FE-9AEE-41E1-A68D-04A820101C05}">
      <dsp:nvSpPr>
        <dsp:cNvPr id="0" name=""/>
        <dsp:cNvSpPr/>
      </dsp:nvSpPr>
      <dsp:spPr>
        <a:xfrm>
          <a:off x="200443" y="980477"/>
          <a:ext cx="364441" cy="364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A1F71-0071-4BC4-B3C2-C5E94BA082C7}">
      <dsp:nvSpPr>
        <dsp:cNvPr id="0" name=""/>
        <dsp:cNvSpPr/>
      </dsp:nvSpPr>
      <dsp:spPr>
        <a:xfrm>
          <a:off x="765328" y="831388"/>
          <a:ext cx="4371347" cy="66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27" tIns="70127" rIns="70127" bIns="70127" numCol="1" spcCol="1270" anchor="ctr" anchorCtr="0">
          <a:noAutofit/>
        </a:bodyPr>
        <a:lstStyle/>
        <a:p>
          <a:pPr marL="0" lvl="0" indent="0" algn="l" defTabSz="711200">
            <a:lnSpc>
              <a:spcPct val="100000"/>
            </a:lnSpc>
            <a:spcBef>
              <a:spcPct val="0"/>
            </a:spcBef>
            <a:spcAft>
              <a:spcPct val="35000"/>
            </a:spcAft>
            <a:buNone/>
          </a:pPr>
          <a:r>
            <a:rPr lang="en-US" sz="1600" kern="1200"/>
            <a:t>Objectives set to improve pupil outcomes </a:t>
          </a:r>
        </a:p>
      </dsp:txBody>
      <dsp:txXfrm>
        <a:off x="765328" y="831388"/>
        <a:ext cx="4371347" cy="662621"/>
      </dsp:txXfrm>
    </dsp:sp>
    <dsp:sp modelId="{47EB88D6-B27A-4F74-B0C5-4D2A0393F4FB}">
      <dsp:nvSpPr>
        <dsp:cNvPr id="0" name=""/>
        <dsp:cNvSpPr/>
      </dsp:nvSpPr>
      <dsp:spPr>
        <a:xfrm>
          <a:off x="0" y="1659665"/>
          <a:ext cx="5136676" cy="66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E0438-15C4-4C74-9702-BF87FB32F330}">
      <dsp:nvSpPr>
        <dsp:cNvPr id="0" name=""/>
        <dsp:cNvSpPr/>
      </dsp:nvSpPr>
      <dsp:spPr>
        <a:xfrm>
          <a:off x="200443" y="1808755"/>
          <a:ext cx="364441" cy="3644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F77F1-CFCF-4325-8CB6-B2EB04433912}">
      <dsp:nvSpPr>
        <dsp:cNvPr id="0" name=""/>
        <dsp:cNvSpPr/>
      </dsp:nvSpPr>
      <dsp:spPr>
        <a:xfrm>
          <a:off x="765328" y="1659665"/>
          <a:ext cx="4371347" cy="66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27" tIns="70127" rIns="70127" bIns="70127" numCol="1" spcCol="1270" anchor="ctr" anchorCtr="0">
          <a:noAutofit/>
        </a:bodyPr>
        <a:lstStyle/>
        <a:p>
          <a:pPr marL="0" lvl="0" indent="0" algn="l" defTabSz="711200">
            <a:lnSpc>
              <a:spcPct val="100000"/>
            </a:lnSpc>
            <a:spcBef>
              <a:spcPct val="0"/>
            </a:spcBef>
            <a:spcAft>
              <a:spcPct val="35000"/>
            </a:spcAft>
            <a:buNone/>
          </a:pPr>
          <a:r>
            <a:rPr lang="en-US" sz="1600" kern="1200"/>
            <a:t>Evidence-based strategies, actions or services</a:t>
          </a:r>
        </a:p>
      </dsp:txBody>
      <dsp:txXfrm>
        <a:off x="765328" y="1659665"/>
        <a:ext cx="4371347" cy="662621"/>
      </dsp:txXfrm>
    </dsp:sp>
    <dsp:sp modelId="{58475687-488A-4397-BE3C-127226916E0B}">
      <dsp:nvSpPr>
        <dsp:cNvPr id="0" name=""/>
        <dsp:cNvSpPr/>
      </dsp:nvSpPr>
      <dsp:spPr>
        <a:xfrm>
          <a:off x="0" y="2487942"/>
          <a:ext cx="5136676" cy="66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C6F1D-3379-4663-8318-8DC6609C1B1E}">
      <dsp:nvSpPr>
        <dsp:cNvPr id="0" name=""/>
        <dsp:cNvSpPr/>
      </dsp:nvSpPr>
      <dsp:spPr>
        <a:xfrm>
          <a:off x="200443" y="2637032"/>
          <a:ext cx="364441" cy="3644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44760-FB4C-4C35-841E-D958997341B2}">
      <dsp:nvSpPr>
        <dsp:cNvPr id="0" name=""/>
        <dsp:cNvSpPr/>
      </dsp:nvSpPr>
      <dsp:spPr>
        <a:xfrm>
          <a:off x="765328" y="2487942"/>
          <a:ext cx="4371347" cy="66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27" tIns="70127" rIns="70127" bIns="70127" numCol="1" spcCol="1270" anchor="ctr" anchorCtr="0">
          <a:noAutofit/>
        </a:bodyPr>
        <a:lstStyle/>
        <a:p>
          <a:pPr marL="0" lvl="0" indent="0" algn="l" defTabSz="711200">
            <a:lnSpc>
              <a:spcPct val="100000"/>
            </a:lnSpc>
            <a:spcBef>
              <a:spcPct val="0"/>
            </a:spcBef>
            <a:spcAft>
              <a:spcPct val="35000"/>
            </a:spcAft>
            <a:buNone/>
          </a:pPr>
          <a:r>
            <a:rPr lang="en-US" sz="1600" kern="1200"/>
            <a:t>Proposed Expenditures</a:t>
          </a:r>
        </a:p>
      </dsp:txBody>
      <dsp:txXfrm>
        <a:off x="765328" y="2487942"/>
        <a:ext cx="4371347" cy="662621"/>
      </dsp:txXfrm>
    </dsp:sp>
    <dsp:sp modelId="{4A12A50D-1A31-433E-B6FA-77BE231887EE}">
      <dsp:nvSpPr>
        <dsp:cNvPr id="0" name=""/>
        <dsp:cNvSpPr/>
      </dsp:nvSpPr>
      <dsp:spPr>
        <a:xfrm>
          <a:off x="0" y="3316219"/>
          <a:ext cx="5136676" cy="66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492B3-E834-42D7-8396-CD940675D7C5}">
      <dsp:nvSpPr>
        <dsp:cNvPr id="0" name=""/>
        <dsp:cNvSpPr/>
      </dsp:nvSpPr>
      <dsp:spPr>
        <a:xfrm>
          <a:off x="200443" y="3465309"/>
          <a:ext cx="364441" cy="3644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381D8-51C5-4441-ACE8-DF450CD3BACC}">
      <dsp:nvSpPr>
        <dsp:cNvPr id="0" name=""/>
        <dsp:cNvSpPr/>
      </dsp:nvSpPr>
      <dsp:spPr>
        <a:xfrm>
          <a:off x="765328" y="3316219"/>
          <a:ext cx="4371347" cy="66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27" tIns="70127" rIns="70127" bIns="70127" numCol="1" spcCol="1270" anchor="ctr" anchorCtr="0">
          <a:noAutofit/>
        </a:bodyPr>
        <a:lstStyle/>
        <a:p>
          <a:pPr marL="0" lvl="0" indent="0" algn="l" defTabSz="711200">
            <a:lnSpc>
              <a:spcPct val="100000"/>
            </a:lnSpc>
            <a:spcBef>
              <a:spcPct val="0"/>
            </a:spcBef>
            <a:spcAft>
              <a:spcPct val="35000"/>
            </a:spcAft>
            <a:buNone/>
          </a:pPr>
          <a:r>
            <a:rPr lang="en-US" sz="1600" kern="1200"/>
            <a:t>Monitoring and Evaluation</a:t>
          </a:r>
        </a:p>
      </dsp:txBody>
      <dsp:txXfrm>
        <a:off x="765328" y="3316219"/>
        <a:ext cx="4371347" cy="662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3F673-5A80-4C46-8750-1F37D6819AB4}">
      <dsp:nvSpPr>
        <dsp:cNvPr id="0" name=""/>
        <dsp:cNvSpPr/>
      </dsp:nvSpPr>
      <dsp:spPr>
        <a:xfrm>
          <a:off x="0" y="5164"/>
          <a:ext cx="5497508" cy="585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4C58E-CF26-4876-B66D-4913BC91F946}">
      <dsp:nvSpPr>
        <dsp:cNvPr id="0" name=""/>
        <dsp:cNvSpPr/>
      </dsp:nvSpPr>
      <dsp:spPr>
        <a:xfrm>
          <a:off x="177053" y="136857"/>
          <a:ext cx="322229" cy="3219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1029B-E812-4314-859B-8522013F3673}">
      <dsp:nvSpPr>
        <dsp:cNvPr id="0" name=""/>
        <dsp:cNvSpPr/>
      </dsp:nvSpPr>
      <dsp:spPr>
        <a:xfrm>
          <a:off x="676336" y="5164"/>
          <a:ext cx="4770476" cy="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23" tIns="71623" rIns="71623" bIns="71623" numCol="1" spcCol="1270" anchor="ctr" anchorCtr="0">
          <a:noAutofit/>
        </a:bodyPr>
        <a:lstStyle/>
        <a:p>
          <a:pPr marL="0" lvl="0" indent="0" algn="l" defTabSz="711200">
            <a:lnSpc>
              <a:spcPct val="100000"/>
            </a:lnSpc>
            <a:spcBef>
              <a:spcPct val="0"/>
            </a:spcBef>
            <a:spcAft>
              <a:spcPct val="35000"/>
            </a:spcAft>
            <a:buNone/>
          </a:pPr>
          <a:r>
            <a:rPr kumimoji="0" lang="es-CO" sz="160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Evaluación Integral de las Necesidades</a:t>
          </a:r>
          <a:endParaRPr lang="en-US" sz="1600" kern="1200" dirty="0"/>
        </a:p>
      </dsp:txBody>
      <dsp:txXfrm>
        <a:off x="676336" y="5164"/>
        <a:ext cx="4770476" cy="676753"/>
      </dsp:txXfrm>
    </dsp:sp>
    <dsp:sp modelId="{557A58FD-495F-4699-9415-40363DF36B5C}">
      <dsp:nvSpPr>
        <dsp:cNvPr id="0" name=""/>
        <dsp:cNvSpPr/>
      </dsp:nvSpPr>
      <dsp:spPr>
        <a:xfrm>
          <a:off x="0" y="851106"/>
          <a:ext cx="5497508" cy="585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127FE-9AEE-41E1-A68D-04A820101C05}">
      <dsp:nvSpPr>
        <dsp:cNvPr id="0" name=""/>
        <dsp:cNvSpPr/>
      </dsp:nvSpPr>
      <dsp:spPr>
        <a:xfrm>
          <a:off x="177053" y="982799"/>
          <a:ext cx="322229" cy="3219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A1F71-0071-4BC4-B3C2-C5E94BA082C7}">
      <dsp:nvSpPr>
        <dsp:cNvPr id="0" name=""/>
        <dsp:cNvSpPr/>
      </dsp:nvSpPr>
      <dsp:spPr>
        <a:xfrm>
          <a:off x="676336" y="851106"/>
          <a:ext cx="4770476" cy="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23" tIns="71623" rIns="71623" bIns="71623" numCol="1" spcCol="1270" anchor="ctr" anchorCtr="0">
          <a:noAutofit/>
        </a:bodyPr>
        <a:lstStyle/>
        <a:p>
          <a:pPr marL="0" lvl="0" indent="0" algn="l" defTabSz="711200">
            <a:lnSpc>
              <a:spcPct val="100000"/>
            </a:lnSpc>
            <a:spcBef>
              <a:spcPct val="0"/>
            </a:spcBef>
            <a:spcAft>
              <a:spcPct val="35000"/>
            </a:spcAft>
            <a:buNone/>
          </a:pPr>
          <a:r>
            <a:rPr kumimoji="0" lang="es-CO" sz="1600" i="0" u="none" strike="noStrike" kern="1200" cap="none" spc="0" normalizeH="0" baseline="0" noProof="0" dirty="0">
              <a:ln>
                <a:noFill/>
              </a:ln>
              <a:solidFill>
                <a:srgbClr val="7030A0"/>
              </a:solidFill>
              <a:effectLst/>
              <a:uLnTx/>
              <a:uFillTx/>
              <a:latin typeface="Poppins"/>
              <a:cs typeface="Poppins"/>
            </a:rPr>
            <a:t>Objetivos </a:t>
          </a:r>
          <a:r>
            <a:rPr lang="es-CO" sz="1600" kern="1200" dirty="0">
              <a:solidFill>
                <a:srgbClr val="7030A0"/>
              </a:solidFill>
              <a:latin typeface="Poppins"/>
              <a:cs typeface="Poppins"/>
            </a:rPr>
            <a:t>establecidos</a:t>
          </a:r>
          <a:r>
            <a:rPr kumimoji="0" lang="es-CO" sz="1600" i="0" u="none" strike="noStrike" kern="1200" cap="none" spc="0" normalizeH="0" baseline="0" noProof="0" dirty="0">
              <a:ln>
                <a:noFill/>
              </a:ln>
              <a:solidFill>
                <a:srgbClr val="7030A0"/>
              </a:solidFill>
              <a:effectLst/>
              <a:uLnTx/>
              <a:uFillTx/>
              <a:latin typeface="Poppins"/>
              <a:cs typeface="Poppins"/>
            </a:rPr>
            <a:t> para mejorar los resultados de los estudiantes </a:t>
          </a:r>
          <a:endParaRPr lang="en-US" sz="1600" kern="1200" dirty="0"/>
        </a:p>
      </dsp:txBody>
      <dsp:txXfrm>
        <a:off x="676336" y="851106"/>
        <a:ext cx="4770476" cy="676753"/>
      </dsp:txXfrm>
    </dsp:sp>
    <dsp:sp modelId="{47EB88D6-B27A-4F74-B0C5-4D2A0393F4FB}">
      <dsp:nvSpPr>
        <dsp:cNvPr id="0" name=""/>
        <dsp:cNvSpPr/>
      </dsp:nvSpPr>
      <dsp:spPr>
        <a:xfrm>
          <a:off x="0" y="1697048"/>
          <a:ext cx="5497508" cy="585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E0438-15C4-4C74-9702-BF87FB32F330}">
      <dsp:nvSpPr>
        <dsp:cNvPr id="0" name=""/>
        <dsp:cNvSpPr/>
      </dsp:nvSpPr>
      <dsp:spPr>
        <a:xfrm>
          <a:off x="177053" y="1828741"/>
          <a:ext cx="322229" cy="3219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F77F1-CFCF-4325-8CB6-B2EB04433912}">
      <dsp:nvSpPr>
        <dsp:cNvPr id="0" name=""/>
        <dsp:cNvSpPr/>
      </dsp:nvSpPr>
      <dsp:spPr>
        <a:xfrm>
          <a:off x="676336" y="1697048"/>
          <a:ext cx="4770476" cy="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23" tIns="71623" rIns="71623" bIns="71623" numCol="1" spcCol="1270" anchor="ctr" anchorCtr="0">
          <a:noAutofit/>
        </a:bodyPr>
        <a:lstStyle/>
        <a:p>
          <a:pPr marL="0" lvl="0" indent="0" algn="l" defTabSz="711200">
            <a:lnSpc>
              <a:spcPct val="100000"/>
            </a:lnSpc>
            <a:spcBef>
              <a:spcPct val="0"/>
            </a:spcBef>
            <a:spcAft>
              <a:spcPct val="35000"/>
            </a:spcAft>
            <a:buNone/>
          </a:pPr>
          <a:r>
            <a:rPr kumimoji="0" lang="es-CO" sz="160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Estrategias, acciones o servicios fundamentados por evidencias</a:t>
          </a:r>
          <a:endParaRPr lang="en-US" sz="1600" kern="1200" dirty="0"/>
        </a:p>
      </dsp:txBody>
      <dsp:txXfrm>
        <a:off x="676336" y="1697048"/>
        <a:ext cx="4770476" cy="676753"/>
      </dsp:txXfrm>
    </dsp:sp>
    <dsp:sp modelId="{58475687-488A-4397-BE3C-127226916E0B}">
      <dsp:nvSpPr>
        <dsp:cNvPr id="0" name=""/>
        <dsp:cNvSpPr/>
      </dsp:nvSpPr>
      <dsp:spPr>
        <a:xfrm>
          <a:off x="0" y="2542990"/>
          <a:ext cx="5497508" cy="585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C6F1D-3379-4663-8318-8DC6609C1B1E}">
      <dsp:nvSpPr>
        <dsp:cNvPr id="0" name=""/>
        <dsp:cNvSpPr/>
      </dsp:nvSpPr>
      <dsp:spPr>
        <a:xfrm>
          <a:off x="177053" y="2674683"/>
          <a:ext cx="322229" cy="3219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44760-FB4C-4C35-841E-D958997341B2}">
      <dsp:nvSpPr>
        <dsp:cNvPr id="0" name=""/>
        <dsp:cNvSpPr/>
      </dsp:nvSpPr>
      <dsp:spPr>
        <a:xfrm>
          <a:off x="676336" y="2542990"/>
          <a:ext cx="4770476" cy="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23" tIns="71623" rIns="71623" bIns="71623" numCol="1" spcCol="1270" anchor="ctr" anchorCtr="0">
          <a:noAutofit/>
        </a:bodyPr>
        <a:lstStyle/>
        <a:p>
          <a:pPr marL="0" lvl="0" indent="0" algn="l" defTabSz="711200">
            <a:lnSpc>
              <a:spcPct val="100000"/>
            </a:lnSpc>
            <a:spcBef>
              <a:spcPct val="0"/>
            </a:spcBef>
            <a:spcAft>
              <a:spcPct val="35000"/>
            </a:spcAft>
            <a:buNone/>
          </a:pPr>
          <a:r>
            <a:rPr kumimoji="0" lang="es-CO" sz="160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Gastos Propuestos</a:t>
          </a:r>
          <a:endParaRPr lang="en-US" sz="1600" kern="1200" dirty="0"/>
        </a:p>
      </dsp:txBody>
      <dsp:txXfrm>
        <a:off x="676336" y="2542990"/>
        <a:ext cx="4770476" cy="676753"/>
      </dsp:txXfrm>
    </dsp:sp>
    <dsp:sp modelId="{4A12A50D-1A31-433E-B6FA-77BE231887EE}">
      <dsp:nvSpPr>
        <dsp:cNvPr id="0" name=""/>
        <dsp:cNvSpPr/>
      </dsp:nvSpPr>
      <dsp:spPr>
        <a:xfrm>
          <a:off x="0" y="3388932"/>
          <a:ext cx="5497508" cy="585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492B3-E834-42D7-8396-CD940675D7C5}">
      <dsp:nvSpPr>
        <dsp:cNvPr id="0" name=""/>
        <dsp:cNvSpPr/>
      </dsp:nvSpPr>
      <dsp:spPr>
        <a:xfrm>
          <a:off x="177053" y="3520625"/>
          <a:ext cx="322229" cy="3219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381D8-51C5-4441-ACE8-DF450CD3BACC}">
      <dsp:nvSpPr>
        <dsp:cNvPr id="0" name=""/>
        <dsp:cNvSpPr/>
      </dsp:nvSpPr>
      <dsp:spPr>
        <a:xfrm>
          <a:off x="676336" y="3388932"/>
          <a:ext cx="4770476" cy="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23" tIns="71623" rIns="71623" bIns="71623" numCol="1" spcCol="1270" anchor="ctr" anchorCtr="0">
          <a:noAutofit/>
        </a:bodyPr>
        <a:lstStyle/>
        <a:p>
          <a:pPr marL="0" lvl="0" indent="0" algn="l" defTabSz="711200">
            <a:lnSpc>
              <a:spcPct val="100000"/>
            </a:lnSpc>
            <a:spcBef>
              <a:spcPct val="0"/>
            </a:spcBef>
            <a:spcAft>
              <a:spcPct val="35000"/>
            </a:spcAft>
            <a:buNone/>
          </a:pPr>
          <a:r>
            <a:rPr kumimoji="0" lang="es-CO" sz="160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Supervisión y Evaluación</a:t>
          </a:r>
          <a:endParaRPr lang="en-US" sz="1600" kern="1200" dirty="0"/>
        </a:p>
      </dsp:txBody>
      <dsp:txXfrm>
        <a:off x="676336" y="3388932"/>
        <a:ext cx="4770476" cy="6767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Conduct comprehensive needs assessment, including data analysis/SPSA Evaluation</a:t>
          </a:r>
          <a:endParaRPr lang="en-US" sz="1000" kern="1200">
            <a:solidFill>
              <a:schemeClr val="tx1"/>
            </a:solidFill>
          </a:endParaRP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measurable objectives and identify evidence-based strategies in the SPSA Pillar pages</a:t>
          </a:r>
          <a:endParaRPr lang="en-US" sz="1000" kern="1200">
            <a:solidFill>
              <a:schemeClr val="tx1"/>
            </a:solidFill>
          </a:endParaRP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budget based upon prioritized expenditures that support and align to the evidence-based strategies described in the SPSA Pillar pages </a:t>
          </a:r>
          <a:endParaRPr lang="en-US" sz="1000" kern="1200">
            <a:solidFill>
              <a:schemeClr val="tx1"/>
            </a:solidFill>
          </a:endParaRP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Monitor the implementation of the SPSA and adjust as necessary</a:t>
          </a:r>
          <a:endParaRPr lang="en-US" sz="1000" kern="1200">
            <a:solidFill>
              <a:schemeClr val="tx1"/>
            </a:solidFill>
          </a:endParaRPr>
        </a:p>
      </dsp:txBody>
      <dsp:txXfrm>
        <a:off x="45457" y="2167137"/>
        <a:ext cx="1732209" cy="8402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89585" y="86644"/>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sz="1100" kern="1200" dirty="0">
            <a:solidFill>
              <a:srgbClr val="7030A0"/>
            </a:solidFill>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es-CO" sz="1100" kern="1200"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sz="1100" kern="1200" dirty="0">
            <a:solidFill>
              <a:srgbClr val="7030A0"/>
            </a:solidFill>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sz="1100" kern="1200" dirty="0" err="1">
              <a:solidFill>
                <a:srgbClr val="7030A0"/>
              </a:solidFill>
              <a:latin typeface="Times New Roman" panose="02020603050405020304" pitchFamily="18" charset="0"/>
              <a:cs typeface="Times New Roman" panose="02020603050405020304" pitchFamily="18" charset="0"/>
            </a:rPr>
            <a:t>alineados</a:t>
          </a:r>
          <a:r>
            <a:rPr lang="en-US" sz="1100" kern="1200" dirty="0">
              <a:solidFill>
                <a:srgbClr val="7030A0"/>
              </a:solidFill>
              <a:latin typeface="Times New Roman" panose="02020603050405020304" pitchFamily="18" charset="0"/>
              <a:cs typeface="Times New Roman" panose="02020603050405020304" pitchFamily="18" charset="0"/>
            </a:rPr>
            <a:t> con </a:t>
          </a:r>
          <a:r>
            <a:rPr lang="en-US" sz="1100" b="1" kern="1200" dirty="0">
              <a:solidFill>
                <a:srgbClr val="7030A0"/>
              </a:solidFill>
              <a:latin typeface="Times New Roman" panose="02020603050405020304" pitchFamily="18" charset="0"/>
              <a:cs typeface="Times New Roman" panose="02020603050405020304" pitchFamily="18" charset="0"/>
            </a:rPr>
            <a:t>las </a:t>
          </a:r>
          <a:r>
            <a:rPr lang="es-CO" sz="1100" kern="1200"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sz="1100" kern="1200" dirty="0">
            <a:solidFill>
              <a:srgbClr val="7030A0"/>
            </a:solidFill>
            <a:latin typeface="Times New Roman" panose="02020603050405020304" pitchFamily="18" charset="0"/>
            <a:cs typeface="Times New Roman" panose="02020603050405020304" pitchFamily="18" charset="0"/>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sz="1100" kern="1200" dirty="0">
            <a:solidFill>
              <a:srgbClr val="7030A0"/>
            </a:solidFill>
          </a:endParaRPr>
        </a:p>
      </dsp:txBody>
      <dsp:txXfrm>
        <a:off x="46100" y="2160883"/>
        <a:ext cx="1673700" cy="8521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55D21-ED53-4B76-8C02-924F8E3686F9}">
      <dsp:nvSpPr>
        <dsp:cNvPr id="0" name=""/>
        <dsp:cNvSpPr/>
      </dsp:nvSpPr>
      <dsp:spPr>
        <a:xfrm>
          <a:off x="0" y="3925"/>
          <a:ext cx="5310188" cy="114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C4CC1-A4DE-4470-8902-29B74F7FDB7B}">
      <dsp:nvSpPr>
        <dsp:cNvPr id="0" name=""/>
        <dsp:cNvSpPr/>
      </dsp:nvSpPr>
      <dsp:spPr>
        <a:xfrm>
          <a:off x="253546" y="142030"/>
          <a:ext cx="819867" cy="872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2905E-184D-46C1-BF28-433401BB1021}">
      <dsp:nvSpPr>
        <dsp:cNvPr id="0" name=""/>
        <dsp:cNvSpPr/>
      </dsp:nvSpPr>
      <dsp:spPr>
        <a:xfrm>
          <a:off x="1326959" y="3925"/>
          <a:ext cx="3932585" cy="12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38" tIns="131138" rIns="131138" bIns="13113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Nova" panose="020B0504020202020204" pitchFamily="34" charset="0"/>
              <a:cs typeface="Poppins" panose="00000500000000000000" pitchFamily="2" charset="0"/>
            </a:rPr>
            <a:t>Conduct the annual SPSA Evaluation to determine if measurable objectives from the prior school year were met</a:t>
          </a:r>
        </a:p>
      </dsp:txBody>
      <dsp:txXfrm>
        <a:off x="1326959" y="3925"/>
        <a:ext cx="3932585" cy="1239103"/>
      </dsp:txXfrm>
    </dsp:sp>
    <dsp:sp modelId="{55523DCB-B9B7-4033-BF28-E5D634596EE6}">
      <dsp:nvSpPr>
        <dsp:cNvPr id="0" name=""/>
        <dsp:cNvSpPr/>
      </dsp:nvSpPr>
      <dsp:spPr>
        <a:xfrm>
          <a:off x="0" y="1543417"/>
          <a:ext cx="5310188" cy="114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C3CC2-96AC-40C8-9FC8-D26E5ED2D8AE}">
      <dsp:nvSpPr>
        <dsp:cNvPr id="0" name=""/>
        <dsp:cNvSpPr/>
      </dsp:nvSpPr>
      <dsp:spPr>
        <a:xfrm>
          <a:off x="253144" y="1712668"/>
          <a:ext cx="820670" cy="809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A00B1-ACDE-43DA-8942-D31D7AE2D2C8}">
      <dsp:nvSpPr>
        <dsp:cNvPr id="0" name=""/>
        <dsp:cNvSpPr/>
      </dsp:nvSpPr>
      <dsp:spPr>
        <a:xfrm>
          <a:off x="1326959" y="1543417"/>
          <a:ext cx="3932585" cy="12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38" tIns="131138" rIns="131138" bIns="13113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Nova" panose="020B0504020202020204" pitchFamily="34" charset="0"/>
            </a:rPr>
            <a:t>Analyze current state and local data and identify the underlying issues impacting student achievement</a:t>
          </a:r>
        </a:p>
      </dsp:txBody>
      <dsp:txXfrm>
        <a:off x="1326959" y="1543417"/>
        <a:ext cx="3932585" cy="1239103"/>
      </dsp:txXfrm>
    </dsp:sp>
    <dsp:sp modelId="{86802557-5D98-41B7-8791-31E09A0F0647}">
      <dsp:nvSpPr>
        <dsp:cNvPr id="0" name=""/>
        <dsp:cNvSpPr/>
      </dsp:nvSpPr>
      <dsp:spPr>
        <a:xfrm>
          <a:off x="0" y="3082909"/>
          <a:ext cx="5310188" cy="114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66080-8A84-4337-BD4F-689FEDD2F1FB}">
      <dsp:nvSpPr>
        <dsp:cNvPr id="0" name=""/>
        <dsp:cNvSpPr/>
      </dsp:nvSpPr>
      <dsp:spPr>
        <a:xfrm>
          <a:off x="253484" y="3252160"/>
          <a:ext cx="820670" cy="809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0EC0D-F2DF-403E-8626-28168141162F}">
      <dsp:nvSpPr>
        <dsp:cNvPr id="0" name=""/>
        <dsp:cNvSpPr/>
      </dsp:nvSpPr>
      <dsp:spPr>
        <a:xfrm>
          <a:off x="1327639" y="3082909"/>
          <a:ext cx="3932585" cy="12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38" tIns="131138" rIns="131138" bIns="13113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Nova" panose="020B0504020202020204" pitchFamily="34" charset="0"/>
            </a:rPr>
            <a:t>Identify areas of need based on the data and root causes in order to develop SPSA measurable objectives, strategies, and actions</a:t>
          </a:r>
        </a:p>
      </dsp:txBody>
      <dsp:txXfrm>
        <a:off x="1327639" y="3082909"/>
        <a:ext cx="3932585" cy="12391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55D21-ED53-4B76-8C02-924F8E3686F9}">
      <dsp:nvSpPr>
        <dsp:cNvPr id="0" name=""/>
        <dsp:cNvSpPr/>
      </dsp:nvSpPr>
      <dsp:spPr>
        <a:xfrm>
          <a:off x="0" y="132"/>
          <a:ext cx="5308663" cy="105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C4CC1-A4DE-4470-8902-29B74F7FDB7B}">
      <dsp:nvSpPr>
        <dsp:cNvPr id="0" name=""/>
        <dsp:cNvSpPr/>
      </dsp:nvSpPr>
      <dsp:spPr>
        <a:xfrm>
          <a:off x="253687" y="157456"/>
          <a:ext cx="715440" cy="744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2905E-184D-46C1-BF28-433401BB1021}">
      <dsp:nvSpPr>
        <dsp:cNvPr id="0" name=""/>
        <dsp:cNvSpPr/>
      </dsp:nvSpPr>
      <dsp:spPr>
        <a:xfrm>
          <a:off x="1222815" y="132"/>
          <a:ext cx="3974805" cy="126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14" tIns="133414" rIns="133414" bIns="133414" numCol="1" spcCol="1270" anchor="ctr" anchorCtr="0">
          <a:noAutofit/>
        </a:bodyPr>
        <a:lstStyle/>
        <a:p>
          <a:pPr marL="0" lvl="0" indent="0" algn="l" defTabSz="711200">
            <a:lnSpc>
              <a:spcPct val="100000"/>
            </a:lnSpc>
            <a:spcBef>
              <a:spcPct val="0"/>
            </a:spcBef>
            <a:spcAft>
              <a:spcPct val="35000"/>
            </a:spcAft>
            <a:buNone/>
          </a:pPr>
          <a:r>
            <a:rPr lang="es-ES" sz="1600" i="1" kern="1200" dirty="0">
              <a:solidFill>
                <a:srgbClr val="7030A0"/>
              </a:solidFill>
            </a:rPr>
            <a:t>Llevar a cabo la evaluación anual de SPSA para determinar si se cumplieron los objetivos medibles del año escolar anterior</a:t>
          </a:r>
          <a:endParaRPr lang="en-US" sz="1600" i="1" kern="1200" dirty="0">
            <a:solidFill>
              <a:srgbClr val="7030A0"/>
            </a:solidFill>
            <a:latin typeface="Arial Nova" panose="020B0504020202020204" pitchFamily="34" charset="0"/>
          </a:endParaRPr>
        </a:p>
      </dsp:txBody>
      <dsp:txXfrm>
        <a:off x="1222815" y="132"/>
        <a:ext cx="3974805" cy="1260608"/>
      </dsp:txXfrm>
    </dsp:sp>
    <dsp:sp modelId="{55523DCB-B9B7-4033-BF28-E5D634596EE6}">
      <dsp:nvSpPr>
        <dsp:cNvPr id="0" name=""/>
        <dsp:cNvSpPr/>
      </dsp:nvSpPr>
      <dsp:spPr>
        <a:xfrm>
          <a:off x="0" y="1533305"/>
          <a:ext cx="5308663" cy="105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C3CC2-96AC-40C8-9FC8-D26E5ED2D8AE}">
      <dsp:nvSpPr>
        <dsp:cNvPr id="0" name=""/>
        <dsp:cNvSpPr/>
      </dsp:nvSpPr>
      <dsp:spPr>
        <a:xfrm>
          <a:off x="253338" y="1717202"/>
          <a:ext cx="716138" cy="690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A00B1-ACDE-43DA-8942-D31D7AE2D2C8}">
      <dsp:nvSpPr>
        <dsp:cNvPr id="0" name=""/>
        <dsp:cNvSpPr/>
      </dsp:nvSpPr>
      <dsp:spPr>
        <a:xfrm>
          <a:off x="1222815" y="1533305"/>
          <a:ext cx="3974805" cy="126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14" tIns="133414" rIns="133414" bIns="133414" numCol="1" spcCol="1270" anchor="ctr" anchorCtr="0">
          <a:noAutofit/>
        </a:bodyPr>
        <a:lstStyle/>
        <a:p>
          <a:pPr marL="0" lvl="0" indent="0" algn="l" defTabSz="711200">
            <a:lnSpc>
              <a:spcPct val="100000"/>
            </a:lnSpc>
            <a:spcBef>
              <a:spcPct val="0"/>
            </a:spcBef>
            <a:spcAft>
              <a:spcPct val="35000"/>
            </a:spcAft>
            <a:buNone/>
          </a:pPr>
          <a:r>
            <a:rPr lang="es-ES" sz="1600" i="1" kern="1200" dirty="0">
              <a:solidFill>
                <a:srgbClr val="7030A0"/>
              </a:solidFill>
            </a:rPr>
            <a:t>Analizar los datos estatales y locales actuales e identificar los problemas subyacentes que afectan el rendimiento estudiantil</a:t>
          </a:r>
          <a:endParaRPr lang="en-US" sz="1600" i="1" kern="1200" dirty="0">
            <a:solidFill>
              <a:srgbClr val="7030A0"/>
            </a:solidFill>
            <a:latin typeface="Arial Nova" panose="020B0504020202020204" pitchFamily="34" charset="0"/>
          </a:endParaRPr>
        </a:p>
      </dsp:txBody>
      <dsp:txXfrm>
        <a:off x="1222815" y="1533305"/>
        <a:ext cx="3974805" cy="1260608"/>
      </dsp:txXfrm>
    </dsp:sp>
    <dsp:sp modelId="{86802557-5D98-41B7-8791-31E09A0F0647}">
      <dsp:nvSpPr>
        <dsp:cNvPr id="0" name=""/>
        <dsp:cNvSpPr/>
      </dsp:nvSpPr>
      <dsp:spPr>
        <a:xfrm>
          <a:off x="0" y="3066478"/>
          <a:ext cx="5308663" cy="105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66080-8A84-4337-BD4F-689FEDD2F1FB}">
      <dsp:nvSpPr>
        <dsp:cNvPr id="0" name=""/>
        <dsp:cNvSpPr/>
      </dsp:nvSpPr>
      <dsp:spPr>
        <a:xfrm>
          <a:off x="253338" y="3250375"/>
          <a:ext cx="716138" cy="690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0EC0D-F2DF-403E-8626-28168141162F}">
      <dsp:nvSpPr>
        <dsp:cNvPr id="0" name=""/>
        <dsp:cNvSpPr/>
      </dsp:nvSpPr>
      <dsp:spPr>
        <a:xfrm>
          <a:off x="1222815" y="3066478"/>
          <a:ext cx="3974805" cy="126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14" tIns="133414" rIns="133414" bIns="133414" numCol="1" spcCol="1270" anchor="ctr" anchorCtr="0">
          <a:noAutofit/>
        </a:bodyPr>
        <a:lstStyle/>
        <a:p>
          <a:pPr marL="0" lvl="0" indent="0" algn="l" defTabSz="711200">
            <a:lnSpc>
              <a:spcPct val="100000"/>
            </a:lnSpc>
            <a:spcBef>
              <a:spcPct val="0"/>
            </a:spcBef>
            <a:spcAft>
              <a:spcPct val="35000"/>
            </a:spcAft>
            <a:buNone/>
          </a:pPr>
          <a:r>
            <a:rPr lang="es-ES" sz="1600" i="1" kern="1200" dirty="0">
              <a:solidFill>
                <a:srgbClr val="7030A0"/>
              </a:solidFill>
            </a:rPr>
            <a:t>Identificar áreas de necesidad basadas en los datos y las causas fundamentales para desarrollar objetivos, estrategias y acciones medibles de SPSA</a:t>
          </a:r>
          <a:endParaRPr lang="en-US" sz="1600" i="1" kern="1200" dirty="0">
            <a:solidFill>
              <a:srgbClr val="7030A0"/>
            </a:solidFill>
            <a:latin typeface="Arial Nova" panose="020B0504020202020204" pitchFamily="34" charset="0"/>
          </a:endParaRPr>
        </a:p>
      </dsp:txBody>
      <dsp:txXfrm>
        <a:off x="1222815" y="3066478"/>
        <a:ext cx="3974805" cy="12606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Conduct comprehensive needs assessment, including data analysis/SPSA Evaluation</a:t>
          </a:r>
          <a:endParaRPr lang="en-US" sz="1000" kern="1200">
            <a:solidFill>
              <a:schemeClr val="tx1"/>
            </a:solidFill>
          </a:endParaRP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measurable objectives and identify evidence-based strategies in the SPSA Pillar pages</a:t>
          </a:r>
          <a:endParaRPr lang="en-US" sz="1000" kern="1200">
            <a:solidFill>
              <a:schemeClr val="tx1"/>
            </a:solidFill>
          </a:endParaRP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budget based upon prioritized expenditures that support and align to the evidence-based strategies described in the SPSA Pillar pages </a:t>
          </a:r>
          <a:endParaRPr lang="en-US" sz="1000" kern="1200">
            <a:solidFill>
              <a:schemeClr val="tx1"/>
            </a:solidFill>
          </a:endParaRP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Monitor the implementation of the SPSA and adjust as necessary</a:t>
          </a:r>
          <a:endParaRPr lang="en-US" sz="1000" kern="1200">
            <a:solidFill>
              <a:schemeClr val="tx1"/>
            </a:solidFill>
          </a:endParaRPr>
        </a:p>
      </dsp:txBody>
      <dsp:txXfrm>
        <a:off x="45457" y="2167137"/>
        <a:ext cx="1732209" cy="840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2F8FD-9152-4506-8F76-DF0E2CF492F6}">
      <dsp:nvSpPr>
        <dsp:cNvPr id="0" name=""/>
        <dsp:cNvSpPr/>
      </dsp:nvSpPr>
      <dsp:spPr>
        <a:xfrm>
          <a:off x="0" y="2058"/>
          <a:ext cx="5281486" cy="1153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39694-1FC7-464D-911F-4E1CE19F7A4F}">
      <dsp:nvSpPr>
        <dsp:cNvPr id="0" name=""/>
        <dsp:cNvSpPr/>
      </dsp:nvSpPr>
      <dsp:spPr>
        <a:xfrm>
          <a:off x="348921" y="261586"/>
          <a:ext cx="635023" cy="634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B1A60-2935-4E7F-B899-230F63BE2206}">
      <dsp:nvSpPr>
        <dsp:cNvPr id="0" name=""/>
        <dsp:cNvSpPr/>
      </dsp:nvSpPr>
      <dsp:spPr>
        <a:xfrm>
          <a:off x="1332866" y="2058"/>
          <a:ext cx="3825417" cy="11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94" tIns="122194" rIns="122194" bIns="122194" numCol="1" spcCol="1270" anchor="ctr" anchorCtr="0">
          <a:noAutofit/>
        </a:bodyPr>
        <a:lstStyle/>
        <a:p>
          <a:pPr marL="0" lvl="0" indent="0" algn="l" defTabSz="622300">
            <a:lnSpc>
              <a:spcPct val="100000"/>
            </a:lnSpc>
            <a:spcBef>
              <a:spcPct val="0"/>
            </a:spcBef>
            <a:spcAft>
              <a:spcPct val="35000"/>
            </a:spcAft>
            <a:buNone/>
          </a:pP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Entender por qué el Consejo del Plantel Escolar desarrolla un Plan Escolar para el Rendimiento Académico Estudiantil (SPSA) </a:t>
          </a:r>
          <a:endParaRPr lang="en-US" sz="1400" kern="1200" dirty="0"/>
        </a:p>
      </dsp:txBody>
      <dsp:txXfrm>
        <a:off x="1332866" y="2058"/>
        <a:ext cx="3825417" cy="1154587"/>
      </dsp:txXfrm>
    </dsp:sp>
    <dsp:sp modelId="{5ECD3B24-DA0B-4325-8803-FBA202A2952D}">
      <dsp:nvSpPr>
        <dsp:cNvPr id="0" name=""/>
        <dsp:cNvSpPr/>
      </dsp:nvSpPr>
      <dsp:spPr>
        <a:xfrm>
          <a:off x="0" y="1406286"/>
          <a:ext cx="5281486" cy="1153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10606-B4B5-4749-ACC6-C15FAEF322A9}">
      <dsp:nvSpPr>
        <dsp:cNvPr id="0" name=""/>
        <dsp:cNvSpPr/>
      </dsp:nvSpPr>
      <dsp:spPr>
        <a:xfrm>
          <a:off x="348921" y="1665815"/>
          <a:ext cx="635023" cy="634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8C8C1-F167-4CC3-A90A-113B2AAACFE6}">
      <dsp:nvSpPr>
        <dsp:cNvPr id="0" name=""/>
        <dsp:cNvSpPr/>
      </dsp:nvSpPr>
      <dsp:spPr>
        <a:xfrm>
          <a:off x="1332866" y="1406286"/>
          <a:ext cx="3825417" cy="11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94" tIns="122194" rIns="122194" bIns="122194" numCol="1" spcCol="1270" anchor="ctr" anchorCtr="0">
          <a:noAutofit/>
        </a:bodyPr>
        <a:lstStyle/>
        <a:p>
          <a:pPr marL="0" lvl="0" indent="0" algn="l" defTabSz="800100">
            <a:lnSpc>
              <a:spcPct val="100000"/>
            </a:lnSpc>
            <a:spcBef>
              <a:spcPct val="0"/>
            </a:spcBef>
            <a:spcAft>
              <a:spcPct val="35000"/>
            </a:spcAft>
            <a:buNone/>
          </a:pPr>
          <a:r>
            <a:rPr kumimoji="0" lang="es-CO" sz="18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Entender los componentes principales del SPSA</a:t>
          </a:r>
          <a:endParaRPr lang="en-US" sz="1800" kern="1200" dirty="0"/>
        </a:p>
      </dsp:txBody>
      <dsp:txXfrm>
        <a:off x="1332866" y="1406286"/>
        <a:ext cx="3825417" cy="1154587"/>
      </dsp:txXfrm>
    </dsp:sp>
    <dsp:sp modelId="{D9A0703C-04EB-4B74-B411-3121A3AA92FA}">
      <dsp:nvSpPr>
        <dsp:cNvPr id="0" name=""/>
        <dsp:cNvSpPr/>
      </dsp:nvSpPr>
      <dsp:spPr>
        <a:xfrm>
          <a:off x="0" y="2810515"/>
          <a:ext cx="5281486" cy="1153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D1D0F-6D5C-40DF-A763-1DB73A15C1BC}">
      <dsp:nvSpPr>
        <dsp:cNvPr id="0" name=""/>
        <dsp:cNvSpPr/>
      </dsp:nvSpPr>
      <dsp:spPr>
        <a:xfrm>
          <a:off x="348921" y="3070043"/>
          <a:ext cx="635023" cy="634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20747-C0C3-4044-9CDE-4B8B1F8CC8A0}">
      <dsp:nvSpPr>
        <dsp:cNvPr id="0" name=""/>
        <dsp:cNvSpPr/>
      </dsp:nvSpPr>
      <dsp:spPr>
        <a:xfrm>
          <a:off x="1332866" y="2810515"/>
          <a:ext cx="3825417" cy="11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94" tIns="122194" rIns="122194" bIns="122194" numCol="1" spcCol="1270" anchor="ctr" anchorCtr="0">
          <a:noAutofit/>
        </a:bodyPr>
        <a:lstStyle/>
        <a:p>
          <a:pPr marL="0" lvl="0" indent="0" algn="l" defTabSz="800100">
            <a:lnSpc>
              <a:spcPct val="100000"/>
            </a:lnSpc>
            <a:spcBef>
              <a:spcPct val="0"/>
            </a:spcBef>
            <a:spcAft>
              <a:spcPct val="35000"/>
            </a:spcAft>
            <a:buNone/>
          </a:pPr>
          <a:r>
            <a:rPr kumimoji="0" lang="es-CO" sz="18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Saber cómo encontrar el SPSA de su escuela por el internet</a:t>
          </a:r>
          <a:endParaRPr lang="en-US" sz="1800" kern="1200" dirty="0"/>
        </a:p>
      </dsp:txBody>
      <dsp:txXfrm>
        <a:off x="1332866" y="2810515"/>
        <a:ext cx="3825417" cy="11545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89585" y="86644"/>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sz="1100" kern="1200" dirty="0">
            <a:solidFill>
              <a:srgbClr val="7030A0"/>
            </a:solidFill>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es-CO" sz="1100" kern="1200"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sz="1100" kern="1200" dirty="0">
            <a:solidFill>
              <a:srgbClr val="7030A0"/>
            </a:solidFill>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sz="1100" kern="1200" dirty="0" err="1">
              <a:solidFill>
                <a:srgbClr val="7030A0"/>
              </a:solidFill>
              <a:latin typeface="Times New Roman" panose="02020603050405020304" pitchFamily="18" charset="0"/>
              <a:cs typeface="Times New Roman" panose="02020603050405020304" pitchFamily="18" charset="0"/>
            </a:rPr>
            <a:t>alineados</a:t>
          </a:r>
          <a:r>
            <a:rPr lang="en-US" sz="1100" kern="1200" dirty="0">
              <a:solidFill>
                <a:srgbClr val="7030A0"/>
              </a:solidFill>
              <a:latin typeface="Times New Roman" panose="02020603050405020304" pitchFamily="18" charset="0"/>
              <a:cs typeface="Times New Roman" panose="02020603050405020304" pitchFamily="18" charset="0"/>
            </a:rPr>
            <a:t> con </a:t>
          </a:r>
          <a:r>
            <a:rPr lang="en-US" sz="1100" b="1" kern="1200" dirty="0">
              <a:solidFill>
                <a:srgbClr val="7030A0"/>
              </a:solidFill>
              <a:latin typeface="Times New Roman" panose="02020603050405020304" pitchFamily="18" charset="0"/>
              <a:cs typeface="Times New Roman" panose="02020603050405020304" pitchFamily="18" charset="0"/>
            </a:rPr>
            <a:t>las </a:t>
          </a:r>
          <a:r>
            <a:rPr lang="es-CO" sz="1100" kern="1200"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sz="1100" kern="1200" dirty="0">
            <a:solidFill>
              <a:srgbClr val="7030A0"/>
            </a:solidFill>
            <a:latin typeface="Times New Roman" panose="02020603050405020304" pitchFamily="18" charset="0"/>
            <a:cs typeface="Times New Roman" panose="02020603050405020304" pitchFamily="18" charset="0"/>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sz="1100" kern="1200" dirty="0">
            <a:solidFill>
              <a:srgbClr val="7030A0"/>
            </a:solidFill>
          </a:endParaRPr>
        </a:p>
      </dsp:txBody>
      <dsp:txXfrm>
        <a:off x="46100" y="2160883"/>
        <a:ext cx="1673700" cy="8521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BF086-7EF3-4967-AAC5-552FB8D19A3F}">
      <dsp:nvSpPr>
        <dsp:cNvPr id="0" name=""/>
        <dsp:cNvSpPr/>
      </dsp:nvSpPr>
      <dsp:spPr>
        <a:xfrm>
          <a:off x="0" y="30461"/>
          <a:ext cx="5635496" cy="1048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measurable objectives must address the needs of pupil groups as identified though the </a:t>
          </a:r>
          <a:r>
            <a:rPr lang="en-US" sz="1600" b="1" u="sng" kern="1200" dirty="0"/>
            <a:t>comprehensive needs assessment</a:t>
          </a:r>
          <a:r>
            <a:rPr lang="en-US" sz="1600" kern="1200" dirty="0"/>
            <a:t>.</a:t>
          </a:r>
        </a:p>
      </dsp:txBody>
      <dsp:txXfrm>
        <a:off x="51175" y="81636"/>
        <a:ext cx="5533146" cy="945970"/>
      </dsp:txXfrm>
    </dsp:sp>
    <dsp:sp modelId="{50BD7B62-753A-4576-BBA4-EFAD6633CB47}">
      <dsp:nvSpPr>
        <dsp:cNvPr id="0" name=""/>
        <dsp:cNvSpPr/>
      </dsp:nvSpPr>
      <dsp:spPr>
        <a:xfrm>
          <a:off x="0" y="1240061"/>
          <a:ext cx="5635496" cy="1048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measurable objectives should be based upon the analysis of verifiable state data, including state indicators from the CA Dashboard and may include any data voluntarily developed to measure pupil achievement.</a:t>
          </a:r>
        </a:p>
      </dsp:txBody>
      <dsp:txXfrm>
        <a:off x="51175" y="1291236"/>
        <a:ext cx="5533146" cy="945970"/>
      </dsp:txXfrm>
    </dsp:sp>
    <dsp:sp modelId="{9D83DDAA-807A-420F-9240-C2455D20264B}">
      <dsp:nvSpPr>
        <dsp:cNvPr id="0" name=""/>
        <dsp:cNvSpPr/>
      </dsp:nvSpPr>
      <dsp:spPr>
        <a:xfrm>
          <a:off x="0" y="2449661"/>
          <a:ext cx="5635496" cy="1048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Schools develop two types of Objectives:</a:t>
          </a:r>
        </a:p>
        <a:p>
          <a:pPr marL="0" lvl="0" indent="0" algn="l" defTabSz="711200">
            <a:lnSpc>
              <a:spcPct val="90000"/>
            </a:lnSpc>
            <a:spcBef>
              <a:spcPct val="0"/>
            </a:spcBef>
            <a:spcAft>
              <a:spcPct val="35000"/>
            </a:spcAft>
            <a:buNone/>
          </a:pPr>
          <a:r>
            <a:rPr lang="en-US" sz="1600" kern="1200" dirty="0"/>
            <a:t>-Implementation</a:t>
          </a:r>
        </a:p>
        <a:p>
          <a:pPr marL="0" lvl="0" indent="0" algn="l" defTabSz="711200">
            <a:lnSpc>
              <a:spcPct val="90000"/>
            </a:lnSpc>
            <a:spcBef>
              <a:spcPct val="0"/>
            </a:spcBef>
            <a:spcAft>
              <a:spcPct val="35000"/>
            </a:spcAft>
            <a:buNone/>
          </a:pPr>
          <a:r>
            <a:rPr lang="en-US" sz="1600" kern="1200" dirty="0"/>
            <a:t>-Improvement</a:t>
          </a:r>
        </a:p>
      </dsp:txBody>
      <dsp:txXfrm>
        <a:off x="51175" y="2500836"/>
        <a:ext cx="5533146" cy="945970"/>
      </dsp:txXfrm>
    </dsp:sp>
    <dsp:sp modelId="{0E38D95C-0D7B-4335-8C32-5E5127F5EB42}">
      <dsp:nvSpPr>
        <dsp:cNvPr id="0" name=""/>
        <dsp:cNvSpPr/>
      </dsp:nvSpPr>
      <dsp:spPr>
        <a:xfrm>
          <a:off x="0" y="3497981"/>
          <a:ext cx="5635496"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927"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3497981"/>
        <a:ext cx="5635496" cy="9273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BF086-7EF3-4967-AAC5-552FB8D19A3F}">
      <dsp:nvSpPr>
        <dsp:cNvPr id="0" name=""/>
        <dsp:cNvSpPr/>
      </dsp:nvSpPr>
      <dsp:spPr>
        <a:xfrm>
          <a:off x="0" y="0"/>
          <a:ext cx="6127492" cy="13860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solidFill>
                <a:srgbClr val="7030A0"/>
              </a:solidFill>
              <a:effectLst/>
              <a:uLnTx/>
              <a:uFillTx/>
              <a:latin typeface="Poppins"/>
              <a:cs typeface="Poppins"/>
            </a:rPr>
            <a:t>Los objetivos mensurables deben atender las necesidades de los grupos de estudiantes según se identifican a través de </a:t>
          </a:r>
          <a:r>
            <a:rPr kumimoji="0" lang="es-CO" sz="1600" b="1" i="0" u="sng" strike="noStrike" kern="1200" cap="none" spc="0" normalizeH="0" baseline="0" noProof="0" dirty="0">
              <a:ln/>
              <a:solidFill>
                <a:srgbClr val="7030A0"/>
              </a:solidFill>
              <a:effectLst/>
              <a:uLnTx/>
              <a:uFillTx/>
              <a:latin typeface="Poppins"/>
              <a:cs typeface="Poppins"/>
            </a:rPr>
            <a:t>la evaluación integral de las necesidades</a:t>
          </a:r>
          <a:r>
            <a:rPr kumimoji="0" lang="es-CO" sz="1600" b="0" i="0" u="none" strike="noStrike" kern="1200" cap="none" spc="0" normalizeH="0" baseline="0" noProof="0" dirty="0">
              <a:ln/>
              <a:solidFill>
                <a:srgbClr val="7030A0"/>
              </a:solidFill>
              <a:effectLst/>
              <a:uLnTx/>
              <a:uFillTx/>
              <a:latin typeface="Poppins"/>
              <a:cs typeface="Poppins"/>
            </a:rPr>
            <a:t>.</a:t>
          </a:r>
          <a:endParaRPr lang="en-US" sz="1600" kern="1200" dirty="0">
            <a:solidFill>
              <a:srgbClr val="7030A0"/>
            </a:solidFill>
          </a:endParaRPr>
        </a:p>
      </dsp:txBody>
      <dsp:txXfrm>
        <a:off x="67659" y="67659"/>
        <a:ext cx="5992174" cy="1250688"/>
      </dsp:txXfrm>
    </dsp:sp>
    <dsp:sp modelId="{35C7E76B-D94A-4E43-9321-5D393DED2E5F}">
      <dsp:nvSpPr>
        <dsp:cNvPr id="0" name=""/>
        <dsp:cNvSpPr/>
      </dsp:nvSpPr>
      <dsp:spPr>
        <a:xfrm>
          <a:off x="0" y="1477035"/>
          <a:ext cx="6127492" cy="18079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solidFill>
                <a:srgbClr val="7030A0"/>
              </a:solidFill>
              <a:effectLst/>
              <a:uLnTx/>
              <a:uFillTx/>
              <a:latin typeface="Poppins"/>
              <a:cs typeface="Poppins"/>
            </a:rPr>
            <a:t>Los objetivos mensurables deben basarse en el análisis de los datos estatales verificables, incluidos los indicadores estatales del Tablero de datos escolares de California y pueden incluir cualquier dato desarrollado voluntariamente para medir el rendimiento de los estudiantes</a:t>
          </a:r>
          <a:r>
            <a:rPr kumimoji="0" lang="es-CO" sz="1600" b="0" i="0" u="none" strike="noStrike" kern="1200" cap="none" spc="0" normalizeH="0" baseline="0" noProof="0" dirty="0">
              <a:ln/>
              <a:effectLst/>
              <a:uLnTx/>
              <a:uFillTx/>
              <a:latin typeface="Poppins"/>
              <a:cs typeface="Poppins"/>
            </a:rPr>
            <a:t>.</a:t>
          </a:r>
          <a:endParaRPr lang="es-CO" sz="1600" kern="1200" dirty="0">
            <a:latin typeface="Poppins"/>
            <a:cs typeface="Poppins"/>
          </a:endParaRPr>
        </a:p>
      </dsp:txBody>
      <dsp:txXfrm>
        <a:off x="88257" y="1565292"/>
        <a:ext cx="5950978" cy="1631436"/>
      </dsp:txXfrm>
    </dsp:sp>
    <dsp:sp modelId="{9D83DDAA-807A-420F-9240-C2455D20264B}">
      <dsp:nvSpPr>
        <dsp:cNvPr id="0" name=""/>
        <dsp:cNvSpPr/>
      </dsp:nvSpPr>
      <dsp:spPr>
        <a:xfrm>
          <a:off x="0" y="3274465"/>
          <a:ext cx="6127492" cy="13220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solidFill>
                <a:srgbClr val="7030A0"/>
              </a:solidFill>
              <a:latin typeface="Poppins"/>
              <a:cs typeface="Poppins"/>
            </a:rPr>
            <a:t>Las escuelas desarrollan dos tipos de objetivos:</a:t>
          </a:r>
        </a:p>
        <a:p>
          <a:pPr marL="0" lvl="0" indent="0" algn="l" defTabSz="711200">
            <a:lnSpc>
              <a:spcPct val="90000"/>
            </a:lnSpc>
            <a:spcBef>
              <a:spcPct val="0"/>
            </a:spcBef>
            <a:spcAft>
              <a:spcPct val="35000"/>
            </a:spcAft>
            <a:buClr>
              <a:srgbClr val="FFFFFF"/>
            </a:buClr>
            <a:buFont typeface="Arial" panose="020B0604020202020204" pitchFamily="34" charset="0"/>
            <a:buNone/>
          </a:pPr>
          <a:r>
            <a:rPr lang="es-CO" sz="1600" kern="1200" dirty="0">
              <a:solidFill>
                <a:srgbClr val="7030A0"/>
              </a:solidFill>
              <a:latin typeface="Poppins"/>
              <a:cs typeface="Poppins"/>
            </a:rPr>
            <a:t>-Implementación</a:t>
          </a:r>
        </a:p>
        <a:p>
          <a:pPr marL="0" lvl="0" indent="0" algn="l" defTabSz="711200">
            <a:lnSpc>
              <a:spcPct val="90000"/>
            </a:lnSpc>
            <a:spcBef>
              <a:spcPct val="0"/>
            </a:spcBef>
            <a:spcAft>
              <a:spcPct val="35000"/>
            </a:spcAft>
            <a:buClr>
              <a:srgbClr val="FFFFFF"/>
            </a:buClr>
            <a:buFont typeface="Arial" panose="020B0604020202020204" pitchFamily="34" charset="0"/>
            <a:buNone/>
          </a:pPr>
          <a:r>
            <a:rPr lang="es-CO" sz="1600" kern="1200" dirty="0">
              <a:solidFill>
                <a:srgbClr val="7030A0"/>
              </a:solidFill>
              <a:latin typeface="Poppins"/>
              <a:cs typeface="Poppins"/>
            </a:rPr>
            <a:t>-Mejoramiento </a:t>
          </a:r>
          <a:r>
            <a:rPr kumimoji="0" lang="es-CO" sz="1600" b="0" i="0" u="none" strike="noStrike" kern="1200" cap="none" spc="0" normalizeH="0" baseline="0" noProof="0" dirty="0">
              <a:ln/>
              <a:solidFill>
                <a:srgbClr val="7030A0"/>
              </a:solidFill>
              <a:effectLst/>
              <a:uLnTx/>
              <a:uFillTx/>
              <a:latin typeface="Poppins"/>
              <a:cs typeface="Poppins"/>
            </a:rPr>
            <a:t> </a:t>
          </a:r>
          <a:endParaRPr lang="en-US" sz="1600" kern="1200" dirty="0">
            <a:solidFill>
              <a:srgbClr val="7030A0"/>
            </a:solidFill>
          </a:endParaRPr>
        </a:p>
      </dsp:txBody>
      <dsp:txXfrm>
        <a:off x="64536" y="3339001"/>
        <a:ext cx="5998420" cy="1192952"/>
      </dsp:txXfrm>
    </dsp:sp>
    <dsp:sp modelId="{0E38D95C-0D7B-4335-8C32-5E5127F5EB42}">
      <dsp:nvSpPr>
        <dsp:cNvPr id="0" name=""/>
        <dsp:cNvSpPr/>
      </dsp:nvSpPr>
      <dsp:spPr>
        <a:xfrm>
          <a:off x="0" y="4538379"/>
          <a:ext cx="6127492" cy="5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48"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4538379"/>
        <a:ext cx="6127492" cy="581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CCC26-4823-466A-8E79-0A67298E7DE9}">
      <dsp:nvSpPr>
        <dsp:cNvPr id="0" name=""/>
        <dsp:cNvSpPr/>
      </dsp:nvSpPr>
      <dsp:spPr>
        <a:xfrm>
          <a:off x="0" y="36444"/>
          <a:ext cx="5330535" cy="655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Poppins" panose="00000500000000000000" pitchFamily="2" charset="0"/>
              <a:cs typeface="Poppins" panose="00000500000000000000" pitchFamily="2" charset="0"/>
            </a:rPr>
            <a:t>Professional Development</a:t>
          </a:r>
        </a:p>
      </dsp:txBody>
      <dsp:txXfrm>
        <a:off x="31984" y="68428"/>
        <a:ext cx="5266567" cy="591232"/>
      </dsp:txXfrm>
    </dsp:sp>
    <dsp:sp modelId="{7F3B3DE7-FF47-4E5E-9F00-F0D06E511A6C}">
      <dsp:nvSpPr>
        <dsp:cNvPr id="0" name=""/>
        <dsp:cNvSpPr/>
      </dsp:nvSpPr>
      <dsp:spPr>
        <a:xfrm>
          <a:off x="0" y="792444"/>
          <a:ext cx="5330535" cy="655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Effective Classroom Instruction</a:t>
          </a:r>
        </a:p>
      </dsp:txBody>
      <dsp:txXfrm>
        <a:off x="31984" y="824428"/>
        <a:ext cx="5266567" cy="591232"/>
      </dsp:txXfrm>
    </dsp:sp>
    <dsp:sp modelId="{BE4C4C83-3B94-4925-AD37-6F6DA4090B76}">
      <dsp:nvSpPr>
        <dsp:cNvPr id="0" name=""/>
        <dsp:cNvSpPr/>
      </dsp:nvSpPr>
      <dsp:spPr>
        <a:xfrm>
          <a:off x="0" y="1548444"/>
          <a:ext cx="5330535" cy="655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Interventions</a:t>
          </a:r>
        </a:p>
      </dsp:txBody>
      <dsp:txXfrm>
        <a:off x="31984" y="1580428"/>
        <a:ext cx="5266567" cy="591232"/>
      </dsp:txXfrm>
    </dsp:sp>
    <dsp:sp modelId="{A2DBC4B7-D6F3-49B6-ACA4-40396796C274}">
      <dsp:nvSpPr>
        <dsp:cNvPr id="0" name=""/>
        <dsp:cNvSpPr/>
      </dsp:nvSpPr>
      <dsp:spPr>
        <a:xfrm>
          <a:off x="0" y="2304444"/>
          <a:ext cx="5330535" cy="655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Building Parent Capacity</a:t>
          </a:r>
        </a:p>
      </dsp:txBody>
      <dsp:txXfrm>
        <a:off x="31984" y="2336428"/>
        <a:ext cx="5266567" cy="5912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CCC26-4823-466A-8E79-0A67298E7DE9}">
      <dsp:nvSpPr>
        <dsp:cNvPr id="0" name=""/>
        <dsp:cNvSpPr/>
      </dsp:nvSpPr>
      <dsp:spPr>
        <a:xfrm>
          <a:off x="0" y="289526"/>
          <a:ext cx="5482934"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s-CO" sz="2200" b="0" i="0" u="none" strike="noStrike" kern="1200" cap="none" spc="0" normalizeH="0" baseline="0" noProof="0" dirty="0">
              <a:ln/>
              <a:solidFill>
                <a:srgbClr val="7030A0"/>
              </a:solidFill>
              <a:effectLst/>
              <a:uLnTx/>
              <a:uFillTx/>
              <a:latin typeface="Poppins"/>
              <a:ea typeface="+mn-ea"/>
              <a:cs typeface="Poppins"/>
            </a:rPr>
            <a:t>Capacitación profesional</a:t>
          </a:r>
          <a:endParaRPr lang="en-US" sz="2200" kern="1200" dirty="0">
            <a:solidFill>
              <a:srgbClr val="7030A0"/>
            </a:solidFill>
          </a:endParaRPr>
        </a:p>
      </dsp:txBody>
      <dsp:txXfrm>
        <a:off x="30157" y="319683"/>
        <a:ext cx="5422620" cy="557446"/>
      </dsp:txXfrm>
    </dsp:sp>
    <dsp:sp modelId="{7F3B3DE7-FF47-4E5E-9F00-F0D06E511A6C}">
      <dsp:nvSpPr>
        <dsp:cNvPr id="0" name=""/>
        <dsp:cNvSpPr/>
      </dsp:nvSpPr>
      <dsp:spPr>
        <a:xfrm>
          <a:off x="0" y="1071202"/>
          <a:ext cx="5482934"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s-CO" sz="2200" b="0" i="0" u="none" strike="noStrike" kern="1200" cap="none" spc="0" normalizeH="0" baseline="0" noProof="0" dirty="0">
              <a:ln/>
              <a:solidFill>
                <a:srgbClr val="7030A0"/>
              </a:solidFill>
              <a:effectLst/>
              <a:uLnTx/>
              <a:uFillTx/>
              <a:latin typeface="Poppins"/>
              <a:ea typeface="+mn-ea"/>
              <a:cs typeface="Poppins"/>
            </a:rPr>
            <a:t>Enseñanza eficaz del salón de clases</a:t>
          </a:r>
          <a:endParaRPr lang="en-US" sz="2200" kern="1200" dirty="0">
            <a:solidFill>
              <a:srgbClr val="7030A0"/>
            </a:solidFill>
          </a:endParaRPr>
        </a:p>
      </dsp:txBody>
      <dsp:txXfrm>
        <a:off x="30157" y="1101359"/>
        <a:ext cx="5422620" cy="557446"/>
      </dsp:txXfrm>
    </dsp:sp>
    <dsp:sp modelId="{BE4C4C83-3B94-4925-AD37-6F6DA4090B76}">
      <dsp:nvSpPr>
        <dsp:cNvPr id="0" name=""/>
        <dsp:cNvSpPr/>
      </dsp:nvSpPr>
      <dsp:spPr>
        <a:xfrm>
          <a:off x="0" y="1807110"/>
          <a:ext cx="5482934"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s-CO" sz="2200" b="0" i="0" u="none" strike="noStrike" kern="1200" cap="none" spc="0" normalizeH="0" baseline="0" noProof="0">
              <a:ln/>
              <a:solidFill>
                <a:srgbClr val="7030A0"/>
              </a:solidFill>
              <a:effectLst/>
              <a:uLnTx/>
              <a:uFillTx/>
              <a:latin typeface="Poppins"/>
              <a:ea typeface="+mn-ea"/>
              <a:cs typeface="Poppins"/>
            </a:rPr>
            <a:t>Ampliar la capacidad de los padres</a:t>
          </a:r>
          <a:endParaRPr lang="en-US" sz="2200" kern="1200" dirty="0">
            <a:solidFill>
              <a:srgbClr val="7030A0"/>
            </a:solidFill>
          </a:endParaRPr>
        </a:p>
      </dsp:txBody>
      <dsp:txXfrm>
        <a:off x="30157" y="1837267"/>
        <a:ext cx="5422620" cy="557446"/>
      </dsp:txXfrm>
    </dsp:sp>
    <dsp:sp modelId="{A2DBC4B7-D6F3-49B6-ACA4-40396796C274}">
      <dsp:nvSpPr>
        <dsp:cNvPr id="0" name=""/>
        <dsp:cNvSpPr/>
      </dsp:nvSpPr>
      <dsp:spPr>
        <a:xfrm>
          <a:off x="0" y="2560443"/>
          <a:ext cx="5482934"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7030A0"/>
              </a:solidFill>
            </a:rPr>
            <a:t>Building Parent Capacity</a:t>
          </a:r>
        </a:p>
      </dsp:txBody>
      <dsp:txXfrm>
        <a:off x="30157" y="2590600"/>
        <a:ext cx="5422620" cy="5574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Conduct comprehensive needs assessment, including data analysis/SPSA Evaluation</a:t>
          </a:r>
          <a:endParaRPr lang="en-US" sz="1000" kern="1200">
            <a:solidFill>
              <a:schemeClr val="tx1"/>
            </a:solidFill>
          </a:endParaRP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measurable objectives and identify evidence-based strategies in the SPSA Pillar pages</a:t>
          </a:r>
          <a:endParaRPr lang="en-US" sz="1000" kern="1200">
            <a:solidFill>
              <a:schemeClr val="tx1"/>
            </a:solidFill>
          </a:endParaRP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budget based upon prioritized expenditures that support and align to the evidence-based strategies described in the SPSA Pillar pages </a:t>
          </a:r>
          <a:endParaRPr lang="en-US" sz="1000" kern="1200">
            <a:solidFill>
              <a:schemeClr val="tx1"/>
            </a:solidFill>
          </a:endParaRP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Monitor the implementation of the SPSA and adjust as necessary</a:t>
          </a:r>
          <a:endParaRPr lang="en-US" sz="1000" kern="1200">
            <a:solidFill>
              <a:schemeClr val="tx1"/>
            </a:solidFill>
          </a:endParaRPr>
        </a:p>
      </dsp:txBody>
      <dsp:txXfrm>
        <a:off x="45457" y="2167137"/>
        <a:ext cx="1732209" cy="8402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89585" y="86644"/>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sz="1100" kern="1200" dirty="0">
            <a:solidFill>
              <a:srgbClr val="7030A0"/>
            </a:solidFill>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es-CO" sz="1100" kern="1200"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sz="1100" kern="1200" dirty="0">
            <a:solidFill>
              <a:srgbClr val="7030A0"/>
            </a:solidFill>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sz="1100" kern="1200" dirty="0" err="1">
              <a:solidFill>
                <a:srgbClr val="7030A0"/>
              </a:solidFill>
              <a:latin typeface="Times New Roman" panose="02020603050405020304" pitchFamily="18" charset="0"/>
              <a:cs typeface="Times New Roman" panose="02020603050405020304" pitchFamily="18" charset="0"/>
            </a:rPr>
            <a:t>alineados</a:t>
          </a:r>
          <a:r>
            <a:rPr lang="en-US" sz="1100" kern="1200" dirty="0">
              <a:solidFill>
                <a:srgbClr val="7030A0"/>
              </a:solidFill>
              <a:latin typeface="Times New Roman" panose="02020603050405020304" pitchFamily="18" charset="0"/>
              <a:cs typeface="Times New Roman" panose="02020603050405020304" pitchFamily="18" charset="0"/>
            </a:rPr>
            <a:t> con </a:t>
          </a:r>
          <a:r>
            <a:rPr lang="en-US" sz="1100" b="1" kern="1200" dirty="0">
              <a:solidFill>
                <a:srgbClr val="7030A0"/>
              </a:solidFill>
              <a:latin typeface="Times New Roman" panose="02020603050405020304" pitchFamily="18" charset="0"/>
              <a:cs typeface="Times New Roman" panose="02020603050405020304" pitchFamily="18" charset="0"/>
            </a:rPr>
            <a:t>las </a:t>
          </a:r>
          <a:r>
            <a:rPr lang="es-CO" sz="1100" kern="1200"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sz="1100" kern="1200" dirty="0">
            <a:solidFill>
              <a:srgbClr val="7030A0"/>
            </a:solidFill>
            <a:latin typeface="Times New Roman" panose="02020603050405020304" pitchFamily="18" charset="0"/>
            <a:cs typeface="Times New Roman" panose="02020603050405020304" pitchFamily="18" charset="0"/>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sz="1100" kern="1200" dirty="0">
            <a:solidFill>
              <a:srgbClr val="7030A0"/>
            </a:solidFill>
          </a:endParaRPr>
        </a:p>
      </dsp:txBody>
      <dsp:txXfrm>
        <a:off x="46100" y="2160883"/>
        <a:ext cx="1673700" cy="85216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3EBE7-DC3C-4F28-9492-7433AEC0624A}">
      <dsp:nvSpPr>
        <dsp:cNvPr id="0" name=""/>
        <dsp:cNvSpPr/>
      </dsp:nvSpPr>
      <dsp:spPr>
        <a:xfrm>
          <a:off x="0" y="775414"/>
          <a:ext cx="5600699" cy="1431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D2D35-0A03-4449-8971-6115D9D41D89}">
      <dsp:nvSpPr>
        <dsp:cNvPr id="0" name=""/>
        <dsp:cNvSpPr/>
      </dsp:nvSpPr>
      <dsp:spPr>
        <a:xfrm>
          <a:off x="433038" y="1097509"/>
          <a:ext cx="787343" cy="787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A213F-E71C-4A40-AC90-728AEE622224}">
      <dsp:nvSpPr>
        <dsp:cNvPr id="0" name=""/>
        <dsp:cNvSpPr/>
      </dsp:nvSpPr>
      <dsp:spPr>
        <a:xfrm>
          <a:off x="1653421" y="775414"/>
          <a:ext cx="3947278" cy="143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04" tIns="151504" rIns="151504" bIns="151504" numCol="1" spcCol="1270" anchor="ctr" anchorCtr="0">
          <a:noAutofit/>
        </a:bodyPr>
        <a:lstStyle/>
        <a:p>
          <a:pPr marL="0" lvl="0" indent="0" algn="l" defTabSz="755650">
            <a:lnSpc>
              <a:spcPct val="100000"/>
            </a:lnSpc>
            <a:spcBef>
              <a:spcPct val="0"/>
            </a:spcBef>
            <a:spcAft>
              <a:spcPct val="35000"/>
            </a:spcAft>
            <a:buNone/>
          </a:pPr>
          <a:r>
            <a:rPr lang="en-US" sz="1700" b="1" kern="1200" dirty="0"/>
            <a:t>Necessary</a:t>
          </a:r>
          <a:r>
            <a:rPr lang="en-US" sz="1700" kern="1200" dirty="0"/>
            <a:t> - The proposed expenditure appropriately addresses one or more program needs identified and targeted in the school’s SPSA. </a:t>
          </a:r>
        </a:p>
      </dsp:txBody>
      <dsp:txXfrm>
        <a:off x="1653421" y="775414"/>
        <a:ext cx="3947278" cy="1431533"/>
      </dsp:txXfrm>
    </dsp:sp>
    <dsp:sp modelId="{37C3AE54-D422-4719-8951-2F609A1A3753}">
      <dsp:nvSpPr>
        <dsp:cNvPr id="0" name=""/>
        <dsp:cNvSpPr/>
      </dsp:nvSpPr>
      <dsp:spPr>
        <a:xfrm>
          <a:off x="0" y="2564831"/>
          <a:ext cx="5600699" cy="1431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A283A-6815-4E27-92AC-651C8F5ADE43}">
      <dsp:nvSpPr>
        <dsp:cNvPr id="0" name=""/>
        <dsp:cNvSpPr/>
      </dsp:nvSpPr>
      <dsp:spPr>
        <a:xfrm>
          <a:off x="433038" y="2886926"/>
          <a:ext cx="787343" cy="787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22C51-E010-4AAE-8B4A-E9BB7A9951C3}">
      <dsp:nvSpPr>
        <dsp:cNvPr id="0" name=""/>
        <dsp:cNvSpPr/>
      </dsp:nvSpPr>
      <dsp:spPr>
        <a:xfrm>
          <a:off x="1653421" y="2564831"/>
          <a:ext cx="3947278" cy="143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04" tIns="151504" rIns="151504" bIns="151504" numCol="1" spcCol="1270" anchor="ctr" anchorCtr="0">
          <a:noAutofit/>
        </a:bodyPr>
        <a:lstStyle/>
        <a:p>
          <a:pPr marL="0" lvl="0" indent="0" algn="l" defTabSz="755650">
            <a:lnSpc>
              <a:spcPct val="100000"/>
            </a:lnSpc>
            <a:spcBef>
              <a:spcPct val="0"/>
            </a:spcBef>
            <a:spcAft>
              <a:spcPct val="35000"/>
            </a:spcAft>
            <a:buNone/>
          </a:pPr>
          <a:r>
            <a:rPr lang="en-US" sz="1700" b="1" kern="1200"/>
            <a:t>Reasonable </a:t>
          </a:r>
          <a:r>
            <a:rPr lang="en-US" sz="1700" kern="1200"/>
            <a:t>- The purchase price does not exceed that which would be incurred by a prudent person under the circumstances at the time.</a:t>
          </a:r>
        </a:p>
      </dsp:txBody>
      <dsp:txXfrm>
        <a:off x="1653421" y="2564831"/>
        <a:ext cx="3947278" cy="143153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3EBE7-DC3C-4F28-9492-7433AEC0624A}">
      <dsp:nvSpPr>
        <dsp:cNvPr id="0" name=""/>
        <dsp:cNvSpPr/>
      </dsp:nvSpPr>
      <dsp:spPr>
        <a:xfrm>
          <a:off x="0" y="775414"/>
          <a:ext cx="5600699" cy="1431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D2D35-0A03-4449-8971-6115D9D41D89}">
      <dsp:nvSpPr>
        <dsp:cNvPr id="0" name=""/>
        <dsp:cNvSpPr/>
      </dsp:nvSpPr>
      <dsp:spPr>
        <a:xfrm>
          <a:off x="433038" y="1097509"/>
          <a:ext cx="787343" cy="787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A213F-E71C-4A40-AC90-728AEE622224}">
      <dsp:nvSpPr>
        <dsp:cNvPr id="0" name=""/>
        <dsp:cNvSpPr/>
      </dsp:nvSpPr>
      <dsp:spPr>
        <a:xfrm>
          <a:off x="1653421" y="775414"/>
          <a:ext cx="3947278" cy="143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04" tIns="151504" rIns="151504" bIns="151504" numCol="1" spcCol="1270" anchor="ctr" anchorCtr="0">
          <a:noAutofit/>
        </a:bodyPr>
        <a:lstStyle/>
        <a:p>
          <a:pPr marL="0" lvl="0" indent="0" algn="l" defTabSz="622300">
            <a:lnSpc>
              <a:spcPct val="100000"/>
            </a:lnSpc>
            <a:spcBef>
              <a:spcPct val="0"/>
            </a:spcBef>
            <a:spcAft>
              <a:spcPct val="35000"/>
            </a:spcAft>
            <a:buNone/>
          </a:pPr>
          <a:r>
            <a:rPr kumimoji="0" lang="es-CO" sz="14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Necesario</a:t>
          </a: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El gasto propuesto debe de atender apropiadamente una o más de las necesidades del programa identificadas y especificadas en el SPSA. </a:t>
          </a:r>
          <a:endParaRPr lang="en-US" sz="1400" kern="1200" dirty="0"/>
        </a:p>
      </dsp:txBody>
      <dsp:txXfrm>
        <a:off x="1653421" y="775414"/>
        <a:ext cx="3947278" cy="1431533"/>
      </dsp:txXfrm>
    </dsp:sp>
    <dsp:sp modelId="{37C3AE54-D422-4719-8951-2F609A1A3753}">
      <dsp:nvSpPr>
        <dsp:cNvPr id="0" name=""/>
        <dsp:cNvSpPr/>
      </dsp:nvSpPr>
      <dsp:spPr>
        <a:xfrm>
          <a:off x="0" y="2564831"/>
          <a:ext cx="5600699" cy="1431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A283A-6815-4E27-92AC-651C8F5ADE43}">
      <dsp:nvSpPr>
        <dsp:cNvPr id="0" name=""/>
        <dsp:cNvSpPr/>
      </dsp:nvSpPr>
      <dsp:spPr>
        <a:xfrm>
          <a:off x="433038" y="2886926"/>
          <a:ext cx="787343" cy="787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22C51-E010-4AAE-8B4A-E9BB7A9951C3}">
      <dsp:nvSpPr>
        <dsp:cNvPr id="0" name=""/>
        <dsp:cNvSpPr/>
      </dsp:nvSpPr>
      <dsp:spPr>
        <a:xfrm>
          <a:off x="1653421" y="2564831"/>
          <a:ext cx="3947278" cy="143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04" tIns="151504" rIns="151504" bIns="151504" numCol="1" spcCol="1270" anchor="ctr" anchorCtr="0">
          <a:noAutofit/>
        </a:bodyPr>
        <a:lstStyle/>
        <a:p>
          <a:pPr marL="0" lvl="0" indent="0" algn="l" defTabSz="622300">
            <a:lnSpc>
              <a:spcPct val="100000"/>
            </a:lnSpc>
            <a:spcBef>
              <a:spcPct val="0"/>
            </a:spcBef>
            <a:spcAft>
              <a:spcPct val="35000"/>
            </a:spcAft>
            <a:buNone/>
          </a:pPr>
          <a:r>
            <a:rPr kumimoji="0" lang="es-CO" sz="14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Razonable</a:t>
          </a: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el precio de compra no excede a lo que se le cobraría una persona prudente bajo las mismas circunstancias dentro de ese momento.</a:t>
          </a:r>
          <a:endParaRPr lang="en-US" sz="1400" kern="1200" dirty="0"/>
        </a:p>
      </dsp:txBody>
      <dsp:txXfrm>
        <a:off x="1653421" y="2564831"/>
        <a:ext cx="3947278" cy="143153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7A864-0FCD-4FD9-900A-E89CCC5B7B6E}">
      <dsp:nvSpPr>
        <dsp:cNvPr id="0" name=""/>
        <dsp:cNvSpPr/>
      </dsp:nvSpPr>
      <dsp:spPr>
        <a:xfrm>
          <a:off x="0" y="638472"/>
          <a:ext cx="5727500" cy="1178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1082E-0C2A-43F4-B04C-1C7C5005274A}">
      <dsp:nvSpPr>
        <dsp:cNvPr id="0" name=""/>
        <dsp:cNvSpPr/>
      </dsp:nvSpPr>
      <dsp:spPr>
        <a:xfrm>
          <a:off x="356562" y="903684"/>
          <a:ext cx="648295" cy="648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88778-0274-47DF-8D42-5C0F8DDA3F51}">
      <dsp:nvSpPr>
        <dsp:cNvPr id="0" name=""/>
        <dsp:cNvSpPr/>
      </dsp:nvSpPr>
      <dsp:spPr>
        <a:xfrm>
          <a:off x="1361420" y="638472"/>
          <a:ext cx="4366079"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48" tIns="124748" rIns="124748" bIns="124748" numCol="1" spcCol="1270" anchor="ctr" anchorCtr="0">
          <a:noAutofit/>
        </a:bodyPr>
        <a:lstStyle/>
        <a:p>
          <a:pPr marL="0" lvl="0" indent="0" algn="l" defTabSz="844550">
            <a:lnSpc>
              <a:spcPct val="100000"/>
            </a:lnSpc>
            <a:spcBef>
              <a:spcPct val="0"/>
            </a:spcBef>
            <a:spcAft>
              <a:spcPct val="35000"/>
            </a:spcAft>
            <a:buNone/>
          </a:pPr>
          <a:r>
            <a:rPr lang="en-US" sz="1900" b="1" kern="1200" dirty="0"/>
            <a:t>Allocable-</a:t>
          </a:r>
          <a:r>
            <a:rPr lang="en-US" sz="1900" kern="1200" dirty="0"/>
            <a:t>Consistent with applicable rules, limits, and other requirements*</a:t>
          </a:r>
        </a:p>
      </dsp:txBody>
      <dsp:txXfrm>
        <a:off x="1361420" y="638472"/>
        <a:ext cx="4366079" cy="1178718"/>
      </dsp:txXfrm>
    </dsp:sp>
    <dsp:sp modelId="{4FB96766-CE37-4F1D-9C10-AB0BA2042816}">
      <dsp:nvSpPr>
        <dsp:cNvPr id="0" name=""/>
        <dsp:cNvSpPr/>
      </dsp:nvSpPr>
      <dsp:spPr>
        <a:xfrm>
          <a:off x="0" y="2111871"/>
          <a:ext cx="5727500" cy="1178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84338-9B73-4CD6-98C7-326897F89D02}">
      <dsp:nvSpPr>
        <dsp:cNvPr id="0" name=""/>
        <dsp:cNvSpPr/>
      </dsp:nvSpPr>
      <dsp:spPr>
        <a:xfrm>
          <a:off x="356562" y="2377083"/>
          <a:ext cx="648295" cy="648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203BB-99FF-4E36-9661-DDD84D768F10}">
      <dsp:nvSpPr>
        <dsp:cNvPr id="0" name=""/>
        <dsp:cNvSpPr/>
      </dsp:nvSpPr>
      <dsp:spPr>
        <a:xfrm>
          <a:off x="1361420" y="2111871"/>
          <a:ext cx="4366079"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48" tIns="124748" rIns="124748" bIns="124748" numCol="1" spcCol="1270" anchor="ctr" anchorCtr="0">
          <a:noAutofit/>
        </a:bodyPr>
        <a:lstStyle/>
        <a:p>
          <a:pPr marL="0" lvl="0" indent="0" algn="l" defTabSz="844550">
            <a:lnSpc>
              <a:spcPct val="100000"/>
            </a:lnSpc>
            <a:spcBef>
              <a:spcPct val="0"/>
            </a:spcBef>
            <a:spcAft>
              <a:spcPct val="35000"/>
            </a:spcAft>
            <a:buNone/>
          </a:pPr>
          <a:r>
            <a:rPr lang="en-US" sz="1900" kern="1200" dirty="0"/>
            <a:t>The expenditure must be specifically described and budgeted in the School Plan for Student Achievement (SPSA)</a:t>
          </a:r>
        </a:p>
      </dsp:txBody>
      <dsp:txXfrm>
        <a:off x="1361420" y="2111871"/>
        <a:ext cx="4366079" cy="1178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13B1B-C30E-40A9-A374-C12AE4216058}">
      <dsp:nvSpPr>
        <dsp:cNvPr id="0" name=""/>
        <dsp:cNvSpPr/>
      </dsp:nvSpPr>
      <dsp:spPr>
        <a:xfrm>
          <a:off x="0" y="498"/>
          <a:ext cx="4955031" cy="1166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EF422-6410-4A06-AAF7-263A9D4D4F54}">
      <dsp:nvSpPr>
        <dsp:cNvPr id="0" name=""/>
        <dsp:cNvSpPr/>
      </dsp:nvSpPr>
      <dsp:spPr>
        <a:xfrm>
          <a:off x="352824" y="262930"/>
          <a:ext cx="641499" cy="641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36C53-4A87-464A-896E-88FFF2C677FE}">
      <dsp:nvSpPr>
        <dsp:cNvPr id="0" name=""/>
        <dsp:cNvSpPr/>
      </dsp:nvSpPr>
      <dsp:spPr>
        <a:xfrm>
          <a:off x="1347149" y="498"/>
          <a:ext cx="3607882" cy="116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40" tIns="123440" rIns="123440" bIns="123440" numCol="1" spcCol="1270" anchor="ctr" anchorCtr="0">
          <a:noAutofit/>
        </a:bodyPr>
        <a:lstStyle/>
        <a:p>
          <a:pPr marL="0" lvl="0" indent="0" algn="l" defTabSz="755650">
            <a:lnSpc>
              <a:spcPct val="100000"/>
            </a:lnSpc>
            <a:spcBef>
              <a:spcPct val="0"/>
            </a:spcBef>
            <a:spcAft>
              <a:spcPct val="35000"/>
            </a:spcAft>
            <a:buNone/>
          </a:pPr>
          <a:r>
            <a:rPr lang="en-US" sz="1700" b="1" kern="1200" dirty="0"/>
            <a:t>SPSA: </a:t>
          </a:r>
          <a:r>
            <a:rPr lang="en-US" sz="1700" kern="1200" dirty="0"/>
            <a:t>a written plan that creates a program to improve student achievement using federal funds </a:t>
          </a:r>
        </a:p>
      </dsp:txBody>
      <dsp:txXfrm>
        <a:off x="1347149" y="498"/>
        <a:ext cx="3607882" cy="1166362"/>
      </dsp:txXfrm>
    </dsp:sp>
    <dsp:sp modelId="{3B58A61A-7755-417A-8072-4C48D09EBD98}">
      <dsp:nvSpPr>
        <dsp:cNvPr id="0" name=""/>
        <dsp:cNvSpPr/>
      </dsp:nvSpPr>
      <dsp:spPr>
        <a:xfrm>
          <a:off x="0" y="1458452"/>
          <a:ext cx="4955031" cy="1166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6A415-1678-42BC-8F71-75FDE45536B2}">
      <dsp:nvSpPr>
        <dsp:cNvPr id="0" name=""/>
        <dsp:cNvSpPr/>
      </dsp:nvSpPr>
      <dsp:spPr>
        <a:xfrm>
          <a:off x="352824" y="1720883"/>
          <a:ext cx="641499" cy="641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9915A-C0BC-41ED-83D8-1F8346FA29CF}">
      <dsp:nvSpPr>
        <dsp:cNvPr id="0" name=""/>
        <dsp:cNvSpPr/>
      </dsp:nvSpPr>
      <dsp:spPr>
        <a:xfrm>
          <a:off x="1347149" y="1458452"/>
          <a:ext cx="3607882" cy="116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40" tIns="123440" rIns="123440" bIns="123440" numCol="1" spcCol="1270" anchor="ctr" anchorCtr="0">
          <a:noAutofit/>
        </a:bodyPr>
        <a:lstStyle/>
        <a:p>
          <a:pPr marL="0" lvl="0" indent="0" algn="l" defTabSz="755650">
            <a:lnSpc>
              <a:spcPct val="100000"/>
            </a:lnSpc>
            <a:spcBef>
              <a:spcPct val="0"/>
            </a:spcBef>
            <a:spcAft>
              <a:spcPct val="35000"/>
            </a:spcAft>
            <a:buNone/>
          </a:pPr>
          <a:r>
            <a:rPr lang="en-US" sz="1700" b="1" kern="1200"/>
            <a:t>Purpose: </a:t>
          </a:r>
          <a:r>
            <a:rPr lang="en-US" sz="1700" kern="1200"/>
            <a:t>improve academic achievement of students at risk of not meeting grade-level standards</a:t>
          </a:r>
        </a:p>
      </dsp:txBody>
      <dsp:txXfrm>
        <a:off x="1347149" y="1458452"/>
        <a:ext cx="3607882" cy="1166362"/>
      </dsp:txXfrm>
    </dsp:sp>
    <dsp:sp modelId="{E58E7A19-C6DD-4FD8-AF34-37EF5985703F}">
      <dsp:nvSpPr>
        <dsp:cNvPr id="0" name=""/>
        <dsp:cNvSpPr/>
      </dsp:nvSpPr>
      <dsp:spPr>
        <a:xfrm>
          <a:off x="0" y="2916405"/>
          <a:ext cx="4955031" cy="1166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ECC8C-90FA-4A7B-870D-CA50971113CA}">
      <dsp:nvSpPr>
        <dsp:cNvPr id="0" name=""/>
        <dsp:cNvSpPr/>
      </dsp:nvSpPr>
      <dsp:spPr>
        <a:xfrm>
          <a:off x="352824" y="3178837"/>
          <a:ext cx="641499" cy="641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80D4D-79E2-43F2-BB77-A8F68EF192E1}">
      <dsp:nvSpPr>
        <dsp:cNvPr id="0" name=""/>
        <dsp:cNvSpPr/>
      </dsp:nvSpPr>
      <dsp:spPr>
        <a:xfrm>
          <a:off x="1347149" y="2916405"/>
          <a:ext cx="3607882" cy="116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40" tIns="123440" rIns="123440" bIns="123440" numCol="1" spcCol="1270" anchor="ctr" anchorCtr="0">
          <a:noAutofit/>
        </a:bodyPr>
        <a:lstStyle/>
        <a:p>
          <a:pPr marL="0" lvl="0" indent="0" algn="l" defTabSz="755650">
            <a:lnSpc>
              <a:spcPct val="100000"/>
            </a:lnSpc>
            <a:spcBef>
              <a:spcPct val="0"/>
            </a:spcBef>
            <a:spcAft>
              <a:spcPct val="35000"/>
            </a:spcAft>
            <a:buNone/>
          </a:pPr>
          <a:r>
            <a:rPr lang="en-US" sz="1700" b="1" kern="1200" dirty="0"/>
            <a:t>School Site Council</a:t>
          </a:r>
          <a:r>
            <a:rPr lang="en-US" sz="1700" kern="1200" dirty="0"/>
            <a:t>: develops it yearly</a:t>
          </a:r>
        </a:p>
      </dsp:txBody>
      <dsp:txXfrm>
        <a:off x="1347149" y="2916405"/>
        <a:ext cx="3607882" cy="11663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7A864-0FCD-4FD9-900A-E89CCC5B7B6E}">
      <dsp:nvSpPr>
        <dsp:cNvPr id="0" name=""/>
        <dsp:cNvSpPr/>
      </dsp:nvSpPr>
      <dsp:spPr>
        <a:xfrm>
          <a:off x="0" y="638472"/>
          <a:ext cx="5848350" cy="1178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1082E-0C2A-43F4-B04C-1C7C5005274A}">
      <dsp:nvSpPr>
        <dsp:cNvPr id="0" name=""/>
        <dsp:cNvSpPr/>
      </dsp:nvSpPr>
      <dsp:spPr>
        <a:xfrm>
          <a:off x="356562" y="903684"/>
          <a:ext cx="648295" cy="648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88778-0274-47DF-8D42-5C0F8DDA3F51}">
      <dsp:nvSpPr>
        <dsp:cNvPr id="0" name=""/>
        <dsp:cNvSpPr/>
      </dsp:nvSpPr>
      <dsp:spPr>
        <a:xfrm>
          <a:off x="1361420" y="638472"/>
          <a:ext cx="4486929"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48" tIns="124748" rIns="124748" bIns="124748" numCol="1" spcCol="1270" anchor="ctr" anchorCtr="0">
          <a:noAutofit/>
        </a:bodyPr>
        <a:lstStyle/>
        <a:p>
          <a:pPr marL="0" lvl="0" indent="0" algn="l" defTabSz="666750">
            <a:lnSpc>
              <a:spcPct val="100000"/>
            </a:lnSpc>
            <a:spcBef>
              <a:spcPct val="0"/>
            </a:spcBef>
            <a:spcAft>
              <a:spcPct val="35000"/>
            </a:spcAft>
            <a:buNone/>
          </a:pPr>
          <a:r>
            <a:rPr kumimoji="0" lang="es-CO" sz="15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Asignable </a:t>
          </a:r>
          <a:r>
            <a:rPr kumimoji="0" lang="es-CO" sz="15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y consistente con las normas, límites y otro requisito que apliquen*</a:t>
          </a:r>
          <a:endParaRPr lang="en-US" sz="1500" kern="1200" dirty="0"/>
        </a:p>
      </dsp:txBody>
      <dsp:txXfrm>
        <a:off x="1361420" y="638472"/>
        <a:ext cx="4486929" cy="1178718"/>
      </dsp:txXfrm>
    </dsp:sp>
    <dsp:sp modelId="{4FB96766-CE37-4F1D-9C10-AB0BA2042816}">
      <dsp:nvSpPr>
        <dsp:cNvPr id="0" name=""/>
        <dsp:cNvSpPr/>
      </dsp:nvSpPr>
      <dsp:spPr>
        <a:xfrm>
          <a:off x="0" y="2111871"/>
          <a:ext cx="5848350" cy="1178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84338-9B73-4CD6-98C7-326897F89D02}">
      <dsp:nvSpPr>
        <dsp:cNvPr id="0" name=""/>
        <dsp:cNvSpPr/>
      </dsp:nvSpPr>
      <dsp:spPr>
        <a:xfrm>
          <a:off x="356562" y="2377083"/>
          <a:ext cx="648295" cy="648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203BB-99FF-4E36-9661-DDD84D768F10}">
      <dsp:nvSpPr>
        <dsp:cNvPr id="0" name=""/>
        <dsp:cNvSpPr/>
      </dsp:nvSpPr>
      <dsp:spPr>
        <a:xfrm>
          <a:off x="1361420" y="2111871"/>
          <a:ext cx="4486929"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48" tIns="124748" rIns="124748" bIns="124748" numCol="1" spcCol="1270" anchor="ctr" anchorCtr="0">
          <a:noAutofit/>
        </a:bodyPr>
        <a:lstStyle/>
        <a:p>
          <a:pPr marL="0" lvl="0" indent="0" algn="l" defTabSz="666750">
            <a:lnSpc>
              <a:spcPct val="100000"/>
            </a:lnSpc>
            <a:spcBef>
              <a:spcPct val="0"/>
            </a:spcBef>
            <a:spcAft>
              <a:spcPct val="35000"/>
            </a:spcAft>
            <a:buNone/>
          </a:pPr>
          <a:r>
            <a:rPr kumimoji="0" lang="es-CO" sz="1500" b="0" i="1"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El gasto debe ser descrito específicamente en el Plan Escolar para el Rendimiento Académico Estudiantil (SPSA).</a:t>
          </a:r>
          <a:endParaRPr lang="en-US" sz="1500" kern="1200" dirty="0"/>
        </a:p>
      </dsp:txBody>
      <dsp:txXfrm>
        <a:off x="1361420" y="2111871"/>
        <a:ext cx="4486929" cy="117871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Conduct comprehensive needs assessment, including data analysis/SPSA Evaluation</a:t>
          </a:r>
          <a:endParaRPr lang="en-US" sz="1000" kern="1200">
            <a:solidFill>
              <a:schemeClr val="tx1"/>
            </a:solidFill>
          </a:endParaRP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measurable objectives and identify evidence-based strategies in the SPSA Pillar pages</a:t>
          </a:r>
          <a:endParaRPr lang="en-US" sz="1000" kern="1200">
            <a:solidFill>
              <a:schemeClr val="tx1"/>
            </a:solidFill>
          </a:endParaRP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Develop budget based upon prioritized expenditures that support and align to the evidence-based strategies described in the SPSA Pillar pages </a:t>
          </a:r>
          <a:endParaRPr lang="en-US" sz="1000" kern="1200">
            <a:solidFill>
              <a:schemeClr val="tx1"/>
            </a:solidFill>
          </a:endParaRP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rPr>
            <a:t>Monitor the implementation of the SPSA and adjust as necessary</a:t>
          </a:r>
          <a:endParaRPr lang="en-US" sz="1000" kern="1200">
            <a:solidFill>
              <a:schemeClr val="tx1"/>
            </a:solidFill>
          </a:endParaRPr>
        </a:p>
      </dsp:txBody>
      <dsp:txXfrm>
        <a:off x="45457" y="2167137"/>
        <a:ext cx="1732209" cy="84026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89585" y="86644"/>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sz="1100" kern="1200" dirty="0">
            <a:solidFill>
              <a:srgbClr val="7030A0"/>
            </a:solidFill>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es-CO" sz="1100" kern="1200"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sz="1100" kern="1200" dirty="0">
            <a:solidFill>
              <a:srgbClr val="7030A0"/>
            </a:solidFill>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sz="1100" kern="1200" dirty="0" err="1">
              <a:solidFill>
                <a:srgbClr val="7030A0"/>
              </a:solidFill>
              <a:latin typeface="Times New Roman" panose="02020603050405020304" pitchFamily="18" charset="0"/>
              <a:cs typeface="Times New Roman" panose="02020603050405020304" pitchFamily="18" charset="0"/>
            </a:rPr>
            <a:t>alineados</a:t>
          </a:r>
          <a:r>
            <a:rPr lang="en-US" sz="1100" kern="1200" dirty="0">
              <a:solidFill>
                <a:srgbClr val="7030A0"/>
              </a:solidFill>
              <a:latin typeface="Times New Roman" panose="02020603050405020304" pitchFamily="18" charset="0"/>
              <a:cs typeface="Times New Roman" panose="02020603050405020304" pitchFamily="18" charset="0"/>
            </a:rPr>
            <a:t> con </a:t>
          </a:r>
          <a:r>
            <a:rPr lang="en-US" sz="1100" b="1" kern="1200" dirty="0">
              <a:solidFill>
                <a:srgbClr val="7030A0"/>
              </a:solidFill>
              <a:latin typeface="Times New Roman" panose="02020603050405020304" pitchFamily="18" charset="0"/>
              <a:cs typeface="Times New Roman" panose="02020603050405020304" pitchFamily="18" charset="0"/>
            </a:rPr>
            <a:t>las </a:t>
          </a:r>
          <a:r>
            <a:rPr lang="es-CO" sz="1100" kern="1200"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sz="1100" kern="1200" dirty="0">
            <a:solidFill>
              <a:srgbClr val="7030A0"/>
            </a:solidFill>
            <a:latin typeface="Times New Roman" panose="02020603050405020304" pitchFamily="18" charset="0"/>
            <a:cs typeface="Times New Roman" panose="02020603050405020304" pitchFamily="18" charset="0"/>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sz="1100" kern="1200" dirty="0">
            <a:solidFill>
              <a:srgbClr val="7030A0"/>
            </a:solidFill>
          </a:endParaRPr>
        </a:p>
      </dsp:txBody>
      <dsp:txXfrm>
        <a:off x="46100" y="2160883"/>
        <a:ext cx="1673700" cy="8521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8B01B-5006-42B6-A25E-8E07DEB1E61C}">
      <dsp:nvSpPr>
        <dsp:cNvPr id="0" name=""/>
        <dsp:cNvSpPr/>
      </dsp:nvSpPr>
      <dsp:spPr>
        <a:xfrm>
          <a:off x="0" y="3807"/>
          <a:ext cx="5854700" cy="106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Do the measurable objectives and strategies in the SPSA address students’ needs?  </a:t>
          </a:r>
        </a:p>
      </dsp:txBody>
      <dsp:txXfrm>
        <a:off x="52089" y="55896"/>
        <a:ext cx="5750522" cy="962862"/>
      </dsp:txXfrm>
    </dsp:sp>
    <dsp:sp modelId="{3D733B53-866F-4396-997C-BFCED398A129}">
      <dsp:nvSpPr>
        <dsp:cNvPr id="0" name=""/>
        <dsp:cNvSpPr/>
      </dsp:nvSpPr>
      <dsp:spPr>
        <a:xfrm>
          <a:off x="0" y="1235007"/>
          <a:ext cx="5854700" cy="106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Are plan objectives being achieved?</a:t>
          </a:r>
        </a:p>
      </dsp:txBody>
      <dsp:txXfrm>
        <a:off x="52089" y="1287096"/>
        <a:ext cx="5750522" cy="962862"/>
      </dsp:txXfrm>
    </dsp:sp>
    <dsp:sp modelId="{28355D37-95EC-4C81-AE08-509DEA200281}">
      <dsp:nvSpPr>
        <dsp:cNvPr id="0" name=""/>
        <dsp:cNvSpPr/>
      </dsp:nvSpPr>
      <dsp:spPr>
        <a:xfrm>
          <a:off x="0" y="2466207"/>
          <a:ext cx="5854700" cy="106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Poppins" panose="00000500000000000000" pitchFamily="2" charset="0"/>
              <a:cs typeface="Poppins" panose="00000500000000000000" pitchFamily="2" charset="0"/>
            </a:rPr>
            <a:t>Are strategies and actions being fully implemented (if not, what are the barriers?)</a:t>
          </a:r>
        </a:p>
      </dsp:txBody>
      <dsp:txXfrm>
        <a:off x="52089" y="2518296"/>
        <a:ext cx="5750522" cy="962862"/>
      </dsp:txXfrm>
    </dsp:sp>
    <dsp:sp modelId="{FD35855A-626F-4A92-BB96-48A2123B0094}">
      <dsp:nvSpPr>
        <dsp:cNvPr id="0" name=""/>
        <dsp:cNvSpPr/>
      </dsp:nvSpPr>
      <dsp:spPr>
        <a:xfrm>
          <a:off x="0" y="3697407"/>
          <a:ext cx="5854700" cy="106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Does the evidence show that the strategies are an effective way to help students?</a:t>
          </a:r>
        </a:p>
      </dsp:txBody>
      <dsp:txXfrm>
        <a:off x="52089" y="3749496"/>
        <a:ext cx="5750522" cy="96286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8B01B-5006-42B6-A25E-8E07DEB1E61C}">
      <dsp:nvSpPr>
        <dsp:cNvPr id="0" name=""/>
        <dsp:cNvSpPr/>
      </dsp:nvSpPr>
      <dsp:spPr>
        <a:xfrm>
          <a:off x="0" y="8523"/>
          <a:ext cx="5765799" cy="1085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ES"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¿Será que los objetivos mensurables y las estrategias incluidos en el SPSA atienden las necesidades </a:t>
          </a:r>
          <a:r>
            <a:rPr kumimoji="0" lang="es-ES" sz="1600" b="0" i="0" u="sng"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estudiantiles</a:t>
          </a:r>
          <a:r>
            <a:rPr kumimoji="0" lang="es-ES"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t>
          </a:r>
          <a:endParaRPr lang="en-US" sz="1600" kern="1200" dirty="0"/>
        </a:p>
      </dsp:txBody>
      <dsp:txXfrm>
        <a:off x="53002" y="61525"/>
        <a:ext cx="5659795" cy="979756"/>
      </dsp:txXfrm>
    </dsp:sp>
    <dsp:sp modelId="{3D733B53-866F-4396-997C-BFCED398A129}">
      <dsp:nvSpPr>
        <dsp:cNvPr id="0" name=""/>
        <dsp:cNvSpPr/>
      </dsp:nvSpPr>
      <dsp:spPr>
        <a:xfrm>
          <a:off x="0" y="1261323"/>
          <a:ext cx="5765799" cy="1085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 están alcanzando los objetivos del plan?</a:t>
          </a:r>
          <a:endParaRPr lang="en-US" sz="1600" kern="1200" dirty="0"/>
        </a:p>
      </dsp:txBody>
      <dsp:txXfrm>
        <a:off x="53002" y="1314325"/>
        <a:ext cx="5659795" cy="979756"/>
      </dsp:txXfrm>
    </dsp:sp>
    <dsp:sp modelId="{28355D37-95EC-4C81-AE08-509DEA200281}">
      <dsp:nvSpPr>
        <dsp:cNvPr id="0" name=""/>
        <dsp:cNvSpPr/>
      </dsp:nvSpPr>
      <dsp:spPr>
        <a:xfrm>
          <a:off x="0" y="2514123"/>
          <a:ext cx="5765799" cy="1085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¿Se están implementado de lleno las estrategias y las acciones (si no es así, cuáles fueron los obstáculos)?</a:t>
          </a:r>
          <a:endParaRPr lang="en-US" sz="1600" kern="1200" dirty="0"/>
        </a:p>
      </dsp:txBody>
      <dsp:txXfrm>
        <a:off x="53002" y="2567125"/>
        <a:ext cx="5659795" cy="979756"/>
      </dsp:txXfrm>
    </dsp:sp>
    <dsp:sp modelId="{FD35855A-626F-4A92-BB96-48A2123B0094}">
      <dsp:nvSpPr>
        <dsp:cNvPr id="0" name=""/>
        <dsp:cNvSpPr/>
      </dsp:nvSpPr>
      <dsp:spPr>
        <a:xfrm>
          <a:off x="0" y="3766923"/>
          <a:ext cx="5765799" cy="1085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ES"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¿Muestran las evidencias que las estrategias son una manera eficaz para ayudar a los estudiantes?</a:t>
          </a:r>
          <a:endParaRPr lang="en-US" sz="1600" kern="1200" dirty="0"/>
        </a:p>
      </dsp:txBody>
      <dsp:txXfrm>
        <a:off x="53002" y="3819925"/>
        <a:ext cx="5659795" cy="97975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8B01B-5006-42B6-A25E-8E07DEB1E61C}">
      <dsp:nvSpPr>
        <dsp:cNvPr id="0" name=""/>
        <dsp:cNvSpPr/>
      </dsp:nvSpPr>
      <dsp:spPr>
        <a:xfrm>
          <a:off x="0" y="371726"/>
          <a:ext cx="58547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oppins"/>
              <a:cs typeface="Poppins"/>
            </a:rPr>
            <a:t>Did our strategies lead to improvement?</a:t>
          </a:r>
          <a:endParaRPr lang="en-US" sz="1600" kern="1200" dirty="0">
            <a:latin typeface="Poppins" panose="00000500000000000000" pitchFamily="2" charset="0"/>
            <a:cs typeface="Poppins" panose="00000500000000000000" pitchFamily="2" charset="0"/>
          </a:endParaRPr>
        </a:p>
      </dsp:txBody>
      <dsp:txXfrm>
        <a:off x="59399" y="431125"/>
        <a:ext cx="5735902" cy="1098002"/>
      </dsp:txXfrm>
    </dsp:sp>
    <dsp:sp modelId="{3D733B53-866F-4396-997C-BFCED398A129}">
      <dsp:nvSpPr>
        <dsp:cNvPr id="0" name=""/>
        <dsp:cNvSpPr/>
      </dsp:nvSpPr>
      <dsp:spPr>
        <a:xfrm>
          <a:off x="0" y="1775727"/>
          <a:ext cx="58547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oppins"/>
              <a:cs typeface="Poppins"/>
            </a:rPr>
            <a:t>Which strategies are effective for improving student achievement?  Are any ineffective?</a:t>
          </a:r>
          <a:endParaRPr lang="en-US" sz="1600" kern="1200" dirty="0">
            <a:latin typeface="Poppins" panose="00000500000000000000" pitchFamily="2" charset="0"/>
            <a:cs typeface="Poppins" panose="00000500000000000000" pitchFamily="2" charset="0"/>
          </a:endParaRPr>
        </a:p>
      </dsp:txBody>
      <dsp:txXfrm>
        <a:off x="59399" y="1835126"/>
        <a:ext cx="5735902" cy="1098002"/>
      </dsp:txXfrm>
    </dsp:sp>
    <dsp:sp modelId="{28355D37-95EC-4C81-AE08-509DEA200281}">
      <dsp:nvSpPr>
        <dsp:cNvPr id="0" name=""/>
        <dsp:cNvSpPr/>
      </dsp:nvSpPr>
      <dsp:spPr>
        <a:xfrm>
          <a:off x="0" y="3179727"/>
          <a:ext cx="58547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oppins"/>
              <a:cs typeface="Poppins"/>
            </a:rPr>
            <a:t>Based on results, what will you adopt, adapt, or abandon in the plan?</a:t>
          </a:r>
          <a:endParaRPr lang="en-US" sz="1600" kern="1200" dirty="0">
            <a:latin typeface="Poppins" panose="00000500000000000000" pitchFamily="2" charset="0"/>
            <a:cs typeface="Poppins" panose="00000500000000000000" pitchFamily="2" charset="0"/>
          </a:endParaRPr>
        </a:p>
      </dsp:txBody>
      <dsp:txXfrm>
        <a:off x="59399" y="3239126"/>
        <a:ext cx="5735902" cy="109800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8B01B-5006-42B6-A25E-8E07DEB1E61C}">
      <dsp:nvSpPr>
        <dsp:cNvPr id="0" name=""/>
        <dsp:cNvSpPr/>
      </dsp:nvSpPr>
      <dsp:spPr>
        <a:xfrm>
          <a:off x="0" y="418203"/>
          <a:ext cx="5765799"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noFill/>
              </a:ln>
              <a:solidFill>
                <a:srgbClr val="7030A0"/>
              </a:solidFill>
              <a:effectLst/>
              <a:uLnTx/>
              <a:uFillTx/>
              <a:latin typeface="Poppins"/>
              <a:cs typeface="Poppins"/>
            </a:rPr>
            <a:t>¿Nuestra estrategias nos llevaron a una mejora?</a:t>
          </a:r>
          <a:endParaRPr lang="en-US" sz="1600" kern="1200" dirty="0"/>
        </a:p>
      </dsp:txBody>
      <dsp:txXfrm>
        <a:off x="59399" y="477602"/>
        <a:ext cx="5647001" cy="1098002"/>
      </dsp:txXfrm>
    </dsp:sp>
    <dsp:sp modelId="{3D733B53-866F-4396-997C-BFCED398A129}">
      <dsp:nvSpPr>
        <dsp:cNvPr id="0" name=""/>
        <dsp:cNvSpPr/>
      </dsp:nvSpPr>
      <dsp:spPr>
        <a:xfrm>
          <a:off x="0" y="1822204"/>
          <a:ext cx="5765799"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noFill/>
              </a:ln>
              <a:solidFill>
                <a:srgbClr val="7030A0"/>
              </a:solidFill>
              <a:effectLst/>
              <a:uLnTx/>
              <a:uFillTx/>
              <a:latin typeface="Poppins"/>
              <a:cs typeface="Poppins"/>
            </a:rPr>
            <a:t>¿Qué estrategias son más eficaces en mejorar el rendimiento estudiantil?  ¿Alguna fue ineficaz?</a:t>
          </a:r>
          <a:endParaRPr lang="en-US" sz="1600" kern="1200" dirty="0"/>
        </a:p>
      </dsp:txBody>
      <dsp:txXfrm>
        <a:off x="59399" y="1881603"/>
        <a:ext cx="5647001" cy="1098002"/>
      </dsp:txXfrm>
    </dsp:sp>
    <dsp:sp modelId="{28355D37-95EC-4C81-AE08-509DEA200281}">
      <dsp:nvSpPr>
        <dsp:cNvPr id="0" name=""/>
        <dsp:cNvSpPr/>
      </dsp:nvSpPr>
      <dsp:spPr>
        <a:xfrm>
          <a:off x="0" y="3226204"/>
          <a:ext cx="5765799"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0" lang="es-CO" sz="1600" b="0" i="0" u="none" strike="noStrike" kern="1200" cap="none" spc="0" normalizeH="0" baseline="0" noProof="0" dirty="0">
              <a:ln>
                <a:noFill/>
              </a:ln>
              <a:solidFill>
                <a:srgbClr val="7030A0"/>
              </a:solidFill>
              <a:effectLst/>
              <a:uLnTx/>
              <a:uFillTx/>
              <a:latin typeface="Poppins"/>
              <a:cs typeface="Poppins"/>
            </a:rPr>
            <a:t>Basado en esto, ¿qué </a:t>
          </a:r>
          <a:r>
            <a:rPr lang="es-CO" sz="1600" kern="1200" dirty="0">
              <a:solidFill>
                <a:srgbClr val="7030A0"/>
              </a:solidFill>
              <a:latin typeface="Poppins"/>
              <a:cs typeface="Poppins"/>
            </a:rPr>
            <a:t>adoptará</a:t>
          </a:r>
          <a:r>
            <a:rPr kumimoji="0" lang="es-CO" sz="1600" b="0" i="0" u="none" strike="noStrike" kern="1200" cap="none" spc="0" normalizeH="0" baseline="0" noProof="0" dirty="0">
              <a:ln>
                <a:noFill/>
              </a:ln>
              <a:solidFill>
                <a:srgbClr val="7030A0"/>
              </a:solidFill>
              <a:effectLst/>
              <a:uLnTx/>
              <a:uFillTx/>
              <a:latin typeface="Poppins"/>
              <a:cs typeface="Poppins"/>
            </a:rPr>
            <a:t>, </a:t>
          </a:r>
          <a:r>
            <a:rPr lang="es-CO" sz="1600" kern="1200" dirty="0">
              <a:solidFill>
                <a:srgbClr val="7030A0"/>
              </a:solidFill>
              <a:latin typeface="Poppins"/>
              <a:cs typeface="Poppins"/>
            </a:rPr>
            <a:t>¿</a:t>
          </a:r>
          <a:r>
            <a:rPr kumimoji="0" lang="es-CO" sz="1600" b="0" i="0" u="none" strike="noStrike" kern="1200" cap="none" spc="0" normalizeH="0" baseline="0" noProof="0" dirty="0">
              <a:ln>
                <a:noFill/>
              </a:ln>
              <a:solidFill>
                <a:srgbClr val="7030A0"/>
              </a:solidFill>
              <a:effectLst/>
              <a:uLnTx/>
              <a:uFillTx/>
              <a:latin typeface="Poppins"/>
              <a:cs typeface="Poppins"/>
            </a:rPr>
            <a:t>qué se</a:t>
          </a:r>
          <a:r>
            <a:rPr lang="es-CO" sz="1600" kern="1200" dirty="0">
              <a:solidFill>
                <a:srgbClr val="7030A0"/>
              </a:solidFill>
              <a:latin typeface="Poppins"/>
              <a:cs typeface="Poppins"/>
            </a:rPr>
            <a:t> adaptará</a:t>
          </a:r>
          <a:r>
            <a:rPr kumimoji="0" lang="es-CO" sz="1600" b="0" i="0" u="none" strike="noStrike" kern="1200" cap="none" spc="0" normalizeH="0" baseline="0" noProof="0" dirty="0">
              <a:ln>
                <a:noFill/>
              </a:ln>
              <a:solidFill>
                <a:srgbClr val="7030A0"/>
              </a:solidFill>
              <a:effectLst/>
              <a:uLnTx/>
              <a:uFillTx/>
              <a:latin typeface="Poppins"/>
              <a:cs typeface="Poppins"/>
            </a:rPr>
            <a:t> o qué se </a:t>
          </a:r>
          <a:r>
            <a:rPr lang="es-CO" sz="1600" kern="1200" dirty="0">
              <a:solidFill>
                <a:srgbClr val="7030A0"/>
              </a:solidFill>
              <a:latin typeface="Poppins"/>
              <a:cs typeface="Poppins"/>
            </a:rPr>
            <a:t>abandonará</a:t>
          </a:r>
          <a:r>
            <a:rPr kumimoji="0" lang="es-CO" sz="1600" b="0" i="0" u="none" strike="noStrike" kern="1200" cap="none" spc="0" normalizeH="0" baseline="0" noProof="0" dirty="0">
              <a:ln>
                <a:noFill/>
              </a:ln>
              <a:solidFill>
                <a:srgbClr val="7030A0"/>
              </a:solidFill>
              <a:effectLst/>
              <a:uLnTx/>
              <a:uFillTx/>
              <a:latin typeface="Poppins"/>
              <a:cs typeface="Poppins"/>
            </a:rPr>
            <a:t> del plan?</a:t>
          </a:r>
          <a:endParaRPr lang="en-US" sz="1600" kern="1200" dirty="0"/>
        </a:p>
      </dsp:txBody>
      <dsp:txXfrm>
        <a:off x="59399" y="3285603"/>
        <a:ext cx="5647001" cy="109800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CFBA-68BD-47E1-B627-F8E9CC7F9CF7}">
      <dsp:nvSpPr>
        <dsp:cNvPr id="0" name=""/>
        <dsp:cNvSpPr/>
      </dsp:nvSpPr>
      <dsp:spPr>
        <a:xfrm>
          <a:off x="1515017" y="824472"/>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64712" y="868453"/>
        <a:ext cx="17367" cy="3476"/>
      </dsp:txXfrm>
    </dsp:sp>
    <dsp:sp modelId="{3B99F283-4975-4631-A91D-9204BE1471F7}">
      <dsp:nvSpPr>
        <dsp:cNvPr id="0" name=""/>
        <dsp:cNvSpPr/>
      </dsp:nvSpPr>
      <dsp:spPr>
        <a:xfrm>
          <a:off x="6569" y="417117"/>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Go to the LAUSD Home Page</a:t>
          </a:r>
        </a:p>
      </dsp:txBody>
      <dsp:txXfrm>
        <a:off x="6569" y="417117"/>
        <a:ext cx="1510248" cy="906148"/>
      </dsp:txXfrm>
    </dsp:sp>
    <dsp:sp modelId="{9555A33E-74A1-4A6E-86D5-06C99F815EB2}">
      <dsp:nvSpPr>
        <dsp:cNvPr id="0" name=""/>
        <dsp:cNvSpPr/>
      </dsp:nvSpPr>
      <dsp:spPr>
        <a:xfrm>
          <a:off x="3372623" y="824472"/>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22317" y="868453"/>
        <a:ext cx="17367" cy="3476"/>
      </dsp:txXfrm>
    </dsp:sp>
    <dsp:sp modelId="{0BB81CB4-F1D4-4247-AFE2-5400902D6D0C}">
      <dsp:nvSpPr>
        <dsp:cNvPr id="0" name=""/>
        <dsp:cNvSpPr/>
      </dsp:nvSpPr>
      <dsp:spPr>
        <a:xfrm>
          <a:off x="1864174" y="417117"/>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Click on “Find-a-School”</a:t>
          </a:r>
        </a:p>
      </dsp:txBody>
      <dsp:txXfrm>
        <a:off x="1864174" y="417117"/>
        <a:ext cx="1510248" cy="906148"/>
      </dsp:txXfrm>
    </dsp:sp>
    <dsp:sp modelId="{E569F191-89FE-4BF1-95CA-50E1C4F4867C}">
      <dsp:nvSpPr>
        <dsp:cNvPr id="0" name=""/>
        <dsp:cNvSpPr/>
      </dsp:nvSpPr>
      <dsp:spPr>
        <a:xfrm>
          <a:off x="761693" y="1321466"/>
          <a:ext cx="3715210" cy="316757"/>
        </a:xfrm>
        <a:custGeom>
          <a:avLst/>
          <a:gdLst/>
          <a:ahLst/>
          <a:cxnLst/>
          <a:rect l="0" t="0" r="0" b="0"/>
          <a:pathLst>
            <a:path>
              <a:moveTo>
                <a:pt x="3715210" y="0"/>
              </a:moveTo>
              <a:lnTo>
                <a:pt x="3715210" y="175478"/>
              </a:lnTo>
              <a:lnTo>
                <a:pt x="0" y="175478"/>
              </a:lnTo>
              <a:lnTo>
                <a:pt x="0" y="31675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26013" y="1478106"/>
        <a:ext cx="186570" cy="3476"/>
      </dsp:txXfrm>
    </dsp:sp>
    <dsp:sp modelId="{1E14F716-8584-4C0B-9F61-CEABB4D836F2}">
      <dsp:nvSpPr>
        <dsp:cNvPr id="0" name=""/>
        <dsp:cNvSpPr/>
      </dsp:nvSpPr>
      <dsp:spPr>
        <a:xfrm>
          <a:off x="3721780" y="417117"/>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dirty="0"/>
            <a:t>Click “School Directory”(new LAUSD Homepage only)</a:t>
          </a:r>
        </a:p>
      </dsp:txBody>
      <dsp:txXfrm>
        <a:off x="3721780" y="417117"/>
        <a:ext cx="1510248" cy="906148"/>
      </dsp:txXfrm>
    </dsp:sp>
    <dsp:sp modelId="{A13A475A-DC77-4FE9-BDEE-79399D9D7FD6}">
      <dsp:nvSpPr>
        <dsp:cNvPr id="0" name=""/>
        <dsp:cNvSpPr/>
      </dsp:nvSpPr>
      <dsp:spPr>
        <a:xfrm>
          <a:off x="1515017" y="2077978"/>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64712" y="2121959"/>
        <a:ext cx="17367" cy="3476"/>
      </dsp:txXfrm>
    </dsp:sp>
    <dsp:sp modelId="{5C563936-D3B6-40CA-9443-FE8F2BBCB272}">
      <dsp:nvSpPr>
        <dsp:cNvPr id="0" name=""/>
        <dsp:cNvSpPr/>
      </dsp:nvSpPr>
      <dsp:spPr>
        <a:xfrm>
          <a:off x="6569" y="1670623"/>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Type School Name</a:t>
          </a:r>
        </a:p>
      </dsp:txBody>
      <dsp:txXfrm>
        <a:off x="6569" y="1670623"/>
        <a:ext cx="1510248" cy="906148"/>
      </dsp:txXfrm>
    </dsp:sp>
    <dsp:sp modelId="{80097709-C9EC-4D1D-AA7E-7BE5718A5366}">
      <dsp:nvSpPr>
        <dsp:cNvPr id="0" name=""/>
        <dsp:cNvSpPr/>
      </dsp:nvSpPr>
      <dsp:spPr>
        <a:xfrm>
          <a:off x="3372623" y="2077978"/>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22317" y="2121959"/>
        <a:ext cx="17367" cy="3476"/>
      </dsp:txXfrm>
    </dsp:sp>
    <dsp:sp modelId="{F91CECCA-2248-4688-92D8-3862C3D2984C}">
      <dsp:nvSpPr>
        <dsp:cNvPr id="0" name=""/>
        <dsp:cNvSpPr/>
      </dsp:nvSpPr>
      <dsp:spPr>
        <a:xfrm>
          <a:off x="1864174" y="1670623"/>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Click “Search”</a:t>
          </a:r>
        </a:p>
      </dsp:txBody>
      <dsp:txXfrm>
        <a:off x="1864174" y="1670623"/>
        <a:ext cx="1510248" cy="906148"/>
      </dsp:txXfrm>
    </dsp:sp>
    <dsp:sp modelId="{FDC46389-0EEE-45B9-A79F-DB3ACE68D32E}">
      <dsp:nvSpPr>
        <dsp:cNvPr id="0" name=""/>
        <dsp:cNvSpPr/>
      </dsp:nvSpPr>
      <dsp:spPr>
        <a:xfrm>
          <a:off x="761693" y="2574972"/>
          <a:ext cx="3715210" cy="316757"/>
        </a:xfrm>
        <a:custGeom>
          <a:avLst/>
          <a:gdLst/>
          <a:ahLst/>
          <a:cxnLst/>
          <a:rect l="0" t="0" r="0" b="0"/>
          <a:pathLst>
            <a:path>
              <a:moveTo>
                <a:pt x="3715210" y="0"/>
              </a:moveTo>
              <a:lnTo>
                <a:pt x="3715210" y="175478"/>
              </a:lnTo>
              <a:lnTo>
                <a:pt x="0" y="175478"/>
              </a:lnTo>
              <a:lnTo>
                <a:pt x="0" y="31675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26013" y="2731612"/>
        <a:ext cx="186570" cy="3476"/>
      </dsp:txXfrm>
    </dsp:sp>
    <dsp:sp modelId="{974BC487-AF08-4075-A279-5DACC91D73FA}">
      <dsp:nvSpPr>
        <dsp:cNvPr id="0" name=""/>
        <dsp:cNvSpPr/>
      </dsp:nvSpPr>
      <dsp:spPr>
        <a:xfrm>
          <a:off x="3721780" y="1670623"/>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dirty="0"/>
            <a:t>Click School Name that Appears</a:t>
          </a:r>
        </a:p>
      </dsp:txBody>
      <dsp:txXfrm>
        <a:off x="3721780" y="1670623"/>
        <a:ext cx="1510248" cy="906148"/>
      </dsp:txXfrm>
    </dsp:sp>
    <dsp:sp modelId="{FCD2A8DC-3241-4179-9ED4-0A5C62C9624E}">
      <dsp:nvSpPr>
        <dsp:cNvPr id="0" name=""/>
        <dsp:cNvSpPr/>
      </dsp:nvSpPr>
      <dsp:spPr>
        <a:xfrm>
          <a:off x="1515017" y="3331483"/>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64712" y="3375465"/>
        <a:ext cx="17367" cy="3476"/>
      </dsp:txXfrm>
    </dsp:sp>
    <dsp:sp modelId="{7DE2BC12-EF0C-4ABF-8DEC-90D0B70773E7}">
      <dsp:nvSpPr>
        <dsp:cNvPr id="0" name=""/>
        <dsp:cNvSpPr/>
      </dsp:nvSpPr>
      <dsp:spPr>
        <a:xfrm>
          <a:off x="6569" y="2924129"/>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Click “School Plan for Student Achievement”</a:t>
          </a:r>
        </a:p>
      </dsp:txBody>
      <dsp:txXfrm>
        <a:off x="6569" y="2924129"/>
        <a:ext cx="1510248" cy="906148"/>
      </dsp:txXfrm>
    </dsp:sp>
    <dsp:sp modelId="{C125EBD3-C19E-40C8-BB2D-F07624A84293}">
      <dsp:nvSpPr>
        <dsp:cNvPr id="0" name=""/>
        <dsp:cNvSpPr/>
      </dsp:nvSpPr>
      <dsp:spPr>
        <a:xfrm>
          <a:off x="3372623" y="3331483"/>
          <a:ext cx="316757" cy="91440"/>
        </a:xfrm>
        <a:custGeom>
          <a:avLst/>
          <a:gdLst/>
          <a:ahLst/>
          <a:cxnLst/>
          <a:rect l="0" t="0" r="0" b="0"/>
          <a:pathLst>
            <a:path>
              <a:moveTo>
                <a:pt x="0" y="45720"/>
              </a:moveTo>
              <a:lnTo>
                <a:pt x="31675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22317" y="3375465"/>
        <a:ext cx="17367" cy="3476"/>
      </dsp:txXfrm>
    </dsp:sp>
    <dsp:sp modelId="{5A9E29DD-70B3-462A-9274-1C64E42B7444}">
      <dsp:nvSpPr>
        <dsp:cNvPr id="0" name=""/>
        <dsp:cNvSpPr/>
      </dsp:nvSpPr>
      <dsp:spPr>
        <a:xfrm>
          <a:off x="1864174" y="2924129"/>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Click “Go”</a:t>
          </a:r>
        </a:p>
      </dsp:txBody>
      <dsp:txXfrm>
        <a:off x="1864174" y="2924129"/>
        <a:ext cx="1510248" cy="906148"/>
      </dsp:txXfrm>
    </dsp:sp>
    <dsp:sp modelId="{EFE31522-B9D1-402F-8977-7A9A4D33B052}">
      <dsp:nvSpPr>
        <dsp:cNvPr id="0" name=""/>
        <dsp:cNvSpPr/>
      </dsp:nvSpPr>
      <dsp:spPr>
        <a:xfrm>
          <a:off x="3721780" y="2924129"/>
          <a:ext cx="1510248" cy="9061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003" tIns="77680" rIns="74003" bIns="77680" numCol="1" spcCol="1270" anchor="ctr" anchorCtr="0">
          <a:noAutofit/>
        </a:bodyPr>
        <a:lstStyle/>
        <a:p>
          <a:pPr marL="0" lvl="0" indent="0" algn="ctr" defTabSz="533400">
            <a:lnSpc>
              <a:spcPct val="90000"/>
            </a:lnSpc>
            <a:spcBef>
              <a:spcPct val="0"/>
            </a:spcBef>
            <a:spcAft>
              <a:spcPct val="35000"/>
            </a:spcAft>
            <a:buNone/>
          </a:pPr>
          <a:r>
            <a:rPr lang="en-US" sz="1200" kern="1200"/>
            <a:t>School Plan for Student Achievement will appear as a PDF file </a:t>
          </a:r>
        </a:p>
      </dsp:txBody>
      <dsp:txXfrm>
        <a:off x="3721780" y="2924129"/>
        <a:ext cx="1510248" cy="9061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CFBA-68BD-47E1-B627-F8E9CC7F9CF7}">
      <dsp:nvSpPr>
        <dsp:cNvPr id="0" name=""/>
        <dsp:cNvSpPr/>
      </dsp:nvSpPr>
      <dsp:spPr>
        <a:xfrm>
          <a:off x="1906687" y="637993"/>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8986" y="681526"/>
        <a:ext cx="21852" cy="4374"/>
      </dsp:txXfrm>
    </dsp:sp>
    <dsp:sp modelId="{3B99F283-4975-4631-A91D-9204BE1471F7}">
      <dsp:nvSpPr>
        <dsp:cNvPr id="0" name=""/>
        <dsp:cNvSpPr/>
      </dsp:nvSpPr>
      <dsp:spPr>
        <a:xfrm>
          <a:off x="8266" y="113647"/>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Visitar la (nueva) página principal de LAUSD</a:t>
          </a:r>
          <a:endParaRPr lang="en-US" sz="1200" kern="1200" dirty="0"/>
        </a:p>
      </dsp:txBody>
      <dsp:txXfrm>
        <a:off x="8266" y="113647"/>
        <a:ext cx="1900221" cy="1140132"/>
      </dsp:txXfrm>
    </dsp:sp>
    <dsp:sp modelId="{9555A33E-74A1-4A6E-86D5-06C99F815EB2}">
      <dsp:nvSpPr>
        <dsp:cNvPr id="0" name=""/>
        <dsp:cNvSpPr/>
      </dsp:nvSpPr>
      <dsp:spPr>
        <a:xfrm>
          <a:off x="4243959" y="637993"/>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258" y="681526"/>
        <a:ext cx="21852" cy="4374"/>
      </dsp:txXfrm>
    </dsp:sp>
    <dsp:sp modelId="{0BB81CB4-F1D4-4247-AFE2-5400902D6D0C}">
      <dsp:nvSpPr>
        <dsp:cNvPr id="0" name=""/>
        <dsp:cNvSpPr/>
      </dsp:nvSpPr>
      <dsp:spPr>
        <a:xfrm>
          <a:off x="2345538" y="113647"/>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Hacer clic en "Find a School"</a:t>
          </a:r>
          <a:endParaRPr lang="en-US" sz="1200" kern="1200" dirty="0"/>
        </a:p>
      </dsp:txBody>
      <dsp:txXfrm>
        <a:off x="2345538" y="113647"/>
        <a:ext cx="1900221" cy="1140132"/>
      </dsp:txXfrm>
    </dsp:sp>
    <dsp:sp modelId="{E569F191-89FE-4BF1-95CA-50E1C4F4867C}">
      <dsp:nvSpPr>
        <dsp:cNvPr id="0" name=""/>
        <dsp:cNvSpPr/>
      </dsp:nvSpPr>
      <dsp:spPr>
        <a:xfrm>
          <a:off x="958376" y="1251979"/>
          <a:ext cx="4674544" cy="406450"/>
        </a:xfrm>
        <a:custGeom>
          <a:avLst/>
          <a:gdLst/>
          <a:ahLst/>
          <a:cxnLst/>
          <a:rect l="0" t="0" r="0" b="0"/>
          <a:pathLst>
            <a:path>
              <a:moveTo>
                <a:pt x="4674544" y="0"/>
              </a:moveTo>
              <a:lnTo>
                <a:pt x="4674544" y="220325"/>
              </a:lnTo>
              <a:lnTo>
                <a:pt x="0" y="220325"/>
              </a:lnTo>
              <a:lnTo>
                <a:pt x="0" y="4064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8275" y="1453017"/>
        <a:ext cx="234746" cy="4374"/>
      </dsp:txXfrm>
    </dsp:sp>
    <dsp:sp modelId="{1E14F716-8584-4C0B-9F61-CEABB4D836F2}">
      <dsp:nvSpPr>
        <dsp:cNvPr id="0" name=""/>
        <dsp:cNvSpPr/>
      </dsp:nvSpPr>
      <dsp:spPr>
        <a:xfrm>
          <a:off x="4682810" y="113647"/>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Haga clic en "School Directory" (Directorio de escuelas)(solo en la nueva página de inicio de LAUSD)</a:t>
          </a:r>
          <a:endParaRPr lang="en-US" sz="1200" kern="1200" dirty="0"/>
        </a:p>
      </dsp:txBody>
      <dsp:txXfrm>
        <a:off x="4682810" y="113647"/>
        <a:ext cx="1900221" cy="1140132"/>
      </dsp:txXfrm>
    </dsp:sp>
    <dsp:sp modelId="{A13A475A-DC77-4FE9-BDEE-79399D9D7FD6}">
      <dsp:nvSpPr>
        <dsp:cNvPr id="0" name=""/>
        <dsp:cNvSpPr/>
      </dsp:nvSpPr>
      <dsp:spPr>
        <a:xfrm>
          <a:off x="1906687" y="2215176"/>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8986" y="2258709"/>
        <a:ext cx="21852" cy="4374"/>
      </dsp:txXfrm>
    </dsp:sp>
    <dsp:sp modelId="{5C563936-D3B6-40CA-9443-FE8F2BBCB272}">
      <dsp:nvSpPr>
        <dsp:cNvPr id="0" name=""/>
        <dsp:cNvSpPr/>
      </dsp:nvSpPr>
      <dsp:spPr>
        <a:xfrm>
          <a:off x="8266" y="1690830"/>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Ingresar el nombre de la escuela</a:t>
          </a:r>
          <a:endParaRPr lang="en-US" sz="1200" kern="1200" dirty="0"/>
        </a:p>
      </dsp:txBody>
      <dsp:txXfrm>
        <a:off x="8266" y="1690830"/>
        <a:ext cx="1900221" cy="1140132"/>
      </dsp:txXfrm>
    </dsp:sp>
    <dsp:sp modelId="{80097709-C9EC-4D1D-AA7E-7BE5718A5366}">
      <dsp:nvSpPr>
        <dsp:cNvPr id="0" name=""/>
        <dsp:cNvSpPr/>
      </dsp:nvSpPr>
      <dsp:spPr>
        <a:xfrm>
          <a:off x="4243959" y="2215176"/>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258" y="2258709"/>
        <a:ext cx="21852" cy="4374"/>
      </dsp:txXfrm>
    </dsp:sp>
    <dsp:sp modelId="{F91CECCA-2248-4688-92D8-3862C3D2984C}">
      <dsp:nvSpPr>
        <dsp:cNvPr id="0" name=""/>
        <dsp:cNvSpPr/>
      </dsp:nvSpPr>
      <dsp:spPr>
        <a:xfrm>
          <a:off x="2345538" y="1690830"/>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Hacer clic en “Search”</a:t>
          </a:r>
          <a:endParaRPr lang="en-US" sz="1200" kern="1200" dirty="0"/>
        </a:p>
      </dsp:txBody>
      <dsp:txXfrm>
        <a:off x="2345538" y="1690830"/>
        <a:ext cx="1900221" cy="1140132"/>
      </dsp:txXfrm>
    </dsp:sp>
    <dsp:sp modelId="{FDC46389-0EEE-45B9-A79F-DB3ACE68D32E}">
      <dsp:nvSpPr>
        <dsp:cNvPr id="0" name=""/>
        <dsp:cNvSpPr/>
      </dsp:nvSpPr>
      <dsp:spPr>
        <a:xfrm>
          <a:off x="958376" y="2829163"/>
          <a:ext cx="4674544" cy="406450"/>
        </a:xfrm>
        <a:custGeom>
          <a:avLst/>
          <a:gdLst/>
          <a:ahLst/>
          <a:cxnLst/>
          <a:rect l="0" t="0" r="0" b="0"/>
          <a:pathLst>
            <a:path>
              <a:moveTo>
                <a:pt x="4674544" y="0"/>
              </a:moveTo>
              <a:lnTo>
                <a:pt x="4674544" y="220325"/>
              </a:lnTo>
              <a:lnTo>
                <a:pt x="0" y="220325"/>
              </a:lnTo>
              <a:lnTo>
                <a:pt x="0" y="4064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8275" y="3030201"/>
        <a:ext cx="234746" cy="4374"/>
      </dsp:txXfrm>
    </dsp:sp>
    <dsp:sp modelId="{974BC487-AF08-4075-A279-5DACC91D73FA}">
      <dsp:nvSpPr>
        <dsp:cNvPr id="0" name=""/>
        <dsp:cNvSpPr/>
      </dsp:nvSpPr>
      <dsp:spPr>
        <a:xfrm>
          <a:off x="4682810" y="1690830"/>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Hacer clic en el nombre de la escuela una vez aparezca</a:t>
          </a:r>
          <a:endParaRPr lang="en-US" sz="1200" kern="1200" dirty="0"/>
        </a:p>
      </dsp:txBody>
      <dsp:txXfrm>
        <a:off x="4682810" y="1690830"/>
        <a:ext cx="1900221" cy="1140132"/>
      </dsp:txXfrm>
    </dsp:sp>
    <dsp:sp modelId="{FCD2A8DC-3241-4179-9ED4-0A5C62C9624E}">
      <dsp:nvSpPr>
        <dsp:cNvPr id="0" name=""/>
        <dsp:cNvSpPr/>
      </dsp:nvSpPr>
      <dsp:spPr>
        <a:xfrm>
          <a:off x="1906687" y="3792360"/>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8986" y="3835893"/>
        <a:ext cx="21852" cy="4374"/>
      </dsp:txXfrm>
    </dsp:sp>
    <dsp:sp modelId="{7DE2BC12-EF0C-4ABF-8DEC-90D0B70773E7}">
      <dsp:nvSpPr>
        <dsp:cNvPr id="0" name=""/>
        <dsp:cNvSpPr/>
      </dsp:nvSpPr>
      <dsp:spPr>
        <a:xfrm>
          <a:off x="8266" y="3268014"/>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Hacer clic en “School Plan </a:t>
          </a:r>
          <a:r>
            <a:rPr kumimoji="0" lang="es-CO" sz="1200" b="0" i="0" u="none" strike="noStrike" kern="1200" cap="none" spc="0" normalizeH="0" baseline="0" noProof="0" dirty="0" err="1">
              <a:ln/>
              <a:effectLst/>
              <a:uLnTx/>
              <a:uFillTx/>
              <a:latin typeface="Poppins" panose="00000500000000000000" pitchFamily="2" charset="0"/>
              <a:ea typeface="+mn-ea"/>
              <a:cs typeface="Poppins" panose="00000500000000000000" pitchFamily="2" charset="0"/>
            </a:rPr>
            <a:t>for</a:t>
          </a: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 </a:t>
          </a:r>
          <a:r>
            <a:rPr kumimoji="0" lang="es-CO" sz="1200" b="0" i="0" u="none" strike="noStrike" kern="1200" cap="none" spc="0" normalizeH="0" baseline="0" noProof="0" dirty="0" err="1">
              <a:ln/>
              <a:effectLst/>
              <a:uLnTx/>
              <a:uFillTx/>
              <a:latin typeface="Poppins" panose="00000500000000000000" pitchFamily="2" charset="0"/>
              <a:ea typeface="+mn-ea"/>
              <a:cs typeface="Poppins" panose="00000500000000000000" pitchFamily="2" charset="0"/>
            </a:rPr>
            <a:t>Student</a:t>
          </a: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 </a:t>
          </a:r>
          <a:r>
            <a:rPr kumimoji="0" lang="es-CO" sz="1200" b="0" i="0" u="none" strike="noStrike" kern="1200" cap="none" spc="0" normalizeH="0" baseline="0" noProof="0" dirty="0" err="1">
              <a:ln/>
              <a:effectLst/>
              <a:uLnTx/>
              <a:uFillTx/>
              <a:latin typeface="Poppins" panose="00000500000000000000" pitchFamily="2" charset="0"/>
              <a:ea typeface="+mn-ea"/>
              <a:cs typeface="Poppins" panose="00000500000000000000" pitchFamily="2" charset="0"/>
            </a:rPr>
            <a:t>Achievement</a:t>
          </a:r>
          <a:r>
            <a:rPr kumimoji="0" lang="es-CO" sz="1200" b="0" i="0" u="none" strike="noStrike" kern="1200" cap="none" spc="0" normalizeH="0" baseline="0" noProof="0" dirty="0">
              <a:ln/>
              <a:effectLst/>
              <a:uLnTx/>
              <a:uFillTx/>
              <a:latin typeface="Poppins" panose="00000500000000000000" pitchFamily="2" charset="0"/>
              <a:ea typeface="+mn-ea"/>
              <a:cs typeface="Poppins" panose="00000500000000000000" pitchFamily="2" charset="0"/>
            </a:rPr>
            <a:t>”</a:t>
          </a:r>
          <a:endParaRPr lang="en-US" sz="1200" kern="1200" dirty="0"/>
        </a:p>
      </dsp:txBody>
      <dsp:txXfrm>
        <a:off x="8266" y="3268014"/>
        <a:ext cx="1900221" cy="1140132"/>
      </dsp:txXfrm>
    </dsp:sp>
    <dsp:sp modelId="{C125EBD3-C19E-40C8-BB2D-F07624A84293}">
      <dsp:nvSpPr>
        <dsp:cNvPr id="0" name=""/>
        <dsp:cNvSpPr/>
      </dsp:nvSpPr>
      <dsp:spPr>
        <a:xfrm>
          <a:off x="4243959" y="3792360"/>
          <a:ext cx="406450" cy="91440"/>
        </a:xfrm>
        <a:custGeom>
          <a:avLst/>
          <a:gdLst/>
          <a:ahLst/>
          <a:cxnLst/>
          <a:rect l="0" t="0" r="0" b="0"/>
          <a:pathLst>
            <a:path>
              <a:moveTo>
                <a:pt x="0" y="45720"/>
              </a:moveTo>
              <a:lnTo>
                <a:pt x="4064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258" y="3835893"/>
        <a:ext cx="21852" cy="4374"/>
      </dsp:txXfrm>
    </dsp:sp>
    <dsp:sp modelId="{5A9E29DD-70B3-462A-9274-1C64E42B7444}">
      <dsp:nvSpPr>
        <dsp:cNvPr id="0" name=""/>
        <dsp:cNvSpPr/>
      </dsp:nvSpPr>
      <dsp:spPr>
        <a:xfrm>
          <a:off x="2345538" y="3268014"/>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Hacer clic en “Go”</a:t>
          </a:r>
          <a:endParaRPr lang="en-US" sz="1200" kern="1200" dirty="0"/>
        </a:p>
      </dsp:txBody>
      <dsp:txXfrm>
        <a:off x="2345538" y="3268014"/>
        <a:ext cx="1900221" cy="1140132"/>
      </dsp:txXfrm>
    </dsp:sp>
    <dsp:sp modelId="{EFE31522-B9D1-402F-8977-7A9A4D33B052}">
      <dsp:nvSpPr>
        <dsp:cNvPr id="0" name=""/>
        <dsp:cNvSpPr/>
      </dsp:nvSpPr>
      <dsp:spPr>
        <a:xfrm>
          <a:off x="4682810" y="3268014"/>
          <a:ext cx="1900221" cy="11401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112" tIns="97738" rIns="93112" bIns="97738"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Poppins" panose="00000500000000000000" pitchFamily="2" charset="0"/>
              <a:ea typeface="+mn-ea"/>
              <a:cs typeface="Poppins" panose="00000500000000000000" pitchFamily="2" charset="0"/>
            </a:rPr>
            <a:t>Aparecerá el Plan Escolar para el Rendimiento Académico Estudiantil como un documento en formato de PDF </a:t>
          </a:r>
          <a:endParaRPr lang="en-US" sz="1200" kern="1200" dirty="0"/>
        </a:p>
      </dsp:txBody>
      <dsp:txXfrm>
        <a:off x="4682810" y="3268014"/>
        <a:ext cx="1900221" cy="1140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13B1B-C30E-40A9-A374-C12AE4216058}">
      <dsp:nvSpPr>
        <dsp:cNvPr id="0" name=""/>
        <dsp:cNvSpPr/>
      </dsp:nvSpPr>
      <dsp:spPr>
        <a:xfrm>
          <a:off x="0" y="3976"/>
          <a:ext cx="5094442" cy="11792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EF422-6410-4A06-AAF7-263A9D4D4F54}">
      <dsp:nvSpPr>
        <dsp:cNvPr id="0" name=""/>
        <dsp:cNvSpPr/>
      </dsp:nvSpPr>
      <dsp:spPr>
        <a:xfrm>
          <a:off x="356709" y="269297"/>
          <a:ext cx="649197" cy="648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36C53-4A87-464A-896E-88FFF2C677FE}">
      <dsp:nvSpPr>
        <dsp:cNvPr id="0" name=""/>
        <dsp:cNvSpPr/>
      </dsp:nvSpPr>
      <dsp:spPr>
        <a:xfrm>
          <a:off x="1362617" y="3976"/>
          <a:ext cx="3623458" cy="118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622300">
            <a:lnSpc>
              <a:spcPct val="100000"/>
            </a:lnSpc>
            <a:spcBef>
              <a:spcPct val="0"/>
            </a:spcBef>
            <a:spcAft>
              <a:spcPct val="35000"/>
            </a:spcAft>
            <a:buNone/>
          </a:pPr>
          <a:r>
            <a:rPr kumimoji="0" lang="es-CO" sz="14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a:t>
          </a: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un plan escrito que crea un programa para mejorar el rendimiento estudiantil a través de los fondos federales </a:t>
          </a:r>
          <a:endParaRPr lang="en-US" sz="1400" kern="1200" dirty="0"/>
        </a:p>
      </dsp:txBody>
      <dsp:txXfrm>
        <a:off x="1362617" y="3976"/>
        <a:ext cx="3623458" cy="1180359"/>
      </dsp:txXfrm>
    </dsp:sp>
    <dsp:sp modelId="{3B58A61A-7755-417A-8072-4C48D09EBD98}">
      <dsp:nvSpPr>
        <dsp:cNvPr id="0" name=""/>
        <dsp:cNvSpPr/>
      </dsp:nvSpPr>
      <dsp:spPr>
        <a:xfrm>
          <a:off x="0" y="1446637"/>
          <a:ext cx="5094442" cy="11792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6A415-1678-42BC-8F71-75FDE45536B2}">
      <dsp:nvSpPr>
        <dsp:cNvPr id="0" name=""/>
        <dsp:cNvSpPr/>
      </dsp:nvSpPr>
      <dsp:spPr>
        <a:xfrm>
          <a:off x="356709" y="1711958"/>
          <a:ext cx="649197" cy="648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9915A-C0BC-41ED-83D8-1F8346FA29CF}">
      <dsp:nvSpPr>
        <dsp:cNvPr id="0" name=""/>
        <dsp:cNvSpPr/>
      </dsp:nvSpPr>
      <dsp:spPr>
        <a:xfrm>
          <a:off x="1362617" y="1446637"/>
          <a:ext cx="3623458" cy="118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622300">
            <a:lnSpc>
              <a:spcPct val="100000"/>
            </a:lnSpc>
            <a:spcBef>
              <a:spcPct val="0"/>
            </a:spcBef>
            <a:spcAft>
              <a:spcPct val="35000"/>
            </a:spcAft>
            <a:buNone/>
          </a:pPr>
          <a:r>
            <a:rPr kumimoji="0" lang="es-CO" sz="14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Propósito: </a:t>
          </a: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mejorar el rendimiento académico de los estudiantes en riesgo de no cumplir los estándares a nivel de grado</a:t>
          </a:r>
          <a:endParaRPr lang="en-US" sz="1400" kern="1200" dirty="0"/>
        </a:p>
      </dsp:txBody>
      <dsp:txXfrm>
        <a:off x="1362617" y="1446637"/>
        <a:ext cx="3623458" cy="1180359"/>
      </dsp:txXfrm>
    </dsp:sp>
    <dsp:sp modelId="{E58E7A19-C6DD-4FD8-AF34-37EF5985703F}">
      <dsp:nvSpPr>
        <dsp:cNvPr id="0" name=""/>
        <dsp:cNvSpPr/>
      </dsp:nvSpPr>
      <dsp:spPr>
        <a:xfrm>
          <a:off x="0" y="2889298"/>
          <a:ext cx="5094442" cy="11792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ECC8C-90FA-4A7B-870D-CA50971113CA}">
      <dsp:nvSpPr>
        <dsp:cNvPr id="0" name=""/>
        <dsp:cNvSpPr/>
      </dsp:nvSpPr>
      <dsp:spPr>
        <a:xfrm>
          <a:off x="356709" y="3154620"/>
          <a:ext cx="649197" cy="648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80D4D-79E2-43F2-BB77-A8F68EF192E1}">
      <dsp:nvSpPr>
        <dsp:cNvPr id="0" name=""/>
        <dsp:cNvSpPr/>
      </dsp:nvSpPr>
      <dsp:spPr>
        <a:xfrm>
          <a:off x="1362617" y="2889298"/>
          <a:ext cx="3623458" cy="118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711200">
            <a:lnSpc>
              <a:spcPct val="100000"/>
            </a:lnSpc>
            <a:spcBef>
              <a:spcPct val="0"/>
            </a:spcBef>
            <a:spcAft>
              <a:spcPct val="35000"/>
            </a:spcAft>
            <a:buNone/>
          </a:pPr>
          <a:r>
            <a:rPr kumimoji="0" lang="es-CO" sz="16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Consejo del Plantel Escolar: </a:t>
          </a:r>
          <a:r>
            <a:rPr kumimoji="0" lang="es-CO"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lo</a:t>
          </a:r>
          <a:r>
            <a:rPr kumimoji="0" lang="es-CO" sz="16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a:t>
          </a:r>
          <a:r>
            <a:rPr kumimoji="0" lang="es-CO"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desarrolla</a:t>
          </a:r>
          <a:r>
            <a:rPr kumimoji="0" lang="es-CO" sz="16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 </a:t>
          </a:r>
          <a:r>
            <a:rPr kumimoji="0" lang="es-CO" sz="16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anualmente</a:t>
          </a:r>
          <a:endParaRPr lang="en-US" sz="1600" kern="1200" dirty="0"/>
        </a:p>
      </dsp:txBody>
      <dsp:txXfrm>
        <a:off x="1362617" y="2889298"/>
        <a:ext cx="3623458" cy="1180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F9DA6-DD7C-4F14-8059-30D6628F3948}">
      <dsp:nvSpPr>
        <dsp:cNvPr id="0" name=""/>
        <dsp:cNvSpPr/>
      </dsp:nvSpPr>
      <dsp:spPr>
        <a:xfrm>
          <a:off x="0" y="1864"/>
          <a:ext cx="5144568" cy="944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72EFD-433F-4880-8FB8-6D6E3FEC5045}">
      <dsp:nvSpPr>
        <dsp:cNvPr id="0" name=""/>
        <dsp:cNvSpPr/>
      </dsp:nvSpPr>
      <dsp:spPr>
        <a:xfrm>
          <a:off x="285784" y="214431"/>
          <a:ext cx="519609" cy="519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57242-E34B-4C23-A7F7-24E3E734DDB9}">
      <dsp:nvSpPr>
        <dsp:cNvPr id="0" name=""/>
        <dsp:cNvSpPr/>
      </dsp:nvSpPr>
      <dsp:spPr>
        <a:xfrm>
          <a:off x="1091179" y="1864"/>
          <a:ext cx="4053389" cy="9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85" tIns="99985" rIns="99985" bIns="99985" numCol="1" spcCol="1270" anchor="ctr" anchorCtr="0">
          <a:noAutofit/>
        </a:bodyPr>
        <a:lstStyle/>
        <a:p>
          <a:pPr marL="0" lvl="0" indent="0" algn="l" defTabSz="755650">
            <a:lnSpc>
              <a:spcPct val="100000"/>
            </a:lnSpc>
            <a:spcBef>
              <a:spcPct val="0"/>
            </a:spcBef>
            <a:spcAft>
              <a:spcPct val="35000"/>
            </a:spcAft>
            <a:buNone/>
          </a:pPr>
          <a:r>
            <a:rPr lang="en-US" sz="1700" kern="1200"/>
            <a:t>Involves school community in planning process to assess students’ needs and ensure that students succeed</a:t>
          </a:r>
        </a:p>
      </dsp:txBody>
      <dsp:txXfrm>
        <a:off x="1091179" y="1864"/>
        <a:ext cx="4053389" cy="944743"/>
      </dsp:txXfrm>
    </dsp:sp>
    <dsp:sp modelId="{49FB50DD-DD0C-4C7B-B8F6-A1AF825F419B}">
      <dsp:nvSpPr>
        <dsp:cNvPr id="0" name=""/>
        <dsp:cNvSpPr/>
      </dsp:nvSpPr>
      <dsp:spPr>
        <a:xfrm>
          <a:off x="0" y="1182793"/>
          <a:ext cx="5144568" cy="944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E86A4-9A9A-4C2E-B0D5-0680F24758E7}">
      <dsp:nvSpPr>
        <dsp:cNvPr id="0" name=""/>
        <dsp:cNvSpPr/>
      </dsp:nvSpPr>
      <dsp:spPr>
        <a:xfrm>
          <a:off x="285784" y="1395361"/>
          <a:ext cx="519609" cy="519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FE57A-107B-4EEA-85AC-70AC3C56CBAF}">
      <dsp:nvSpPr>
        <dsp:cNvPr id="0" name=""/>
        <dsp:cNvSpPr/>
      </dsp:nvSpPr>
      <dsp:spPr>
        <a:xfrm>
          <a:off x="1091179" y="1182793"/>
          <a:ext cx="4053389" cy="9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85" tIns="99985" rIns="99985" bIns="99985" numCol="1" spcCol="1270" anchor="ctr" anchorCtr="0">
          <a:noAutofit/>
        </a:bodyPr>
        <a:lstStyle/>
        <a:p>
          <a:pPr marL="0" lvl="0" indent="0" algn="l" defTabSz="755650">
            <a:lnSpc>
              <a:spcPct val="100000"/>
            </a:lnSpc>
            <a:spcBef>
              <a:spcPct val="0"/>
            </a:spcBef>
            <a:spcAft>
              <a:spcPct val="35000"/>
            </a:spcAft>
            <a:buNone/>
          </a:pPr>
          <a:r>
            <a:rPr lang="en-US" sz="1700" kern="1200" dirty="0"/>
            <a:t>Evaluates how well current plan activities and program expenditures are working</a:t>
          </a:r>
        </a:p>
      </dsp:txBody>
      <dsp:txXfrm>
        <a:off x="1091179" y="1182793"/>
        <a:ext cx="4053389" cy="944743"/>
      </dsp:txXfrm>
    </dsp:sp>
    <dsp:sp modelId="{9B338183-DDFC-43D6-8377-44FCEBF6037C}">
      <dsp:nvSpPr>
        <dsp:cNvPr id="0" name=""/>
        <dsp:cNvSpPr/>
      </dsp:nvSpPr>
      <dsp:spPr>
        <a:xfrm>
          <a:off x="0" y="2363723"/>
          <a:ext cx="5144568" cy="944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E3A13-42C4-4584-B3F4-BD3A63F28BC8}">
      <dsp:nvSpPr>
        <dsp:cNvPr id="0" name=""/>
        <dsp:cNvSpPr/>
      </dsp:nvSpPr>
      <dsp:spPr>
        <a:xfrm>
          <a:off x="285784" y="2576290"/>
          <a:ext cx="519609" cy="519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B6EE3-85B2-4D1E-B352-BEA75653F34C}">
      <dsp:nvSpPr>
        <dsp:cNvPr id="0" name=""/>
        <dsp:cNvSpPr/>
      </dsp:nvSpPr>
      <dsp:spPr>
        <a:xfrm>
          <a:off x="1091179" y="2363723"/>
          <a:ext cx="4053389" cy="9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85" tIns="99985" rIns="99985" bIns="99985" numCol="1" spcCol="1270" anchor="ctr" anchorCtr="0">
          <a:noAutofit/>
        </a:bodyPr>
        <a:lstStyle/>
        <a:p>
          <a:pPr marL="0" lvl="0" indent="0" algn="l" defTabSz="755650">
            <a:lnSpc>
              <a:spcPct val="100000"/>
            </a:lnSpc>
            <a:spcBef>
              <a:spcPct val="0"/>
            </a:spcBef>
            <a:spcAft>
              <a:spcPct val="35000"/>
            </a:spcAft>
            <a:buNone/>
          </a:pPr>
          <a:r>
            <a:rPr lang="en-US" sz="1700" kern="1200"/>
            <a:t>Determines focus for future plan activities and program expenditures</a:t>
          </a:r>
        </a:p>
      </dsp:txBody>
      <dsp:txXfrm>
        <a:off x="1091179" y="2363723"/>
        <a:ext cx="4053389" cy="944743"/>
      </dsp:txXfrm>
    </dsp:sp>
    <dsp:sp modelId="{AFEBB79A-DB56-469C-9ED4-138938C46F76}">
      <dsp:nvSpPr>
        <dsp:cNvPr id="0" name=""/>
        <dsp:cNvSpPr/>
      </dsp:nvSpPr>
      <dsp:spPr>
        <a:xfrm>
          <a:off x="0" y="3544653"/>
          <a:ext cx="5144568" cy="944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58C6-C7CE-4F9E-BEAF-401959ADA3CF}">
      <dsp:nvSpPr>
        <dsp:cNvPr id="0" name=""/>
        <dsp:cNvSpPr/>
      </dsp:nvSpPr>
      <dsp:spPr>
        <a:xfrm>
          <a:off x="285784" y="3757220"/>
          <a:ext cx="519609" cy="519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ECC56-10AD-4514-A433-1574E988E8B5}">
      <dsp:nvSpPr>
        <dsp:cNvPr id="0" name=""/>
        <dsp:cNvSpPr/>
      </dsp:nvSpPr>
      <dsp:spPr>
        <a:xfrm>
          <a:off x="1091179" y="3544653"/>
          <a:ext cx="4053389" cy="9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85" tIns="99985" rIns="99985" bIns="99985" numCol="1" spcCol="1270" anchor="ctr" anchorCtr="0">
          <a:noAutofit/>
        </a:bodyPr>
        <a:lstStyle/>
        <a:p>
          <a:pPr marL="0" lvl="0" indent="0" algn="l" defTabSz="755650">
            <a:lnSpc>
              <a:spcPct val="100000"/>
            </a:lnSpc>
            <a:spcBef>
              <a:spcPct val="0"/>
            </a:spcBef>
            <a:spcAft>
              <a:spcPct val="35000"/>
            </a:spcAft>
            <a:buNone/>
          </a:pPr>
          <a:r>
            <a:rPr lang="en-US" sz="1700" kern="1200" dirty="0"/>
            <a:t>Supports the continuous improvement cycle</a:t>
          </a:r>
        </a:p>
      </dsp:txBody>
      <dsp:txXfrm>
        <a:off x="1091179" y="3544653"/>
        <a:ext cx="4053389" cy="94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F9DA6-DD7C-4F14-8059-30D6628F3948}">
      <dsp:nvSpPr>
        <dsp:cNvPr id="0" name=""/>
        <dsp:cNvSpPr/>
      </dsp:nvSpPr>
      <dsp:spPr>
        <a:xfrm>
          <a:off x="0" y="6026"/>
          <a:ext cx="5919461" cy="975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72EFD-433F-4880-8FB8-6D6E3FEC5045}">
      <dsp:nvSpPr>
        <dsp:cNvPr id="0" name=""/>
        <dsp:cNvSpPr/>
      </dsp:nvSpPr>
      <dsp:spPr>
        <a:xfrm>
          <a:off x="295208" y="225603"/>
          <a:ext cx="537266" cy="536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57242-E34B-4C23-A7F7-24E3E734DDB9}">
      <dsp:nvSpPr>
        <dsp:cNvPr id="0" name=""/>
        <dsp:cNvSpPr/>
      </dsp:nvSpPr>
      <dsp:spPr>
        <a:xfrm>
          <a:off x="1127682" y="6026"/>
          <a:ext cx="4378409" cy="97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3" tIns="103383" rIns="103383" bIns="103383" numCol="1" spcCol="1270" anchor="ctr" anchorCtr="0">
          <a:noAutofit/>
        </a:bodyPr>
        <a:lstStyle/>
        <a:p>
          <a:pPr marL="0" lvl="0" indent="0" algn="l" defTabSz="622300">
            <a:lnSpc>
              <a:spcPct val="100000"/>
            </a:lnSpc>
            <a:spcBef>
              <a:spcPct val="0"/>
            </a:spcBef>
            <a:spcAft>
              <a:spcPct val="35000"/>
            </a:spcAft>
            <a:buNone/>
          </a:pP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Involucrar a la comunidad escolar en el proceso de planificación para evaluar las necesidades de los estudiantes y asegurarse de que todos los estudiantes logren el éxito</a:t>
          </a:r>
          <a:endParaRPr lang="en-US" sz="1400" kern="1200" dirty="0"/>
        </a:p>
      </dsp:txBody>
      <dsp:txXfrm>
        <a:off x="1127682" y="6026"/>
        <a:ext cx="4378409" cy="976848"/>
      </dsp:txXfrm>
    </dsp:sp>
    <dsp:sp modelId="{49FB50DD-DD0C-4C7B-B8F6-A1AF825F419B}">
      <dsp:nvSpPr>
        <dsp:cNvPr id="0" name=""/>
        <dsp:cNvSpPr/>
      </dsp:nvSpPr>
      <dsp:spPr>
        <a:xfrm>
          <a:off x="0" y="1173480"/>
          <a:ext cx="5919461" cy="975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E86A4-9A9A-4C2E-B0D5-0680F24758E7}">
      <dsp:nvSpPr>
        <dsp:cNvPr id="0" name=""/>
        <dsp:cNvSpPr/>
      </dsp:nvSpPr>
      <dsp:spPr>
        <a:xfrm>
          <a:off x="295208" y="1393056"/>
          <a:ext cx="537266" cy="536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FE57A-107B-4EEA-85AC-70AC3C56CBAF}">
      <dsp:nvSpPr>
        <dsp:cNvPr id="0" name=""/>
        <dsp:cNvSpPr/>
      </dsp:nvSpPr>
      <dsp:spPr>
        <a:xfrm>
          <a:off x="1127682" y="1173480"/>
          <a:ext cx="4378409" cy="97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3" tIns="103383" rIns="103383" bIns="103383" numCol="1" spcCol="1270" anchor="ctr" anchorCtr="0">
          <a:noAutofit/>
        </a:bodyPr>
        <a:lstStyle/>
        <a:p>
          <a:pPr marL="0" lvl="0" indent="0" algn="l" defTabSz="622300">
            <a:lnSpc>
              <a:spcPct val="100000"/>
            </a:lnSpc>
            <a:spcBef>
              <a:spcPct val="0"/>
            </a:spcBef>
            <a:spcAft>
              <a:spcPct val="35000"/>
            </a:spcAft>
            <a:buNone/>
          </a:pP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Evaluar qué tan exitosas fueron las actividades del plan actual y los gastos de los programas</a:t>
          </a:r>
          <a:endParaRPr lang="en-US" sz="1400" kern="1200" dirty="0"/>
        </a:p>
      </dsp:txBody>
      <dsp:txXfrm>
        <a:off x="1127682" y="1173480"/>
        <a:ext cx="4378409" cy="976848"/>
      </dsp:txXfrm>
    </dsp:sp>
    <dsp:sp modelId="{9B338183-DDFC-43D6-8377-44FCEBF6037C}">
      <dsp:nvSpPr>
        <dsp:cNvPr id="0" name=""/>
        <dsp:cNvSpPr/>
      </dsp:nvSpPr>
      <dsp:spPr>
        <a:xfrm>
          <a:off x="0" y="2340933"/>
          <a:ext cx="5919461" cy="975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E3A13-42C4-4584-B3F4-BD3A63F28BC8}">
      <dsp:nvSpPr>
        <dsp:cNvPr id="0" name=""/>
        <dsp:cNvSpPr/>
      </dsp:nvSpPr>
      <dsp:spPr>
        <a:xfrm>
          <a:off x="295208" y="2560509"/>
          <a:ext cx="537266" cy="536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B6EE3-85B2-4D1E-B352-BEA75653F34C}">
      <dsp:nvSpPr>
        <dsp:cNvPr id="0" name=""/>
        <dsp:cNvSpPr/>
      </dsp:nvSpPr>
      <dsp:spPr>
        <a:xfrm>
          <a:off x="1127682" y="2340933"/>
          <a:ext cx="4378409" cy="97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3" tIns="103383" rIns="103383" bIns="103383" numCol="1" spcCol="1270" anchor="ctr" anchorCtr="0">
          <a:noAutofit/>
        </a:bodyPr>
        <a:lstStyle/>
        <a:p>
          <a:pPr marL="0" lvl="0" indent="0" algn="l" defTabSz="622300">
            <a:lnSpc>
              <a:spcPct val="100000"/>
            </a:lnSpc>
            <a:spcBef>
              <a:spcPct val="0"/>
            </a:spcBef>
            <a:spcAft>
              <a:spcPct val="35000"/>
            </a:spcAft>
            <a:buNone/>
          </a:pP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Determinar el enfoque para futuras actividades del plan y los gastos de los programas</a:t>
          </a:r>
          <a:endParaRPr lang="en-US" sz="1400" kern="1200" dirty="0"/>
        </a:p>
      </dsp:txBody>
      <dsp:txXfrm>
        <a:off x="1127682" y="2340933"/>
        <a:ext cx="4378409" cy="976848"/>
      </dsp:txXfrm>
    </dsp:sp>
    <dsp:sp modelId="{AFEBB79A-DB56-469C-9ED4-138938C46F76}">
      <dsp:nvSpPr>
        <dsp:cNvPr id="0" name=""/>
        <dsp:cNvSpPr/>
      </dsp:nvSpPr>
      <dsp:spPr>
        <a:xfrm>
          <a:off x="0" y="3508386"/>
          <a:ext cx="5919461" cy="975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58C6-C7CE-4F9E-BEAF-401959ADA3CF}">
      <dsp:nvSpPr>
        <dsp:cNvPr id="0" name=""/>
        <dsp:cNvSpPr/>
      </dsp:nvSpPr>
      <dsp:spPr>
        <a:xfrm>
          <a:off x="295208" y="3727962"/>
          <a:ext cx="537266" cy="536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ECC56-10AD-4514-A433-1574E988E8B5}">
      <dsp:nvSpPr>
        <dsp:cNvPr id="0" name=""/>
        <dsp:cNvSpPr/>
      </dsp:nvSpPr>
      <dsp:spPr>
        <a:xfrm>
          <a:off x="1127682" y="3508386"/>
          <a:ext cx="4378409" cy="97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3" tIns="103383" rIns="103383" bIns="103383" numCol="1" spcCol="1270" anchor="ctr" anchorCtr="0">
          <a:noAutofit/>
        </a:bodyPr>
        <a:lstStyle/>
        <a:p>
          <a:pPr marL="0" lvl="0" indent="0" algn="l" defTabSz="622300">
            <a:lnSpc>
              <a:spcPct val="100000"/>
            </a:lnSpc>
            <a:spcBef>
              <a:spcPct val="0"/>
            </a:spcBef>
            <a:spcAft>
              <a:spcPct val="35000"/>
            </a:spcAft>
            <a:buNone/>
          </a:pPr>
          <a:r>
            <a:rPr kumimoji="0" lang="es-CO" sz="1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Apoyar el ciclo continuo de mejora</a:t>
          </a:r>
          <a:endParaRPr lang="en-US" sz="1400" kern="1200" dirty="0"/>
        </a:p>
      </dsp:txBody>
      <dsp:txXfrm>
        <a:off x="1127682" y="3508386"/>
        <a:ext cx="4378409" cy="976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Conduct comprehensive needs assessment, including data analysis/SPSA Evaluation</a:t>
          </a:r>
          <a:endParaRPr lang="en-US" sz="1200" kern="1200" dirty="0">
            <a:solidFill>
              <a:schemeClr val="tx1"/>
            </a:solidFill>
          </a:endParaRP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Develop measurable objectives and identify evidence-based strategies in the SPSA Pillar pages</a:t>
          </a:r>
          <a:endParaRPr lang="en-US" sz="1200" kern="1200" dirty="0">
            <a:solidFill>
              <a:schemeClr val="tx1"/>
            </a:solidFill>
          </a:endParaRP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Develop budget based upon prioritized expenditures that support and align to the evidence-based strategies described in the SPSA Pillar pages </a:t>
          </a:r>
          <a:endParaRPr lang="en-US" sz="1100" kern="1200" dirty="0">
            <a:solidFill>
              <a:schemeClr val="tx1"/>
            </a:solidFill>
          </a:endParaRP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Monitor the implementation of the SPSA and adjust as necessary</a:t>
          </a:r>
          <a:endParaRPr lang="en-US" sz="1200" kern="1200" dirty="0">
            <a:solidFill>
              <a:schemeClr val="tx1"/>
            </a:solidFill>
          </a:endParaRPr>
        </a:p>
      </dsp:txBody>
      <dsp:txXfrm>
        <a:off x="45457" y="2167137"/>
        <a:ext cx="1732209" cy="8402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48006" y="65415"/>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Realizar la evaluación integral de las necesidades incluyendo un análisis de datos y evaluación del SPSA</a:t>
          </a:r>
          <a:endParaRPr lang="en-US" sz="1100" kern="1200" dirty="0">
            <a:solidFill>
              <a:srgbClr val="7030A0"/>
            </a:solidFill>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es-CO" sz="1100" kern="1200" dirty="0">
              <a:solidFill>
                <a:srgbClr val="7030A0"/>
              </a:solidFill>
              <a:latin typeface="Times New Roman" panose="02020603050405020304" pitchFamily="18" charset="0"/>
              <a:cs typeface="Times New Roman" panose="02020603050405020304" pitchFamily="18" charset="0"/>
            </a:rPr>
            <a:t>Desarrollar objetivos medibles e identificar las estrategias basadas en  evidencia en las páginas del SPSA</a:t>
          </a:r>
          <a:endParaRPr lang="en-US" sz="1100" kern="1200" dirty="0">
            <a:solidFill>
              <a:srgbClr val="7030A0"/>
            </a:solidFill>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Desarrollar un presupuesto basado en los gastos clasificados por prioridad que apoyen y estén </a:t>
          </a:r>
          <a:r>
            <a:rPr lang="en-US" sz="1100" kern="1200" dirty="0" err="1">
              <a:solidFill>
                <a:srgbClr val="7030A0"/>
              </a:solidFill>
              <a:latin typeface="Times New Roman" panose="02020603050405020304" pitchFamily="18" charset="0"/>
              <a:cs typeface="Times New Roman" panose="02020603050405020304" pitchFamily="18" charset="0"/>
            </a:rPr>
            <a:t>alineados</a:t>
          </a:r>
          <a:r>
            <a:rPr lang="en-US" sz="1100" kern="1200" dirty="0">
              <a:solidFill>
                <a:srgbClr val="7030A0"/>
              </a:solidFill>
              <a:latin typeface="Times New Roman" panose="02020603050405020304" pitchFamily="18" charset="0"/>
              <a:cs typeface="Times New Roman" panose="02020603050405020304" pitchFamily="18" charset="0"/>
            </a:rPr>
            <a:t> con </a:t>
          </a:r>
          <a:r>
            <a:rPr lang="en-US" sz="1100" b="1" kern="1200" dirty="0">
              <a:solidFill>
                <a:srgbClr val="7030A0"/>
              </a:solidFill>
              <a:latin typeface="Times New Roman" panose="02020603050405020304" pitchFamily="18" charset="0"/>
              <a:cs typeface="Times New Roman" panose="02020603050405020304" pitchFamily="18" charset="0"/>
            </a:rPr>
            <a:t>las </a:t>
          </a:r>
          <a:r>
            <a:rPr lang="es-CO" sz="1100" kern="1200" dirty="0">
              <a:solidFill>
                <a:srgbClr val="7030A0"/>
              </a:solidFill>
              <a:latin typeface="Times New Roman" panose="02020603050405020304" pitchFamily="18" charset="0"/>
              <a:cs typeface="Times New Roman" panose="02020603050405020304" pitchFamily="18" charset="0"/>
            </a:rPr>
            <a:t>estrategias basadas en evidencia en las páginas pilares del SPSA</a:t>
          </a:r>
          <a:endParaRPr lang="en-US" sz="1100" kern="1200" dirty="0">
            <a:solidFill>
              <a:srgbClr val="7030A0"/>
            </a:solidFill>
            <a:latin typeface="Times New Roman" panose="02020603050405020304" pitchFamily="18" charset="0"/>
            <a:cs typeface="Times New Roman" panose="02020603050405020304" pitchFamily="18" charset="0"/>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7030A0"/>
              </a:solidFill>
              <a:latin typeface="Times New Roman" panose="02020603050405020304" pitchFamily="18" charset="0"/>
              <a:cs typeface="Times New Roman" panose="02020603050405020304" pitchFamily="18" charset="0"/>
            </a:rPr>
            <a:t>Monitorear la implementación del SPSA y modificar cuando sea necesario</a:t>
          </a:r>
          <a:endParaRPr lang="en-US" sz="1100" kern="1200" dirty="0">
            <a:solidFill>
              <a:srgbClr val="7030A0"/>
            </a:solidFill>
          </a:endParaRPr>
        </a:p>
      </dsp:txBody>
      <dsp:txXfrm>
        <a:off x="46100" y="2160883"/>
        <a:ext cx="1673700" cy="852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B5B9-A9CF-4C66-9229-0148AB0D6A05}">
      <dsp:nvSpPr>
        <dsp:cNvPr id="0" name=""/>
        <dsp:cNvSpPr/>
      </dsp:nvSpPr>
      <dsp:spPr>
        <a:xfrm>
          <a:off x="1665358" y="714198"/>
          <a:ext cx="1328391" cy="7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B20A4-837B-4BC9-BB35-39FDE4B29A38}">
      <dsp:nvSpPr>
        <dsp:cNvPr id="0" name=""/>
        <dsp:cNvSpPr/>
      </dsp:nvSpPr>
      <dsp:spPr>
        <a:xfrm>
          <a:off x="3073453" y="602650"/>
          <a:ext cx="152765" cy="286932"/>
        </a:xfrm>
        <a:prstGeom prst="chevron">
          <a:avLst>
            <a:gd name="adj" fmla="val 90000"/>
          </a:avLst>
        </a:prstGeom>
        <a:solidFill>
          <a:schemeClr val="accent2">
            <a:tint val="40000"/>
            <a:alpha val="90000"/>
            <a:hueOff val="-106153"/>
            <a:satOff val="-9418"/>
            <a:lumOff val="-96"/>
            <a:alphaOff val="0"/>
          </a:schemeClr>
        </a:solidFill>
        <a:ln w="25400" cap="flat" cmpd="sng" algn="ctr">
          <a:solidFill>
            <a:schemeClr val="accent2">
              <a:tint val="40000"/>
              <a:alpha val="90000"/>
              <a:hueOff val="-106153"/>
              <a:satOff val="-9418"/>
              <a:lumOff val="-96"/>
              <a:alphaOff val="0"/>
            </a:schemeClr>
          </a:solidFill>
          <a:prstDash val="solid"/>
        </a:ln>
        <a:effectLst/>
      </dsp:spPr>
      <dsp:style>
        <a:lnRef idx="2">
          <a:scrgbClr r="0" g="0" b="0"/>
        </a:lnRef>
        <a:fillRef idx="1">
          <a:scrgbClr r="0" g="0" b="0"/>
        </a:fillRef>
        <a:effectRef idx="0">
          <a:scrgbClr r="0" g="0" b="0"/>
        </a:effectRef>
        <a:fontRef idx="minor"/>
      </dsp:style>
    </dsp:sp>
    <dsp:sp modelId="{EEEC7830-6CA9-4F0F-875D-C779EC749AEF}">
      <dsp:nvSpPr>
        <dsp:cNvPr id="0" name=""/>
        <dsp:cNvSpPr/>
      </dsp:nvSpPr>
      <dsp:spPr>
        <a:xfrm>
          <a:off x="785074" y="0"/>
          <a:ext cx="1428469" cy="142846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994268" y="209194"/>
        <a:ext cx="1010081" cy="1010081"/>
      </dsp:txXfrm>
    </dsp:sp>
    <dsp:sp modelId="{10A9F7EC-C541-48E6-8CAA-39F8FA2D84D7}">
      <dsp:nvSpPr>
        <dsp:cNvPr id="0" name=""/>
        <dsp:cNvSpPr/>
      </dsp:nvSpPr>
      <dsp:spPr>
        <a:xfrm>
          <a:off x="4869" y="1594069"/>
          <a:ext cx="2988880" cy="1134842"/>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25400" cap="flat"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Membership reviews and discusses EL data and programs.  </a:t>
          </a:r>
          <a:endParaRPr lang="en-US" sz="1600" kern="1200" dirty="0"/>
        </a:p>
      </dsp:txBody>
      <dsp:txXfrm>
        <a:off x="4869" y="1821037"/>
        <a:ext cx="2988880" cy="907874"/>
      </dsp:txXfrm>
    </dsp:sp>
    <dsp:sp modelId="{56C008E2-4499-484D-BD25-09D66A14D1EF}">
      <dsp:nvSpPr>
        <dsp:cNvPr id="0" name=""/>
        <dsp:cNvSpPr/>
      </dsp:nvSpPr>
      <dsp:spPr>
        <a:xfrm>
          <a:off x="3325848" y="714198"/>
          <a:ext cx="2988880" cy="72"/>
        </a:xfrm>
        <a:prstGeom prst="rect">
          <a:avLst/>
        </a:prstGeom>
        <a:solidFill>
          <a:schemeClr val="accent2">
            <a:tint val="40000"/>
            <a:alpha val="90000"/>
            <a:hueOff val="-318460"/>
            <a:satOff val="-28255"/>
            <a:lumOff val="-288"/>
            <a:alphaOff val="0"/>
          </a:schemeClr>
        </a:solidFill>
        <a:ln w="25400" cap="flat" cmpd="sng" algn="ctr">
          <a:solidFill>
            <a:schemeClr val="accent2">
              <a:tint val="40000"/>
              <a:alpha val="90000"/>
              <a:hueOff val="-318460"/>
              <a:satOff val="-28255"/>
              <a:lumOff val="-288"/>
              <a:alphaOff val="0"/>
            </a:schemeClr>
          </a:solidFill>
          <a:prstDash val="solid"/>
        </a:ln>
        <a:effectLst/>
      </dsp:spPr>
      <dsp:style>
        <a:lnRef idx="2">
          <a:scrgbClr r="0" g="0" b="0"/>
        </a:lnRef>
        <a:fillRef idx="1">
          <a:scrgbClr r="0" g="0" b="0"/>
        </a:fillRef>
        <a:effectRef idx="0">
          <a:scrgbClr r="0" g="0" b="0"/>
        </a:effectRef>
        <a:fontRef idx="minor"/>
      </dsp:style>
    </dsp:sp>
    <dsp:sp modelId="{82978B52-F337-40E7-ACE8-2DF8C4D52E7B}">
      <dsp:nvSpPr>
        <dsp:cNvPr id="0" name=""/>
        <dsp:cNvSpPr/>
      </dsp:nvSpPr>
      <dsp:spPr>
        <a:xfrm>
          <a:off x="6394432" y="602650"/>
          <a:ext cx="152765" cy="286932"/>
        </a:xfrm>
        <a:prstGeom prst="chevron">
          <a:avLst>
            <a:gd name="adj" fmla="val 90000"/>
          </a:avLst>
        </a:prstGeom>
        <a:solidFill>
          <a:schemeClr val="accent2">
            <a:tint val="40000"/>
            <a:alpha val="90000"/>
            <a:hueOff val="-424613"/>
            <a:satOff val="-37673"/>
            <a:lumOff val="-385"/>
            <a:alphaOff val="0"/>
          </a:schemeClr>
        </a:solidFill>
        <a:ln w="25400" cap="flat"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sp>
    <dsp:sp modelId="{3501D8E8-938C-42D3-817E-81F5B6A0E949}">
      <dsp:nvSpPr>
        <dsp:cNvPr id="0" name=""/>
        <dsp:cNvSpPr/>
      </dsp:nvSpPr>
      <dsp:spPr>
        <a:xfrm>
          <a:off x="4106053" y="0"/>
          <a:ext cx="1428469" cy="1428469"/>
        </a:xfrm>
        <a:prstGeom prst="ellips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315247" y="209194"/>
        <a:ext cx="1010081" cy="1010081"/>
      </dsp:txXfrm>
    </dsp:sp>
    <dsp:sp modelId="{E7EE588D-33DE-485F-8A0F-57922C4700AF}">
      <dsp:nvSpPr>
        <dsp:cNvPr id="0" name=""/>
        <dsp:cNvSpPr/>
      </dsp:nvSpPr>
      <dsp:spPr>
        <a:xfrm>
          <a:off x="3325848" y="1594069"/>
          <a:ext cx="2988880" cy="1134842"/>
        </a:xfrm>
        <a:prstGeom prst="upArrowCallout">
          <a:avLst>
            <a:gd name="adj1" fmla="val 50000"/>
            <a:gd name="adj2" fmla="val 20000"/>
            <a:gd name="adj3" fmla="val 20000"/>
            <a:gd name="adj4" fmla="val 100000"/>
          </a:avLst>
        </a:prstGeom>
        <a:solidFill>
          <a:schemeClr val="accent2">
            <a:tint val="40000"/>
            <a:alpha val="90000"/>
            <a:hueOff val="-530766"/>
            <a:satOff val="-47091"/>
            <a:lumOff val="-481"/>
            <a:alphaOff val="0"/>
          </a:schemeClr>
        </a:solidFill>
        <a:ln w="25400" cap="flat" cmpd="sng" algn="ctr">
          <a:solidFill>
            <a:schemeClr val="accent2">
              <a:tint val="40000"/>
              <a:alpha val="90000"/>
              <a:hueOff val="-530766"/>
              <a:satOff val="-47091"/>
              <a:lumOff val="-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Membership will take a vote</a:t>
          </a:r>
          <a:endParaRPr lang="en-US" sz="1600" kern="1200" dirty="0"/>
        </a:p>
      </dsp:txBody>
      <dsp:txXfrm>
        <a:off x="3325848" y="1821037"/>
        <a:ext cx="2988880" cy="907874"/>
      </dsp:txXfrm>
    </dsp:sp>
    <dsp:sp modelId="{1C333B1B-0F50-41C2-850B-F4BC784C4F6B}">
      <dsp:nvSpPr>
        <dsp:cNvPr id="0" name=""/>
        <dsp:cNvSpPr/>
      </dsp:nvSpPr>
      <dsp:spPr>
        <a:xfrm>
          <a:off x="6646826" y="714198"/>
          <a:ext cx="1494440" cy="72"/>
        </a:xfrm>
        <a:prstGeom prst="rect">
          <a:avLst/>
        </a:prstGeom>
        <a:solidFill>
          <a:schemeClr val="accent2">
            <a:tint val="40000"/>
            <a:alpha val="90000"/>
            <a:hueOff val="-636919"/>
            <a:satOff val="-56510"/>
            <a:lumOff val="-577"/>
            <a:alphaOff val="0"/>
          </a:schemeClr>
        </a:solidFill>
        <a:ln w="25400" cap="flat"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sp>
    <dsp:sp modelId="{21B39FBF-72F1-488B-AB1B-DB4DD3B95D78}">
      <dsp:nvSpPr>
        <dsp:cNvPr id="0" name=""/>
        <dsp:cNvSpPr/>
      </dsp:nvSpPr>
      <dsp:spPr>
        <a:xfrm>
          <a:off x="7427032" y="0"/>
          <a:ext cx="1428469" cy="1428469"/>
        </a:xfrm>
        <a:prstGeom prst="ellips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 tIns="55433" rIns="55433" bIns="55433"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636226" y="209194"/>
        <a:ext cx="1010081" cy="1010081"/>
      </dsp:txXfrm>
    </dsp:sp>
    <dsp:sp modelId="{17E26C68-8AD7-4CF5-B13A-F26810911A5D}">
      <dsp:nvSpPr>
        <dsp:cNvPr id="0" name=""/>
        <dsp:cNvSpPr/>
      </dsp:nvSpPr>
      <dsp:spPr>
        <a:xfrm>
          <a:off x="6646826" y="1594069"/>
          <a:ext cx="2988880" cy="1134842"/>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5766" tIns="165100" rIns="235766" bIns="16510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After the meeting, ELAC provides the written advice to the SSC</a:t>
          </a:r>
          <a:endParaRPr lang="en-US" sz="1600" kern="1200" dirty="0"/>
        </a:p>
      </dsp:txBody>
      <dsp:txXfrm>
        <a:off x="6646826" y="1821037"/>
        <a:ext cx="2988880" cy="907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B60504-6146-42E8-B604-9F073843C1B0}" type="datetimeFigureOut">
              <a:rPr lang="en-US" smtClean="0"/>
              <a:t>9/7/2025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C3C69B-FD19-4BAB-9843-BB40725CEF36}" type="slidenum">
              <a:rPr lang="en-US" smtClean="0"/>
              <a:t>‹#›</a:t>
            </a:fld>
            <a:endParaRPr lang="en-US"/>
          </a:p>
        </p:txBody>
      </p:sp>
    </p:spTree>
    <p:extLst>
      <p:ext uri="{BB962C8B-B14F-4D97-AF65-F5344CB8AC3E}">
        <p14:creationId xmlns:p14="http://schemas.microsoft.com/office/powerpoint/2010/main" val="6965488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5778544B-0885-4111-83A9-7CB587741F48}" type="datetimeFigureOut">
              <a:rPr lang="en-US" smtClean="0"/>
              <a:t>9/7/2025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34857482-4995-49DE-A2CE-04EFB935D10C}" type="slidenum">
              <a:rPr lang="en-US" smtClean="0"/>
              <a:t>‹#›</a:t>
            </a:fld>
            <a:endParaRPr lang="en-US"/>
          </a:p>
        </p:txBody>
      </p:sp>
    </p:spTree>
    <p:extLst>
      <p:ext uri="{BB962C8B-B14F-4D97-AF65-F5344CB8AC3E}">
        <p14:creationId xmlns:p14="http://schemas.microsoft.com/office/powerpoint/2010/main" val="42154169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0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87441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ELAC recommendations involve a 3-step process:</a:t>
            </a:r>
          </a:p>
          <a:p>
            <a:pPr marL="628650" lvl="1" indent="-171450">
              <a:buFont typeface="Arial" panose="020B0604020202020204" pitchFamily="34" charset="0"/>
              <a:buChar char="•"/>
            </a:pPr>
            <a:r>
              <a:rPr lang="en-US" dirty="0"/>
              <a:t>First ELAC members review and discuss English Learner data and programs with the goal of providing SSC with data driven input on how to meet the needs of EL students and help them to become proficient in English as well as academically successful in all areas</a:t>
            </a:r>
          </a:p>
          <a:p>
            <a:pPr marL="628650" lvl="1" indent="-171450">
              <a:buFont typeface="Arial" panose="020B0604020202020204" pitchFamily="34" charset="0"/>
              <a:buChar char="•"/>
            </a:pPr>
            <a:r>
              <a:rPr lang="en-US" dirty="0"/>
              <a:t>Step 2, the ELAC membership votes on formal recommendations to send to SSC for review</a:t>
            </a:r>
          </a:p>
          <a:p>
            <a:pPr marL="628650" lvl="1" indent="-171450">
              <a:buFont typeface="Arial" panose="020B0604020202020204" pitchFamily="34" charset="0"/>
              <a:buChar char="•"/>
            </a:pPr>
            <a:r>
              <a:rPr lang="en-US" dirty="0"/>
              <a:t>Step 3, after the meeting, ELAC provides written recommendations to SSC.  The ELAC and SSC policy bulletin includes templates for providing formal recommendations to SSC.</a:t>
            </a:r>
          </a:p>
        </p:txBody>
      </p:sp>
    </p:spTree>
    <p:extLst>
      <p:ext uri="{BB962C8B-B14F-4D97-AF65-F5344CB8AC3E}">
        <p14:creationId xmlns:p14="http://schemas.microsoft.com/office/powerpoint/2010/main" val="183045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Likewise, SSC follows a 3-step process for reviewing ELAC recommendations:</a:t>
            </a:r>
            <a:endParaRPr lang="en-US" dirty="0">
              <a:cs typeface="Calibri"/>
            </a:endParaRPr>
          </a:p>
          <a:p>
            <a:pPr lvl="1">
              <a:buFont typeface="Arial"/>
              <a:buChar char="•"/>
            </a:pPr>
            <a:r>
              <a:rPr lang="en-US" dirty="0"/>
              <a:t>First, SSC reviews and discusses the recommendations from ELAC, including any relevant data</a:t>
            </a:r>
          </a:p>
          <a:p>
            <a:pPr lvl="1">
              <a:buFont typeface="Arial"/>
              <a:buChar char="•"/>
            </a:pPr>
            <a:r>
              <a:rPr lang="en-US" dirty="0"/>
              <a:t>Step 2, SSC membership votes on the recommendations from ELAC</a:t>
            </a:r>
            <a:endParaRPr lang="en-US" dirty="0">
              <a:cs typeface="Calibri"/>
            </a:endParaRPr>
          </a:p>
          <a:p>
            <a:pPr lvl="1">
              <a:buFont typeface="Arial"/>
              <a:buChar char="•"/>
            </a:pPr>
            <a:r>
              <a:rPr lang="en-US" dirty="0"/>
              <a:t>Step 3, after the </a:t>
            </a:r>
            <a:r>
              <a:rPr lang="en-US" dirty="0" err="1"/>
              <a:t>mtng</a:t>
            </a:r>
            <a:r>
              <a:rPr lang="en-US" dirty="0"/>
              <a:t>., SSC provides a written response to ELAC regarding their recommendations.  In other words, SSC lets ELAC know if the recommendations have been accepted, declined, or revised.</a:t>
            </a:r>
            <a:endParaRPr lang="en-US" dirty="0">
              <a:cs typeface="Calibri"/>
            </a:endParaRPr>
          </a:p>
          <a:p>
            <a:endParaRPr lang="en-US" dirty="0"/>
          </a:p>
        </p:txBody>
      </p:sp>
    </p:spTree>
    <p:extLst>
      <p:ext uri="{BB962C8B-B14F-4D97-AF65-F5344CB8AC3E}">
        <p14:creationId xmlns:p14="http://schemas.microsoft.com/office/powerpoint/2010/main" val="397224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SSC must respond  to ELAC’s written recommendations within 30 days or at the next official SSC </a:t>
            </a:r>
            <a:r>
              <a:rPr lang="en-US" dirty="0" err="1"/>
              <a:t>mtng</a:t>
            </a:r>
            <a:r>
              <a:rPr lang="en-US" dirty="0"/>
              <a:t>.</a:t>
            </a:r>
          </a:p>
          <a:p>
            <a:pPr>
              <a:buFont typeface="Arial"/>
              <a:buChar char="•"/>
            </a:pPr>
            <a:r>
              <a:rPr lang="en-US" dirty="0"/>
              <a:t>SSC response to ELAC must be an Action Item on the SSC agenda meaning that SSC must vote on whether to accept or decline ELAC recommendations.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95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certain required components of the SPSA that SSC must ensure are completed including:</a:t>
            </a:r>
          </a:p>
          <a:p>
            <a:r>
              <a:rPr lang="en-US"/>
              <a:t>•A Comprehensive Needs Assessment</a:t>
            </a:r>
          </a:p>
          <a:p>
            <a:r>
              <a:rPr lang="en-US"/>
              <a:t>•Measurable objectives or goals to improve student outcomes</a:t>
            </a:r>
          </a:p>
          <a:p>
            <a:r>
              <a:rPr lang="en-US"/>
              <a:t>•Evidence-based strategies and actions that, based on research and data, have proven to be effective in improving student achievement.</a:t>
            </a:r>
          </a:p>
          <a:p>
            <a:r>
              <a:rPr lang="en-US"/>
              <a:t>•Proposed expenditures to support implementation of the strategies and actions</a:t>
            </a:r>
            <a:endParaRPr lang="en-US">
              <a:cs typeface="Calibri"/>
            </a:endParaRPr>
          </a:p>
          <a:p>
            <a:r>
              <a:rPr lang="en-US"/>
              <a:t>•And monitoring and Evaluation of the plan.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53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-Now we will take a more in depth look at the cycle of continuous improvement </a:t>
            </a:r>
            <a:endParaRPr lang="en-US"/>
          </a:p>
          <a:p>
            <a:r>
              <a:rPr lang="en-US" b="1"/>
              <a:t>-We’ll start with the first phase which is conducting the comprehensive needs assessment which includes data analysis and the annual SPSA Evaluation.</a:t>
            </a:r>
            <a:endParaRPr lang="en-US"/>
          </a:p>
          <a:p>
            <a:endParaRPr lang="en-US" b="1">
              <a:cs typeface="Calibri"/>
            </a:endParaRPr>
          </a:p>
        </p:txBody>
      </p:sp>
    </p:spTree>
    <p:extLst>
      <p:ext uri="{BB962C8B-B14F-4D97-AF65-F5344CB8AC3E}">
        <p14:creationId xmlns:p14="http://schemas.microsoft.com/office/powerpoint/2010/main" val="210721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30200" indent="-171450">
              <a:buFont typeface="Wingdings" panose="05000000000000000000" pitchFamily="2" charset="2"/>
              <a:buChar char="§"/>
            </a:pPr>
            <a:r>
              <a:rPr lang="es-ES_tradnl"/>
              <a:t>The comprehensive </a:t>
            </a:r>
            <a:r>
              <a:rPr lang="es-ES_tradnl" err="1"/>
              <a:t>needs</a:t>
            </a:r>
            <a:r>
              <a:rPr lang="es-ES_tradnl"/>
              <a:t> </a:t>
            </a:r>
            <a:r>
              <a:rPr lang="es-ES_tradnl" err="1"/>
              <a:t>assessment</a:t>
            </a:r>
            <a:r>
              <a:rPr lang="es-ES_tradnl"/>
              <a:t> </a:t>
            </a:r>
            <a:r>
              <a:rPr lang="es-ES_tradnl" err="1"/>
              <a:t>starts</a:t>
            </a:r>
            <a:r>
              <a:rPr lang="es-ES_tradnl"/>
              <a:t> </a:t>
            </a:r>
            <a:r>
              <a:rPr lang="es-ES_tradnl" err="1"/>
              <a:t>with</a:t>
            </a:r>
            <a:r>
              <a:rPr lang="es-ES_tradnl"/>
              <a:t> </a:t>
            </a:r>
            <a:r>
              <a:rPr lang="es-ES_tradnl" err="1"/>
              <a:t>conducting</a:t>
            </a:r>
            <a:r>
              <a:rPr lang="es-ES_tradnl"/>
              <a:t> the anual SPSA </a:t>
            </a:r>
            <a:r>
              <a:rPr lang="es-ES_tradnl" err="1"/>
              <a:t>Evaluation</a:t>
            </a:r>
            <a:r>
              <a:rPr lang="es-ES_tradnl"/>
              <a:t> </a:t>
            </a:r>
            <a:r>
              <a:rPr lang="es-ES_tradnl" err="1"/>
              <a:t>to</a:t>
            </a:r>
            <a:r>
              <a:rPr lang="es-ES_tradnl"/>
              <a:t> determine </a:t>
            </a:r>
            <a:r>
              <a:rPr lang="es-ES_tradnl" err="1"/>
              <a:t>if</a:t>
            </a:r>
            <a:r>
              <a:rPr lang="es-ES_tradnl"/>
              <a:t> </a:t>
            </a:r>
            <a:r>
              <a:rPr lang="es-ES_tradnl" err="1"/>
              <a:t>measurable</a:t>
            </a:r>
            <a:r>
              <a:rPr lang="es-ES_tradnl"/>
              <a:t> </a:t>
            </a:r>
            <a:r>
              <a:rPr lang="es-ES_tradnl" err="1"/>
              <a:t>objectives</a:t>
            </a:r>
            <a:r>
              <a:rPr lang="es-ES_tradnl"/>
              <a:t> from the prior School </a:t>
            </a:r>
            <a:r>
              <a:rPr lang="es-ES_tradnl" err="1"/>
              <a:t>year</a:t>
            </a:r>
            <a:r>
              <a:rPr lang="es-ES_tradnl"/>
              <a:t> </a:t>
            </a:r>
            <a:r>
              <a:rPr lang="es-ES_tradnl" err="1"/>
              <a:t>were</a:t>
            </a:r>
            <a:r>
              <a:rPr lang="es-ES_tradnl"/>
              <a:t> </a:t>
            </a:r>
            <a:r>
              <a:rPr lang="es-ES_tradnl" err="1"/>
              <a:t>met</a:t>
            </a:r>
            <a:r>
              <a:rPr lang="es-ES_tradnl"/>
              <a:t>.</a:t>
            </a:r>
          </a:p>
          <a:p>
            <a:pPr marL="330200" indent="-171450">
              <a:buFont typeface="Wingdings" panose="05000000000000000000" pitchFamily="2" charset="2"/>
              <a:buChar char="§"/>
            </a:pPr>
            <a:r>
              <a:rPr lang="es-ES_tradnl" err="1"/>
              <a:t>Before</a:t>
            </a:r>
            <a:r>
              <a:rPr lang="es-ES_tradnl"/>
              <a:t> </a:t>
            </a:r>
            <a:r>
              <a:rPr lang="es-ES_tradnl" err="1"/>
              <a:t>schools</a:t>
            </a:r>
            <a:r>
              <a:rPr lang="es-ES_tradnl"/>
              <a:t> </a:t>
            </a:r>
            <a:r>
              <a:rPr lang="es-ES_tradnl" err="1"/>
              <a:t>begin</a:t>
            </a:r>
            <a:r>
              <a:rPr lang="es-ES_tradnl"/>
              <a:t> </a:t>
            </a:r>
            <a:r>
              <a:rPr lang="es-ES_tradnl" err="1"/>
              <a:t>to</a:t>
            </a:r>
            <a:r>
              <a:rPr lang="es-ES_tradnl"/>
              <a:t> </a:t>
            </a:r>
            <a:r>
              <a:rPr lang="es-ES_tradnl" err="1"/>
              <a:t>analyze</a:t>
            </a:r>
            <a:r>
              <a:rPr lang="es-ES_tradnl"/>
              <a:t> </a:t>
            </a:r>
            <a:r>
              <a:rPr lang="es-ES_tradnl" err="1"/>
              <a:t>current</a:t>
            </a:r>
            <a:r>
              <a:rPr lang="es-ES_tradnl"/>
              <a:t> data, </a:t>
            </a:r>
            <a:r>
              <a:rPr lang="es-ES_tradnl" err="1"/>
              <a:t>we</a:t>
            </a:r>
            <a:r>
              <a:rPr lang="es-ES_tradnl"/>
              <a:t> </a:t>
            </a:r>
            <a:r>
              <a:rPr lang="es-ES_tradnl" err="1"/>
              <a:t>want</a:t>
            </a:r>
            <a:r>
              <a:rPr lang="es-ES_tradnl"/>
              <a:t> </a:t>
            </a:r>
            <a:r>
              <a:rPr lang="es-ES_tradnl" err="1"/>
              <a:t>them</a:t>
            </a:r>
            <a:r>
              <a:rPr lang="es-ES_tradnl"/>
              <a:t> </a:t>
            </a:r>
            <a:r>
              <a:rPr lang="es-ES_tradnl" err="1"/>
              <a:t>to</a:t>
            </a:r>
            <a:r>
              <a:rPr lang="es-ES_tradnl"/>
              <a:t> </a:t>
            </a:r>
            <a:r>
              <a:rPr lang="es-ES_tradnl" err="1"/>
              <a:t>reflect</a:t>
            </a:r>
            <a:r>
              <a:rPr lang="es-ES_tradnl"/>
              <a:t> </a:t>
            </a:r>
            <a:r>
              <a:rPr lang="es-ES_tradnl" err="1"/>
              <a:t>on</a:t>
            </a:r>
            <a:r>
              <a:rPr lang="es-ES_tradnl"/>
              <a:t> the SPSA </a:t>
            </a:r>
            <a:r>
              <a:rPr lang="es-ES_tradnl" err="1"/>
              <a:t>developed</a:t>
            </a:r>
            <a:r>
              <a:rPr lang="es-ES_tradnl"/>
              <a:t> in the prior School </a:t>
            </a:r>
            <a:r>
              <a:rPr lang="es-ES_tradnl" err="1"/>
              <a:t>year</a:t>
            </a:r>
            <a:r>
              <a:rPr lang="es-ES_tradnl"/>
              <a:t> </a:t>
            </a:r>
            <a:r>
              <a:rPr lang="es-ES_tradnl" err="1"/>
              <a:t>to</a:t>
            </a:r>
            <a:r>
              <a:rPr lang="es-ES_tradnl"/>
              <a:t> determine </a:t>
            </a:r>
            <a:r>
              <a:rPr lang="es-ES_tradnl" err="1"/>
              <a:t>which</a:t>
            </a:r>
            <a:r>
              <a:rPr lang="es-ES_tradnl"/>
              <a:t> </a:t>
            </a:r>
            <a:r>
              <a:rPr lang="es-ES_tradnl" err="1"/>
              <a:t>goal</a:t>
            </a:r>
            <a:r>
              <a:rPr lang="es-ES_tradnl"/>
              <a:t> </a:t>
            </a:r>
            <a:r>
              <a:rPr lang="es-ES_tradnl" err="1"/>
              <a:t>or</a:t>
            </a:r>
            <a:r>
              <a:rPr lang="es-ES_tradnl"/>
              <a:t> </a:t>
            </a:r>
            <a:r>
              <a:rPr lang="es-ES_tradnl" err="1"/>
              <a:t>measurable</a:t>
            </a:r>
            <a:r>
              <a:rPr lang="es-ES_tradnl"/>
              <a:t> </a:t>
            </a:r>
            <a:r>
              <a:rPr lang="es-ES_tradnl" err="1"/>
              <a:t>objectives</a:t>
            </a:r>
            <a:r>
              <a:rPr lang="es-ES_tradnl"/>
              <a:t> </a:t>
            </a:r>
            <a:r>
              <a:rPr lang="es-ES_tradnl" err="1"/>
              <a:t>were</a:t>
            </a:r>
            <a:r>
              <a:rPr lang="es-ES_tradnl"/>
              <a:t> </a:t>
            </a:r>
            <a:r>
              <a:rPr lang="es-ES_tradnl" err="1"/>
              <a:t>met</a:t>
            </a:r>
            <a:r>
              <a:rPr lang="es-ES_tradnl"/>
              <a:t> and </a:t>
            </a:r>
            <a:r>
              <a:rPr lang="es-ES_tradnl" err="1"/>
              <a:t>what</a:t>
            </a:r>
            <a:r>
              <a:rPr lang="es-ES_tradnl"/>
              <a:t> </a:t>
            </a:r>
            <a:r>
              <a:rPr lang="es-ES_tradnl" err="1"/>
              <a:t>contributed</a:t>
            </a:r>
            <a:r>
              <a:rPr lang="es-ES_tradnl"/>
              <a:t> </a:t>
            </a:r>
            <a:r>
              <a:rPr lang="es-ES_tradnl" err="1"/>
              <a:t>to</a:t>
            </a:r>
            <a:r>
              <a:rPr lang="es-ES_tradnl"/>
              <a:t> the School meeting the </a:t>
            </a:r>
            <a:r>
              <a:rPr lang="es-ES_tradnl" err="1"/>
              <a:t>goals</a:t>
            </a:r>
            <a:endParaRPr lang="es-ES_tradnl"/>
          </a:p>
          <a:p>
            <a:pPr marL="330200" indent="-171450">
              <a:buFont typeface="Wingdings" panose="05000000000000000000" pitchFamily="2" charset="2"/>
              <a:buChar char="§"/>
            </a:pPr>
            <a:r>
              <a:rPr lang="es-ES_tradnl" err="1"/>
              <a:t>We</a:t>
            </a:r>
            <a:r>
              <a:rPr lang="es-ES_tradnl"/>
              <a:t> </a:t>
            </a:r>
            <a:r>
              <a:rPr lang="es-ES_tradnl" err="1"/>
              <a:t>also</a:t>
            </a:r>
            <a:r>
              <a:rPr lang="es-ES_tradnl"/>
              <a:t> </a:t>
            </a:r>
            <a:r>
              <a:rPr lang="es-ES_tradnl" err="1"/>
              <a:t>want</a:t>
            </a:r>
            <a:r>
              <a:rPr lang="es-ES_tradnl"/>
              <a:t> </a:t>
            </a:r>
            <a:r>
              <a:rPr lang="es-ES_tradnl" err="1"/>
              <a:t>schools</a:t>
            </a:r>
            <a:r>
              <a:rPr lang="es-ES_tradnl"/>
              <a:t> </a:t>
            </a:r>
            <a:r>
              <a:rPr lang="es-ES_tradnl" err="1"/>
              <a:t>to</a:t>
            </a:r>
            <a:r>
              <a:rPr lang="es-ES_tradnl"/>
              <a:t> </a:t>
            </a:r>
            <a:r>
              <a:rPr lang="es-ES_tradnl" err="1"/>
              <a:t>reflect</a:t>
            </a:r>
            <a:r>
              <a:rPr lang="es-ES_tradnl"/>
              <a:t> </a:t>
            </a:r>
            <a:r>
              <a:rPr lang="es-ES_tradnl" err="1"/>
              <a:t>on</a:t>
            </a:r>
            <a:r>
              <a:rPr lang="es-ES_tradnl"/>
              <a:t> the </a:t>
            </a:r>
            <a:r>
              <a:rPr lang="es-ES_tradnl" err="1"/>
              <a:t>goals</a:t>
            </a:r>
            <a:r>
              <a:rPr lang="es-ES_tradnl"/>
              <a:t> </a:t>
            </a:r>
            <a:r>
              <a:rPr lang="es-ES_tradnl" err="1"/>
              <a:t>that</a:t>
            </a:r>
            <a:r>
              <a:rPr lang="es-ES_tradnl"/>
              <a:t> </a:t>
            </a:r>
            <a:r>
              <a:rPr lang="es-ES_tradnl" err="1"/>
              <a:t>were</a:t>
            </a:r>
            <a:r>
              <a:rPr lang="es-ES_tradnl"/>
              <a:t> </a:t>
            </a:r>
            <a:r>
              <a:rPr lang="es-ES_tradnl" err="1"/>
              <a:t>not</a:t>
            </a:r>
            <a:r>
              <a:rPr lang="es-ES_tradnl"/>
              <a:t> </a:t>
            </a:r>
            <a:r>
              <a:rPr lang="es-ES_tradnl" err="1"/>
              <a:t>met</a:t>
            </a:r>
            <a:r>
              <a:rPr lang="es-ES_tradnl"/>
              <a:t> in the </a:t>
            </a:r>
            <a:r>
              <a:rPr lang="es-ES_tradnl" err="1"/>
              <a:t>previous</a:t>
            </a:r>
            <a:r>
              <a:rPr lang="es-ES_tradnl"/>
              <a:t> </a:t>
            </a:r>
            <a:r>
              <a:rPr lang="es-ES_tradnl" err="1"/>
              <a:t>year</a:t>
            </a:r>
            <a:r>
              <a:rPr lang="es-ES_tradnl"/>
              <a:t> and </a:t>
            </a:r>
            <a:r>
              <a:rPr lang="es-ES_tradnl" err="1"/>
              <a:t>to</a:t>
            </a:r>
            <a:r>
              <a:rPr lang="es-ES_tradnl"/>
              <a:t> </a:t>
            </a:r>
            <a:r>
              <a:rPr lang="es-ES_tradnl" err="1"/>
              <a:t>think</a:t>
            </a:r>
            <a:r>
              <a:rPr lang="es-ES_tradnl"/>
              <a:t> </a:t>
            </a:r>
            <a:r>
              <a:rPr lang="es-ES_tradnl" err="1"/>
              <a:t>about</a:t>
            </a:r>
            <a:r>
              <a:rPr lang="es-ES_tradnl"/>
              <a:t> </a:t>
            </a:r>
            <a:r>
              <a:rPr lang="es-ES_tradnl" err="1"/>
              <a:t>what</a:t>
            </a:r>
            <a:r>
              <a:rPr lang="es-ES_tradnl"/>
              <a:t> </a:t>
            </a:r>
            <a:r>
              <a:rPr lang="es-ES_tradnl" err="1"/>
              <a:t>they</a:t>
            </a:r>
            <a:r>
              <a:rPr lang="es-ES_tradnl"/>
              <a:t> Will do </a:t>
            </a:r>
            <a:r>
              <a:rPr lang="es-ES_tradnl" err="1"/>
              <a:t>differently</a:t>
            </a:r>
            <a:r>
              <a:rPr lang="es-ES_tradnl"/>
              <a:t>.  </a:t>
            </a:r>
          </a:p>
          <a:p>
            <a:pPr marL="330200" indent="-171450">
              <a:buFont typeface="Wingdings" panose="05000000000000000000" pitchFamily="2" charset="2"/>
              <a:buChar char="§"/>
            </a:pPr>
            <a:r>
              <a:rPr lang="es-ES_tradnl"/>
              <a:t>The </a:t>
            </a:r>
            <a:r>
              <a:rPr lang="es-ES_tradnl" err="1"/>
              <a:t>next</a:t>
            </a:r>
            <a:r>
              <a:rPr lang="es-ES_tradnl"/>
              <a:t> step in the comprehensive </a:t>
            </a:r>
            <a:r>
              <a:rPr lang="es-ES_tradnl" err="1"/>
              <a:t>needs</a:t>
            </a:r>
            <a:r>
              <a:rPr lang="es-ES_tradnl"/>
              <a:t> </a:t>
            </a:r>
            <a:r>
              <a:rPr lang="es-ES_tradnl" err="1"/>
              <a:t>assessment</a:t>
            </a:r>
            <a:r>
              <a:rPr lang="es-ES_tradnl"/>
              <a:t> </a:t>
            </a:r>
            <a:r>
              <a:rPr lang="es-ES_tradnl" err="1"/>
              <a:t>process</a:t>
            </a:r>
            <a:r>
              <a:rPr lang="es-ES_tradnl"/>
              <a:t> is </a:t>
            </a:r>
            <a:r>
              <a:rPr lang="es-ES_tradnl" err="1"/>
              <a:t>to</a:t>
            </a:r>
            <a:r>
              <a:rPr lang="es-ES_tradnl"/>
              <a:t> </a:t>
            </a:r>
            <a:r>
              <a:rPr lang="es-ES_tradnl" err="1"/>
              <a:t>analyze</a:t>
            </a:r>
            <a:r>
              <a:rPr lang="es-ES_tradnl"/>
              <a:t> more </a:t>
            </a:r>
            <a:r>
              <a:rPr lang="es-ES_tradnl" err="1"/>
              <a:t>current</a:t>
            </a:r>
            <a:r>
              <a:rPr lang="es-ES_tradnl"/>
              <a:t> data </a:t>
            </a:r>
            <a:r>
              <a:rPr lang="es-ES_tradnl" err="1"/>
              <a:t>to</a:t>
            </a:r>
            <a:r>
              <a:rPr lang="es-ES_tradnl"/>
              <a:t> </a:t>
            </a:r>
            <a:r>
              <a:rPr lang="es-ES_tradnl" err="1"/>
              <a:t>identify</a:t>
            </a:r>
            <a:r>
              <a:rPr lang="es-ES_tradnl"/>
              <a:t> </a:t>
            </a:r>
            <a:r>
              <a:rPr lang="es-ES_tradnl" err="1"/>
              <a:t>identify</a:t>
            </a:r>
            <a:r>
              <a:rPr lang="es-ES_tradnl"/>
              <a:t> </a:t>
            </a:r>
            <a:r>
              <a:rPr lang="es-ES_tradnl" err="1"/>
              <a:t>underlying</a:t>
            </a:r>
            <a:r>
              <a:rPr lang="es-ES_tradnl"/>
              <a:t> </a:t>
            </a:r>
            <a:r>
              <a:rPr lang="es-ES_tradnl" err="1"/>
              <a:t>issues</a:t>
            </a:r>
            <a:r>
              <a:rPr lang="es-ES_tradnl"/>
              <a:t> </a:t>
            </a:r>
            <a:r>
              <a:rPr lang="es-ES_tradnl" err="1"/>
              <a:t>impacting</a:t>
            </a:r>
            <a:r>
              <a:rPr lang="es-ES_tradnl"/>
              <a:t> </a:t>
            </a:r>
            <a:r>
              <a:rPr lang="es-ES_tradnl" err="1"/>
              <a:t>student</a:t>
            </a:r>
            <a:r>
              <a:rPr lang="es-ES_tradnl"/>
              <a:t> </a:t>
            </a:r>
            <a:r>
              <a:rPr lang="es-ES_tradnl" err="1"/>
              <a:t>achievement</a:t>
            </a:r>
            <a:endParaRPr lang="es-ES_tradnl"/>
          </a:p>
          <a:p>
            <a:pPr marL="330200" indent="-171450">
              <a:buFont typeface="Wingdings" panose="05000000000000000000" pitchFamily="2" charset="2"/>
              <a:buChar char="§"/>
            </a:pPr>
            <a:r>
              <a:rPr lang="es-ES_tradnl"/>
              <a:t>Once the </a:t>
            </a:r>
            <a:r>
              <a:rPr lang="es-ES_tradnl" err="1"/>
              <a:t>underlying</a:t>
            </a:r>
            <a:r>
              <a:rPr lang="es-ES_tradnl"/>
              <a:t> </a:t>
            </a:r>
            <a:r>
              <a:rPr lang="es-ES_tradnl" err="1"/>
              <a:t>issues</a:t>
            </a:r>
            <a:r>
              <a:rPr lang="es-ES_tradnl"/>
              <a:t> are </a:t>
            </a:r>
            <a:r>
              <a:rPr lang="es-ES_tradnl" err="1"/>
              <a:t>identified</a:t>
            </a:r>
            <a:r>
              <a:rPr lang="es-ES_tradnl"/>
              <a:t>, the School can determine </a:t>
            </a:r>
            <a:r>
              <a:rPr lang="es-ES_tradnl" err="1"/>
              <a:t>areas</a:t>
            </a:r>
            <a:r>
              <a:rPr lang="es-ES_tradnl"/>
              <a:t> of </a:t>
            </a:r>
            <a:r>
              <a:rPr lang="es-ES_tradnl" err="1"/>
              <a:t>need</a:t>
            </a:r>
            <a:r>
              <a:rPr lang="es-ES_tradnl"/>
              <a:t> in </a:t>
            </a:r>
            <a:r>
              <a:rPr lang="es-ES_tradnl" err="1"/>
              <a:t>order</a:t>
            </a:r>
            <a:r>
              <a:rPr lang="es-ES_tradnl"/>
              <a:t> </a:t>
            </a:r>
            <a:r>
              <a:rPr lang="es-ES_tradnl" err="1"/>
              <a:t>to</a:t>
            </a:r>
            <a:r>
              <a:rPr lang="es-ES_tradnl"/>
              <a:t> </a:t>
            </a:r>
            <a:r>
              <a:rPr lang="es-ES_tradnl" err="1"/>
              <a:t>develop</a:t>
            </a:r>
            <a:r>
              <a:rPr lang="es-ES_tradnl"/>
              <a:t> </a:t>
            </a:r>
            <a:r>
              <a:rPr lang="es-ES_tradnl" err="1"/>
              <a:t>measurable</a:t>
            </a:r>
            <a:r>
              <a:rPr lang="es-ES_tradnl"/>
              <a:t> </a:t>
            </a:r>
            <a:r>
              <a:rPr lang="es-ES_tradnl" err="1"/>
              <a:t>objectives</a:t>
            </a:r>
            <a:r>
              <a:rPr lang="es-ES_tradnl"/>
              <a:t> targeting </a:t>
            </a:r>
            <a:r>
              <a:rPr lang="es-ES_tradnl" err="1"/>
              <a:t>improving</a:t>
            </a:r>
            <a:r>
              <a:rPr lang="es-ES_tradnl"/>
              <a:t> </a:t>
            </a:r>
            <a:r>
              <a:rPr lang="es-ES_tradnl" err="1"/>
              <a:t>those</a:t>
            </a:r>
            <a:r>
              <a:rPr lang="es-ES_tradnl"/>
              <a:t> </a:t>
            </a:r>
            <a:r>
              <a:rPr lang="es-ES_tradnl" err="1"/>
              <a:t>areas</a:t>
            </a:r>
            <a:r>
              <a:rPr lang="es-ES_tradnl"/>
              <a:t> of </a:t>
            </a:r>
            <a:r>
              <a:rPr lang="es-ES_tradnl" err="1"/>
              <a:t>need</a:t>
            </a:r>
            <a:r>
              <a:rPr lang="es-ES_tradnl"/>
              <a:t> and the </a:t>
            </a:r>
            <a:r>
              <a:rPr lang="es-ES_tradnl" err="1"/>
              <a:t>strategies</a:t>
            </a:r>
            <a:r>
              <a:rPr lang="es-ES_tradnl"/>
              <a:t> and </a:t>
            </a:r>
            <a:r>
              <a:rPr lang="es-ES_tradnl" err="1"/>
              <a:t>actions</a:t>
            </a:r>
            <a:r>
              <a:rPr lang="es-ES_tradnl"/>
              <a:t> the School Will </a:t>
            </a:r>
            <a:r>
              <a:rPr lang="es-ES_tradnl" err="1"/>
              <a:t>implement</a:t>
            </a:r>
            <a:r>
              <a:rPr lang="es-ES_tradnl"/>
              <a:t> </a:t>
            </a:r>
            <a:r>
              <a:rPr lang="es-ES_tradnl" err="1"/>
              <a:t>to</a:t>
            </a:r>
            <a:r>
              <a:rPr lang="es-ES_tradnl"/>
              <a:t> </a:t>
            </a:r>
            <a:r>
              <a:rPr lang="es-ES_tradnl" err="1"/>
              <a:t>meet</a:t>
            </a:r>
            <a:r>
              <a:rPr lang="es-ES_tradnl"/>
              <a:t> the </a:t>
            </a:r>
            <a:r>
              <a:rPr lang="es-ES_tradnl" err="1"/>
              <a:t>measurable</a:t>
            </a:r>
            <a:r>
              <a:rPr lang="es-ES_tradnl"/>
              <a:t> </a:t>
            </a:r>
            <a:r>
              <a:rPr lang="es-ES_tradnl" err="1"/>
              <a:t>objectives</a:t>
            </a:r>
            <a:r>
              <a:rPr lang="es-ES_tradnl"/>
              <a:t>.</a:t>
            </a:r>
          </a:p>
          <a:p>
            <a:pPr marL="158750" indent="0">
              <a:buNone/>
            </a:pPr>
            <a:endParaRPr lang="es-ES_tradnl"/>
          </a:p>
        </p:txBody>
      </p:sp>
    </p:spTree>
    <p:extLst>
      <p:ext uri="{BB962C8B-B14F-4D97-AF65-F5344CB8AC3E}">
        <p14:creationId xmlns:p14="http://schemas.microsoft.com/office/powerpoint/2010/main" val="373584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850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-The next part of the cycle of continuous improvement involves developing measurable objectives or goals to target areas in need of improvement and also developing strategies and actions to meet the target goals.</a:t>
            </a:r>
            <a:endParaRPr lang="en-US"/>
          </a:p>
          <a:p>
            <a:endParaRPr lang="en-US" b="1">
              <a:cs typeface="Calibri"/>
            </a:endParaRPr>
          </a:p>
        </p:txBody>
      </p:sp>
    </p:spTree>
    <p:extLst>
      <p:ext uri="{BB962C8B-B14F-4D97-AF65-F5344CB8AC3E}">
        <p14:creationId xmlns:p14="http://schemas.microsoft.com/office/powerpoint/2010/main" val="396371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measurable objectives should address needs identified during data analysis as part of the comprehensive needs assessment.  The two go hand in hand in that the data should determine the kind of measurable objective or goals that the school is writing.</a:t>
            </a:r>
          </a:p>
          <a:p>
            <a:r>
              <a:rPr lang="en-US"/>
              <a:t>-The objectives should be based on multiple data sources</a:t>
            </a:r>
          </a:p>
          <a:p>
            <a:r>
              <a:rPr lang="en-US"/>
              <a:t>-Schools write two different types of objectives:</a:t>
            </a:r>
          </a:p>
          <a:p>
            <a:r>
              <a:rPr lang="en-US"/>
              <a:t> 1. Implementation Objectives aligned to a strategy in their plan</a:t>
            </a:r>
          </a:p>
          <a:p>
            <a:r>
              <a:rPr lang="en-US"/>
              <a:t> 2. Improvement Objectives aligned to measurable student achievement or parent engagement data</a:t>
            </a:r>
          </a:p>
          <a:p>
            <a:endParaRPr lang="en-US"/>
          </a:p>
          <a:p>
            <a:r>
              <a:rPr lang="en-US"/>
              <a:t>-Provide personal example of Implementation and Improvement Objectives (e.g., Improvement Objective = I will learn 100 words in Spanish by June; Implement Objective= I will practice Spanish 3 x a week for 5 months using a language software program)</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47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319794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a:solidFill>
                  <a:srgbClr val="404040"/>
                </a:solidFill>
              </a:rPr>
              <a:t>Once the measurable objectives are determined, SSC should develop evidence-based strategies and actions to meet the measurable objectives.   By evidence based, we mean strategies that been proven through research and data to improve student outcomes.</a:t>
            </a:r>
            <a:endParaRPr lang="en-US">
              <a:cs typeface="Calibri" panose="020F0502020204030204"/>
            </a:endParaRPr>
          </a:p>
          <a:p>
            <a:pPr marL="285750" indent="-285750">
              <a:buFont typeface="Arial"/>
              <a:buChar char="•"/>
              <a:defRPr/>
            </a:pPr>
            <a:r>
              <a:rPr lang="en-US">
                <a:solidFill>
                  <a:srgbClr val="404040"/>
                </a:solidFill>
              </a:rPr>
              <a:t>The strategies can be centered around:</a:t>
            </a:r>
            <a:endParaRPr lang="en-US">
              <a:solidFill>
                <a:srgbClr val="000000"/>
              </a:solidFill>
            </a:endParaRPr>
          </a:p>
          <a:p>
            <a:pPr lvl="1" indent="-285750">
              <a:buFont typeface="Arial"/>
              <a:buChar char="•"/>
              <a:defRPr/>
            </a:pPr>
            <a:r>
              <a:rPr lang="en-US">
                <a:solidFill>
                  <a:srgbClr val="404040"/>
                </a:solidFill>
              </a:rPr>
              <a:t>PD</a:t>
            </a:r>
            <a:endParaRPr lang="en-US">
              <a:solidFill>
                <a:srgbClr val="000000"/>
              </a:solidFill>
            </a:endParaRPr>
          </a:p>
          <a:p>
            <a:pPr lvl="1" indent="-285750">
              <a:buFont typeface="Arial"/>
              <a:buChar char="•"/>
              <a:defRPr/>
            </a:pPr>
            <a:r>
              <a:rPr lang="en-US">
                <a:solidFill>
                  <a:srgbClr val="404040"/>
                </a:solidFill>
              </a:rPr>
              <a:t>Effective Classroom Instruction</a:t>
            </a:r>
            <a:endParaRPr lang="en-US">
              <a:solidFill>
                <a:srgbClr val="000000"/>
              </a:solidFill>
            </a:endParaRPr>
          </a:p>
          <a:p>
            <a:pPr lvl="1" indent="-285750">
              <a:buFont typeface="Arial"/>
              <a:buChar char="•"/>
              <a:defRPr/>
            </a:pPr>
            <a:r>
              <a:rPr lang="en-US">
                <a:solidFill>
                  <a:srgbClr val="404040"/>
                </a:solidFill>
              </a:rPr>
              <a:t>Intervention during and outside of the regular school day</a:t>
            </a:r>
            <a:endParaRPr lang="en-US">
              <a:solidFill>
                <a:srgbClr val="000000"/>
              </a:solidFill>
            </a:endParaRPr>
          </a:p>
          <a:p>
            <a:pPr lvl="1" indent="-285750">
              <a:buFont typeface="Arial"/>
              <a:buChar char="•"/>
              <a:defRPr/>
            </a:pPr>
            <a:r>
              <a:rPr lang="en-US">
                <a:solidFill>
                  <a:srgbClr val="404040"/>
                </a:solidFill>
              </a:rPr>
              <a:t>Building Parent Capacity</a:t>
            </a:r>
            <a:endParaRPr lang="en-US" sz="1200" b="0" i="0" u="none" strike="noStrike" kern="1200" cap="none" spc="0" normalizeH="0" baseline="0" noProof="0">
              <a:ln>
                <a:noFill/>
              </a:ln>
              <a:solidFill>
                <a:srgbClr val="404040"/>
              </a:solidFill>
              <a:effectLst/>
              <a:uLnTx/>
              <a:uFillTx/>
              <a:latin typeface="Euphemia"/>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1200">
              <a:solidFill>
                <a:srgbClr val="002177"/>
              </a:solidFill>
              <a:latin typeface="Poppins" panose="00000500000000000000" pitchFamily="2" charset="0"/>
              <a:cs typeface="Poppins" panose="00000500000000000000" pitchFamily="2" charset="0"/>
            </a:endParaRPr>
          </a:p>
          <a:p>
            <a:pPr marL="285750" indent="-285750">
              <a:buFont typeface="Arial"/>
              <a:buChar char="•"/>
            </a:pPr>
            <a:endParaRPr lang="en-US">
              <a:cs typeface="Calibri" panose="020F0502020204030204"/>
            </a:endParaRPr>
          </a:p>
        </p:txBody>
      </p:sp>
    </p:spTree>
    <p:extLst>
      <p:ext uri="{BB962C8B-B14F-4D97-AF65-F5344CB8AC3E}">
        <p14:creationId xmlns:p14="http://schemas.microsoft.com/office/powerpoint/2010/main" val="82552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-You have analyzed data, identified critical student needs, developed measurable objectives to target improvement, and developed school strategies and actions to meet the objectives.</a:t>
            </a:r>
            <a:endParaRPr lang="en-US"/>
          </a:p>
          <a:p>
            <a:r>
              <a:rPr lang="en-US" b="1"/>
              <a:t>-The next step in the cycle of continuous improvement is to develop your school Title I budget to support implementation of the strategies and actions within the plan.</a:t>
            </a:r>
            <a:endParaRPr lang="en-US"/>
          </a:p>
          <a:p>
            <a:endParaRPr lang="en-US" b="1">
              <a:cs typeface="Calibri"/>
            </a:endParaRPr>
          </a:p>
        </p:txBody>
      </p:sp>
    </p:spTree>
    <p:extLst>
      <p:ext uri="{BB962C8B-B14F-4D97-AF65-F5344CB8AC3E}">
        <p14:creationId xmlns:p14="http://schemas.microsoft.com/office/powerpoint/2010/main" val="158243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Ask the question not as a way for them to share out but to remind that the plan is living document intended to strengthen the instructional program through the cycle of continuous improvement.  </a:t>
            </a:r>
          </a:p>
          <a:p>
            <a:r>
              <a:rPr lang="en-US"/>
              <a:t>-As SSC members, I want you to consider this question-does your school see Title I as a funding source or as a program.</a:t>
            </a:r>
            <a:endParaRPr lang="en-US">
              <a:cs typeface="Calibri"/>
            </a:endParaRPr>
          </a:p>
          <a:p>
            <a:r>
              <a:rPr lang="en-US"/>
              <a:t>-The correct answer is that Title I is a program.  In other words, the data analysis, development of measurable objectives and evidence-based strategies and actions as part of the SPSA Cycle of Continuous Improvement should drive the decisions on how the school budgets and spends their Title I funds and not the other way around.  </a:t>
            </a:r>
            <a:endParaRPr lang="en-US">
              <a:cs typeface="Calibri"/>
            </a:endParaRPr>
          </a:p>
          <a:p>
            <a:endParaRPr lang="en-US">
              <a:cs typeface="Calibri"/>
            </a:endParaRPr>
          </a:p>
        </p:txBody>
      </p:sp>
    </p:spTree>
    <p:extLst>
      <p:ext uri="{BB962C8B-B14F-4D97-AF65-F5344CB8AC3E}">
        <p14:creationId xmlns:p14="http://schemas.microsoft.com/office/powerpoint/2010/main" val="298137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2C9D-3D56-AF3B-7F84-B54B766F6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534BC-AA23-2A81-6FCB-3D425A92A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BD360-B722-843C-AAB5-906BEF37EA75}"/>
              </a:ext>
            </a:extLst>
          </p:cNvPr>
          <p:cNvSpPr>
            <a:spLocks noGrp="1"/>
          </p:cNvSpPr>
          <p:nvPr>
            <p:ph type="body" idx="1"/>
          </p:nvPr>
        </p:nvSpPr>
        <p:spPr/>
        <p:txBody>
          <a:bodyPr/>
          <a:lstStyle/>
          <a:p>
            <a:r>
              <a:rPr lang="en-US">
                <a:solidFill>
                  <a:srgbClr val="002177"/>
                </a:solidFill>
              </a:rPr>
              <a:t>-When budgeting funds, SSC should ensure that the funds are supporting strategies that address the needs identified in the comprehensive needs assessment.</a:t>
            </a:r>
            <a:endParaRPr lang="en-US"/>
          </a:p>
          <a:p>
            <a:r>
              <a:rPr lang="en-US">
                <a:solidFill>
                  <a:srgbClr val="002177"/>
                </a:solidFill>
              </a:rPr>
              <a:t>-SSC should also ensure that the federal funds are used in a way that is equitable and we want to make a clear distinction between equal and equitable.  Equitable doesn’t necessarily mean that everyone at the school site receives the same level of services, it means that the supplemental funds are being utilized to support the needs of those students most at risk of not meeting achievement standards so they can be at the same level as other students who do not need those additional supports or the same level of supports.</a:t>
            </a:r>
          </a:p>
          <a:p>
            <a:endParaRPr lang="en-US"/>
          </a:p>
          <a:p>
            <a:r>
              <a:rPr lang="en-US">
                <a:solidFill>
                  <a:srgbClr val="002177"/>
                </a:solidFill>
              </a:rPr>
              <a:t>-When budgeting Title I funds, SSC must adhere to three important principals:</a:t>
            </a:r>
            <a:endParaRPr lang="en-US"/>
          </a:p>
          <a:p>
            <a:r>
              <a:rPr lang="en-US">
                <a:solidFill>
                  <a:srgbClr val="002177"/>
                </a:solidFill>
              </a:rPr>
              <a:t>1.  The use of the funds must be necessary.  By necessary we mean that it addresses one or more needs identified in the SPSA as part of that comprehensive Needs Assessment Process and the use of the funds must be explicitly described in the SPSA</a:t>
            </a:r>
          </a:p>
          <a:p>
            <a:endParaRPr lang="en-US"/>
          </a:p>
          <a:p>
            <a:r>
              <a:rPr lang="en-US">
                <a:solidFill>
                  <a:srgbClr val="002177"/>
                </a:solidFill>
              </a:rPr>
              <a:t>2. The use of the funds must be reasonable meaning that the expense is reasonable under the circumstances at the time.  For ex., when thinking about providing access to technology for every student, it might not be reasonable to purchase </a:t>
            </a:r>
            <a:r>
              <a:rPr lang="en-US" err="1">
                <a:solidFill>
                  <a:srgbClr val="002177"/>
                </a:solidFill>
              </a:rPr>
              <a:t>macbook</a:t>
            </a:r>
            <a:r>
              <a:rPr lang="en-US">
                <a:solidFill>
                  <a:srgbClr val="002177"/>
                </a:solidFill>
              </a:rPr>
              <a:t> laptops that cost over a thousand dollars per device when you can provide students with </a:t>
            </a:r>
            <a:r>
              <a:rPr lang="en-US" err="1">
                <a:solidFill>
                  <a:srgbClr val="002177"/>
                </a:solidFill>
              </a:rPr>
              <a:t>chromebooks</a:t>
            </a:r>
            <a:r>
              <a:rPr lang="en-US">
                <a:solidFill>
                  <a:srgbClr val="002177"/>
                </a:solidFill>
              </a:rPr>
              <a:t> that only cost $300 per device and still provide students with the type of technology access that they need.  In other words, you want to ensure that as a School Site Council, you are making thoughtful decisions about how to provide the maximum benefit to students with the Title I funds available.</a:t>
            </a:r>
            <a:endParaRPr lang="en-US"/>
          </a:p>
          <a:p>
            <a:endParaRPr lang="en-US" sz="1200">
              <a:solidFill>
                <a:srgbClr val="002177"/>
              </a:solidFill>
              <a:latin typeface="Poppins" panose="00000500000000000000" pitchFamily="2" charset="0"/>
              <a:cs typeface="Poppins" panose="00000500000000000000" pitchFamily="2" charset="0"/>
            </a:endParaRPr>
          </a:p>
          <a:p>
            <a:endParaRPr lang="en-US"/>
          </a:p>
        </p:txBody>
      </p:sp>
    </p:spTree>
    <p:extLst>
      <p:ext uri="{BB962C8B-B14F-4D97-AF65-F5344CB8AC3E}">
        <p14:creationId xmlns:p14="http://schemas.microsoft.com/office/powerpoint/2010/main" val="247606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177"/>
                </a:solidFill>
              </a:rPr>
              <a:t>-The third guiding principle is that the funds must be allowable as defined by law and District policy.  Our Federal and State Education Programs has a Program and Budget Handbook available on our FSEP website that provides an overview of allowable expenditures using Title I funds and the expenditure must be specifically described and budgeted in the SPSA.</a:t>
            </a:r>
            <a:endParaRPr lang="en-US" dirty="0"/>
          </a:p>
          <a:p>
            <a:endParaRPr lang="en-US" sz="1200" dirty="0">
              <a:solidFill>
                <a:srgbClr val="002177"/>
              </a:solidFill>
              <a:latin typeface="Poppins" panose="00000500000000000000" pitchFamily="2" charset="0"/>
              <a:cs typeface="Poppins" panose="00000500000000000000" pitchFamily="2" charset="0"/>
            </a:endParaRPr>
          </a:p>
          <a:p>
            <a:endParaRPr lang="en-US" dirty="0"/>
          </a:p>
        </p:txBody>
      </p:sp>
    </p:spTree>
    <p:extLst>
      <p:ext uri="{BB962C8B-B14F-4D97-AF65-F5344CB8AC3E}">
        <p14:creationId xmlns:p14="http://schemas.microsoft.com/office/powerpoint/2010/main" val="400250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a:t>-The last phase of the cycle of continuous improvement involves ongoing monitoring of plan implementation.  The SPSA should be part of every SSC meeting throughout the year to ensure that the plan is being implemented effectively and make changes to the plan if necessary when a strategy or expenditure is not supporting student achievement or parent engagement.</a:t>
            </a:r>
          </a:p>
          <a:p>
            <a:r>
              <a:rPr lang="en-US" b="0"/>
              <a:t>-However, it's important to note that this is a continuous cycle that is ongoing throughout the school year-you should be constantly analyzing data, adding or modifying strategies as necessary, and constantly reviewing your budgets to ensure that they are truly supporting improved student and parent engagement outcomes.</a:t>
            </a:r>
          </a:p>
          <a:p>
            <a:endParaRPr lang="en-US" b="1">
              <a:cs typeface="Calibri"/>
            </a:endParaRPr>
          </a:p>
        </p:txBody>
      </p:sp>
    </p:spTree>
    <p:extLst>
      <p:ext uri="{BB962C8B-B14F-4D97-AF65-F5344CB8AC3E}">
        <p14:creationId xmlns:p14="http://schemas.microsoft.com/office/powerpoint/2010/main" val="300543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a:buChar char="•"/>
            </a:pPr>
            <a:r>
              <a:rPr lang="en-US"/>
              <a:t>As SSC monitors and evaluates the plan, you should be asking yourselves these questions</a:t>
            </a:r>
          </a:p>
          <a:p>
            <a:pPr marL="171450" indent="-171450">
              <a:buFont typeface="Arial"/>
              <a:buChar char="•"/>
            </a:pPr>
            <a:r>
              <a:rPr lang="en-US"/>
              <a:t>Do the measurable objectives and strategies address students needs?</a:t>
            </a:r>
            <a:endParaRPr lang="en-US">
              <a:cs typeface="Calibri" panose="020F0502020204030204"/>
            </a:endParaRPr>
          </a:p>
          <a:p>
            <a:pPr marL="171450" indent="-171450">
              <a:buFont typeface="Arial"/>
              <a:buChar char="•"/>
            </a:pPr>
            <a:r>
              <a:rPr lang="en-US"/>
              <a:t>Are plan objectives being achieved?</a:t>
            </a:r>
            <a:endParaRPr lang="en-US">
              <a:cs typeface="Calibri" panose="020F0502020204030204"/>
            </a:endParaRPr>
          </a:p>
          <a:p>
            <a:pPr marL="171450" indent="-171450">
              <a:buFont typeface="Arial"/>
              <a:buChar char="•"/>
            </a:pPr>
            <a:r>
              <a:rPr lang="en-US"/>
              <a:t>Are strategies and actions being fully implemented?  If not, what is preventing us from implementing them effectively?</a:t>
            </a:r>
            <a:endParaRPr lang="en-US">
              <a:cs typeface="Calibri" panose="020F0502020204030204"/>
            </a:endParaRPr>
          </a:p>
          <a:p>
            <a:pPr marL="171450" indent="-171450">
              <a:buFont typeface="Arial"/>
              <a:buChar char="•"/>
            </a:pPr>
            <a:r>
              <a:rPr lang="en-US"/>
              <a:t>Does evidence show that the strategies are effective in improving student achievement?</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744325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9426-04A1-3050-BA03-4E39B0FEF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00B07-6541-E38D-C50B-31898A051F5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1D4A50A-C69E-82CF-087E-954CDA189E03}"/>
              </a:ext>
            </a:extLst>
          </p:cNvPr>
          <p:cNvSpPr>
            <a:spLocks noGrp="1"/>
          </p:cNvSpPr>
          <p:nvPr>
            <p:ph type="body" idx="1"/>
          </p:nvPr>
        </p:nvSpPr>
        <p:spPr/>
        <p:txBody>
          <a:bodyPr/>
          <a:lstStyle/>
          <a:p>
            <a:r>
              <a:rPr lang="en-US" dirty="0"/>
              <a:t>-Additional questions to consider are:</a:t>
            </a:r>
          </a:p>
          <a:p>
            <a:pPr marL="171450" indent="-171450">
              <a:buFont typeface="Arial"/>
              <a:buChar char="•"/>
            </a:pPr>
            <a:r>
              <a:rPr lang="en-US" dirty="0"/>
              <a:t>Did our strategies lead to improvement?</a:t>
            </a:r>
            <a:endParaRPr lang="en-US" dirty="0">
              <a:cs typeface="Calibri" panose="020F0502020204030204"/>
            </a:endParaRPr>
          </a:p>
          <a:p>
            <a:pPr marL="171450" indent="-171450">
              <a:buFont typeface="Arial"/>
              <a:buChar char="•"/>
            </a:pPr>
            <a:r>
              <a:rPr lang="en-US" dirty="0"/>
              <a:t>Which strategies are effective for improving student achievement?  Are there any that are ineffective?</a:t>
            </a:r>
            <a:endParaRPr lang="en-US" dirty="0">
              <a:cs typeface="Calibri" panose="020F0502020204030204"/>
            </a:endParaRPr>
          </a:p>
          <a:p>
            <a:pPr marL="171450" indent="-171450">
              <a:buFont typeface="Arial"/>
              <a:buChar char="•"/>
            </a:pPr>
            <a:r>
              <a:rPr lang="en-US" dirty="0"/>
              <a:t>What evidence do we have that the strategies were effective or ineffective?</a:t>
            </a:r>
            <a:endParaRPr lang="en-US" dirty="0">
              <a:cs typeface="Calibri" panose="020F0502020204030204"/>
            </a:endParaRPr>
          </a:p>
          <a:p>
            <a:pPr marL="171450" indent="-171450">
              <a:buFont typeface="Arial"/>
              <a:buChar char="•"/>
            </a:pPr>
            <a:r>
              <a:rPr lang="en-US" dirty="0"/>
              <a:t>Based on data, what will keep , change, or eliminate in the plan?</a:t>
            </a:r>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331278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last section of this presentation we are going to walk you through how to access your school’s information including the SPSA and budgets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120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look up a copy of your school’s budget you can follow these 5 easy steps:</a:t>
            </a:r>
          </a:p>
          <a:p>
            <a:r>
              <a:rPr lang="en-US"/>
              <a:t>1. Go to the LAUSD School Directory</a:t>
            </a:r>
            <a:endParaRPr lang="en-US">
              <a:cs typeface="Calibri"/>
            </a:endParaRPr>
          </a:p>
          <a:p>
            <a:r>
              <a:rPr lang="en-US"/>
              <a:t>2. Type in the name of your school</a:t>
            </a:r>
            <a:endParaRPr lang="en-US">
              <a:cs typeface="Calibri"/>
            </a:endParaRPr>
          </a:p>
          <a:p>
            <a:r>
              <a:rPr lang="en-US"/>
              <a:t>3. Click on Search</a:t>
            </a:r>
            <a:endParaRPr lang="en-US">
              <a:cs typeface="Calibri"/>
            </a:endParaRPr>
          </a:p>
          <a:p>
            <a:r>
              <a:rPr lang="en-US"/>
              <a:t>4. Click on the School Name</a:t>
            </a:r>
            <a:endParaRPr lang="en-US">
              <a:cs typeface="Calibri"/>
            </a:endParaRPr>
          </a:p>
          <a:p>
            <a:r>
              <a:rPr lang="en-US"/>
              <a:t>5. Select the School Budget Data you want to review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28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t>An important note to start us off is that Ed. Code requires that a plan be developed and written by SSC</a:t>
            </a:r>
            <a:r>
              <a:rPr lang="en-US" b="0" dirty="0"/>
              <a:t> (required by federal law and Ed. Code 640001)</a:t>
            </a:r>
            <a:endParaRPr lang="en-US" b="0" dirty="0">
              <a:cs typeface="Calibri"/>
            </a:endParaRPr>
          </a:p>
        </p:txBody>
      </p:sp>
    </p:spTree>
    <p:extLst>
      <p:ext uri="{BB962C8B-B14F-4D97-AF65-F5344CB8AC3E}">
        <p14:creationId xmlns:p14="http://schemas.microsoft.com/office/powerpoint/2010/main" val="3758987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to access your school SPSA, follow the same exact steps, except this time you will select the School SPSA on the school information page.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28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-You can access a PDF </a:t>
            </a:r>
            <a:r>
              <a:rPr lang="en-US" b="1" baseline="0" dirty="0"/>
              <a:t>of </a:t>
            </a:r>
            <a:r>
              <a:rPr lang="en-US" b="1" dirty="0"/>
              <a:t>prior year </a:t>
            </a:r>
            <a:r>
              <a:rPr lang="en-US" b="1" baseline="0" dirty="0"/>
              <a:t>SPSA</a:t>
            </a:r>
            <a:r>
              <a:rPr lang="en-US" b="1" dirty="0"/>
              <a:t> plans or current 25-26 </a:t>
            </a:r>
            <a:r>
              <a:rPr lang="en-US" b="1" baseline="0" dirty="0"/>
              <a:t>SPSA</a:t>
            </a:r>
            <a:r>
              <a:rPr lang="en-US" b="1" dirty="0"/>
              <a:t>  once it is approved</a:t>
            </a:r>
            <a:r>
              <a:rPr lang="en-US" b="1" baseline="0" dirty="0"/>
              <a:t>.</a:t>
            </a:r>
            <a:r>
              <a:rPr lang="en-US" b="1" dirty="0"/>
              <a:t> </a:t>
            </a:r>
            <a:endParaRPr lang="en-US" dirty="0"/>
          </a:p>
          <a:p>
            <a:endParaRPr lang="en-US" b="1" dirty="0">
              <a:cs typeface="Calibri"/>
            </a:endParaRPr>
          </a:p>
        </p:txBody>
      </p:sp>
    </p:spTree>
    <p:extLst>
      <p:ext uri="{BB962C8B-B14F-4D97-AF65-F5344CB8AC3E}">
        <p14:creationId xmlns:p14="http://schemas.microsoft.com/office/powerpoint/2010/main" val="1573041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mentioned earlier that you can rely on support from various experts including the Regional Title I Coordinators.</a:t>
            </a:r>
          </a:p>
          <a:p>
            <a:r>
              <a:rPr lang="en-US" dirty="0"/>
              <a:t>•Here is their contact information by Region in case you have questions or need additional support related to Title I.</a:t>
            </a:r>
          </a:p>
          <a:p>
            <a:endParaRPr lang="en-US" dirty="0">
              <a:cs typeface="Calibri"/>
            </a:endParaRPr>
          </a:p>
        </p:txBody>
      </p:sp>
    </p:spTree>
    <p:extLst>
      <p:ext uri="{BB962C8B-B14F-4D97-AF65-F5344CB8AC3E}">
        <p14:creationId xmlns:p14="http://schemas.microsoft.com/office/powerpoint/2010/main" val="1375262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also have wonderful support from your Regional Family and Community Engagement Administrators and here is their contact information by Region.</a:t>
            </a:r>
          </a:p>
          <a:p>
            <a:endParaRPr lang="en-US">
              <a:cs typeface="Calibri"/>
            </a:endParaRPr>
          </a:p>
        </p:txBody>
      </p:sp>
    </p:spTree>
    <p:extLst>
      <p:ext uri="{BB962C8B-B14F-4D97-AF65-F5344CB8AC3E}">
        <p14:creationId xmlns:p14="http://schemas.microsoft.com/office/powerpoint/2010/main" val="4166145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433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5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38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7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8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a:buChar char="•"/>
            </a:pPr>
            <a:r>
              <a:rPr lang="en-US" sz="1600" b="1" dirty="0"/>
              <a:t>SSC is made up of various groups including school staff, administrators, parents, and in the case of our secondary schools, it also includes students and that is very intentional because the plan should represent the input, experience, and knowledge of all these groups in order to assess students’ needs and ensure that they succeed.</a:t>
            </a:r>
            <a:endParaRPr lang="en-US" sz="1600" dirty="0">
              <a:cs typeface="Calibri" panose="020F0502020204030204"/>
            </a:endParaRPr>
          </a:p>
          <a:p>
            <a:pPr marL="171450" indent="-171450">
              <a:buFont typeface="Arial"/>
              <a:buChar char="•"/>
            </a:pPr>
            <a:r>
              <a:rPr lang="en-US" sz="1600" b="1" dirty="0"/>
              <a:t>SSC also evaluates how well the current plan activities and program expenditures are working.  This is very important because that evaluation process helps SSC identify strategies that are effective that should be continued as well as strategies that did not improve student achievement or increase parent engagement and therefore should be discontinued or revised.  </a:t>
            </a:r>
            <a:endParaRPr lang="en-US" sz="1600" dirty="0">
              <a:cs typeface="Calibri" panose="020F0502020204030204"/>
            </a:endParaRPr>
          </a:p>
          <a:p>
            <a:pPr marL="171450" indent="-171450">
              <a:buFont typeface="Arial"/>
              <a:buChar char="•"/>
            </a:pPr>
            <a:r>
              <a:rPr lang="en-US" sz="1600" b="1" dirty="0"/>
              <a:t>Based on the analysis of data, SSC determines focus areas for future plan activities and expenditures</a:t>
            </a:r>
            <a:endParaRPr lang="en-US" sz="1600" dirty="0">
              <a:cs typeface="Calibri" panose="020F0502020204030204"/>
            </a:endParaRPr>
          </a:p>
          <a:p>
            <a:pPr marL="171450" indent="-171450">
              <a:buFont typeface="Arial"/>
              <a:buChar char="•"/>
            </a:pPr>
            <a:r>
              <a:rPr lang="en-US" sz="1600" b="1" dirty="0"/>
              <a:t>Finally, the SPSA revolves around what is called the cycle of continuous improvement, which we will go through in more detail during the presentation</a:t>
            </a:r>
            <a:endParaRPr lang="en-US" sz="1600" dirty="0">
              <a:cs typeface="Calibri" panose="020F0502020204030204"/>
            </a:endParaRPr>
          </a:p>
          <a:p>
            <a:endParaRPr lang="en-US" b="1" dirty="0">
              <a:cs typeface="Calibri"/>
            </a:endParaRPr>
          </a:p>
        </p:txBody>
      </p:sp>
    </p:spTree>
    <p:extLst>
      <p:ext uri="{BB962C8B-B14F-4D97-AF65-F5344CB8AC3E}">
        <p14:creationId xmlns:p14="http://schemas.microsoft.com/office/powerpoint/2010/main" val="3355200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60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181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288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90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SPSA provides all stakeholders the opportunity to learn about the mission and vision of the school, the demographics, and the various programs</a:t>
            </a:r>
            <a:endParaRPr lang="en-US" dirty="0"/>
          </a:p>
          <a:p>
            <a:pPr marL="171450" indent="-171450">
              <a:buFont typeface="Arial" panose="020B0604020202020204" pitchFamily="34" charset="0"/>
              <a:buChar char="•"/>
            </a:pPr>
            <a:r>
              <a:rPr lang="en-US" b="1" dirty="0"/>
              <a:t>The SPSA was revised in the 23-24 school year to align with the District Strategic Plan</a:t>
            </a:r>
            <a:endParaRPr lang="en-US" dirty="0"/>
          </a:p>
          <a:p>
            <a:pPr marL="171450" indent="-171450">
              <a:buFont typeface="Arial" panose="020B0604020202020204" pitchFamily="34" charset="0"/>
              <a:buChar char="•"/>
            </a:pPr>
            <a:r>
              <a:rPr lang="en-US" b="1" dirty="0"/>
              <a:t>The building blocks of this strategic plan include what we call Pillars or critical areas where as a District we will focus our efforts over the next four years</a:t>
            </a:r>
            <a:endParaRPr lang="en-US" dirty="0"/>
          </a:p>
          <a:p>
            <a:pPr marL="171450" indent="-171450">
              <a:buFont typeface="Arial" panose="020B0604020202020204" pitchFamily="34" charset="0"/>
              <a:buChar char="•"/>
            </a:pPr>
            <a:r>
              <a:rPr lang="en-US" b="1" dirty="0"/>
              <a:t>Supporting implementation of the Pillars are priorities or specific focus areas within each pillar</a:t>
            </a:r>
            <a:endParaRPr lang="en-US" dirty="0"/>
          </a:p>
          <a:p>
            <a:pPr marL="171450" indent="-171450">
              <a:buFont typeface="Arial" panose="020B0604020202020204" pitchFamily="34" charset="0"/>
              <a:buChar char="•"/>
            </a:pPr>
            <a:r>
              <a:rPr lang="en-US" b="1" dirty="0"/>
              <a:t>Supporting implementation of the priorities are strategies or specific actions we can take ensure that we are effectively addressing the priorities</a:t>
            </a:r>
            <a:endParaRPr lang="en-US" dirty="0"/>
          </a:p>
          <a:p>
            <a:pPr marL="171450" indent="-171450">
              <a:buFont typeface="Arial" panose="020B0604020202020204" pitchFamily="34" charset="0"/>
              <a:buChar char="•"/>
            </a:pPr>
            <a:r>
              <a:rPr lang="en-US" b="1" dirty="0"/>
              <a:t>Finally, the strategic plan includes metrics or measures of success.  In other words, data to help us determine if we are on track to improve student achievement, build parent capacity, and improve student well being.</a:t>
            </a:r>
            <a:endParaRPr lang="en-US" dirty="0"/>
          </a:p>
          <a:p>
            <a:endParaRPr lang="en-US" b="1" dirty="0">
              <a:cs typeface="Calibri" panose="020F0502020204030204"/>
            </a:endParaRPr>
          </a:p>
        </p:txBody>
      </p:sp>
    </p:spTree>
    <p:extLst>
      <p:ext uri="{BB962C8B-B14F-4D97-AF65-F5344CB8AC3E}">
        <p14:creationId xmlns:p14="http://schemas.microsoft.com/office/powerpoint/2010/main" val="172992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District Strategic Plan consists of 5 Pillars which include:</a:t>
            </a:r>
            <a:endParaRPr lang="en-US" dirty="0"/>
          </a:p>
          <a:p>
            <a:r>
              <a:rPr lang="en-US" dirty="0"/>
              <a:t>1.</a:t>
            </a:r>
            <a:r>
              <a:rPr lang="en-US" b="1" dirty="0"/>
              <a:t>Pillar 1: Academic Excellence</a:t>
            </a:r>
            <a:endParaRPr lang="en-US" dirty="0"/>
          </a:p>
          <a:p>
            <a:r>
              <a:rPr lang="en-US" dirty="0"/>
              <a:t>2.</a:t>
            </a:r>
            <a:r>
              <a:rPr lang="en-US" b="1" dirty="0"/>
              <a:t>Pillar 2: Joy &amp; Wellness</a:t>
            </a:r>
            <a:endParaRPr lang="en-US" dirty="0"/>
          </a:p>
          <a:p>
            <a:r>
              <a:rPr lang="en-US" dirty="0"/>
              <a:t>3.</a:t>
            </a:r>
            <a:r>
              <a:rPr lang="en-US" b="1" dirty="0"/>
              <a:t>Pillar 3: Engagement &amp; Collaboration</a:t>
            </a:r>
            <a:endParaRPr lang="en-US" dirty="0"/>
          </a:p>
          <a:p>
            <a:r>
              <a:rPr lang="en-US" dirty="0"/>
              <a:t>4.</a:t>
            </a:r>
            <a:r>
              <a:rPr lang="en-US" b="1" dirty="0"/>
              <a:t>Pillar 4 Operational Effectiveness</a:t>
            </a:r>
            <a:endParaRPr lang="en-US" dirty="0"/>
          </a:p>
          <a:p>
            <a:r>
              <a:rPr lang="en-US" dirty="0"/>
              <a:t>5.</a:t>
            </a:r>
            <a:r>
              <a:rPr lang="en-US" b="1" dirty="0"/>
              <a:t>Pillar 5: Investing in Staff</a:t>
            </a:r>
            <a:endParaRPr lang="en-US" dirty="0"/>
          </a:p>
          <a:p>
            <a:endParaRPr lang="en-US" dirty="0">
              <a:cs typeface="Calibri"/>
            </a:endParaRPr>
          </a:p>
          <a:p>
            <a:pPr marL="171450" indent="-171450">
              <a:buFont typeface="Arial" panose="020B0604020202020204" pitchFamily="34" charset="0"/>
              <a:buChar char="•"/>
            </a:pPr>
            <a:r>
              <a:rPr lang="en-US" b="1" dirty="0"/>
              <a:t>The SPSA directly addresses Pillars 1, 2, 3 with Pillars 4 and 5 embedded throughout the plan.</a:t>
            </a:r>
            <a:endParaRPr lang="en-US" dirty="0"/>
          </a:p>
          <a:p>
            <a:pPr marL="171450" indent="-171450">
              <a:buFont typeface="Arial" panose="020B0604020202020204" pitchFamily="34" charset="0"/>
              <a:buChar char="•"/>
            </a:pPr>
            <a:r>
              <a:rPr lang="en-US" b="1" dirty="0"/>
              <a:t>Pillar number 1, Academic Excellence encompasses: Graduation/College Career Readiness, ELA, Math, EL Programs, and Other Academic Content which includes content areas such as science and social studies</a:t>
            </a:r>
            <a:endParaRPr lang="en-US" dirty="0"/>
          </a:p>
          <a:p>
            <a:pPr marL="171450" indent="-171450">
              <a:buFont typeface="Arial" panose="020B0604020202020204" pitchFamily="34" charset="0"/>
              <a:buChar char="•"/>
            </a:pPr>
            <a:r>
              <a:rPr lang="en-US" b="1" dirty="0"/>
              <a:t>Pillar number 2, Joy and Wellness, addresses attendance, suspension, and social-emotional supports for students</a:t>
            </a:r>
            <a:endParaRPr lang="en-US" dirty="0"/>
          </a:p>
          <a:p>
            <a:pPr marL="171450" indent="-171450">
              <a:buFont typeface="Arial" panose="020B0604020202020204" pitchFamily="34" charset="0"/>
              <a:buChar char="•"/>
            </a:pPr>
            <a:r>
              <a:rPr lang="en-US" b="1" dirty="0"/>
              <a:t>Pillar number 3, Engagement &amp; Collaboration, focuses on parent, student, and staff engagement and collaboration</a:t>
            </a:r>
            <a:r>
              <a:rPr lang="en-US" b="1" baseline="0" dirty="0"/>
              <a:t>.</a:t>
            </a:r>
            <a:endParaRPr lang="en-US" dirty="0"/>
          </a:p>
          <a:p>
            <a:endParaRPr lang="en-US" b="1" dirty="0">
              <a:cs typeface="Calibri"/>
            </a:endParaRPr>
          </a:p>
        </p:txBody>
      </p:sp>
    </p:spTree>
    <p:extLst>
      <p:ext uri="{BB962C8B-B14F-4D97-AF65-F5344CB8AC3E}">
        <p14:creationId xmlns:p14="http://schemas.microsoft.com/office/powerpoint/2010/main" val="360972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SSC develops, implements, and monitors the effectiveness of the plan using what is known as the SPSA Cycle of Continuous Improvement .</a:t>
            </a:r>
            <a:endParaRPr lang="en-US" dirty="0"/>
          </a:p>
          <a:p>
            <a:pPr marL="171450" indent="-171450">
              <a:buFont typeface="Arial" panose="020B0604020202020204" pitchFamily="34" charset="0"/>
              <a:buChar char="•"/>
            </a:pPr>
            <a:r>
              <a:rPr lang="en-US" b="1" dirty="0"/>
              <a:t>Throughout today’s presentation, we will go over each component or phase of this continuous improvement cycle</a:t>
            </a:r>
            <a:endParaRPr lang="en-US" dirty="0"/>
          </a:p>
          <a:p>
            <a:endParaRPr lang="en-US" b="1" dirty="0">
              <a:cs typeface="Calibri"/>
            </a:endParaRPr>
          </a:p>
        </p:txBody>
      </p:sp>
    </p:spTree>
    <p:extLst>
      <p:ext uri="{BB962C8B-B14F-4D97-AF65-F5344CB8AC3E}">
        <p14:creationId xmlns:p14="http://schemas.microsoft.com/office/powerpoint/2010/main" val="776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2786-CA4B-134E-CB5C-34E19CF52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28F81-6751-3B28-0BB4-577CBB36181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9CB8EA7-CA3F-C856-7CC5-B4BE934D95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SSC members, we want you to utilize the supports from experts at your school and region to develop a great plan.</a:t>
            </a:r>
          </a:p>
          <a:p>
            <a:pPr marL="171450" indent="-171450">
              <a:buFont typeface="Arial" panose="020B0604020202020204" pitchFamily="34" charset="0"/>
              <a:buChar char="•"/>
            </a:pPr>
            <a:r>
              <a:rPr lang="en-US" b="1" dirty="0"/>
              <a:t>Your school site staff  is there to support your school.  Ask for help or advice whenever you need it!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For the academic excellence pillar pages, talk to experts in that area such as Administrators, teachers, Coordinators, Coaches, and Counselors, and other school staff who can help you identify root causes as to why students may not be achieving and  provide guidance on how to best address their needs</a:t>
            </a:r>
            <a:endParaRPr lang="en-US" dirty="0"/>
          </a:p>
          <a:p>
            <a:pPr marL="171450" indent="-171450">
              <a:buFont typeface="Arial" panose="020B0604020202020204" pitchFamily="34" charset="0"/>
              <a:buChar char="•"/>
            </a:pPr>
            <a:r>
              <a:rPr lang="en-US" b="1" dirty="0"/>
              <a:t>When addressing the Joy &amp; Wellness pillar to improve student attendance, suspension, and social-emotional challenges impacting students, speak to experts in that area such as the Pupil Services Attendance or PSA counselor, talk to the Psychiatric Social Worker or PSW, the school psychologist, and nurse who can provide expert feedback that can guide the decisions of SSC when developing measurable objectives and strategies for that pillar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When addressing the Engagement &amp; Collaboration Pillar, get input from parents and community representatives about how to improve communication, engagement, and academic achievement  and in secondary schools, also involve student representatives.</a:t>
            </a:r>
            <a:endParaRPr lang="en-US" dirty="0"/>
          </a:p>
          <a:p>
            <a:pPr marL="171450" indent="-171450">
              <a:buFont typeface="Arial" panose="020B0604020202020204" pitchFamily="34" charset="0"/>
              <a:buChar char="•"/>
            </a:pPr>
            <a:r>
              <a:rPr lang="en-US" b="1" dirty="0"/>
              <a:t>Your Regional staff is also there to support your school.  You can utilize the expertise of Regional Title I Coordinators, Family and Community Engagement Administrators, English Learner Program Coordinators, and the Regional Directors that support your school.</a:t>
            </a:r>
            <a:endParaRPr lang="en-US" dirty="0"/>
          </a:p>
          <a:p>
            <a:endParaRPr lang="en-US" b="1" dirty="0">
              <a:cs typeface="Calibri"/>
            </a:endParaRPr>
          </a:p>
        </p:txBody>
      </p:sp>
    </p:spTree>
    <p:extLst>
      <p:ext uri="{BB962C8B-B14F-4D97-AF65-F5344CB8AC3E}">
        <p14:creationId xmlns:p14="http://schemas.microsoft.com/office/powerpoint/2010/main" val="209932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1000"/>
              </a:spcBef>
              <a:spcAft>
                <a:spcPts val="0"/>
              </a:spcAft>
              <a:buClr>
                <a:srgbClr val="4472C4"/>
              </a:buClr>
              <a:buSzPct val="8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oppins"/>
                <a:ea typeface="ＭＳ Ｐゴシック"/>
                <a:cs typeface="Poppins"/>
              </a:rPr>
              <a:t>The SPSA and accompanying budgets need to be developed with recommendations from appropriate committees; and the written recommendations must be brought to the School-Site Council (SSC) for review and approval.</a:t>
            </a:r>
          </a:p>
          <a:p>
            <a:pPr marL="171450" marR="0" lvl="0" indent="-171450" algn="l" defTabSz="457200" rtl="0" eaLnBrk="1" fontAlgn="auto" latinLnBrk="0" hangingPunct="1">
              <a:lnSpc>
                <a:spcPct val="100000"/>
              </a:lnSpc>
              <a:spcBef>
                <a:spcPts val="1000"/>
              </a:spcBef>
              <a:spcAft>
                <a:spcPts val="0"/>
              </a:spcAft>
              <a:buClr>
                <a:srgbClr val="4472C4"/>
              </a:buClr>
              <a:buSzPct val="8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oppins"/>
                <a:ea typeface="ＭＳ Ｐゴシック"/>
                <a:cs typeface="Poppins"/>
              </a:rPr>
              <a:t>The school’s English Learner Advisory Committee (ELAC) is one of those that must have the opportunity to provide recommendations. </a:t>
            </a:r>
            <a:endParaRPr kumimoji="0" lang="en-US" sz="1200" b="0" i="0" u="none" strike="noStrike" kern="1200" cap="none" spc="0" normalizeH="0" baseline="0" noProof="0" dirty="0">
              <a:ln>
                <a:noFill/>
              </a:ln>
              <a:solidFill>
                <a:srgbClr val="000000"/>
              </a:solidFill>
              <a:effectLst/>
              <a:uLnTx/>
              <a:uFillTx/>
              <a:latin typeface="Poppins" panose="00000500000000000000" pitchFamily="2" charset="0"/>
              <a:ea typeface="ＭＳ Ｐゴシック" charset="0"/>
              <a:cs typeface="Poppins" panose="00000500000000000000" pitchFamily="2" charset="0"/>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86E45-108B-44A8-9856-8D649FA679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32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80164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DBFF4-767A-4BB0-A0CA-1AEB0378DA72}"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7438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0"/>
        <p:cNvGrpSpPr/>
        <p:nvPr/>
      </p:nvGrpSpPr>
      <p:grpSpPr>
        <a:xfrm>
          <a:off x="0" y="0"/>
          <a:ext cx="0" cy="0"/>
          <a:chOff x="0" y="0"/>
          <a:chExt cx="0" cy="0"/>
        </a:xfrm>
      </p:grpSpPr>
      <p:sp>
        <p:nvSpPr>
          <p:cNvPr id="93" name="Google Shape;93;g25713527f5b_0_727"/>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53A9C7C9-43BD-4E0F-98DE-DA8EBF6AA429}" type="datetime1">
              <a:rPr lang="en-US" smtClean="0"/>
              <a:t>9/7/2025</a:t>
            </a:fld>
            <a:endParaRPr/>
          </a:p>
        </p:txBody>
      </p:sp>
    </p:spTree>
    <p:extLst>
      <p:ext uri="{BB962C8B-B14F-4D97-AF65-F5344CB8AC3E}">
        <p14:creationId xmlns:p14="http://schemas.microsoft.com/office/powerpoint/2010/main" val="67622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660895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userDrawn="1"/>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120876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userDrawn="1"/>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173785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userDrawn="1"/>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75095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userDrawn="1"/>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userDrawn="1"/>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272338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userDrawn="1"/>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userDrawn="1"/>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3856501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userDrawn="1"/>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userDrawn="1"/>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403433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4234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166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23076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279700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1262392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661452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474081-4273-478D-A4E9-5266E4D56A50}"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3806506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DBFF4-767A-4BB0-A0CA-1AEB0378DA72}"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0310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2208368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4457424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474081-4273-478D-A4E9-5266E4D56A50}"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8163952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DBFF4-767A-4BB0-A0CA-1AEB0378DA72}"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9359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5124415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19587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94146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Google Shape;493;g25713527f5b_0_688">
            <a:extLst>
              <a:ext uri="{FF2B5EF4-FFF2-40B4-BE49-F238E27FC236}">
                <a16:creationId xmlns:a16="http://schemas.microsoft.com/office/drawing/2014/main" id="{4FDD32D2-F22A-2A31-E7A1-CE3736524EF6}"/>
              </a:ext>
            </a:extLst>
          </p:cNvPr>
          <p:cNvPicPr preferRelativeResize="0"/>
          <p:nvPr/>
        </p:nvPicPr>
        <p:blipFill rotWithShape="1">
          <a:blip r:embed="rId2">
            <a:alphaModFix/>
          </a:blip>
          <a:srcRect/>
          <a:stretch/>
        </p:blipFill>
        <p:spPr>
          <a:xfrm>
            <a:off x="9118600" y="5943600"/>
            <a:ext cx="2717800" cy="533400"/>
          </a:xfrm>
          <a:prstGeom prst="rect">
            <a:avLst/>
          </a:prstGeom>
          <a:noFill/>
          <a:ln>
            <a:noFill/>
          </a:ln>
        </p:spPr>
      </p:pic>
    </p:spTree>
    <p:extLst>
      <p:ext uri="{BB962C8B-B14F-4D97-AF65-F5344CB8AC3E}">
        <p14:creationId xmlns:p14="http://schemas.microsoft.com/office/powerpoint/2010/main" val="277680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3299943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190693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7" name="Google Shape;468;g25713527f5b_0_671">
            <a:extLst>
              <a:ext uri="{FF2B5EF4-FFF2-40B4-BE49-F238E27FC236}">
                <a16:creationId xmlns:a16="http://schemas.microsoft.com/office/drawing/2014/main" id="{227571E1-069C-548A-2542-4DB91A55BDF9}"/>
              </a:ext>
            </a:extLst>
          </p:cNvPr>
          <p:cNvPicPr preferRelativeResize="0"/>
          <p:nvPr/>
        </p:nvPicPr>
        <p:blipFill rotWithShape="1">
          <a:blip r:embed="rId2">
            <a:alphaModFix/>
          </a:blip>
          <a:srcRect/>
          <a:stretch/>
        </p:blipFill>
        <p:spPr>
          <a:xfrm>
            <a:off x="-572107" y="-103517"/>
            <a:ext cx="12933760" cy="6901131"/>
          </a:xfrm>
          <a:prstGeom prst="rect">
            <a:avLst/>
          </a:prstGeom>
          <a:noFill/>
          <a:ln>
            <a:noFill/>
          </a:ln>
        </p:spPr>
      </p:pic>
      <p:pic>
        <p:nvPicPr>
          <p:cNvPr id="8" name="Google Shape;470;g25713527f5b_0_671">
            <a:extLst>
              <a:ext uri="{FF2B5EF4-FFF2-40B4-BE49-F238E27FC236}">
                <a16:creationId xmlns:a16="http://schemas.microsoft.com/office/drawing/2014/main" id="{0C6A73C3-74E9-2A33-489C-0BB17E015DDD}"/>
              </a:ext>
            </a:extLst>
          </p:cNvPr>
          <p:cNvPicPr preferRelativeResize="0"/>
          <p:nvPr/>
        </p:nvPicPr>
        <p:blipFill>
          <a:blip r:embed="rId3">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194204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370459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392930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448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732827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474081-4273-478D-A4E9-5266E4D56A50}"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34880496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74081-4273-478D-A4E9-5266E4D56A50}" type="datetime1">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D1B8-DD65-4A96-8DF9-4BA1D15A2AFA}" type="slidenum">
              <a:rPr lang="en-US" smtClean="0"/>
              <a:t>‹#›</a:t>
            </a:fld>
            <a:endParaRPr lang="en-US"/>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58209201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DBFF4-767A-4BB0-A0CA-1AEB0378DA72}" type="datetime1">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D1B8-DD65-4A96-8DF9-4BA1D15A2AFA}" type="slidenum">
              <a:rPr lang="en-US" smtClean="0"/>
              <a:t>‹#›</a:t>
            </a:fld>
            <a:endParaRPr lang="en-US"/>
          </a:p>
        </p:txBody>
      </p:sp>
    </p:spTree>
    <p:extLst>
      <p:ext uri="{BB962C8B-B14F-4D97-AF65-F5344CB8AC3E}">
        <p14:creationId xmlns:p14="http://schemas.microsoft.com/office/powerpoint/2010/main" val="271061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DBFF4-767A-4BB0-A0CA-1AEB0378DA72}"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546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94440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118897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7084817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474081-4273-478D-A4E9-5266E4D56A50}"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68D1B8-DD65-4A96-8DF9-4BA1D15A2A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843588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2" name="Google Shape;269;g25713527f5b_0_492">
            <a:extLst>
              <a:ext uri="{FF2B5EF4-FFF2-40B4-BE49-F238E27FC236}">
                <a16:creationId xmlns:a16="http://schemas.microsoft.com/office/drawing/2014/main" id="{2731A7A1-3B56-DAB8-194B-2B2560AFDA0C}"/>
              </a:ext>
            </a:extLst>
          </p:cNvPr>
          <p:cNvPicPr preferRelativeResize="0"/>
          <p:nvPr/>
        </p:nvPicPr>
        <p:blipFill rotWithShape="1">
          <a:blip r:embed="rId7">
            <a:alphaModFix/>
          </a:blip>
          <a:srcRect/>
          <a:stretch/>
        </p:blipFill>
        <p:spPr>
          <a:xfrm>
            <a:off x="-941961" y="856035"/>
            <a:ext cx="13860294" cy="8647888"/>
          </a:xfrm>
          <a:prstGeom prst="rect">
            <a:avLst/>
          </a:prstGeom>
          <a:noFill/>
          <a:ln>
            <a:noFill/>
          </a:ln>
        </p:spPr>
      </p:pic>
      <p:pic>
        <p:nvPicPr>
          <p:cNvPr id="3" name="Google Shape;276;g25713527f5b_0_492">
            <a:extLst>
              <a:ext uri="{FF2B5EF4-FFF2-40B4-BE49-F238E27FC236}">
                <a16:creationId xmlns:a16="http://schemas.microsoft.com/office/drawing/2014/main" id="{478E90A4-9FA2-6383-617F-74B167D6700F}"/>
              </a:ext>
            </a:extLst>
          </p:cNvPr>
          <p:cNvPicPr preferRelativeResize="0"/>
          <p:nvPr/>
        </p:nvPicPr>
        <p:blipFill>
          <a:blip r:embed="rId8">
            <a:alphaModFix/>
          </a:blip>
          <a:stretch>
            <a:fillRect/>
          </a:stretch>
        </p:blipFill>
        <p:spPr>
          <a:xfrm>
            <a:off x="10582130" y="203390"/>
            <a:ext cx="1386701" cy="438076"/>
          </a:xfrm>
          <a:prstGeom prst="rect">
            <a:avLst/>
          </a:prstGeom>
          <a:noFill/>
          <a:ln>
            <a:noFill/>
          </a:ln>
        </p:spPr>
      </p:pic>
    </p:spTree>
    <p:extLst>
      <p:ext uri="{BB962C8B-B14F-4D97-AF65-F5344CB8AC3E}">
        <p14:creationId xmlns:p14="http://schemas.microsoft.com/office/powerpoint/2010/main" val="2624204803"/>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62" r:id="rId3"/>
    <p:sldLayoutId id="2147483863" r:id="rId4"/>
    <p:sldLayoutId id="214748386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2" name="Google Shape;164;g25713527f5b_0_398">
            <a:extLst>
              <a:ext uri="{FF2B5EF4-FFF2-40B4-BE49-F238E27FC236}">
                <a16:creationId xmlns:a16="http://schemas.microsoft.com/office/drawing/2014/main" id="{D2D98EB5-7FA7-9CB4-044D-8EAFFEC52442}"/>
              </a:ext>
            </a:extLst>
          </p:cNvPr>
          <p:cNvPicPr preferRelativeResize="0"/>
          <p:nvPr/>
        </p:nvPicPr>
        <p:blipFill>
          <a:blip r:embed="rId7">
            <a:alphaModFix/>
          </a:blip>
          <a:stretch>
            <a:fillRect/>
          </a:stretch>
        </p:blipFill>
        <p:spPr>
          <a:xfrm>
            <a:off x="72150" y="119399"/>
            <a:ext cx="2101707" cy="838133"/>
          </a:xfrm>
          <a:prstGeom prst="rect">
            <a:avLst/>
          </a:prstGeom>
          <a:noFill/>
          <a:ln>
            <a:noFill/>
          </a:ln>
        </p:spPr>
      </p:pic>
    </p:spTree>
    <p:extLst>
      <p:ext uri="{BB962C8B-B14F-4D97-AF65-F5344CB8AC3E}">
        <p14:creationId xmlns:p14="http://schemas.microsoft.com/office/powerpoint/2010/main" val="158305820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51" r:id="rId3"/>
    <p:sldLayoutId id="2147483868" r:id="rId4"/>
    <p:sldLayoutId id="2147483869"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4" name="Google Shape;220;g25713527f5b_0_448" descr="A group of palm trees with a city in the background&#10;&#10;Description automatically generated with medium confidence">
            <a:extLst>
              <a:ext uri="{FF2B5EF4-FFF2-40B4-BE49-F238E27FC236}">
                <a16:creationId xmlns:a16="http://schemas.microsoft.com/office/drawing/2014/main" id="{B8FCFAD3-6217-B400-4744-6E48DEE3D283}"/>
              </a:ext>
            </a:extLst>
          </p:cNvPr>
          <p:cNvPicPr preferRelativeResize="0"/>
          <p:nvPr/>
        </p:nvPicPr>
        <p:blipFill rotWithShape="1">
          <a:blip r:embed="rId4">
            <a:alphaModFix/>
          </a:blip>
          <a:srcRect/>
          <a:stretch/>
        </p:blipFill>
        <p:spPr>
          <a:xfrm>
            <a:off x="5717308" y="0"/>
            <a:ext cx="8940752" cy="6857999"/>
          </a:xfrm>
          <a:prstGeom prst="rect">
            <a:avLst/>
          </a:prstGeom>
          <a:noFill/>
          <a:ln>
            <a:noFill/>
          </a:ln>
        </p:spPr>
      </p:pic>
      <p:pic>
        <p:nvPicPr>
          <p:cNvPr id="5" name="Google Shape;223;g25713527f5b_0_448">
            <a:extLst>
              <a:ext uri="{FF2B5EF4-FFF2-40B4-BE49-F238E27FC236}">
                <a16:creationId xmlns:a16="http://schemas.microsoft.com/office/drawing/2014/main" id="{694CF0E6-8642-AE80-E95F-7CB5D31825A9}"/>
              </a:ext>
            </a:extLst>
          </p:cNvPr>
          <p:cNvPicPr preferRelativeResize="0"/>
          <p:nvPr/>
        </p:nvPicPr>
        <p:blipFill>
          <a:blip r:embed="rId5">
            <a:alphaModFix/>
          </a:blip>
          <a:stretch>
            <a:fillRect/>
          </a:stretch>
        </p:blipFill>
        <p:spPr>
          <a:xfrm>
            <a:off x="97847" y="6169852"/>
            <a:ext cx="1386701" cy="438076"/>
          </a:xfrm>
          <a:prstGeom prst="rect">
            <a:avLst/>
          </a:prstGeom>
          <a:noFill/>
          <a:ln>
            <a:noFill/>
          </a:ln>
        </p:spPr>
      </p:pic>
    </p:spTree>
    <p:extLst>
      <p:ext uri="{BB962C8B-B14F-4D97-AF65-F5344CB8AC3E}">
        <p14:creationId xmlns:p14="http://schemas.microsoft.com/office/powerpoint/2010/main" val="3676010083"/>
      </p:ext>
    </p:extLst>
  </p:cSld>
  <p:clrMap bg1="lt1" tx1="dk1" bg2="dk2" tx2="lt2" accent1="accent1" accent2="accent2" accent3="accent3" accent4="accent4" accent5="accent5" accent6="accent6" hlink="hlink" folHlink="folHlink"/>
  <p:sldLayoutIdLst>
    <p:sldLayoutId id="2147483828" r:id="rId1"/>
    <p:sldLayoutId id="214748385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0800" marR="0" lvl="0"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Google Shape;470;g25713527f5b_0_671">
            <a:extLst>
              <a:ext uri="{FF2B5EF4-FFF2-40B4-BE49-F238E27FC236}">
                <a16:creationId xmlns:a16="http://schemas.microsoft.com/office/drawing/2014/main" id="{4BE25AC9-E0F8-599A-3615-D660155C6918}"/>
              </a:ext>
            </a:extLst>
          </p:cNvPr>
          <p:cNvPicPr preferRelativeResize="0"/>
          <p:nvPr/>
        </p:nvPicPr>
        <p:blipFill>
          <a:blip r:embed="rId10">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272815358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53"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3" name="Google Shape;470;g25713527f5b_0_671">
            <a:extLst>
              <a:ext uri="{FF2B5EF4-FFF2-40B4-BE49-F238E27FC236}">
                <a16:creationId xmlns:a16="http://schemas.microsoft.com/office/drawing/2014/main" id="{A8537EDC-CEF4-AB77-A291-0700D24AB008}"/>
              </a:ext>
            </a:extLst>
          </p:cNvPr>
          <p:cNvPicPr preferRelativeResize="0"/>
          <p:nvPr/>
        </p:nvPicPr>
        <p:blipFill>
          <a:blip r:embed="rId7">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96295792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65" r:id="rId3"/>
    <p:sldLayoutId id="2147483866" r:id="rId4"/>
    <p:sldLayoutId id="2147483867"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2" name="Google Shape;269;g25713527f5b_0_492">
            <a:extLst>
              <a:ext uri="{FF2B5EF4-FFF2-40B4-BE49-F238E27FC236}">
                <a16:creationId xmlns:a16="http://schemas.microsoft.com/office/drawing/2014/main" id="{2731A7A1-3B56-DAB8-194B-2B2560AFDA0C}"/>
              </a:ext>
            </a:extLst>
          </p:cNvPr>
          <p:cNvPicPr preferRelativeResize="0"/>
          <p:nvPr/>
        </p:nvPicPr>
        <p:blipFill rotWithShape="1">
          <a:blip r:embed="rId6">
            <a:alphaModFix/>
          </a:blip>
          <a:srcRect/>
          <a:stretch/>
        </p:blipFill>
        <p:spPr>
          <a:xfrm>
            <a:off x="-941961" y="856035"/>
            <a:ext cx="13860294" cy="8647888"/>
          </a:xfrm>
          <a:prstGeom prst="rect">
            <a:avLst/>
          </a:prstGeom>
          <a:noFill/>
          <a:ln>
            <a:noFill/>
          </a:ln>
        </p:spPr>
      </p:pic>
      <p:pic>
        <p:nvPicPr>
          <p:cNvPr id="3" name="Google Shape;276;g25713527f5b_0_492">
            <a:extLst>
              <a:ext uri="{FF2B5EF4-FFF2-40B4-BE49-F238E27FC236}">
                <a16:creationId xmlns:a16="http://schemas.microsoft.com/office/drawing/2014/main" id="{478E90A4-9FA2-6383-617F-74B167D6700F}"/>
              </a:ext>
            </a:extLst>
          </p:cNvPr>
          <p:cNvPicPr preferRelativeResize="0"/>
          <p:nvPr/>
        </p:nvPicPr>
        <p:blipFill>
          <a:blip r:embed="rId7">
            <a:alphaModFix/>
          </a:blip>
          <a:stretch>
            <a:fillRect/>
          </a:stretch>
        </p:blipFill>
        <p:spPr>
          <a:xfrm>
            <a:off x="10582130" y="203390"/>
            <a:ext cx="1386701" cy="438076"/>
          </a:xfrm>
          <a:prstGeom prst="rect">
            <a:avLst/>
          </a:prstGeom>
          <a:noFill/>
          <a:ln>
            <a:noFill/>
          </a:ln>
        </p:spPr>
      </p:pic>
    </p:spTree>
    <p:extLst>
      <p:ext uri="{BB962C8B-B14F-4D97-AF65-F5344CB8AC3E}">
        <p14:creationId xmlns:p14="http://schemas.microsoft.com/office/powerpoint/2010/main" val="2350627375"/>
      </p:ext>
    </p:extLst>
  </p:cSld>
  <p:clrMap bg1="lt1" tx1="dk1" bg2="dk2" tx2="lt2" accent1="accent1" accent2="accent2" accent3="accent3" accent4="accent4" accent5="accent5" accent6="accent6" hlink="hlink" folHlink="folHlink"/>
  <p:sldLayoutIdLst>
    <p:sldLayoutId id="2147483841" r:id="rId1"/>
    <p:sldLayoutId id="2147483850" r:id="rId2"/>
    <p:sldLayoutId id="2147483860" r:id="rId3"/>
    <p:sldLayoutId id="2147483861"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Google Shape;470;g25713527f5b_0_671">
            <a:extLst>
              <a:ext uri="{FF2B5EF4-FFF2-40B4-BE49-F238E27FC236}">
                <a16:creationId xmlns:a16="http://schemas.microsoft.com/office/drawing/2014/main" id="{4BE25AC9-E0F8-599A-3615-D660155C6918}"/>
              </a:ext>
            </a:extLst>
          </p:cNvPr>
          <p:cNvPicPr preferRelativeResize="0"/>
          <p:nvPr/>
        </p:nvPicPr>
        <p:blipFill>
          <a:blip r:embed="rId9">
            <a:alphaModFix/>
          </a:blip>
          <a:stretch>
            <a:fillRect/>
          </a:stretch>
        </p:blipFill>
        <p:spPr>
          <a:xfrm>
            <a:off x="384175" y="6077488"/>
            <a:ext cx="1386701" cy="438076"/>
          </a:xfrm>
          <a:prstGeom prst="rect">
            <a:avLst/>
          </a:prstGeom>
          <a:noFill/>
          <a:ln>
            <a:noFill/>
          </a:ln>
        </p:spPr>
      </p:pic>
    </p:spTree>
    <p:extLst>
      <p:ext uri="{BB962C8B-B14F-4D97-AF65-F5344CB8AC3E}">
        <p14:creationId xmlns:p14="http://schemas.microsoft.com/office/powerpoint/2010/main" val="252434213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pic>
        <p:nvPicPr>
          <p:cNvPr id="2" name="Google Shape;269;g25713527f5b_0_492">
            <a:extLst>
              <a:ext uri="{FF2B5EF4-FFF2-40B4-BE49-F238E27FC236}">
                <a16:creationId xmlns:a16="http://schemas.microsoft.com/office/drawing/2014/main" id="{2731A7A1-3B56-DAB8-194B-2B2560AFDA0C}"/>
              </a:ext>
            </a:extLst>
          </p:cNvPr>
          <p:cNvPicPr preferRelativeResize="0"/>
          <p:nvPr/>
        </p:nvPicPr>
        <p:blipFill rotWithShape="1">
          <a:blip r:embed="rId7">
            <a:alphaModFix/>
          </a:blip>
          <a:srcRect/>
          <a:stretch/>
        </p:blipFill>
        <p:spPr>
          <a:xfrm>
            <a:off x="-941961" y="856035"/>
            <a:ext cx="13860294" cy="8647888"/>
          </a:xfrm>
          <a:prstGeom prst="rect">
            <a:avLst/>
          </a:prstGeom>
          <a:noFill/>
          <a:ln>
            <a:noFill/>
          </a:ln>
        </p:spPr>
      </p:pic>
      <p:pic>
        <p:nvPicPr>
          <p:cNvPr id="3" name="Google Shape;276;g25713527f5b_0_492">
            <a:extLst>
              <a:ext uri="{FF2B5EF4-FFF2-40B4-BE49-F238E27FC236}">
                <a16:creationId xmlns:a16="http://schemas.microsoft.com/office/drawing/2014/main" id="{478E90A4-9FA2-6383-617F-74B167D6700F}"/>
              </a:ext>
            </a:extLst>
          </p:cNvPr>
          <p:cNvPicPr preferRelativeResize="0"/>
          <p:nvPr/>
        </p:nvPicPr>
        <p:blipFill>
          <a:blip r:embed="rId8">
            <a:alphaModFix/>
          </a:blip>
          <a:stretch>
            <a:fillRect/>
          </a:stretch>
        </p:blipFill>
        <p:spPr>
          <a:xfrm>
            <a:off x="10582130" y="203390"/>
            <a:ext cx="1386701" cy="438076"/>
          </a:xfrm>
          <a:prstGeom prst="rect">
            <a:avLst/>
          </a:prstGeom>
          <a:noFill/>
          <a:ln>
            <a:noFill/>
          </a:ln>
        </p:spPr>
      </p:pic>
    </p:spTree>
    <p:extLst>
      <p:ext uri="{BB962C8B-B14F-4D97-AF65-F5344CB8AC3E}">
        <p14:creationId xmlns:p14="http://schemas.microsoft.com/office/powerpoint/2010/main" val="2000735533"/>
      </p:ext>
    </p:extLst>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QuickStyle" Target="../diagrams/quickStyle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Layout" Target="../diagrams/layout18.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7.xml"/><Relationship Id="rId11" Type="http://schemas.openxmlformats.org/officeDocument/2006/relationships/diagramData" Target="../diagrams/data18.xml"/><Relationship Id="rId5" Type="http://schemas.openxmlformats.org/officeDocument/2006/relationships/diagramQuickStyle" Target="../diagrams/quickStyle17.xml"/><Relationship Id="rId15" Type="http://schemas.microsoft.com/office/2007/relationships/diagramDrawing" Target="../diagrams/drawing18.xml"/><Relationship Id="rId10" Type="http://schemas.openxmlformats.org/officeDocument/2006/relationships/hyperlink" Target="https://creativecommons.org/licenses/by-nc-sa/3.0/" TargetMode="External"/><Relationship Id="rId4" Type="http://schemas.openxmlformats.org/officeDocument/2006/relationships/diagramLayout" Target="../diagrams/layout17.xml"/><Relationship Id="rId9" Type="http://schemas.openxmlformats.org/officeDocument/2006/relationships/hyperlink" Target="https://pendragon1966.deviantart.com/art/Steampunk-Victorian-Magnifying-glass-Icon-Mk7-331090470" TargetMode="External"/><Relationship Id="rId14" Type="http://schemas.openxmlformats.org/officeDocument/2006/relationships/diagramColors" Target="../diagrams/colors1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microsoft.com/office/2007/relationships/diagramDrawing" Target="../diagrams/drawing22.xml"/><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diagramColors" Target="../diagrams/colors2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21.xml"/><Relationship Id="rId11" Type="http://schemas.openxmlformats.org/officeDocument/2006/relationships/diagramQuickStyle" Target="../diagrams/quickStyle22.xml"/><Relationship Id="rId5" Type="http://schemas.openxmlformats.org/officeDocument/2006/relationships/diagramQuickStyle" Target="../diagrams/quickStyle21.xml"/><Relationship Id="rId10" Type="http://schemas.openxmlformats.org/officeDocument/2006/relationships/diagramLayout" Target="../diagrams/layout22.xml"/><Relationship Id="rId4" Type="http://schemas.openxmlformats.org/officeDocument/2006/relationships/diagramLayout" Target="../diagrams/layout21.xml"/><Relationship Id="rId9" Type="http://schemas.openxmlformats.org/officeDocument/2006/relationships/diagramData" Target="../diagrams/data2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hyperlink" Target="https://dougbelshaw.com/blog/2009/10/23/learning-objectives-the-basics/" TargetMode="External"/><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image" Target="../media/image49.emf"/><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6.xml"/><Relationship Id="rId13" Type="http://schemas.openxmlformats.org/officeDocument/2006/relationships/image" Target="../media/image49.emf"/><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9AE_17A901B4.xm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7966" y="3021497"/>
            <a:ext cx="8534400" cy="1547088"/>
          </a:xfrm>
        </p:spPr>
        <p:txBody>
          <a:bodyPr>
            <a:normAutofit/>
          </a:bodyPr>
          <a:lstStyle/>
          <a:p>
            <a:r>
              <a:rPr lang="en-US" sz="2000" b="1" dirty="0">
                <a:solidFill>
                  <a:schemeClr val="bg1"/>
                </a:solidFill>
                <a:effectLst/>
                <a:latin typeface="Poppins" panose="00000500000000000000" pitchFamily="2" charset="0"/>
                <a:cs typeface="Poppins" panose="00000500000000000000" pitchFamily="2" charset="0"/>
              </a:rPr>
              <a:t>Becoming Familiar with the School Plan for Student Achievement</a:t>
            </a:r>
          </a:p>
          <a:p>
            <a:r>
              <a:rPr lang="en-US" sz="1800" b="1" i="1" dirty="0">
                <a:solidFill>
                  <a:schemeClr val="bg1"/>
                </a:solidFill>
                <a:effectLst/>
                <a:latin typeface="Poppins" panose="00000500000000000000" pitchFamily="2" charset="0"/>
                <a:cs typeface="Poppins" panose="00000500000000000000" pitchFamily="2" charset="0"/>
              </a:rPr>
              <a:t>Federal and State Education Programs</a:t>
            </a:r>
          </a:p>
          <a:p>
            <a:r>
              <a:rPr lang="en-US" sz="1800" b="1" i="1" dirty="0">
                <a:solidFill>
                  <a:schemeClr val="bg1"/>
                </a:solidFill>
                <a:effectLst/>
                <a:latin typeface="Poppins" panose="00000500000000000000" pitchFamily="2" charset="0"/>
                <a:cs typeface="Poppins" panose="00000500000000000000" pitchFamily="2" charset="0"/>
              </a:rPr>
              <a:t>2025-2026</a:t>
            </a:r>
          </a:p>
        </p:txBody>
      </p:sp>
      <p:sp>
        <p:nvSpPr>
          <p:cNvPr id="5" name="Title 1"/>
          <p:cNvSpPr txBox="1">
            <a:spLocks/>
          </p:cNvSpPr>
          <p:nvPr/>
        </p:nvSpPr>
        <p:spPr>
          <a:xfrm>
            <a:off x="400050" y="901860"/>
            <a:ext cx="11791950" cy="1547088"/>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Planning</a:t>
            </a:r>
            <a:r>
              <a:rPr kumimoji="0" lang="es-CO"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 </a:t>
            </a:r>
            <a:r>
              <a:rPr kumimoji="0" lang="en-US"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for</a:t>
            </a:r>
            <a:r>
              <a:rPr kumimoji="0" lang="es-CO"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 </a:t>
            </a:r>
            <a:r>
              <a:rPr kumimoji="0" lang="en-US"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Student</a:t>
            </a:r>
            <a:r>
              <a:rPr kumimoji="0" lang="es-CO"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 </a:t>
            </a:r>
            <a:r>
              <a:rPr kumimoji="0" lang="en-US" sz="5400" b="1" i="0" u="none" strike="noStrike" kern="1200" cap="none" spc="0" normalizeH="0" baseline="0" noProof="0" dirty="0">
                <a:ln w="3175">
                  <a:noFill/>
                </a:ln>
                <a:solidFill>
                  <a:srgbClr val="000000"/>
                </a:solidFill>
                <a:effectLst/>
                <a:uLnTx/>
                <a:uFillTx/>
                <a:latin typeface="Poppins" panose="00000500000000000000" pitchFamily="2" charset="0"/>
                <a:ea typeface="+mj-ea"/>
                <a:cs typeface="Poppins" panose="00000500000000000000" pitchFamily="2" charset="0"/>
              </a:rPr>
              <a:t>Success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5400" b="1" i="0" u="none" strike="noStrike" kern="1200" cap="none" spc="0" normalizeH="0" baseline="0" noProof="0" dirty="0">
                <a:ln w="3175">
                  <a:noFill/>
                </a:ln>
                <a:solidFill>
                  <a:srgbClr val="7030A0"/>
                </a:solidFill>
                <a:effectLst/>
                <a:uLnTx/>
                <a:uFillTx/>
                <a:latin typeface="Poppins" panose="00000500000000000000" pitchFamily="2" charset="0"/>
                <a:ea typeface="+mj-ea"/>
                <a:cs typeface="Poppins" panose="00000500000000000000" pitchFamily="2" charset="0"/>
              </a:rPr>
              <a:t>Planeando para éxito estudiantil</a:t>
            </a:r>
          </a:p>
        </p:txBody>
      </p:sp>
      <p:sp>
        <p:nvSpPr>
          <p:cNvPr id="6" name="Subtitle 2"/>
          <p:cNvSpPr txBox="1">
            <a:spLocks/>
          </p:cNvSpPr>
          <p:nvPr/>
        </p:nvSpPr>
        <p:spPr>
          <a:xfrm>
            <a:off x="1052512" y="4568585"/>
            <a:ext cx="10086975" cy="1547088"/>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2000" b="1" i="0" u="none" strike="noStrike" kern="1200" cap="none" spc="0" normalizeH="0" baseline="0" noProof="0" dirty="0">
                <a:ln>
                  <a:noFill/>
                </a:ln>
                <a:solidFill>
                  <a:srgbClr val="7030A0"/>
                </a:solidFill>
                <a:effectLst/>
                <a:uLnTx/>
                <a:uFillTx/>
                <a:latin typeface="Poppins"/>
                <a:ea typeface="+mn-ea"/>
                <a:cs typeface="Poppins"/>
              </a:rPr>
              <a:t>Familiarizarse con el Plan Escolar para el Rendimiento Académico Estudiantil</a:t>
            </a:r>
          </a:p>
          <a:p>
            <a:pPr marL="0" marR="0" lvl="0" indent="0" algn="ctr"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1800" b="1" i="1" u="none" strike="noStrike" kern="1200" cap="none" spc="0" normalizeH="0" baseline="0" noProof="0" dirty="0">
                <a:ln>
                  <a:noFill/>
                </a:ln>
                <a:solidFill>
                  <a:srgbClr val="7030A0"/>
                </a:solidFill>
                <a:effectLst/>
                <a:uLnTx/>
                <a:uFillTx/>
                <a:latin typeface="Poppins"/>
                <a:ea typeface="+mn-ea"/>
                <a:cs typeface="Poppins"/>
              </a:rPr>
              <a:t>Programas Educativos Federales y Estatales</a:t>
            </a:r>
          </a:p>
          <a:p>
            <a:pPr marL="0" marR="0" lvl="0" indent="0" algn="ctr"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1800" b="1" i="1" u="none" strike="noStrike" kern="1200" cap="none" spc="0" normalizeH="0" baseline="0" noProof="0" dirty="0">
                <a:ln>
                  <a:noFill/>
                </a:ln>
                <a:solidFill>
                  <a:srgbClr val="7030A0"/>
                </a:solidFill>
                <a:effectLst/>
                <a:uLnTx/>
                <a:uFillTx/>
                <a:latin typeface="Poppins"/>
                <a:ea typeface="+mn-ea"/>
                <a:cs typeface="Poppins"/>
              </a:rPr>
              <a:t>2025-2026</a:t>
            </a:r>
          </a:p>
        </p:txBody>
      </p:sp>
    </p:spTree>
    <p:extLst>
      <p:ext uri="{BB962C8B-B14F-4D97-AF65-F5344CB8AC3E}">
        <p14:creationId xmlns:p14="http://schemas.microsoft.com/office/powerpoint/2010/main" val="24773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CA395-01BE-C853-74B6-BC012C871F2E}"/>
              </a:ext>
            </a:extLst>
          </p:cNvPr>
          <p:cNvSpPr txBox="1"/>
          <p:nvPr/>
        </p:nvSpPr>
        <p:spPr>
          <a:xfrm>
            <a:off x="7429500" y="205730"/>
            <a:ext cx="4514064" cy="3108543"/>
          </a:xfrm>
          <a:prstGeom prst="rect">
            <a:avLst/>
          </a:prstGeom>
          <a:noFill/>
        </p:spPr>
        <p:txBody>
          <a:bodyPr wrap="square" rtlCol="0">
            <a:spAutoFit/>
          </a:bodyPr>
          <a:lstStyle/>
          <a:p>
            <a:r>
              <a:rPr lang="en-US" sz="2800" b="1" dirty="0">
                <a:solidFill>
                  <a:schemeClr val="tx1"/>
                </a:solidFill>
                <a:latin typeface="Poppins" panose="00000500000000000000" pitchFamily="2" charset="0"/>
                <a:cs typeface="Poppins" panose="00000500000000000000" pitchFamily="2" charset="0"/>
              </a:rPr>
              <a:t>Let’s look at Section 3 of the SPSA, starting on Page XX.  Turn and talk: Share one interesting part of this page with a partner.  What do you notice?</a:t>
            </a:r>
          </a:p>
        </p:txBody>
      </p:sp>
      <p:sp>
        <p:nvSpPr>
          <p:cNvPr id="4" name="TextBox 3">
            <a:extLst>
              <a:ext uri="{FF2B5EF4-FFF2-40B4-BE49-F238E27FC236}">
                <a16:creationId xmlns:a16="http://schemas.microsoft.com/office/drawing/2014/main" id="{15F81273-8528-0E1A-3FCF-78CD0F572C3B}"/>
              </a:ext>
            </a:extLst>
          </p:cNvPr>
          <p:cNvSpPr txBox="1"/>
          <p:nvPr/>
        </p:nvSpPr>
        <p:spPr>
          <a:xfrm>
            <a:off x="7473950" y="3543728"/>
            <a:ext cx="4425164" cy="3108543"/>
          </a:xfrm>
          <a:prstGeom prst="rect">
            <a:avLst/>
          </a:prstGeom>
          <a:noFill/>
        </p:spPr>
        <p:txBody>
          <a:bodyPr wrap="square" rtlCol="0">
            <a:spAutoFit/>
          </a:bodyPr>
          <a:lstStyle/>
          <a:p>
            <a:r>
              <a:rPr lang="es-MX" sz="2800" b="1" noProof="0" dirty="0">
                <a:solidFill>
                  <a:srgbClr val="7030A0"/>
                </a:solidFill>
                <a:latin typeface="Poppins" panose="00000500000000000000" pitchFamily="2" charset="0"/>
                <a:cs typeface="Poppins" panose="00000500000000000000" pitchFamily="2" charset="0"/>
              </a:rPr>
              <a:t>Veamos la Sección 3 del SPSA, comenzando en la página XX. Comenta con tu compañero: Comparte una parte interesante. ¿Que notas?</a:t>
            </a:r>
          </a:p>
        </p:txBody>
      </p:sp>
      <p:pic>
        <p:nvPicPr>
          <p:cNvPr id="6" name="Picture 5">
            <a:extLst>
              <a:ext uri="{FF2B5EF4-FFF2-40B4-BE49-F238E27FC236}">
                <a16:creationId xmlns:a16="http://schemas.microsoft.com/office/drawing/2014/main" id="{BB7B4D35-877C-D144-B9A4-8FC021C4DD28}"/>
              </a:ext>
            </a:extLst>
          </p:cNvPr>
          <p:cNvPicPr>
            <a:picLocks noChangeAspect="1"/>
          </p:cNvPicPr>
          <p:nvPr/>
        </p:nvPicPr>
        <p:blipFill>
          <a:blip r:embed="rId3"/>
          <a:stretch>
            <a:fillRect/>
          </a:stretch>
        </p:blipFill>
        <p:spPr>
          <a:xfrm>
            <a:off x="248436" y="1054100"/>
            <a:ext cx="7028664" cy="5567263"/>
          </a:xfrm>
          <a:prstGeom prst="rect">
            <a:avLst/>
          </a:prstGeom>
        </p:spPr>
      </p:pic>
    </p:spTree>
    <p:extLst>
      <p:ext uri="{BB962C8B-B14F-4D97-AF65-F5344CB8AC3E}">
        <p14:creationId xmlns:p14="http://schemas.microsoft.com/office/powerpoint/2010/main" val="185794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72C4-5D1F-4579-31E4-E3B2A0288A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AA49B1E-8652-3A51-A4E1-4B1A22B155FA}"/>
              </a:ext>
            </a:extLst>
          </p:cNvPr>
          <p:cNvSpPr>
            <a:spLocks noGrp="1"/>
          </p:cNvSpPr>
          <p:nvPr>
            <p:ph type="title"/>
          </p:nvPr>
        </p:nvSpPr>
        <p:spPr>
          <a:xfrm>
            <a:off x="3733800" y="0"/>
            <a:ext cx="10515600" cy="1325563"/>
          </a:xfrm>
        </p:spPr>
        <p:txBody>
          <a:bodyPr>
            <a:normAutofit/>
          </a:bodyPr>
          <a:lstStyle/>
          <a:p>
            <a:r>
              <a:rPr lang="en-US" sz="3600" b="1" dirty="0">
                <a:latin typeface="Poppins" panose="00000500000000000000" pitchFamily="2" charset="0"/>
                <a:cs typeface="Poppins" panose="00000500000000000000" pitchFamily="2" charset="0"/>
              </a:rPr>
              <a:t>ELAC Advisement</a:t>
            </a:r>
          </a:p>
        </p:txBody>
      </p:sp>
      <p:graphicFrame>
        <p:nvGraphicFramePr>
          <p:cNvPr id="12" name="Content Placeholder 7">
            <a:extLst>
              <a:ext uri="{FF2B5EF4-FFF2-40B4-BE49-F238E27FC236}">
                <a16:creationId xmlns:a16="http://schemas.microsoft.com/office/drawing/2014/main" id="{6F70F07F-208C-7F20-8DFC-61B4665BE9D3}"/>
              </a:ext>
            </a:extLst>
          </p:cNvPr>
          <p:cNvGraphicFramePr>
            <a:graphicFrameLocks noGrp="1"/>
          </p:cNvGraphicFramePr>
          <p:nvPr>
            <p:ph idx="1"/>
            <p:extLst>
              <p:ext uri="{D42A27DB-BD31-4B8C-83A1-F6EECF244321}">
                <p14:modId xmlns:p14="http://schemas.microsoft.com/office/powerpoint/2010/main" val="1916541501"/>
              </p:ext>
            </p:extLst>
          </p:nvPr>
        </p:nvGraphicFramePr>
        <p:xfrm>
          <a:off x="1311273" y="1093788"/>
          <a:ext cx="9972675" cy="272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7">
            <a:extLst>
              <a:ext uri="{FF2B5EF4-FFF2-40B4-BE49-F238E27FC236}">
                <a16:creationId xmlns:a16="http://schemas.microsoft.com/office/drawing/2014/main" id="{14BBB9CC-B3FF-DBEB-F0B4-34073D0BBEE3}"/>
              </a:ext>
            </a:extLst>
          </p:cNvPr>
          <p:cNvGraphicFramePr>
            <a:graphicFrameLocks/>
          </p:cNvGraphicFramePr>
          <p:nvPr>
            <p:extLst>
              <p:ext uri="{D42A27DB-BD31-4B8C-83A1-F6EECF244321}">
                <p14:modId xmlns:p14="http://schemas.microsoft.com/office/powerpoint/2010/main" val="3897618736"/>
              </p:ext>
            </p:extLst>
          </p:nvPr>
        </p:nvGraphicFramePr>
        <p:xfrm>
          <a:off x="1311274" y="3962400"/>
          <a:ext cx="9972675"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6D543891-49F6-22DF-6921-779DADB4C990}"/>
              </a:ext>
            </a:extLst>
          </p:cNvPr>
          <p:cNvSpPr txBox="1"/>
          <p:nvPr/>
        </p:nvSpPr>
        <p:spPr>
          <a:xfrm>
            <a:off x="3403600" y="518251"/>
            <a:ext cx="6096000" cy="584775"/>
          </a:xfrm>
          <a:prstGeom prst="rect">
            <a:avLst/>
          </a:prstGeom>
          <a:noFill/>
        </p:spPr>
        <p:txBody>
          <a:bodyPr wrap="square">
            <a:spAutoFit/>
          </a:bodyPr>
          <a:lstStyle/>
          <a:p>
            <a:r>
              <a:rPr lang="es-ES" sz="3200" b="1" i="0" u="none" strike="noStrike" dirty="0">
                <a:solidFill>
                  <a:srgbClr val="7030A0"/>
                </a:solidFill>
                <a:effectLst/>
                <a:latin typeface="Poppins" panose="00000500000000000000" pitchFamily="2" charset="0"/>
              </a:rPr>
              <a:t>Consideración de ELAC</a:t>
            </a:r>
            <a:endParaRPr lang="en-US" sz="3200" dirty="0">
              <a:solidFill>
                <a:srgbClr val="7030A0"/>
              </a:solidFill>
            </a:endParaRPr>
          </a:p>
        </p:txBody>
      </p:sp>
    </p:spTree>
    <p:extLst>
      <p:ext uri="{BB962C8B-B14F-4D97-AF65-F5344CB8AC3E}">
        <p14:creationId xmlns:p14="http://schemas.microsoft.com/office/powerpoint/2010/main" val="115262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27BEC29-EB5F-3D3D-EE03-CD5C024F8536}"/>
              </a:ext>
            </a:extLst>
          </p:cNvPr>
          <p:cNvSpPr>
            <a:spLocks noGrp="1"/>
          </p:cNvSpPr>
          <p:nvPr>
            <p:ph type="title"/>
          </p:nvPr>
        </p:nvSpPr>
        <p:spPr>
          <a:xfrm>
            <a:off x="3810000" y="-114300"/>
            <a:ext cx="9690100" cy="1325563"/>
          </a:xfrm>
        </p:spPr>
        <p:txBody>
          <a:bodyPr>
            <a:normAutofit fontScale="90000"/>
          </a:bodyPr>
          <a:lstStyle/>
          <a:p>
            <a:r>
              <a:rPr lang="en-US" sz="4000" b="1" dirty="0">
                <a:latin typeface="Poppins" panose="00000500000000000000" pitchFamily="2" charset="0"/>
                <a:cs typeface="Poppins" panose="00000500000000000000" pitchFamily="2" charset="0"/>
              </a:rPr>
              <a:t>    SSC Approval</a:t>
            </a:r>
            <a:br>
              <a:rPr lang="en-US" sz="5400" b="1" dirty="0">
                <a:latin typeface="Poppins" panose="00000500000000000000" pitchFamily="2" charset="0"/>
                <a:cs typeface="Poppins" panose="00000500000000000000" pitchFamily="2" charset="0"/>
              </a:rPr>
            </a:br>
            <a:r>
              <a:rPr kumimoji="0" lang="es-ES" sz="3600" b="1" i="0" u="none" strike="noStrike" kern="100" cap="none" spc="0" normalizeH="0" baseline="0" noProof="0" dirty="0">
                <a:ln>
                  <a:noFill/>
                </a:ln>
                <a:solidFill>
                  <a:srgbClr val="7030A0"/>
                </a:solidFill>
                <a:effectLst/>
                <a:uLnTx/>
                <a:uFillTx/>
                <a:latin typeface="Poppins"/>
                <a:ea typeface="Calibri" panose="020F0502020204030204" pitchFamily="34" charset="0"/>
                <a:cs typeface="Poppins"/>
              </a:rPr>
              <a:t>Aprobación de SSC </a:t>
            </a:r>
            <a:br>
              <a:rPr kumimoji="0" lang="en-US" sz="5400" b="1" i="0" u="none" strike="noStrike" kern="100" cap="none" spc="0" normalizeH="0" baseline="0" noProof="0" dirty="0">
                <a:ln>
                  <a:noFill/>
                </a:ln>
                <a:solidFill>
                  <a:srgbClr val="FFFFFF"/>
                </a:solidFill>
                <a:effectLst/>
                <a:uLnTx/>
                <a:uFillTx/>
                <a:latin typeface="Poppins" panose="00000500000000000000" pitchFamily="2" charset="0"/>
                <a:ea typeface="Calibri" panose="020F0502020204030204" pitchFamily="34" charset="0"/>
                <a:cs typeface="Poppins" panose="00000500000000000000" pitchFamily="2" charset="0"/>
              </a:rPr>
            </a:br>
            <a:endParaRPr lang="en-US" sz="5400" dirty="0"/>
          </a:p>
        </p:txBody>
      </p:sp>
      <p:graphicFrame>
        <p:nvGraphicFramePr>
          <p:cNvPr id="12" name="Content Placeholder 7">
            <a:extLst>
              <a:ext uri="{FF2B5EF4-FFF2-40B4-BE49-F238E27FC236}">
                <a16:creationId xmlns:a16="http://schemas.microsoft.com/office/drawing/2014/main" id="{54A1CC53-6158-21EB-FC91-55015E15A165}"/>
              </a:ext>
            </a:extLst>
          </p:cNvPr>
          <p:cNvGraphicFramePr>
            <a:graphicFrameLocks noGrp="1"/>
          </p:cNvGraphicFramePr>
          <p:nvPr>
            <p:ph idx="1"/>
            <p:extLst>
              <p:ext uri="{D42A27DB-BD31-4B8C-83A1-F6EECF244321}">
                <p14:modId xmlns:p14="http://schemas.microsoft.com/office/powerpoint/2010/main" val="2458617626"/>
              </p:ext>
            </p:extLst>
          </p:nvPr>
        </p:nvGraphicFramePr>
        <p:xfrm>
          <a:off x="1143000" y="1008066"/>
          <a:ext cx="10350500" cy="280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7">
            <a:extLst>
              <a:ext uri="{FF2B5EF4-FFF2-40B4-BE49-F238E27FC236}">
                <a16:creationId xmlns:a16="http://schemas.microsoft.com/office/drawing/2014/main" id="{D5257B4B-6691-6E3F-3E65-2F5A6FA678C2}"/>
              </a:ext>
            </a:extLst>
          </p:cNvPr>
          <p:cNvGraphicFramePr>
            <a:graphicFrameLocks/>
          </p:cNvGraphicFramePr>
          <p:nvPr>
            <p:extLst>
              <p:ext uri="{D42A27DB-BD31-4B8C-83A1-F6EECF244321}">
                <p14:modId xmlns:p14="http://schemas.microsoft.com/office/powerpoint/2010/main" val="498802213"/>
              </p:ext>
            </p:extLst>
          </p:nvPr>
        </p:nvGraphicFramePr>
        <p:xfrm>
          <a:off x="1212850" y="3898900"/>
          <a:ext cx="10191750" cy="2959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545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9398-C226-894F-4BD1-217FB4D365CB}"/>
              </a:ext>
            </a:extLst>
          </p:cNvPr>
          <p:cNvSpPr txBox="1">
            <a:spLocks/>
          </p:cNvSpPr>
          <p:nvPr/>
        </p:nvSpPr>
        <p:spPr>
          <a:xfrm>
            <a:off x="3368351" y="214956"/>
            <a:ext cx="4923604" cy="10969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0000"/>
                </a:solidFill>
                <a:effectLst/>
                <a:uLnTx/>
                <a:uFillTx/>
                <a:latin typeface="Poppins"/>
                <a:ea typeface="+mj-ea"/>
                <a:cs typeface="Poppins"/>
              </a:rPr>
              <a:t>SSC Response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7030A0"/>
                </a:solidFill>
                <a:effectLst/>
                <a:uLnTx/>
                <a:uFillTx/>
                <a:latin typeface="Poppins"/>
                <a:ea typeface="+mj-ea"/>
                <a:cs typeface="Poppins"/>
              </a:rPr>
              <a:t>Respuesta de SSC</a:t>
            </a:r>
          </a:p>
        </p:txBody>
      </p:sp>
      <p:pic>
        <p:nvPicPr>
          <p:cNvPr id="5" name="Picture 4">
            <a:extLst>
              <a:ext uri="{FF2B5EF4-FFF2-40B4-BE49-F238E27FC236}">
                <a16:creationId xmlns:a16="http://schemas.microsoft.com/office/drawing/2014/main" id="{59AC3CD6-2BE3-2276-20BA-94A66C72DFF4}"/>
              </a:ext>
            </a:extLst>
          </p:cNvPr>
          <p:cNvPicPr>
            <a:picLocks noChangeAspect="1"/>
          </p:cNvPicPr>
          <p:nvPr/>
        </p:nvPicPr>
        <p:blipFill>
          <a:blip r:embed="rId3"/>
          <a:stretch>
            <a:fillRect/>
          </a:stretch>
        </p:blipFill>
        <p:spPr>
          <a:xfrm>
            <a:off x="3368351" y="1654313"/>
            <a:ext cx="5047714" cy="4407790"/>
          </a:xfrm>
          <a:prstGeom prst="rect">
            <a:avLst/>
          </a:prstGeom>
        </p:spPr>
      </p:pic>
      <p:sp>
        <p:nvSpPr>
          <p:cNvPr id="7" name="TextBox 6">
            <a:extLst>
              <a:ext uri="{FF2B5EF4-FFF2-40B4-BE49-F238E27FC236}">
                <a16:creationId xmlns:a16="http://schemas.microsoft.com/office/drawing/2014/main" id="{1CEDE0AB-A31A-0AE8-F7DE-23902C73CC18}"/>
              </a:ext>
            </a:extLst>
          </p:cNvPr>
          <p:cNvSpPr txBox="1"/>
          <p:nvPr/>
        </p:nvSpPr>
        <p:spPr>
          <a:xfrm>
            <a:off x="545691" y="1552187"/>
            <a:ext cx="31102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oppins"/>
                <a:ea typeface="+mn-ea"/>
                <a:cs typeface="Segoe UI"/>
              </a:rPr>
              <a:t>SSC must respond</a:t>
            </a:r>
            <a:r>
              <a:rPr kumimoji="0" lang="en-US" sz="2400" b="0" i="0" u="none" strike="noStrike" kern="1200" cap="none" spc="0" normalizeH="0" baseline="0" noProof="0">
                <a:ln>
                  <a:noFill/>
                </a:ln>
                <a:solidFill>
                  <a:srgbClr val="000000"/>
                </a:solidFill>
                <a:effectLst/>
                <a:uLnTx/>
                <a:uFillTx/>
                <a:latin typeface="Poppins"/>
                <a:ea typeface="+mn-ea"/>
                <a:cs typeface="Segoe UI"/>
              </a:rPr>
              <a:t>​ </a:t>
            </a:r>
            <a:r>
              <a:rPr kumimoji="0" lang="en-US" sz="2400" b="1" i="0" u="none" strike="noStrike" kern="1200" cap="none" spc="0" normalizeH="0" baseline="0" noProof="0">
                <a:ln>
                  <a:noFill/>
                </a:ln>
                <a:solidFill>
                  <a:srgbClr val="000000"/>
                </a:solidFill>
                <a:effectLst/>
                <a:uLnTx/>
                <a:uFillTx/>
                <a:latin typeface="Poppins"/>
                <a:ea typeface="+mn-ea"/>
                <a:cs typeface="Segoe UI"/>
              </a:rPr>
              <a:t>to ELAC's  written advice within 30 days, or at the next official </a:t>
            </a:r>
            <a:r>
              <a:rPr kumimoji="0" lang="en-US" sz="2400" b="0" i="0" u="none" strike="noStrike" kern="1200" cap="none" spc="0" normalizeH="0" baseline="0" noProof="0">
                <a:ln>
                  <a:noFill/>
                </a:ln>
                <a:solidFill>
                  <a:srgbClr val="000000"/>
                </a:solidFill>
                <a:effectLst/>
                <a:uLnTx/>
                <a:uFillTx/>
                <a:latin typeface="Poppins"/>
                <a:ea typeface="+mn-ea"/>
                <a:cs typeface="Segoe UI"/>
              </a:rPr>
              <a:t>​</a:t>
            </a:r>
            <a:r>
              <a:rPr kumimoji="0" lang="en-US" sz="2400" b="1" i="0" u="none" strike="noStrike" kern="1200" cap="none" spc="0" normalizeH="0" baseline="0" noProof="0">
                <a:ln>
                  <a:noFill/>
                </a:ln>
                <a:solidFill>
                  <a:srgbClr val="000000"/>
                </a:solidFill>
                <a:effectLst/>
                <a:uLnTx/>
                <a:uFillTx/>
                <a:latin typeface="Poppins"/>
                <a:ea typeface="+mn-ea"/>
                <a:cs typeface="Segoe UI"/>
              </a:rPr>
              <a:t>SSC meeting.</a:t>
            </a:r>
            <a:r>
              <a:rPr kumimoji="0" lang="en-US" sz="2400" b="0" i="0" u="none" strike="noStrike" kern="1200" cap="none" spc="0" normalizeH="0" baseline="0" noProof="0">
                <a:ln>
                  <a:noFill/>
                </a:ln>
                <a:solidFill>
                  <a:srgbClr val="000000"/>
                </a:solidFill>
                <a:effectLst/>
                <a:uLnTx/>
                <a:uFillTx/>
                <a:latin typeface="Poppins"/>
                <a:ea typeface="+mn-ea"/>
                <a:cs typeface="Segoe UI"/>
              </a:rPr>
              <a:t>​ ELAC Advisement </a:t>
            </a:r>
            <a:r>
              <a:rPr kumimoji="0" lang="en-US" sz="2400" b="0" i="0" u="none" strike="noStrike" kern="1200" cap="none" spc="0" normalizeH="0" baseline="0" noProof="0">
                <a:ln>
                  <a:noFill/>
                </a:ln>
                <a:solidFill>
                  <a:srgbClr val="000000"/>
                </a:solidFill>
                <a:effectLst/>
                <a:uLnTx/>
                <a:uFillTx/>
                <a:latin typeface="Poppins"/>
                <a:ea typeface="+mn-ea"/>
                <a:cs typeface="Poppins"/>
              </a:rPr>
              <a:t>must be an Action Item on the SSC agenda</a:t>
            </a:r>
          </a:p>
        </p:txBody>
      </p:sp>
      <p:sp>
        <p:nvSpPr>
          <p:cNvPr id="8" name="TextBox 7">
            <a:extLst>
              <a:ext uri="{FF2B5EF4-FFF2-40B4-BE49-F238E27FC236}">
                <a16:creationId xmlns:a16="http://schemas.microsoft.com/office/drawing/2014/main" id="{F0E38C78-599E-6A77-8B74-D293E7582953}"/>
              </a:ext>
            </a:extLst>
          </p:cNvPr>
          <p:cNvSpPr txBox="1"/>
          <p:nvPr/>
        </p:nvSpPr>
        <p:spPr>
          <a:xfrm>
            <a:off x="8291955" y="1536174"/>
            <a:ext cx="335435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SSC debe responder al consejo escrito de ELAC dentro de los 30 días, o en la próxima reunión oficial de SSC. </a:t>
            </a:r>
            <a:r>
              <a:rPr kumimoji="0" lang="es-ES" sz="2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El asesoramiento de ELAC debe ser un punto de acción en la agenda de SSC</a:t>
            </a:r>
            <a:endParaRPr kumimoji="0" lang="en-US" sz="24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21825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7D0945EA-3E0F-939A-B054-74274AE80484}"/>
              </a:ext>
            </a:extLst>
          </p:cNvPr>
          <p:cNvGraphicFramePr>
            <a:graphicFrameLocks noGrp="1"/>
          </p:cNvGraphicFramePr>
          <p:nvPr>
            <p:ph idx="1"/>
            <p:extLst>
              <p:ext uri="{D42A27DB-BD31-4B8C-83A1-F6EECF244321}">
                <p14:modId xmlns:p14="http://schemas.microsoft.com/office/powerpoint/2010/main" val="2901615027"/>
              </p:ext>
            </p:extLst>
          </p:nvPr>
        </p:nvGraphicFramePr>
        <p:xfrm>
          <a:off x="413224" y="2355348"/>
          <a:ext cx="5136676" cy="398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EB0B77D7-E6D7-40BE-B95A-D47D6C5EA8D4}"/>
              </a:ext>
            </a:extLst>
          </p:cNvPr>
          <p:cNvSpPr>
            <a:spLocks noGrp="1"/>
          </p:cNvSpPr>
          <p:nvPr>
            <p:ph type="title"/>
          </p:nvPr>
        </p:nvSpPr>
        <p:spPr>
          <a:xfrm>
            <a:off x="1160014" y="717048"/>
            <a:ext cx="10341684" cy="1638300"/>
          </a:xfrm>
        </p:spPr>
        <p:txBody>
          <a:bodyPr lIns="91440" tIns="45720" rIns="91440" bIns="45720" anchor="t">
            <a:normAutofit fontScale="90000"/>
          </a:bodyPr>
          <a:lstStyle/>
          <a:p>
            <a:pPr algn="ctr"/>
            <a:r>
              <a:rPr lang="en-US" sz="4800" b="1" dirty="0">
                <a:solidFill>
                  <a:schemeClr val="tx1"/>
                </a:solidFill>
                <a:latin typeface="Poppins"/>
                <a:cs typeface="Poppins"/>
              </a:rPr>
              <a:t>The SPSA must include…</a:t>
            </a:r>
            <a:br>
              <a:rPr lang="en-US" sz="4800" b="1" dirty="0">
                <a:latin typeface="Poppins" panose="00000500000000000000" pitchFamily="2" charset="0"/>
                <a:cs typeface="Poppins" panose="00000500000000000000" pitchFamily="2" charset="0"/>
              </a:rPr>
            </a:br>
            <a:r>
              <a:rPr lang="es-CO" sz="4800" b="1" dirty="0">
                <a:solidFill>
                  <a:srgbClr val="7030A0"/>
                </a:solidFill>
                <a:latin typeface="Poppins"/>
                <a:cs typeface="Poppins"/>
              </a:rPr>
              <a:t>El SPSA debe incluir…</a:t>
            </a:r>
            <a:br>
              <a:rPr lang="es-CO" sz="4800" b="1" dirty="0">
                <a:latin typeface="Poppins" panose="00000500000000000000" pitchFamily="2" charset="0"/>
                <a:cs typeface="Poppins" panose="00000500000000000000" pitchFamily="2" charset="0"/>
              </a:rPr>
            </a:br>
            <a:endParaRPr lang="en-US" sz="4800" b="1" dirty="0">
              <a:solidFill>
                <a:schemeClr val="bg1"/>
              </a:solidFill>
              <a:latin typeface="Poppins" panose="00000500000000000000" pitchFamily="2" charset="0"/>
              <a:cs typeface="Poppins" panose="00000500000000000000" pitchFamily="2" charset="0"/>
            </a:endParaRPr>
          </a:p>
        </p:txBody>
      </p:sp>
      <p:sp>
        <p:nvSpPr>
          <p:cNvPr id="5" name="Title 3">
            <a:extLst>
              <a:ext uri="{FF2B5EF4-FFF2-40B4-BE49-F238E27FC236}">
                <a16:creationId xmlns:a16="http://schemas.microsoft.com/office/drawing/2014/main" id="{EB0B77D7-E6D7-40BE-B95A-D47D6C5EA8D4}"/>
              </a:ext>
            </a:extLst>
          </p:cNvPr>
          <p:cNvSpPr txBox="1">
            <a:spLocks/>
          </p:cNvSpPr>
          <p:nvPr/>
        </p:nvSpPr>
        <p:spPr>
          <a:xfrm>
            <a:off x="1129381" y="236645"/>
            <a:ext cx="10341684" cy="13018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48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2" name="Content Placeholder 1">
            <a:extLst>
              <a:ext uri="{FF2B5EF4-FFF2-40B4-BE49-F238E27FC236}">
                <a16:creationId xmlns:a16="http://schemas.microsoft.com/office/drawing/2014/main" id="{A20F612A-1AFB-E0BD-80D3-48143A802D9F}"/>
              </a:ext>
            </a:extLst>
          </p:cNvPr>
          <p:cNvGraphicFramePr>
            <a:graphicFrameLocks/>
          </p:cNvGraphicFramePr>
          <p:nvPr>
            <p:extLst>
              <p:ext uri="{D42A27DB-BD31-4B8C-83A1-F6EECF244321}">
                <p14:modId xmlns:p14="http://schemas.microsoft.com/office/powerpoint/2010/main" val="926832196"/>
              </p:ext>
            </p:extLst>
          </p:nvPr>
        </p:nvGraphicFramePr>
        <p:xfrm>
          <a:off x="6281268" y="2355349"/>
          <a:ext cx="5497508" cy="40708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7705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782" y="286462"/>
            <a:ext cx="8915400"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Poppins"/>
                <a:ea typeface="+mn-ea"/>
                <a:cs typeface="Poppins"/>
                <a:sym typeface="Arial"/>
              </a:rPr>
              <a:t>SPSA:  Continuous Improvement Cycle</a:t>
            </a:r>
            <a:endParaRPr kumimoji="0" lang="en-US" sz="3200" b="1" i="0" u="none" strike="noStrike" kern="0" cap="none" spc="0" normalizeH="0" baseline="0" noProof="0" dirty="0">
              <a:ln>
                <a:noFill/>
              </a:ln>
              <a:solidFill>
                <a:srgbClr val="0000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7030A0"/>
                </a:solidFill>
                <a:effectLst/>
                <a:uLnTx/>
                <a:uFillTx/>
                <a:latin typeface="Poppins"/>
                <a:ea typeface="+mn-ea"/>
                <a:cs typeface="Poppins"/>
                <a:sym typeface="Arial"/>
              </a:rPr>
              <a:t>SPSA: Ciclo de mejora continua constante</a:t>
            </a:r>
            <a:endParaRPr kumimoji="0" lang="en-US" sz="3200" b="1" i="0" u="none" strike="noStrike" kern="0" cap="none" spc="0" normalizeH="0" baseline="0" noProof="0" dirty="0">
              <a:ln>
                <a:noFill/>
              </a:ln>
              <a:solidFill>
                <a:srgbClr val="7030A0"/>
              </a:solidFill>
              <a:effectLst/>
              <a:uLnTx/>
              <a:uFillTx/>
              <a:latin typeface="Poppins"/>
              <a:ea typeface="+mn-ea"/>
              <a:cs typeface="Poppins"/>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nvGraphicFramePr>
        <p:xfrm>
          <a:off x="123287"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748DF4-7B5F-9D30-1219-8A5A2FE9CABF}"/>
              </a:ext>
            </a:extLst>
          </p:cNvPr>
          <p:cNvSpPr txBox="1"/>
          <p:nvPr/>
        </p:nvSpPr>
        <p:spPr>
          <a:xfrm>
            <a:off x="1714040" y="3595060"/>
            <a:ext cx="26105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SPSA:  Continuous Improvement Cycle</a:t>
            </a:r>
          </a:p>
        </p:txBody>
      </p:sp>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466030667"/>
              </p:ext>
            </p:extLst>
          </p:nvPr>
        </p:nvGraphicFramePr>
        <p:xfrm>
          <a:off x="6114891" y="1357074"/>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D3D4301-B7EB-4503-5E32-25639BB64911}"/>
              </a:ext>
            </a:extLst>
          </p:cNvPr>
          <p:cNvSpPr txBox="1"/>
          <p:nvPr/>
        </p:nvSpPr>
        <p:spPr>
          <a:xfrm>
            <a:off x="7695005" y="3505259"/>
            <a:ext cx="25912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Ciclo de mejora continua constante</a:t>
            </a:r>
          </a:p>
        </p:txBody>
      </p:sp>
      <p:sp>
        <p:nvSpPr>
          <p:cNvPr id="4" name="Rectangle: Rounded Corners 3">
            <a:extLst>
              <a:ext uri="{FF2B5EF4-FFF2-40B4-BE49-F238E27FC236}">
                <a16:creationId xmlns:a16="http://schemas.microsoft.com/office/drawing/2014/main" id="{A89587D5-8330-3972-7BF1-BB7E23361328}"/>
              </a:ext>
            </a:extLst>
          </p:cNvPr>
          <p:cNvSpPr/>
          <p:nvPr/>
        </p:nvSpPr>
        <p:spPr>
          <a:xfrm>
            <a:off x="1789782" y="1616667"/>
            <a:ext cx="2459025" cy="959182"/>
          </a:xfrm>
          <a:prstGeom prst="roundRect">
            <a:avLst/>
          </a:prstGeom>
          <a:solidFill>
            <a:srgbClr val="FFFF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982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609F7715-4867-458D-A18A-29756B39C830}"/>
              </a:ext>
            </a:extLst>
          </p:cNvPr>
          <p:cNvSpPr>
            <a:spLocks noGrp="1"/>
          </p:cNvSpPr>
          <p:nvPr>
            <p:ph type="sldNum" sz="quarter" idx="12"/>
          </p:nvPr>
        </p:nvSpPr>
        <p:spPr/>
        <p:txBody>
          <a:bodyPr/>
          <a:lstStyle/>
          <a:p>
            <a:fld id="{4FAB73BC-B049-4115-A692-8D63A059BFB8}" type="slidenum">
              <a:rPr lang="en-US" smtClean="0"/>
              <a:t>16</a:t>
            </a:fld>
            <a:endParaRPr lang="en-US"/>
          </a:p>
        </p:txBody>
      </p:sp>
      <p:graphicFrame>
        <p:nvGraphicFramePr>
          <p:cNvPr id="16" name="Content Placeholder 2">
            <a:extLst>
              <a:ext uri="{FF2B5EF4-FFF2-40B4-BE49-F238E27FC236}">
                <a16:creationId xmlns:a16="http://schemas.microsoft.com/office/drawing/2014/main" id="{123C8017-BAE3-0073-ABEB-4F4388426804}"/>
              </a:ext>
            </a:extLst>
          </p:cNvPr>
          <p:cNvGraphicFramePr>
            <a:graphicFrameLocks noGrp="1"/>
          </p:cNvGraphicFramePr>
          <p:nvPr>
            <p:ph sz="half" idx="4294967295"/>
            <p:extLst>
              <p:ext uri="{D42A27DB-BD31-4B8C-83A1-F6EECF244321}">
                <p14:modId xmlns:p14="http://schemas.microsoft.com/office/powerpoint/2010/main" val="2972642144"/>
              </p:ext>
            </p:extLst>
          </p:nvPr>
        </p:nvGraphicFramePr>
        <p:xfrm>
          <a:off x="0" y="2386771"/>
          <a:ext cx="5310188" cy="4325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FDD93FCD-FCBA-41E9-962A-9A2343BE7F85}"/>
              </a:ext>
            </a:extLst>
          </p:cNvPr>
          <p:cNvSpPr txBox="1">
            <a:spLocks/>
          </p:cNvSpPr>
          <p:nvPr/>
        </p:nvSpPr>
        <p:spPr>
          <a:xfrm>
            <a:off x="6554444" y="1737361"/>
            <a:ext cx="4937760" cy="4023360"/>
          </a:xfrm>
          <a:prstGeom prst="rect">
            <a:avLst/>
          </a:prstGeom>
        </p:spPr>
        <p:txBody>
          <a:bodyPr vert="horz" lIns="0" tIns="60960" rIns="0" bIns="6096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lvl="2"/>
            <a:endParaRPr lang="en-US" sz="1600"/>
          </a:p>
          <a:p>
            <a:pPr marL="384038" lvl="2" indent="0">
              <a:buNone/>
            </a:pPr>
            <a:endParaRPr lang="en-US" sz="1200"/>
          </a:p>
          <a:p>
            <a:pPr marL="0" indent="0">
              <a:buNone/>
            </a:pPr>
            <a:endParaRPr lang="en-US" sz="2000"/>
          </a:p>
        </p:txBody>
      </p:sp>
      <p:sp>
        <p:nvSpPr>
          <p:cNvPr id="7" name="Title 1">
            <a:extLst>
              <a:ext uri="{FF2B5EF4-FFF2-40B4-BE49-F238E27FC236}">
                <a16:creationId xmlns:a16="http://schemas.microsoft.com/office/drawing/2014/main" id="{E5F4A90C-5713-446A-ABA9-9604891C8CAA}"/>
              </a:ext>
            </a:extLst>
          </p:cNvPr>
          <p:cNvSpPr txBox="1">
            <a:spLocks/>
          </p:cNvSpPr>
          <p:nvPr/>
        </p:nvSpPr>
        <p:spPr>
          <a:xfrm>
            <a:off x="6189785" y="145404"/>
            <a:ext cx="5803023" cy="1558825"/>
          </a:xfrm>
          <a:prstGeom prst="rect">
            <a:avLst/>
          </a:prstGeom>
        </p:spPr>
        <p:txBody>
          <a:bodyPr vert="horz" lIns="121920" tIns="60960" rIns="121920" bIns="6096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s-CO" sz="4800"/>
          </a:p>
        </p:txBody>
      </p:sp>
      <p:sp>
        <p:nvSpPr>
          <p:cNvPr id="14" name="Content Placeholder 2">
            <a:extLst>
              <a:ext uri="{FF2B5EF4-FFF2-40B4-BE49-F238E27FC236}">
                <a16:creationId xmlns:a16="http://schemas.microsoft.com/office/drawing/2014/main" id="{EB9FE6B5-82C8-4AC3-B302-7C1797B37B10}"/>
              </a:ext>
            </a:extLst>
          </p:cNvPr>
          <p:cNvSpPr txBox="1">
            <a:spLocks/>
          </p:cNvSpPr>
          <p:nvPr/>
        </p:nvSpPr>
        <p:spPr>
          <a:xfrm>
            <a:off x="6354543" y="1790718"/>
            <a:ext cx="49377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38" lvl="2" indent="0">
              <a:buFont typeface="Calibri" pitchFamily="34" charset="0"/>
              <a:buNone/>
            </a:pPr>
            <a:endParaRPr lang="en-US" sz="1200"/>
          </a:p>
          <a:p>
            <a:pPr marL="0" indent="0">
              <a:buFont typeface="Calibri" panose="020F0502020204030204" pitchFamily="34" charset="0"/>
              <a:buNone/>
            </a:pPr>
            <a:endParaRPr lang="en-US"/>
          </a:p>
        </p:txBody>
      </p:sp>
      <p:pic>
        <p:nvPicPr>
          <p:cNvPr id="5" name="Picture 7">
            <a:extLst>
              <a:ext uri="{FF2B5EF4-FFF2-40B4-BE49-F238E27FC236}">
                <a16:creationId xmlns:a16="http://schemas.microsoft.com/office/drawing/2014/main" id="{68D758F0-1E9F-40B3-A6EC-606E26CAA46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20035936">
            <a:off x="5115083" y="5478761"/>
            <a:ext cx="1454965" cy="1091224"/>
          </a:xfrm>
          <a:prstGeom prst="rect">
            <a:avLst/>
          </a:prstGeom>
        </p:spPr>
      </p:pic>
      <p:sp>
        <p:nvSpPr>
          <p:cNvPr id="8" name="TextBox 7">
            <a:extLst>
              <a:ext uri="{FF2B5EF4-FFF2-40B4-BE49-F238E27FC236}">
                <a16:creationId xmlns:a16="http://schemas.microsoft.com/office/drawing/2014/main" id="{D670FFC5-7E0C-429C-AF09-22634E2C7C77}"/>
              </a:ext>
            </a:extLst>
          </p:cNvPr>
          <p:cNvSpPr txBox="1"/>
          <p:nvPr/>
        </p:nvSpPr>
        <p:spPr>
          <a:xfrm>
            <a:off x="3981980" y="7191552"/>
            <a:ext cx="2619375" cy="317500"/>
          </a:xfrm>
          <a:prstGeom prst="rect">
            <a:avLst/>
          </a:prstGeom>
        </p:spPr>
        <p:txBody>
          <a:bodyPr>
            <a:normAutofit fontScale="62500" lnSpcReduction="20000"/>
          </a:bodyPr>
          <a:lstStyle/>
          <a:p>
            <a:r>
              <a:rPr lang="en-US">
                <a:hlinkClick r:id="rId9"/>
              </a:rPr>
              <a:t>This Photo</a:t>
            </a:r>
            <a:r>
              <a:rPr lang="en-US"/>
              <a:t> by Unknown author is licensed under </a:t>
            </a:r>
            <a:r>
              <a:rPr lang="en-US">
                <a:hlinkClick r:id="rId10"/>
              </a:rPr>
              <a:t>CC BY-SA-NC</a:t>
            </a:r>
            <a:r>
              <a:rPr lang="en-US"/>
              <a:t>.</a:t>
            </a:r>
          </a:p>
        </p:txBody>
      </p:sp>
      <p:sp>
        <p:nvSpPr>
          <p:cNvPr id="12" name="Title 1">
            <a:extLst>
              <a:ext uri="{FF2B5EF4-FFF2-40B4-BE49-F238E27FC236}">
                <a16:creationId xmlns:a16="http://schemas.microsoft.com/office/drawing/2014/main" id="{3FD0A926-8A03-42C2-84D6-FB4FEFA92D74}"/>
              </a:ext>
            </a:extLst>
          </p:cNvPr>
          <p:cNvSpPr txBox="1">
            <a:spLocks/>
          </p:cNvSpPr>
          <p:nvPr/>
        </p:nvSpPr>
        <p:spPr>
          <a:xfrm>
            <a:off x="6189785" y="1018992"/>
            <a:ext cx="6002215" cy="1246326"/>
          </a:xfrm>
          <a:prstGeom prst="rect">
            <a:avLst/>
          </a:prstGeom>
          <a:solidFill>
            <a:srgbClr val="002575"/>
          </a:solidFill>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CO" sz="3400" i="1">
                <a:solidFill>
                  <a:schemeClr val="bg1"/>
                </a:solidFill>
                <a:latin typeface="Poppins SemiBold" panose="00000700000000000000" pitchFamily="2" charset="0"/>
                <a:cs typeface="Poppins SemiBold" panose="00000700000000000000" pitchFamily="2" charset="0"/>
              </a:rPr>
              <a:t>Evaluación Integral de las Necesidades</a:t>
            </a:r>
          </a:p>
        </p:txBody>
      </p:sp>
      <p:graphicFrame>
        <p:nvGraphicFramePr>
          <p:cNvPr id="3" name="Content Placeholder 2">
            <a:extLst>
              <a:ext uri="{FF2B5EF4-FFF2-40B4-BE49-F238E27FC236}">
                <a16:creationId xmlns:a16="http://schemas.microsoft.com/office/drawing/2014/main" id="{FDED7062-DEB2-C4B6-54CE-974AD6ACEDEB}"/>
              </a:ext>
            </a:extLst>
          </p:cNvPr>
          <p:cNvGraphicFramePr>
            <a:graphicFrameLocks/>
          </p:cNvGraphicFramePr>
          <p:nvPr>
            <p:extLst>
              <p:ext uri="{D42A27DB-BD31-4B8C-83A1-F6EECF244321}">
                <p14:modId xmlns:p14="http://schemas.microsoft.com/office/powerpoint/2010/main" val="2189769966"/>
              </p:ext>
            </p:extLst>
          </p:nvPr>
        </p:nvGraphicFramePr>
        <p:xfrm>
          <a:off x="6774156" y="2401769"/>
          <a:ext cx="5308663" cy="4327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 name="Title 1">
            <a:extLst>
              <a:ext uri="{FF2B5EF4-FFF2-40B4-BE49-F238E27FC236}">
                <a16:creationId xmlns:a16="http://schemas.microsoft.com/office/drawing/2014/main" id="{418304E6-C310-4647-A5BD-2245FB9CE44F}"/>
              </a:ext>
            </a:extLst>
          </p:cNvPr>
          <p:cNvSpPr txBox="1">
            <a:spLocks/>
          </p:cNvSpPr>
          <p:nvPr/>
        </p:nvSpPr>
        <p:spPr>
          <a:xfrm>
            <a:off x="0" y="1018991"/>
            <a:ext cx="6108288" cy="1246326"/>
          </a:xfrm>
          <a:prstGeom prst="rect">
            <a:avLst/>
          </a:prstGeom>
          <a:solidFill>
            <a:srgbClr val="002575"/>
          </a:solidFill>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CO" sz="3400" i="1">
                <a:solidFill>
                  <a:schemeClr val="bg1"/>
                </a:solidFill>
                <a:latin typeface="Poppins SemiBold" panose="00000700000000000000" pitchFamily="2" charset="0"/>
                <a:cs typeface="Poppins SemiBold" panose="00000700000000000000" pitchFamily="2" charset="0"/>
              </a:rPr>
              <a:t>Comprehensive </a:t>
            </a:r>
            <a:r>
              <a:rPr lang="es-CO" sz="3400" i="1" err="1">
                <a:solidFill>
                  <a:schemeClr val="bg1"/>
                </a:solidFill>
                <a:latin typeface="Poppins SemiBold" panose="00000700000000000000" pitchFamily="2" charset="0"/>
                <a:cs typeface="Poppins SemiBold" panose="00000700000000000000" pitchFamily="2" charset="0"/>
              </a:rPr>
              <a:t>Needs</a:t>
            </a:r>
            <a:r>
              <a:rPr lang="es-CO" sz="3400" i="1">
                <a:solidFill>
                  <a:schemeClr val="bg1"/>
                </a:solidFill>
                <a:latin typeface="Poppins SemiBold" panose="00000700000000000000" pitchFamily="2" charset="0"/>
                <a:cs typeface="Poppins SemiBold" panose="00000700000000000000" pitchFamily="2" charset="0"/>
              </a:rPr>
              <a:t> </a:t>
            </a:r>
            <a:r>
              <a:rPr lang="es-CO" sz="3400" i="1" err="1">
                <a:solidFill>
                  <a:schemeClr val="bg1"/>
                </a:solidFill>
                <a:latin typeface="Poppins SemiBold" panose="00000700000000000000" pitchFamily="2" charset="0"/>
                <a:cs typeface="Poppins SemiBold" panose="00000700000000000000" pitchFamily="2" charset="0"/>
              </a:rPr>
              <a:t>Assessment</a:t>
            </a:r>
            <a:endParaRPr lang="es-CO" sz="3400" i="1">
              <a:solidFill>
                <a:schemeClr val="bg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2181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CA395-01BE-C853-74B6-BC012C871F2E}"/>
              </a:ext>
            </a:extLst>
          </p:cNvPr>
          <p:cNvSpPr txBox="1"/>
          <p:nvPr/>
        </p:nvSpPr>
        <p:spPr>
          <a:xfrm>
            <a:off x="7830336" y="228040"/>
            <a:ext cx="4361664" cy="3108543"/>
          </a:xfrm>
          <a:prstGeom prst="rect">
            <a:avLst/>
          </a:prstGeom>
          <a:noFill/>
        </p:spPr>
        <p:txBody>
          <a:bodyPr wrap="square" rtlCol="0">
            <a:spAutoFit/>
          </a:bodyPr>
          <a:lstStyle/>
          <a:p>
            <a:r>
              <a:rPr lang="en-US" sz="2800" b="1" dirty="0">
                <a:solidFill>
                  <a:schemeClr val="tx1"/>
                </a:solidFill>
                <a:latin typeface="Poppins" panose="00000500000000000000" pitchFamily="2" charset="0"/>
                <a:cs typeface="Poppins" panose="00000500000000000000" pitchFamily="2" charset="0"/>
              </a:rPr>
              <a:t>Let’s look at Section 9 of the SPSA, starting on Page XX.  Turn and talk: Share one interesting part of this page with a partner.  What do you notice?</a:t>
            </a:r>
          </a:p>
        </p:txBody>
      </p:sp>
      <p:sp>
        <p:nvSpPr>
          <p:cNvPr id="4" name="TextBox 3">
            <a:extLst>
              <a:ext uri="{FF2B5EF4-FFF2-40B4-BE49-F238E27FC236}">
                <a16:creationId xmlns:a16="http://schemas.microsoft.com/office/drawing/2014/main" id="{15F81273-8528-0E1A-3FCF-78CD0F572C3B}"/>
              </a:ext>
            </a:extLst>
          </p:cNvPr>
          <p:cNvSpPr txBox="1"/>
          <p:nvPr/>
        </p:nvSpPr>
        <p:spPr>
          <a:xfrm>
            <a:off x="7830336" y="3318570"/>
            <a:ext cx="4234664" cy="3539430"/>
          </a:xfrm>
          <a:prstGeom prst="rect">
            <a:avLst/>
          </a:prstGeom>
          <a:noFill/>
        </p:spPr>
        <p:txBody>
          <a:bodyPr wrap="square" rtlCol="0">
            <a:spAutoFit/>
          </a:bodyPr>
          <a:lstStyle/>
          <a:p>
            <a:r>
              <a:rPr lang="es-MX" sz="2800" b="1" dirty="0">
                <a:solidFill>
                  <a:srgbClr val="7030A0"/>
                </a:solidFill>
                <a:latin typeface="Poppins" panose="00000500000000000000" pitchFamily="2" charset="0"/>
                <a:cs typeface="Poppins" panose="00000500000000000000" pitchFamily="2" charset="0"/>
              </a:rPr>
              <a:t>Veamos la Sección 9 del SPSA, comenzando en la página XX. Comenta con tu compañero: Comparte una parte interesante. ¿Que notas?</a:t>
            </a:r>
          </a:p>
        </p:txBody>
      </p:sp>
      <p:pic>
        <p:nvPicPr>
          <p:cNvPr id="6" name="Picture 5">
            <a:extLst>
              <a:ext uri="{FF2B5EF4-FFF2-40B4-BE49-F238E27FC236}">
                <a16:creationId xmlns:a16="http://schemas.microsoft.com/office/drawing/2014/main" id="{5ECAABF5-0B4E-092E-7770-CE8ED0A85A29}"/>
              </a:ext>
            </a:extLst>
          </p:cNvPr>
          <p:cNvPicPr>
            <a:picLocks noChangeAspect="1"/>
          </p:cNvPicPr>
          <p:nvPr/>
        </p:nvPicPr>
        <p:blipFill>
          <a:blip r:embed="rId3"/>
          <a:stretch>
            <a:fillRect/>
          </a:stretch>
        </p:blipFill>
        <p:spPr>
          <a:xfrm>
            <a:off x="127000" y="1003300"/>
            <a:ext cx="7581900" cy="5626660"/>
          </a:xfrm>
          <a:prstGeom prst="rect">
            <a:avLst/>
          </a:prstGeom>
        </p:spPr>
      </p:pic>
    </p:spTree>
    <p:extLst>
      <p:ext uri="{BB962C8B-B14F-4D97-AF65-F5344CB8AC3E}">
        <p14:creationId xmlns:p14="http://schemas.microsoft.com/office/powerpoint/2010/main" val="88014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4196" y="560573"/>
            <a:ext cx="8915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sym typeface="Arial"/>
              </a:rPr>
              <a:t>SPSA:  Continuous Improvement Cycle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rPr>
              <a:t>SPSA: Ciclo de mejora continua constante</a:t>
            </a:r>
            <a:endParaRPr kumimoji="0" lang="en-U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extLst>
              <p:ext uri="{D42A27DB-BD31-4B8C-83A1-F6EECF244321}">
                <p14:modId xmlns:p14="http://schemas.microsoft.com/office/powerpoint/2010/main" val="4271033046"/>
              </p:ext>
            </p:extLst>
          </p:nvPr>
        </p:nvGraphicFramePr>
        <p:xfrm>
          <a:off x="123287"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748DF4-7B5F-9D30-1219-8A5A2FE9CABF}"/>
              </a:ext>
            </a:extLst>
          </p:cNvPr>
          <p:cNvSpPr txBox="1"/>
          <p:nvPr/>
        </p:nvSpPr>
        <p:spPr>
          <a:xfrm>
            <a:off x="1638300" y="3564282"/>
            <a:ext cx="26105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SPSA:  Continuous Improvement Cycle</a:t>
            </a:r>
          </a:p>
        </p:txBody>
      </p:sp>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3413922104"/>
              </p:ext>
            </p:extLst>
          </p:nvPr>
        </p:nvGraphicFramePr>
        <p:xfrm>
          <a:off x="6114891" y="1357074"/>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D3D4301-B7EB-4503-5E32-25639BB64911}"/>
              </a:ext>
            </a:extLst>
          </p:cNvPr>
          <p:cNvSpPr txBox="1"/>
          <p:nvPr/>
        </p:nvSpPr>
        <p:spPr>
          <a:xfrm>
            <a:off x="7667296" y="3475166"/>
            <a:ext cx="25912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Ciclo de mejora continua constante</a:t>
            </a:r>
          </a:p>
        </p:txBody>
      </p:sp>
      <p:sp>
        <p:nvSpPr>
          <p:cNvPr id="4" name="Rectangle: Rounded Corners 3">
            <a:extLst>
              <a:ext uri="{FF2B5EF4-FFF2-40B4-BE49-F238E27FC236}">
                <a16:creationId xmlns:a16="http://schemas.microsoft.com/office/drawing/2014/main" id="{8ABE7ABE-36D0-C10D-7732-0851684981D7}"/>
              </a:ext>
            </a:extLst>
          </p:cNvPr>
          <p:cNvSpPr/>
          <p:nvPr/>
        </p:nvSpPr>
        <p:spPr>
          <a:xfrm>
            <a:off x="4090219" y="3475166"/>
            <a:ext cx="1986891" cy="959182"/>
          </a:xfrm>
          <a:prstGeom prst="roundRect">
            <a:avLst/>
          </a:prstGeom>
          <a:solidFill>
            <a:srgbClr val="FFFF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8584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050BF9BC-8360-0FE8-1D11-851D39BC8956}"/>
              </a:ext>
            </a:extLst>
          </p:cNvPr>
          <p:cNvGraphicFramePr>
            <a:graphicFrameLocks noGrp="1"/>
          </p:cNvGraphicFramePr>
          <p:nvPr>
            <p:ph idx="1"/>
            <p:extLst>
              <p:ext uri="{D42A27DB-BD31-4B8C-83A1-F6EECF244321}">
                <p14:modId xmlns:p14="http://schemas.microsoft.com/office/powerpoint/2010/main" val="2451087105"/>
              </p:ext>
            </p:extLst>
          </p:nvPr>
        </p:nvGraphicFramePr>
        <p:xfrm>
          <a:off x="143004" y="1715410"/>
          <a:ext cx="5635496" cy="4455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9C03FA4-AD79-4CAC-BC74-E7A12F55534C}"/>
              </a:ext>
            </a:extLst>
          </p:cNvPr>
          <p:cNvSpPr>
            <a:spLocks noGrp="1"/>
          </p:cNvSpPr>
          <p:nvPr>
            <p:ph type="title"/>
          </p:nvPr>
        </p:nvSpPr>
        <p:spPr>
          <a:xfrm>
            <a:off x="868681" y="458147"/>
            <a:ext cx="11323319" cy="1140950"/>
          </a:xfrm>
        </p:spPr>
        <p:txBody>
          <a:bodyPr lIns="91440" tIns="45720" rIns="91440" bIns="45720" anchor="t"/>
          <a:lstStyle/>
          <a:p>
            <a:pPr algn="ctr"/>
            <a:r>
              <a:rPr lang="en-US" sz="2400" b="1" dirty="0">
                <a:solidFill>
                  <a:schemeClr val="tx1"/>
                </a:solidFill>
                <a:latin typeface="Poppins"/>
                <a:cs typeface="Poppins"/>
              </a:rPr>
              <a:t>Measurable Objectives to improve pupil outcomes</a:t>
            </a:r>
            <a:r>
              <a:rPr lang="es-CO" sz="2400" b="1" dirty="0">
                <a:solidFill>
                  <a:srgbClr val="002177"/>
                </a:solidFill>
                <a:latin typeface="Poppins"/>
                <a:cs typeface="Poppins"/>
              </a:rPr>
              <a:t> </a:t>
            </a:r>
            <a:br>
              <a:rPr lang="es-CO" sz="2400" b="1" dirty="0">
                <a:solidFill>
                  <a:srgbClr val="002177"/>
                </a:solidFill>
                <a:latin typeface="Poppins"/>
                <a:cs typeface="Poppins"/>
              </a:rPr>
            </a:br>
            <a:r>
              <a:rPr lang="es-CO" sz="2400" b="1" dirty="0">
                <a:solidFill>
                  <a:srgbClr val="7030A0"/>
                </a:solidFill>
                <a:latin typeface="Poppins"/>
                <a:cs typeface="Poppins"/>
              </a:rPr>
              <a:t>Objetivos mensurables establecidos para mejorar los resultados de los estudiantes</a:t>
            </a:r>
            <a:r>
              <a:rPr lang="en-US" sz="2400" b="1" dirty="0">
                <a:solidFill>
                  <a:srgbClr val="7030A0"/>
                </a:solidFill>
                <a:latin typeface="Poppins"/>
                <a:cs typeface="Poppins"/>
              </a:rPr>
              <a:t> </a:t>
            </a:r>
            <a:endParaRPr lang="en-US" sz="2400" b="1" dirty="0">
              <a:solidFill>
                <a:srgbClr val="7030A0"/>
              </a:solidFill>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F3854B32-69FB-62D8-943F-8E9558B77C7D}"/>
              </a:ext>
            </a:extLst>
          </p:cNvPr>
          <p:cNvPicPr>
            <a:picLocks noChangeAspect="1"/>
          </p:cNvPicPr>
          <p:nvPr/>
        </p:nvPicPr>
        <p:blipFill>
          <a:blip r:embed="rId8"/>
          <a:stretch>
            <a:fillRect/>
          </a:stretch>
        </p:blipFill>
        <p:spPr>
          <a:xfrm>
            <a:off x="0" y="5283200"/>
            <a:ext cx="5664200" cy="1574801"/>
          </a:xfrm>
          <a:prstGeom prst="rect">
            <a:avLst/>
          </a:prstGeom>
        </p:spPr>
      </p:pic>
      <p:graphicFrame>
        <p:nvGraphicFramePr>
          <p:cNvPr id="2" name="Content Placeholder 2">
            <a:extLst>
              <a:ext uri="{FF2B5EF4-FFF2-40B4-BE49-F238E27FC236}">
                <a16:creationId xmlns:a16="http://schemas.microsoft.com/office/drawing/2014/main" id="{5B31D468-295F-A96C-8CBD-D9E25AB8180D}"/>
              </a:ext>
            </a:extLst>
          </p:cNvPr>
          <p:cNvGraphicFramePr>
            <a:graphicFrameLocks/>
          </p:cNvGraphicFramePr>
          <p:nvPr>
            <p:extLst>
              <p:ext uri="{D42A27DB-BD31-4B8C-83A1-F6EECF244321}">
                <p14:modId xmlns:p14="http://schemas.microsoft.com/office/powerpoint/2010/main" val="1196469571"/>
              </p:ext>
            </p:extLst>
          </p:nvPr>
        </p:nvGraphicFramePr>
        <p:xfrm>
          <a:off x="5921504" y="1715410"/>
          <a:ext cx="6127492" cy="45964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4836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
            <a:extLst>
              <a:ext uri="{FF2B5EF4-FFF2-40B4-BE49-F238E27FC236}">
                <a16:creationId xmlns:a16="http://schemas.microsoft.com/office/drawing/2014/main" id="{DE17C0BB-0C64-3415-4D6C-837CB031237A}"/>
              </a:ext>
            </a:extLst>
          </p:cNvPr>
          <p:cNvGraphicFramePr>
            <a:graphicFrameLocks noGrp="1"/>
          </p:cNvGraphicFramePr>
          <p:nvPr>
            <p:ph idx="1"/>
            <p:extLst>
              <p:ext uri="{D42A27DB-BD31-4B8C-83A1-F6EECF244321}">
                <p14:modId xmlns:p14="http://schemas.microsoft.com/office/powerpoint/2010/main" val="1485894676"/>
              </p:ext>
            </p:extLst>
          </p:nvPr>
        </p:nvGraphicFramePr>
        <p:xfrm>
          <a:off x="103314" y="1880047"/>
          <a:ext cx="5030320" cy="387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hape&#10;&#10;Description automatically generated">
            <a:extLst>
              <a:ext uri="{FF2B5EF4-FFF2-40B4-BE49-F238E27FC236}">
                <a16:creationId xmlns:a16="http://schemas.microsoft.com/office/drawing/2014/main" id="{A0070BB7-2244-4F12-953D-6D56BCDE2E6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400" t="-755" r="50181" b="4624"/>
          <a:stretch/>
        </p:blipFill>
        <p:spPr>
          <a:xfrm>
            <a:off x="5133634" y="5494617"/>
            <a:ext cx="1681315" cy="1363383"/>
          </a:xfrm>
          <a:prstGeom prst="rect">
            <a:avLst/>
          </a:prstGeom>
          <a:ln>
            <a:noFill/>
          </a:ln>
          <a:effectLst>
            <a:softEdge rad="112500"/>
          </a:effectLst>
        </p:spPr>
      </p:pic>
      <p:sp>
        <p:nvSpPr>
          <p:cNvPr id="7" name="Title 3"/>
          <p:cNvSpPr txBox="1">
            <a:spLocks/>
          </p:cNvSpPr>
          <p:nvPr/>
        </p:nvSpPr>
        <p:spPr>
          <a:xfrm>
            <a:off x="818030" y="368194"/>
            <a:ext cx="10341684"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Poppins" panose="00000500000000000000" pitchFamily="2" charset="0"/>
                <a:ea typeface="+mj-ea"/>
                <a:cs typeface="Poppins" panose="00000500000000000000" pitchFamily="2" charset="0"/>
              </a:rPr>
              <a:t>Outcomes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5000" b="1" i="0" u="none" strike="noStrike" kern="1200" cap="none" spc="0" normalizeH="0" baseline="0" noProof="0" dirty="0">
                <a:ln>
                  <a:noFill/>
                </a:ln>
                <a:solidFill>
                  <a:srgbClr val="7030A0"/>
                </a:solidFill>
                <a:effectLst/>
                <a:uLnTx/>
                <a:uFillTx/>
                <a:latin typeface="Poppins" panose="00000500000000000000" pitchFamily="2" charset="0"/>
                <a:ea typeface="+mj-ea"/>
                <a:cs typeface="Poppins" panose="00000500000000000000" pitchFamily="2" charset="0"/>
              </a:rPr>
              <a:t>Resultados</a:t>
            </a:r>
          </a:p>
        </p:txBody>
      </p:sp>
      <p:graphicFrame>
        <p:nvGraphicFramePr>
          <p:cNvPr id="2" name="Content Placeholder 1">
            <a:extLst>
              <a:ext uri="{FF2B5EF4-FFF2-40B4-BE49-F238E27FC236}">
                <a16:creationId xmlns:a16="http://schemas.microsoft.com/office/drawing/2014/main" id="{ADF1CCAA-F923-1950-5E5E-9F1E35DAA0F5}"/>
              </a:ext>
            </a:extLst>
          </p:cNvPr>
          <p:cNvGraphicFramePr>
            <a:graphicFrameLocks/>
          </p:cNvGraphicFramePr>
          <p:nvPr>
            <p:extLst>
              <p:ext uri="{D42A27DB-BD31-4B8C-83A1-F6EECF244321}">
                <p14:modId xmlns:p14="http://schemas.microsoft.com/office/powerpoint/2010/main" val="953943670"/>
              </p:ext>
            </p:extLst>
          </p:nvPr>
        </p:nvGraphicFramePr>
        <p:xfrm>
          <a:off x="6814949" y="1880047"/>
          <a:ext cx="5281486" cy="39671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7643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C5615-D4B0-45C2-99BC-B08E888322F8}"/>
              </a:ext>
            </a:extLst>
          </p:cNvPr>
          <p:cNvSpPr>
            <a:spLocks noGrp="1"/>
          </p:cNvSpPr>
          <p:nvPr>
            <p:ph type="title"/>
          </p:nvPr>
        </p:nvSpPr>
        <p:spPr>
          <a:xfrm>
            <a:off x="304800" y="399045"/>
            <a:ext cx="12090400" cy="1709438"/>
          </a:xfrm>
        </p:spPr>
        <p:txBody>
          <a:bodyPr lIns="91440" tIns="45720" rIns="91440" bIns="45720" anchor="t">
            <a:normAutofit fontScale="90000"/>
          </a:bodyPr>
          <a:lstStyle/>
          <a:p>
            <a:pPr algn="ctr"/>
            <a:r>
              <a:rPr lang="en-US" sz="2800" b="1" dirty="0">
                <a:solidFill>
                  <a:schemeClr val="tx1"/>
                </a:solidFill>
                <a:latin typeface="Poppins"/>
                <a:cs typeface="Poppins"/>
              </a:rPr>
              <a:t>Evidence-based Strategies, Actions or Services</a:t>
            </a:r>
            <a:br>
              <a:rPr lang="en-US" sz="2800" b="1" dirty="0">
                <a:latin typeface="Poppins" panose="00000500000000000000" pitchFamily="2" charset="0"/>
                <a:cs typeface="Poppins" panose="00000500000000000000" pitchFamily="2" charset="0"/>
              </a:rPr>
            </a:br>
            <a:r>
              <a:rPr lang="en-US" sz="2800" b="1" dirty="0" err="1">
                <a:solidFill>
                  <a:srgbClr val="7030A0"/>
                </a:solidFill>
                <a:latin typeface="Poppins"/>
                <a:cs typeface="Poppins"/>
              </a:rPr>
              <a:t>Estrategias</a:t>
            </a:r>
            <a:r>
              <a:rPr lang="en-US" sz="2800" b="1" dirty="0">
                <a:solidFill>
                  <a:srgbClr val="7030A0"/>
                </a:solidFill>
                <a:latin typeface="Poppins"/>
                <a:cs typeface="Poppins"/>
              </a:rPr>
              <a:t>, </a:t>
            </a:r>
            <a:r>
              <a:rPr lang="en-US" sz="2800" b="1" dirty="0" err="1">
                <a:solidFill>
                  <a:srgbClr val="7030A0"/>
                </a:solidFill>
                <a:latin typeface="Poppins"/>
                <a:cs typeface="Poppins"/>
              </a:rPr>
              <a:t>acciones</a:t>
            </a:r>
            <a:r>
              <a:rPr lang="en-US" sz="2800" b="1" dirty="0">
                <a:solidFill>
                  <a:srgbClr val="7030A0"/>
                </a:solidFill>
                <a:latin typeface="Poppins"/>
                <a:cs typeface="Poppins"/>
              </a:rPr>
              <a:t> o </a:t>
            </a:r>
            <a:r>
              <a:rPr lang="en-US" sz="2800" b="1" dirty="0" err="1">
                <a:solidFill>
                  <a:srgbClr val="7030A0"/>
                </a:solidFill>
                <a:latin typeface="Poppins"/>
                <a:cs typeface="Poppins"/>
              </a:rPr>
              <a:t>servicios</a:t>
            </a:r>
            <a:r>
              <a:rPr lang="en-US" sz="2800" b="1" dirty="0">
                <a:solidFill>
                  <a:srgbClr val="7030A0"/>
                </a:solidFill>
                <a:latin typeface="Poppins"/>
                <a:cs typeface="Poppins"/>
              </a:rPr>
              <a:t> </a:t>
            </a:r>
            <a:r>
              <a:rPr lang="en-US" sz="2800" b="1" dirty="0" err="1">
                <a:solidFill>
                  <a:srgbClr val="7030A0"/>
                </a:solidFill>
                <a:latin typeface="Poppins"/>
                <a:cs typeface="Poppins"/>
              </a:rPr>
              <a:t>fundamentados</a:t>
            </a:r>
            <a:r>
              <a:rPr lang="en-US" sz="2800" b="1" dirty="0">
                <a:solidFill>
                  <a:srgbClr val="7030A0"/>
                </a:solidFill>
                <a:latin typeface="Poppins"/>
                <a:cs typeface="Poppins"/>
              </a:rPr>
              <a:t> </a:t>
            </a:r>
            <a:r>
              <a:rPr lang="en-US" sz="2800" b="1" dirty="0" err="1">
                <a:solidFill>
                  <a:srgbClr val="7030A0"/>
                </a:solidFill>
                <a:latin typeface="Poppins"/>
                <a:cs typeface="Poppins"/>
              </a:rPr>
              <a:t>por</a:t>
            </a:r>
            <a:r>
              <a:rPr lang="en-US" sz="2800" b="1" dirty="0">
                <a:solidFill>
                  <a:srgbClr val="7030A0"/>
                </a:solidFill>
                <a:latin typeface="Poppins"/>
                <a:cs typeface="Poppins"/>
              </a:rPr>
              <a:t> </a:t>
            </a:r>
            <a:r>
              <a:rPr lang="en-US" sz="2800" b="1" dirty="0" err="1">
                <a:solidFill>
                  <a:srgbClr val="7030A0"/>
                </a:solidFill>
                <a:latin typeface="Poppins"/>
                <a:cs typeface="Poppins"/>
              </a:rPr>
              <a:t>evidencias</a:t>
            </a:r>
            <a:br>
              <a:rPr lang="en-US" sz="4000" dirty="0">
                <a:latin typeface="Poppins" panose="00000500000000000000" pitchFamily="2" charset="0"/>
                <a:cs typeface="Poppins" panose="00000500000000000000" pitchFamily="2" charset="0"/>
              </a:rPr>
            </a:br>
            <a:endParaRPr lang="en-US" sz="7200" dirty="0">
              <a:latin typeface="Poppins" panose="00000500000000000000" pitchFamily="2" charset="0"/>
              <a:cs typeface="Poppins" panose="00000500000000000000" pitchFamily="2" charset="0"/>
            </a:endParaRPr>
          </a:p>
        </p:txBody>
      </p:sp>
      <p:graphicFrame>
        <p:nvGraphicFramePr>
          <p:cNvPr id="8" name="Content Placeholder 4">
            <a:extLst>
              <a:ext uri="{FF2B5EF4-FFF2-40B4-BE49-F238E27FC236}">
                <a16:creationId xmlns:a16="http://schemas.microsoft.com/office/drawing/2014/main" id="{538D6166-F0FE-667A-9F3A-D514C21DA0B4}"/>
              </a:ext>
            </a:extLst>
          </p:cNvPr>
          <p:cNvGraphicFramePr>
            <a:graphicFrameLocks noGrp="1"/>
          </p:cNvGraphicFramePr>
          <p:nvPr>
            <p:ph idx="1"/>
            <p:extLst>
              <p:ext uri="{D42A27DB-BD31-4B8C-83A1-F6EECF244321}">
                <p14:modId xmlns:p14="http://schemas.microsoft.com/office/powerpoint/2010/main" val="1168504044"/>
              </p:ext>
            </p:extLst>
          </p:nvPr>
        </p:nvGraphicFramePr>
        <p:xfrm>
          <a:off x="177800" y="2943010"/>
          <a:ext cx="5330535" cy="2996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4">
            <a:extLst>
              <a:ext uri="{FF2B5EF4-FFF2-40B4-BE49-F238E27FC236}">
                <a16:creationId xmlns:a16="http://schemas.microsoft.com/office/drawing/2014/main" id="{E37C13E6-7923-CE0B-E853-055071629613}"/>
              </a:ext>
            </a:extLst>
          </p:cNvPr>
          <p:cNvGraphicFramePr>
            <a:graphicFrameLocks/>
          </p:cNvGraphicFramePr>
          <p:nvPr>
            <p:extLst>
              <p:ext uri="{D42A27DB-BD31-4B8C-83A1-F6EECF244321}">
                <p14:modId xmlns:p14="http://schemas.microsoft.com/office/powerpoint/2010/main" val="3945419968"/>
              </p:ext>
            </p:extLst>
          </p:nvPr>
        </p:nvGraphicFramePr>
        <p:xfrm>
          <a:off x="6350000" y="2720412"/>
          <a:ext cx="5482934" cy="34412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48E0A259-8EEA-2CB5-FCE7-86FDCE9229EB}"/>
              </a:ext>
            </a:extLst>
          </p:cNvPr>
          <p:cNvSpPr txBox="1"/>
          <p:nvPr/>
        </p:nvSpPr>
        <p:spPr>
          <a:xfrm>
            <a:off x="110834" y="1750380"/>
            <a:ext cx="5985166" cy="1015663"/>
          </a:xfrm>
          <a:prstGeom prst="rect">
            <a:avLst/>
          </a:prstGeom>
          <a:noFill/>
        </p:spPr>
        <p:txBody>
          <a:bodyPr wrap="square" rtlCol="0">
            <a:spAutoFit/>
          </a:bodyPr>
          <a:lstStyle/>
          <a:p>
            <a:pPr lvl="0"/>
            <a:r>
              <a:rPr lang="en-US" sz="2000" b="1" dirty="0">
                <a:latin typeface="Poppins" panose="00000500000000000000" pitchFamily="2" charset="0"/>
                <a:cs typeface="Poppins" panose="00000500000000000000" pitchFamily="2" charset="0"/>
              </a:rPr>
              <a:t>The strategies and activities being provided to meet the measurable objective can be centered around:</a:t>
            </a:r>
          </a:p>
        </p:txBody>
      </p:sp>
      <p:sp>
        <p:nvSpPr>
          <p:cNvPr id="7" name="TextBox 6">
            <a:extLst>
              <a:ext uri="{FF2B5EF4-FFF2-40B4-BE49-F238E27FC236}">
                <a16:creationId xmlns:a16="http://schemas.microsoft.com/office/drawing/2014/main" id="{4DCC3A19-9195-745D-6853-C3EE8C06B571}"/>
              </a:ext>
            </a:extLst>
          </p:cNvPr>
          <p:cNvSpPr txBox="1"/>
          <p:nvPr/>
        </p:nvSpPr>
        <p:spPr>
          <a:xfrm>
            <a:off x="6350000" y="1750380"/>
            <a:ext cx="5482934" cy="1538883"/>
          </a:xfrm>
          <a:prstGeom prst="rect">
            <a:avLst/>
          </a:prstGeom>
          <a:noFill/>
        </p:spPr>
        <p:txBody>
          <a:bodyPr wrap="square" rtlCol="0">
            <a:spAutoFit/>
          </a:bodyPr>
          <a:lstStyle/>
          <a:p>
            <a:r>
              <a:rPr kumimoji="0" lang="es-CO" sz="2000" b="1" i="0" u="none" strike="noStrike" cap="none" spc="0" normalizeH="0" baseline="0" noProof="0" dirty="0">
                <a:ln>
                  <a:noFill/>
                </a:ln>
                <a:solidFill>
                  <a:srgbClr val="7030A0"/>
                </a:solidFill>
                <a:effectLst/>
                <a:uLnTx/>
                <a:uFillTx/>
                <a:latin typeface="Poppins"/>
                <a:ea typeface="+mn-ea"/>
                <a:cs typeface="Poppins"/>
              </a:rPr>
              <a:t>Las estrategias y actividades que se están realizando para cumplir con el objetivo mensurable</a:t>
            </a:r>
            <a:r>
              <a:rPr lang="es-CO" sz="2000" b="1" dirty="0">
                <a:solidFill>
                  <a:srgbClr val="7030A0"/>
                </a:solidFill>
                <a:latin typeface="Poppins"/>
                <a:cs typeface="Poppins"/>
              </a:rPr>
              <a:t> </a:t>
            </a:r>
            <a:r>
              <a:rPr kumimoji="0" lang="es-CO" sz="2000" b="1" i="0" u="none" strike="noStrike" cap="none" spc="0" normalizeH="0" baseline="0" noProof="0" dirty="0">
                <a:ln>
                  <a:noFill/>
                </a:ln>
                <a:solidFill>
                  <a:srgbClr val="7030A0"/>
                </a:solidFill>
                <a:effectLst/>
                <a:uLnTx/>
                <a:uFillTx/>
                <a:latin typeface="Poppins"/>
                <a:ea typeface="+mn-ea"/>
                <a:cs typeface="Poppins"/>
              </a:rPr>
              <a:t>pueden centrarse en:</a:t>
            </a:r>
            <a:endParaRPr lang="en-US" sz="2000" b="1" dirty="0"/>
          </a:p>
          <a:p>
            <a:endParaRPr lang="en-US" dirty="0"/>
          </a:p>
        </p:txBody>
      </p:sp>
    </p:spTree>
    <p:extLst>
      <p:ext uri="{BB962C8B-B14F-4D97-AF65-F5344CB8AC3E}">
        <p14:creationId xmlns:p14="http://schemas.microsoft.com/office/powerpoint/2010/main" val="69773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CA395-01BE-C853-74B6-BC012C871F2E}"/>
              </a:ext>
            </a:extLst>
          </p:cNvPr>
          <p:cNvSpPr txBox="1"/>
          <p:nvPr/>
        </p:nvSpPr>
        <p:spPr>
          <a:xfrm>
            <a:off x="7150100" y="203629"/>
            <a:ext cx="4691864" cy="3108543"/>
          </a:xfrm>
          <a:prstGeom prst="rect">
            <a:avLst/>
          </a:prstGeom>
          <a:noFill/>
        </p:spPr>
        <p:txBody>
          <a:bodyPr wrap="square" rtlCol="0">
            <a:spAutoFit/>
          </a:bodyPr>
          <a:lstStyle/>
          <a:p>
            <a:r>
              <a:rPr lang="en-US" sz="2800" dirty="0">
                <a:solidFill>
                  <a:schemeClr val="tx1"/>
                </a:solidFill>
                <a:latin typeface="Poppins" panose="00000500000000000000" pitchFamily="2" charset="0"/>
                <a:cs typeface="Poppins" panose="00000500000000000000" pitchFamily="2" charset="0"/>
              </a:rPr>
              <a:t>Let’s look at Section 12 of the SPSA, starting on Page XX.  Turn and talk: Share one interesting part of this page with a partner.  What do you notice?</a:t>
            </a:r>
          </a:p>
        </p:txBody>
      </p:sp>
      <p:sp>
        <p:nvSpPr>
          <p:cNvPr id="4" name="TextBox 3">
            <a:extLst>
              <a:ext uri="{FF2B5EF4-FFF2-40B4-BE49-F238E27FC236}">
                <a16:creationId xmlns:a16="http://schemas.microsoft.com/office/drawing/2014/main" id="{15F81273-8528-0E1A-3FCF-78CD0F572C3B}"/>
              </a:ext>
            </a:extLst>
          </p:cNvPr>
          <p:cNvSpPr txBox="1"/>
          <p:nvPr/>
        </p:nvSpPr>
        <p:spPr>
          <a:xfrm>
            <a:off x="7289800" y="3545829"/>
            <a:ext cx="4552164" cy="3108543"/>
          </a:xfrm>
          <a:prstGeom prst="rect">
            <a:avLst/>
          </a:prstGeom>
          <a:noFill/>
        </p:spPr>
        <p:txBody>
          <a:bodyPr wrap="square" rtlCol="0">
            <a:spAutoFit/>
          </a:bodyPr>
          <a:lstStyle/>
          <a:p>
            <a:r>
              <a:rPr lang="es-MX" sz="2800" b="1" dirty="0">
                <a:solidFill>
                  <a:srgbClr val="7030A0"/>
                </a:solidFill>
                <a:latin typeface="Poppins" panose="00000500000000000000" pitchFamily="2" charset="0"/>
                <a:cs typeface="Poppins" panose="00000500000000000000" pitchFamily="2" charset="0"/>
              </a:rPr>
              <a:t>Veamos la Sección 12 del SPSA, comenzando en la página XX. Comenta con tu compañero: Comparte una parte interesante. ¿Que notas?</a:t>
            </a:r>
          </a:p>
        </p:txBody>
      </p:sp>
      <p:pic>
        <p:nvPicPr>
          <p:cNvPr id="6" name="Picture 5">
            <a:extLst>
              <a:ext uri="{FF2B5EF4-FFF2-40B4-BE49-F238E27FC236}">
                <a16:creationId xmlns:a16="http://schemas.microsoft.com/office/drawing/2014/main" id="{46A6920C-8F07-ADB4-8837-3E9E9F7CBF95}"/>
              </a:ext>
            </a:extLst>
          </p:cNvPr>
          <p:cNvPicPr>
            <a:picLocks noChangeAspect="1"/>
          </p:cNvPicPr>
          <p:nvPr/>
        </p:nvPicPr>
        <p:blipFill>
          <a:blip r:embed="rId2"/>
          <a:stretch>
            <a:fillRect/>
          </a:stretch>
        </p:blipFill>
        <p:spPr>
          <a:xfrm>
            <a:off x="127000" y="1104900"/>
            <a:ext cx="6934200" cy="5219699"/>
          </a:xfrm>
          <a:prstGeom prst="rect">
            <a:avLst/>
          </a:prstGeom>
        </p:spPr>
      </p:pic>
    </p:spTree>
    <p:extLst>
      <p:ext uri="{BB962C8B-B14F-4D97-AF65-F5344CB8AC3E}">
        <p14:creationId xmlns:p14="http://schemas.microsoft.com/office/powerpoint/2010/main" val="386570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460" y="175612"/>
            <a:ext cx="8915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sym typeface="Arial"/>
              </a:rPr>
              <a:t>SPSA:  Continuous Improvement Cycle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rPr>
              <a:t>SPSA: Ciclo de mejora continua constante</a:t>
            </a:r>
            <a:endParaRPr kumimoji="0" lang="en-U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nvGraphicFramePr>
        <p:xfrm>
          <a:off x="123287"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748DF4-7B5F-9D30-1219-8A5A2FE9CABF}"/>
              </a:ext>
            </a:extLst>
          </p:cNvPr>
          <p:cNvSpPr txBox="1"/>
          <p:nvPr/>
        </p:nvSpPr>
        <p:spPr>
          <a:xfrm>
            <a:off x="1638300" y="2828835"/>
            <a:ext cx="26105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SPSA:  Continuous Improvement Cycle</a:t>
            </a:r>
          </a:p>
        </p:txBody>
      </p:sp>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300770088"/>
              </p:ext>
            </p:extLst>
          </p:nvPr>
        </p:nvGraphicFramePr>
        <p:xfrm>
          <a:off x="6114891" y="1357074"/>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D3D4301-B7EB-4503-5E32-25639BB64911}"/>
              </a:ext>
            </a:extLst>
          </p:cNvPr>
          <p:cNvSpPr txBox="1"/>
          <p:nvPr/>
        </p:nvSpPr>
        <p:spPr>
          <a:xfrm>
            <a:off x="7819696" y="2933340"/>
            <a:ext cx="25912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Ciclo de mejora continua constante</a:t>
            </a:r>
          </a:p>
        </p:txBody>
      </p:sp>
      <p:sp>
        <p:nvSpPr>
          <p:cNvPr id="4" name="Rectangle: Rounded Corners 3">
            <a:extLst>
              <a:ext uri="{FF2B5EF4-FFF2-40B4-BE49-F238E27FC236}">
                <a16:creationId xmlns:a16="http://schemas.microsoft.com/office/drawing/2014/main" id="{7FEF2E3D-0F94-ACF1-0761-F1DE7EB78AFF}"/>
              </a:ext>
            </a:extLst>
          </p:cNvPr>
          <p:cNvSpPr/>
          <p:nvPr/>
        </p:nvSpPr>
        <p:spPr>
          <a:xfrm>
            <a:off x="1837908" y="5323217"/>
            <a:ext cx="2483835" cy="981330"/>
          </a:xfrm>
          <a:prstGeom prst="roundRect">
            <a:avLst/>
          </a:prstGeom>
          <a:solidFill>
            <a:srgbClr val="FFFF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503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0531" y="2081773"/>
            <a:ext cx="10254131" cy="2489865"/>
          </a:xfrm>
        </p:spPr>
        <p:txBody>
          <a:bodyPr lIns="91440" tIns="45720" rIns="91440" bIns="45720" anchor="t">
            <a:noAutofit/>
          </a:bodyPr>
          <a:lstStyle/>
          <a:p>
            <a:pPr algn="ctr"/>
            <a:r>
              <a:rPr lang="en-US" sz="2800" dirty="0">
                <a:solidFill>
                  <a:schemeClr val="tx1"/>
                </a:solidFill>
                <a:latin typeface="Poppins"/>
                <a:cs typeface="Poppins"/>
              </a:rPr>
              <a:t>Does your school see Title I as a “funding source” or as a program? [Hint: Title I is a </a:t>
            </a:r>
            <a:r>
              <a:rPr lang="en-US" sz="2800" b="1" u="sng" dirty="0">
                <a:solidFill>
                  <a:schemeClr val="tx1"/>
                </a:solidFill>
                <a:latin typeface="Poppins"/>
                <a:cs typeface="Poppins"/>
              </a:rPr>
              <a:t>program</a:t>
            </a:r>
            <a:r>
              <a:rPr lang="en-US" sz="2800" dirty="0">
                <a:solidFill>
                  <a:schemeClr val="tx1"/>
                </a:solidFill>
                <a:latin typeface="Poppins"/>
                <a:cs typeface="Poppins"/>
              </a:rPr>
              <a:t>]</a:t>
            </a:r>
          </a:p>
          <a:p>
            <a:pPr algn="ctr"/>
            <a:endParaRPr lang="en-US" sz="2800" dirty="0">
              <a:solidFill>
                <a:schemeClr val="tx1"/>
              </a:solidFill>
              <a:latin typeface="Poppins" panose="00000500000000000000" pitchFamily="2" charset="0"/>
              <a:cs typeface="Poppins" panose="00000500000000000000" pitchFamily="2" charset="0"/>
            </a:endParaRPr>
          </a:p>
          <a:p>
            <a:pPr algn="ctr"/>
            <a:r>
              <a:rPr lang="es-ES" sz="2800" dirty="0">
                <a:solidFill>
                  <a:srgbClr val="7030A0"/>
                </a:solidFill>
                <a:latin typeface="Poppins"/>
                <a:cs typeface="Poppins"/>
              </a:rPr>
              <a:t>¿Su escuela ve Título I como una "fuente de fondos" o como un programa? [Pista: El Título I es un programa]</a:t>
            </a:r>
          </a:p>
          <a:p>
            <a:endParaRPr lang="en-US" dirty="0"/>
          </a:p>
        </p:txBody>
      </p:sp>
      <p:sp>
        <p:nvSpPr>
          <p:cNvPr id="3" name="Title 2"/>
          <p:cNvSpPr>
            <a:spLocks noGrp="1"/>
          </p:cNvSpPr>
          <p:nvPr>
            <p:ph type="title"/>
          </p:nvPr>
        </p:nvSpPr>
        <p:spPr>
          <a:xfrm>
            <a:off x="1717887" y="362661"/>
            <a:ext cx="8498732" cy="1255570"/>
          </a:xfrm>
        </p:spPr>
        <p:txBody>
          <a:bodyPr lIns="91440" tIns="45720" rIns="91440" bIns="45720" anchor="t"/>
          <a:lstStyle/>
          <a:p>
            <a:pPr algn="ctr"/>
            <a:r>
              <a:rPr lang="en-US" sz="4000" b="1" dirty="0">
                <a:solidFill>
                  <a:schemeClr val="tx1"/>
                </a:solidFill>
                <a:latin typeface="Poppins"/>
                <a:cs typeface="Poppins"/>
              </a:rPr>
              <a:t>Funding Source vs. Program</a:t>
            </a:r>
            <a:br>
              <a:rPr lang="en-US" sz="4000" b="1" dirty="0">
                <a:latin typeface="Poppins" panose="00000500000000000000" pitchFamily="2" charset="0"/>
                <a:cs typeface="Poppins" panose="00000500000000000000" pitchFamily="2" charset="0"/>
              </a:rPr>
            </a:br>
            <a:r>
              <a:rPr lang="es-CO" sz="4000" b="1" dirty="0">
                <a:solidFill>
                  <a:srgbClr val="7030A0"/>
                </a:solidFill>
                <a:latin typeface="Poppins"/>
                <a:cs typeface="Poppins"/>
              </a:rPr>
              <a:t>Fuente de fondos vs. programa</a:t>
            </a:r>
            <a:endParaRPr lang="en-US" sz="4000" b="1" dirty="0">
              <a:solidFill>
                <a:srgbClr val="7030A0"/>
              </a:solidFill>
              <a:latin typeface="Poppins"/>
              <a:cs typeface="Poppin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5280501"/>
            <a:ext cx="2651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960" y="4885511"/>
            <a:ext cx="2335212" cy="181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57801" y="5557321"/>
            <a:ext cx="131959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5400" b="1" i="0" u="none" strike="noStrike" kern="1200" cap="all" spc="0" normalizeH="0" baseline="0" noProof="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Arial"/>
                <a:ea typeface="+mn-ea"/>
                <a:cs typeface="+mn-cs"/>
              </a:rPr>
              <a:t>Vs.</a:t>
            </a:r>
          </a:p>
        </p:txBody>
      </p:sp>
      <p:sp>
        <p:nvSpPr>
          <p:cNvPr id="8" name="Title 2"/>
          <p:cNvSpPr txBox="1">
            <a:spLocks/>
          </p:cNvSpPr>
          <p:nvPr/>
        </p:nvSpPr>
        <p:spPr>
          <a:xfrm>
            <a:off x="1760138" y="914616"/>
            <a:ext cx="8610600" cy="8096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4400" b="1" i="0" u="none" strike="noStrike" kern="1200" cap="none" spc="0" normalizeH="0" baseline="0" noProof="0">
              <a:ln>
                <a:noFill/>
              </a:ln>
              <a:solidFill>
                <a:srgbClr val="002060"/>
              </a:solidFill>
              <a:effectLst/>
              <a:uLnTx/>
              <a:uFillTx/>
              <a:latin typeface="Arial" pitchFamily="34" charset="0"/>
              <a:ea typeface="+mj-ea"/>
              <a:cs typeface="Arial" pitchFamily="34" charset="0"/>
            </a:endParaRPr>
          </a:p>
        </p:txBody>
      </p:sp>
      <p:sp>
        <p:nvSpPr>
          <p:cNvPr id="9" name="Content Placeholder 1"/>
          <p:cNvSpPr txBox="1">
            <a:spLocks/>
          </p:cNvSpPr>
          <p:nvPr/>
        </p:nvSpPr>
        <p:spPr>
          <a:xfrm>
            <a:off x="2192685" y="3360390"/>
            <a:ext cx="7745505" cy="779205"/>
          </a:xfrm>
          <a:prstGeom prst="rect">
            <a:avLst/>
          </a:prstGeom>
        </p:spPr>
        <p:txBody>
          <a:bodyPr vert="horz" lIns="91440" tIns="45720" rIns="91440" bIns="45720" rtlCol="0" anchor="t">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Arial" pitchFamily="34" charset="0"/>
                <a:ea typeface="+mn-ea"/>
                <a:cs typeface="Arial" pitchFamily="34" charset="0"/>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Arial" pitchFamily="34" charset="0"/>
                <a:ea typeface="+mn-ea"/>
                <a:cs typeface="Arial" pitchFamily="34" charset="0"/>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Arial" pitchFamily="34" charset="0"/>
                <a:ea typeface="+mn-ea"/>
                <a:cs typeface="Arial" pitchFamily="34" charset="0"/>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365760" marR="0" lvl="0" indent="-365760" algn="l" defTabSz="914400" rtl="0" eaLnBrk="1" fontAlgn="auto" latinLnBrk="0" hangingPunct="1">
              <a:lnSpc>
                <a:spcPct val="100000"/>
              </a:lnSpc>
              <a:spcBef>
                <a:spcPct val="20000"/>
              </a:spcBef>
              <a:spcAft>
                <a:spcPts val="0"/>
              </a:spcAft>
              <a:buClr>
                <a:srgbClr val="4472C4"/>
              </a:buClr>
              <a:buSzTx/>
              <a:buFont typeface="Wingdings" pitchFamily="2" charset="2"/>
              <a:buChar char=""/>
              <a:tabLst/>
              <a:defRPr/>
            </a:pPr>
            <a:endParaRPr kumimoji="0" lang="es-CO" sz="2400" b="1" i="0" u="sng" strike="noStrike" kern="1200" cap="none" spc="0" normalizeH="0" baseline="0" noProof="0">
              <a:ln>
                <a:noFill/>
              </a:ln>
              <a:solidFill>
                <a:srgbClr val="000000">
                  <a:lumMod val="85000"/>
                  <a:lumOff val="15000"/>
                </a:srgbClr>
              </a:solidFill>
              <a:effectLst/>
              <a:uLnTx/>
              <a:uFillTx/>
              <a:latin typeface="Arial"/>
              <a:ea typeface="+mn-ea"/>
              <a:cs typeface="Arial"/>
            </a:endParaRPr>
          </a:p>
        </p:txBody>
      </p:sp>
    </p:spTree>
    <p:extLst>
      <p:ext uri="{BB962C8B-B14F-4D97-AF65-F5344CB8AC3E}">
        <p14:creationId xmlns:p14="http://schemas.microsoft.com/office/powerpoint/2010/main" val="3310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4010-8892-6391-36BF-865FB043D346}"/>
            </a:ext>
          </a:extLst>
        </p:cNvPr>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50286EB7-2E3A-69A3-FEFE-6374562285F5}"/>
              </a:ext>
            </a:extLst>
          </p:cNvPr>
          <p:cNvGraphicFramePr>
            <a:graphicFrameLocks noGrp="1"/>
          </p:cNvGraphicFramePr>
          <p:nvPr>
            <p:ph idx="1"/>
            <p:extLst>
              <p:ext uri="{D42A27DB-BD31-4B8C-83A1-F6EECF244321}">
                <p14:modId xmlns:p14="http://schemas.microsoft.com/office/powerpoint/2010/main" val="646542845"/>
              </p:ext>
            </p:extLst>
          </p:nvPr>
        </p:nvGraphicFramePr>
        <p:xfrm>
          <a:off x="108150" y="2086221"/>
          <a:ext cx="5600700" cy="4771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6B61867-D226-B331-8271-C0C0F8A7EBBF}"/>
              </a:ext>
            </a:extLst>
          </p:cNvPr>
          <p:cNvSpPr>
            <a:spLocks noGrp="1"/>
          </p:cNvSpPr>
          <p:nvPr>
            <p:ph type="title"/>
          </p:nvPr>
        </p:nvSpPr>
        <p:spPr>
          <a:xfrm>
            <a:off x="3463633" y="113489"/>
            <a:ext cx="4367280" cy="1244702"/>
          </a:xfrm>
        </p:spPr>
        <p:txBody>
          <a:bodyPr lIns="91440" tIns="45720" rIns="91440" bIns="45720" anchor="t">
            <a:normAutofit fontScale="90000"/>
          </a:bodyPr>
          <a:lstStyle/>
          <a:p>
            <a:pPr algn="ctr"/>
            <a:r>
              <a:rPr lang="en-US" sz="4000" b="1" dirty="0">
                <a:solidFill>
                  <a:schemeClr val="tx1"/>
                </a:solidFill>
                <a:latin typeface="Poppins"/>
                <a:cs typeface="Poppins"/>
              </a:rPr>
              <a:t>Expenditures</a:t>
            </a:r>
            <a:br>
              <a:rPr lang="en-US" sz="4000" b="1" dirty="0">
                <a:latin typeface="Poppins" panose="00000500000000000000" pitchFamily="2" charset="0"/>
                <a:cs typeface="Poppins" panose="00000500000000000000" pitchFamily="2" charset="0"/>
              </a:rPr>
            </a:br>
            <a:r>
              <a:rPr lang="es-CO" sz="4000" b="1" dirty="0">
                <a:solidFill>
                  <a:srgbClr val="7030A0"/>
                </a:solidFill>
                <a:latin typeface="Poppins"/>
                <a:cs typeface="Poppins"/>
              </a:rPr>
              <a:t>Gastos</a:t>
            </a:r>
            <a:br>
              <a:rPr lang="es-CO" sz="4000" dirty="0">
                <a:latin typeface="Poppins" panose="00000500000000000000" pitchFamily="2" charset="0"/>
                <a:cs typeface="Poppins" panose="00000500000000000000" pitchFamily="2" charset="0"/>
              </a:rPr>
            </a:br>
            <a:endParaRPr lang="en-US" sz="40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66F21DE-5BD3-0084-7A98-0D107A86C4BB}"/>
              </a:ext>
            </a:extLst>
          </p:cNvPr>
          <p:cNvSpPr txBox="1"/>
          <p:nvPr/>
        </p:nvSpPr>
        <p:spPr>
          <a:xfrm>
            <a:off x="0" y="1586468"/>
            <a:ext cx="6096000" cy="1200329"/>
          </a:xfrm>
          <a:prstGeom prst="rect">
            <a:avLst/>
          </a:prstGeom>
          <a:noFill/>
        </p:spPr>
        <p:txBody>
          <a:bodyPr wrap="square">
            <a:spAutoFit/>
          </a:bodyPr>
          <a:lstStyle/>
          <a:p>
            <a:pPr marL="0" indent="0">
              <a:buNone/>
            </a:pPr>
            <a:r>
              <a:rPr lang="en-US" sz="1800" b="1" dirty="0">
                <a:solidFill>
                  <a:schemeClr val="tx1"/>
                </a:solidFill>
                <a:latin typeface="Poppins"/>
                <a:cs typeface="Poppins"/>
              </a:rPr>
              <a:t>Every proposed expenditure of Title I funds must be “allowable” as defined by law and District policy. It therefore must meet the following criteria:</a:t>
            </a:r>
          </a:p>
        </p:txBody>
      </p:sp>
      <p:graphicFrame>
        <p:nvGraphicFramePr>
          <p:cNvPr id="5" name="Content Placeholder 1">
            <a:extLst>
              <a:ext uri="{FF2B5EF4-FFF2-40B4-BE49-F238E27FC236}">
                <a16:creationId xmlns:a16="http://schemas.microsoft.com/office/drawing/2014/main" id="{C5603C57-BFCA-41D6-B912-7BF2D18FB300}"/>
              </a:ext>
            </a:extLst>
          </p:cNvPr>
          <p:cNvGraphicFramePr>
            <a:graphicFrameLocks/>
          </p:cNvGraphicFramePr>
          <p:nvPr>
            <p:extLst>
              <p:ext uri="{D42A27DB-BD31-4B8C-83A1-F6EECF244321}">
                <p14:modId xmlns:p14="http://schemas.microsoft.com/office/powerpoint/2010/main" val="2693522687"/>
              </p:ext>
            </p:extLst>
          </p:nvPr>
        </p:nvGraphicFramePr>
        <p:xfrm>
          <a:off x="6096000" y="2086220"/>
          <a:ext cx="5600700" cy="47717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7BF6B671-0796-52F4-F706-0E7DE39E8D40}"/>
              </a:ext>
            </a:extLst>
          </p:cNvPr>
          <p:cNvSpPr txBox="1"/>
          <p:nvPr/>
        </p:nvSpPr>
        <p:spPr>
          <a:xfrm>
            <a:off x="5962450" y="1486055"/>
            <a:ext cx="6121400"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Cada uno de los gastos propuestos con fondos de Título I deben de ser permisibles según lo define la ley y la política del Distrito. Por lo tanto, debe cumplir con los siguientes criterios:</a:t>
            </a:r>
          </a:p>
        </p:txBody>
      </p:sp>
    </p:spTree>
    <p:extLst>
      <p:ext uri="{BB962C8B-B14F-4D97-AF65-F5344CB8AC3E}">
        <p14:creationId xmlns:p14="http://schemas.microsoft.com/office/powerpoint/2010/main" val="45811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D6967A-DC8E-4AB9-B31D-BC3D82E23BC6}"/>
              </a:ext>
            </a:extLst>
          </p:cNvPr>
          <p:cNvSpPr>
            <a:spLocks noGrp="1"/>
          </p:cNvSpPr>
          <p:nvPr>
            <p:ph type="title"/>
          </p:nvPr>
        </p:nvSpPr>
        <p:spPr>
          <a:xfrm>
            <a:off x="3666292" y="177697"/>
            <a:ext cx="3994387" cy="1244702"/>
          </a:xfrm>
        </p:spPr>
        <p:txBody>
          <a:bodyPr lIns="91440" tIns="45720" rIns="91440" bIns="45720" anchor="t">
            <a:normAutofit fontScale="90000"/>
          </a:bodyPr>
          <a:lstStyle/>
          <a:p>
            <a:pPr algn="ctr"/>
            <a:r>
              <a:rPr lang="en-US" sz="4000" b="1" dirty="0">
                <a:solidFill>
                  <a:schemeClr val="tx1"/>
                </a:solidFill>
                <a:latin typeface="Poppins"/>
                <a:cs typeface="Poppins"/>
              </a:rPr>
              <a:t>Expenditures</a:t>
            </a:r>
            <a:br>
              <a:rPr lang="en-US" sz="4000" b="1" dirty="0">
                <a:solidFill>
                  <a:schemeClr val="tx1"/>
                </a:solidFill>
                <a:latin typeface="Poppins" panose="00000500000000000000" pitchFamily="2" charset="0"/>
                <a:cs typeface="Poppins" panose="00000500000000000000" pitchFamily="2" charset="0"/>
              </a:rPr>
            </a:br>
            <a:r>
              <a:rPr lang="es-CO" sz="4000" b="1" dirty="0">
                <a:solidFill>
                  <a:srgbClr val="7030A0"/>
                </a:solidFill>
                <a:latin typeface="Poppins"/>
                <a:cs typeface="Poppins"/>
              </a:rPr>
              <a:t>Gastos</a:t>
            </a:r>
            <a:br>
              <a:rPr lang="es-CO" sz="4000" dirty="0">
                <a:latin typeface="Poppins" panose="00000500000000000000" pitchFamily="2" charset="0"/>
                <a:cs typeface="Poppins" panose="00000500000000000000" pitchFamily="2" charset="0"/>
              </a:rPr>
            </a:br>
            <a:endParaRPr lang="en-US" sz="4000" dirty="0">
              <a:latin typeface="Poppins" panose="00000500000000000000" pitchFamily="2" charset="0"/>
              <a:cs typeface="Poppins" panose="00000500000000000000" pitchFamily="2" charset="0"/>
            </a:endParaRPr>
          </a:p>
        </p:txBody>
      </p:sp>
      <p:graphicFrame>
        <p:nvGraphicFramePr>
          <p:cNvPr id="9" name="Content Placeholder 6">
            <a:extLst>
              <a:ext uri="{FF2B5EF4-FFF2-40B4-BE49-F238E27FC236}">
                <a16:creationId xmlns:a16="http://schemas.microsoft.com/office/drawing/2014/main" id="{FB0EA5A8-8012-8AEE-5DA8-5734586B4065}"/>
              </a:ext>
            </a:extLst>
          </p:cNvPr>
          <p:cNvGraphicFramePr>
            <a:graphicFrameLocks noGrp="1"/>
          </p:cNvGraphicFramePr>
          <p:nvPr>
            <p:ph idx="1"/>
            <p:extLst>
              <p:ext uri="{D42A27DB-BD31-4B8C-83A1-F6EECF244321}">
                <p14:modId xmlns:p14="http://schemas.microsoft.com/office/powerpoint/2010/main" val="2361641340"/>
              </p:ext>
            </p:extLst>
          </p:nvPr>
        </p:nvGraphicFramePr>
        <p:xfrm>
          <a:off x="165100" y="2501899"/>
          <a:ext cx="5727500" cy="392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AA7AF37A-6742-79A3-F87A-B3AB48142ADB}"/>
              </a:ext>
            </a:extLst>
          </p:cNvPr>
          <p:cNvSpPr txBox="1">
            <a:spLocks/>
          </p:cNvSpPr>
          <p:nvPr/>
        </p:nvSpPr>
        <p:spPr>
          <a:xfrm>
            <a:off x="165100" y="1587602"/>
            <a:ext cx="5810050" cy="1244702"/>
          </a:xfrm>
        </p:spPr>
        <p:txBody>
          <a:bodyPr lIns="91440" tIns="45720" rIns="91440" bIns="4572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a:cs typeface="Arial"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a:cs typeface="Arial" pitchFamily="34" charset="0"/>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a:cs typeface="Arial" pitchFamily="34" charset="0"/>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a:cs typeface="Arial" pitchFamily="34" charset="0"/>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a:cs typeface="Arial" pitchFamily="34" charset="0"/>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tx1"/>
                </a:solidFill>
                <a:latin typeface="Poppins"/>
                <a:cs typeface="Poppins"/>
              </a:rPr>
              <a:t>Every proposed expenditure of Title I funds must be “allowable” as defined by law and District policy. It therefore must meet the following criteria:</a:t>
            </a:r>
          </a:p>
          <a:p>
            <a:endParaRPr lang="en-US" sz="2000" dirty="0">
              <a:solidFill>
                <a:schemeClr val="tx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CDE2B85-D6C5-160E-FE0B-606B115A3EF6}"/>
              </a:ext>
            </a:extLst>
          </p:cNvPr>
          <p:cNvSpPr txBox="1"/>
          <p:nvPr/>
        </p:nvSpPr>
        <p:spPr>
          <a:xfrm>
            <a:off x="0" y="5791200"/>
            <a:ext cx="5638800" cy="523220"/>
          </a:xfrm>
          <a:prstGeom prst="rect">
            <a:avLst/>
          </a:prstGeom>
          <a:noFill/>
        </p:spPr>
        <p:txBody>
          <a:bodyPr wrap="square" rtlCol="0">
            <a:spAutoFit/>
          </a:bodyPr>
          <a:lstStyle/>
          <a:p>
            <a:pPr marL="228600"/>
            <a:r>
              <a:rPr lang="en-US" i="1" dirty="0">
                <a:solidFill>
                  <a:schemeClr val="tx1"/>
                </a:solidFill>
                <a:latin typeface="Poppins"/>
                <a:cs typeface="Poppins"/>
              </a:rPr>
              <a:t>* </a:t>
            </a:r>
            <a:r>
              <a:rPr lang="en-US" sz="1400" i="1" dirty="0">
                <a:solidFill>
                  <a:schemeClr val="tx1"/>
                </a:solidFill>
                <a:latin typeface="Poppins"/>
                <a:cs typeface="Poppins"/>
              </a:rPr>
              <a:t>Includes the requirement that all Title I expenditures must be “allocable”</a:t>
            </a:r>
          </a:p>
        </p:txBody>
      </p:sp>
      <p:sp>
        <p:nvSpPr>
          <p:cNvPr id="6" name="TextBox 5">
            <a:extLst>
              <a:ext uri="{FF2B5EF4-FFF2-40B4-BE49-F238E27FC236}">
                <a16:creationId xmlns:a16="http://schemas.microsoft.com/office/drawing/2014/main" id="{300D8974-EF34-8DA9-A190-C755A1FF45BB}"/>
              </a:ext>
            </a:extLst>
          </p:cNvPr>
          <p:cNvSpPr txBox="1"/>
          <p:nvPr/>
        </p:nvSpPr>
        <p:spPr>
          <a:xfrm>
            <a:off x="6096000" y="1525555"/>
            <a:ext cx="6096000" cy="163121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20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Cada uno de los gastos propuestos con fondos de Título I deben de ser permisibles según lo define la ley y la política del Distrito. Por lo tanto, debe cumplir con los siguientes criterios:</a:t>
            </a:r>
          </a:p>
        </p:txBody>
      </p:sp>
      <p:graphicFrame>
        <p:nvGraphicFramePr>
          <p:cNvPr id="7" name="Content Placeholder 6">
            <a:extLst>
              <a:ext uri="{FF2B5EF4-FFF2-40B4-BE49-F238E27FC236}">
                <a16:creationId xmlns:a16="http://schemas.microsoft.com/office/drawing/2014/main" id="{B5978182-8E85-1EEB-1A11-858C0F0786E6}"/>
              </a:ext>
            </a:extLst>
          </p:cNvPr>
          <p:cNvGraphicFramePr>
            <a:graphicFrameLocks/>
          </p:cNvGraphicFramePr>
          <p:nvPr>
            <p:extLst>
              <p:ext uri="{D42A27DB-BD31-4B8C-83A1-F6EECF244321}">
                <p14:modId xmlns:p14="http://schemas.microsoft.com/office/powerpoint/2010/main" val="2737435185"/>
              </p:ext>
            </p:extLst>
          </p:nvPr>
        </p:nvGraphicFramePr>
        <p:xfrm>
          <a:off x="6178550" y="2501898"/>
          <a:ext cx="5848350" cy="39290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A021549F-8BCC-8F1F-4F28-8B4387E3569E}"/>
              </a:ext>
            </a:extLst>
          </p:cNvPr>
          <p:cNvSpPr txBox="1"/>
          <p:nvPr/>
        </p:nvSpPr>
        <p:spPr>
          <a:xfrm>
            <a:off x="5975150" y="5791200"/>
            <a:ext cx="6280150" cy="523220"/>
          </a:xfrm>
          <a:prstGeom prst="rect">
            <a:avLst/>
          </a:prstGeom>
          <a:noFill/>
        </p:spPr>
        <p:txBody>
          <a:bodyPr wrap="square" rtlCol="0">
            <a:spAutoFit/>
          </a:bodyPr>
          <a:lstStyle/>
          <a:p>
            <a:pPr marL="228600" marR="0" lvl="0" indent="0" algn="l" defTabSz="914400" rtl="0" eaLnBrk="1" fontAlgn="auto" latinLnBrk="0" hangingPunct="1">
              <a:lnSpc>
                <a:spcPct val="100000"/>
              </a:lnSpc>
              <a:spcBef>
                <a:spcPct val="20000"/>
              </a:spcBef>
              <a:spcAft>
                <a:spcPts val="0"/>
              </a:spcAft>
              <a:buClr>
                <a:srgbClr val="4472C4"/>
              </a:buClr>
              <a:buSzTx/>
              <a:buFont typeface="Wingdings" pitchFamily="2" charset="2"/>
              <a:buNone/>
              <a:tabLst/>
              <a:defRPr/>
            </a:pPr>
            <a:r>
              <a:rPr kumimoji="0" lang="es-CO" sz="1400" b="0" i="1"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*Incluye el requisito que todos los gastos de Título I deben ser fondos que se pueden asignar</a:t>
            </a:r>
          </a:p>
        </p:txBody>
      </p:sp>
    </p:spTree>
    <p:extLst>
      <p:ext uri="{BB962C8B-B14F-4D97-AF65-F5344CB8AC3E}">
        <p14:creationId xmlns:p14="http://schemas.microsoft.com/office/powerpoint/2010/main" val="312576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CA395-01BE-C853-74B6-BC012C871F2E}"/>
              </a:ext>
            </a:extLst>
          </p:cNvPr>
          <p:cNvSpPr txBox="1"/>
          <p:nvPr/>
        </p:nvSpPr>
        <p:spPr>
          <a:xfrm>
            <a:off x="8381999" y="990600"/>
            <a:ext cx="345996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chemeClr val="tx1"/>
                </a:solidFill>
                <a:effectLst/>
                <a:uLnTx/>
                <a:uFillTx/>
                <a:latin typeface="Poppins" panose="00000500000000000000" pitchFamily="2" charset="0"/>
                <a:cs typeface="Poppins" panose="00000500000000000000" pitchFamily="2" charset="0"/>
                <a:sym typeface="Arial"/>
              </a:rPr>
              <a:t>Look throughout the SPSA.  On what pages do you find information about the funds for the investments made in the plan?</a:t>
            </a:r>
          </a:p>
        </p:txBody>
      </p:sp>
      <p:sp>
        <p:nvSpPr>
          <p:cNvPr id="5" name="TextBox 4">
            <a:extLst>
              <a:ext uri="{FF2B5EF4-FFF2-40B4-BE49-F238E27FC236}">
                <a16:creationId xmlns:a16="http://schemas.microsoft.com/office/drawing/2014/main" id="{347CB474-42C1-4EC8-F365-E982FB0A7016}"/>
              </a:ext>
            </a:extLst>
          </p:cNvPr>
          <p:cNvSpPr txBox="1"/>
          <p:nvPr/>
        </p:nvSpPr>
        <p:spPr>
          <a:xfrm>
            <a:off x="8451849" y="3878884"/>
            <a:ext cx="332026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i="0" u="none" strike="noStrike" kern="0" cap="none" spc="0" normalizeH="0" baseline="0" noProof="0" dirty="0">
                <a:ln>
                  <a:noFill/>
                </a:ln>
                <a:solidFill>
                  <a:srgbClr val="7030A0"/>
                </a:solidFill>
                <a:effectLst/>
                <a:uLnTx/>
                <a:uFillTx/>
                <a:latin typeface="Poppins" panose="00000500000000000000" pitchFamily="2" charset="0"/>
                <a:cs typeface="Poppins" panose="00000500000000000000" pitchFamily="2" charset="0"/>
                <a:sym typeface="Arial"/>
              </a:rPr>
              <a:t>¿En qué páginas encuentras información sobre los fondos para las inversiones realizadas en el plan?</a:t>
            </a:r>
            <a:endParaRPr kumimoji="0" lang="en-US" sz="2400" i="0" u="none" strike="noStrike" kern="0" cap="none" spc="0" normalizeH="0" baseline="0" noProof="0" dirty="0">
              <a:ln>
                <a:noFill/>
              </a:ln>
              <a:solidFill>
                <a:srgbClr val="7030A0"/>
              </a:solidFill>
              <a:effectLst/>
              <a:uLnTx/>
              <a:uFillTx/>
              <a:latin typeface="Poppins" panose="00000500000000000000" pitchFamily="2" charset="0"/>
              <a:cs typeface="Poppins" panose="00000500000000000000" pitchFamily="2" charset="0"/>
              <a:sym typeface="Arial"/>
            </a:endParaRPr>
          </a:p>
        </p:txBody>
      </p:sp>
      <p:pic>
        <p:nvPicPr>
          <p:cNvPr id="6" name="Picture 5">
            <a:extLst>
              <a:ext uri="{FF2B5EF4-FFF2-40B4-BE49-F238E27FC236}">
                <a16:creationId xmlns:a16="http://schemas.microsoft.com/office/drawing/2014/main" id="{0A4FF390-A261-B060-E3F3-C4360DCFD86B}"/>
              </a:ext>
            </a:extLst>
          </p:cNvPr>
          <p:cNvPicPr>
            <a:picLocks noChangeAspect="1"/>
          </p:cNvPicPr>
          <p:nvPr/>
        </p:nvPicPr>
        <p:blipFill>
          <a:blip r:embed="rId2"/>
          <a:stretch>
            <a:fillRect/>
          </a:stretch>
        </p:blipFill>
        <p:spPr>
          <a:xfrm>
            <a:off x="152400" y="990600"/>
            <a:ext cx="7988300" cy="5565940"/>
          </a:xfrm>
          <a:prstGeom prst="rect">
            <a:avLst/>
          </a:prstGeom>
        </p:spPr>
      </p:pic>
    </p:spTree>
    <p:extLst>
      <p:ext uri="{BB962C8B-B14F-4D97-AF65-F5344CB8AC3E}">
        <p14:creationId xmlns:p14="http://schemas.microsoft.com/office/powerpoint/2010/main" val="382995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410" y="468220"/>
            <a:ext cx="8915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sym typeface="Arial"/>
              </a:rPr>
              <a:t>SPSA:  Continuous Improvement Cycle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rPr>
              <a:t>SPSA: Ciclo de mejora continua constante</a:t>
            </a:r>
            <a:endParaRPr kumimoji="0" lang="en-U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nvGraphicFramePr>
        <p:xfrm>
          <a:off x="123287"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748DF4-7B5F-9D30-1219-8A5A2FE9CABF}"/>
              </a:ext>
            </a:extLst>
          </p:cNvPr>
          <p:cNvSpPr txBox="1"/>
          <p:nvPr/>
        </p:nvSpPr>
        <p:spPr>
          <a:xfrm>
            <a:off x="1756442" y="3689925"/>
            <a:ext cx="26105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SPSA:  Continuous Improvement Cycle</a:t>
            </a:r>
          </a:p>
        </p:txBody>
      </p:sp>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1097230637"/>
              </p:ext>
            </p:extLst>
          </p:nvPr>
        </p:nvGraphicFramePr>
        <p:xfrm>
          <a:off x="6114891" y="1357074"/>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D3D4301-B7EB-4503-5E32-25639BB64911}"/>
              </a:ext>
            </a:extLst>
          </p:cNvPr>
          <p:cNvSpPr txBox="1"/>
          <p:nvPr/>
        </p:nvSpPr>
        <p:spPr>
          <a:xfrm>
            <a:off x="7633261" y="3511865"/>
            <a:ext cx="25912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Ciclo de mejora continua constante</a:t>
            </a:r>
          </a:p>
        </p:txBody>
      </p:sp>
      <p:sp>
        <p:nvSpPr>
          <p:cNvPr id="4" name="Rectangle: Rounded Corners 3">
            <a:extLst>
              <a:ext uri="{FF2B5EF4-FFF2-40B4-BE49-F238E27FC236}">
                <a16:creationId xmlns:a16="http://schemas.microsoft.com/office/drawing/2014/main" id="{8C791803-C5AB-C55F-D7D0-5E15C04DEF1D}"/>
              </a:ext>
            </a:extLst>
          </p:cNvPr>
          <p:cNvSpPr/>
          <p:nvPr/>
        </p:nvSpPr>
        <p:spPr>
          <a:xfrm>
            <a:off x="123287" y="3493939"/>
            <a:ext cx="1888393" cy="959182"/>
          </a:xfrm>
          <a:prstGeom prst="roundRect">
            <a:avLst/>
          </a:prstGeom>
          <a:solidFill>
            <a:srgbClr val="FFFF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923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2378" y="428750"/>
            <a:ext cx="8695974" cy="1381596"/>
          </a:xfrm>
        </p:spPr>
        <p:txBody>
          <a:bodyPr lIns="91440" tIns="45720" rIns="91440" bIns="45720" anchor="t"/>
          <a:lstStyle/>
          <a:p>
            <a:pPr algn="ctr"/>
            <a:r>
              <a:rPr lang="en-US" sz="3200" b="1" dirty="0">
                <a:solidFill>
                  <a:schemeClr val="tx1"/>
                </a:solidFill>
                <a:latin typeface="Poppins"/>
                <a:cs typeface="Poppins"/>
              </a:rPr>
              <a:t>Ongoing Monitoring and Evaluation</a:t>
            </a:r>
            <a:br>
              <a:rPr lang="en-US" sz="3200" b="1" dirty="0">
                <a:latin typeface="Poppins" panose="00000500000000000000" pitchFamily="2" charset="0"/>
                <a:cs typeface="Poppins" panose="00000500000000000000" pitchFamily="2" charset="0"/>
              </a:rPr>
            </a:br>
            <a:r>
              <a:rPr lang="en-US" sz="3200" b="1" dirty="0" err="1">
                <a:solidFill>
                  <a:srgbClr val="7030A0"/>
                </a:solidFill>
                <a:latin typeface="Poppins"/>
                <a:cs typeface="Poppins"/>
              </a:rPr>
              <a:t>Monitoreo</a:t>
            </a:r>
            <a:r>
              <a:rPr lang="en-US" sz="3200" b="1" dirty="0">
                <a:solidFill>
                  <a:srgbClr val="7030A0"/>
                </a:solidFill>
                <a:latin typeface="Poppins"/>
                <a:cs typeface="Poppins"/>
              </a:rPr>
              <a:t> continuo y </a:t>
            </a:r>
            <a:r>
              <a:rPr lang="en-US" sz="3200" b="1" dirty="0" err="1">
                <a:solidFill>
                  <a:srgbClr val="7030A0"/>
                </a:solidFill>
                <a:latin typeface="Poppins"/>
                <a:cs typeface="Poppins"/>
              </a:rPr>
              <a:t>evaluación</a:t>
            </a:r>
            <a:r>
              <a:rPr lang="en-US" sz="3200" b="1" dirty="0">
                <a:solidFill>
                  <a:srgbClr val="7030A0"/>
                </a:solidFill>
                <a:latin typeface="Poppins"/>
                <a:cs typeface="Poppins"/>
              </a:rPr>
              <a:t> </a:t>
            </a:r>
            <a:r>
              <a:rPr lang="en-US" sz="4000" b="1" dirty="0">
                <a:solidFill>
                  <a:schemeClr val="bg1"/>
                </a:solidFill>
                <a:effectLst>
                  <a:outerShdw blurRad="38100" dist="38100" dir="2700000" algn="tl">
                    <a:srgbClr val="000000">
                      <a:alpha val="43137"/>
                    </a:srgbClr>
                  </a:outerShdw>
                </a:effectLst>
                <a:latin typeface="Arial"/>
                <a:cs typeface="Arial"/>
              </a:rPr>
              <a:t> </a:t>
            </a:r>
            <a:endParaRPr lang="en-US" sz="4000" b="1" dirty="0">
              <a:solidFill>
                <a:schemeClr val="bg1"/>
              </a:solidFill>
              <a:effectLst>
                <a:outerShdw blurRad="38100" dist="38100" dir="2700000" algn="tl">
                  <a:srgbClr val="000000">
                    <a:alpha val="43137"/>
                  </a:srgbClr>
                </a:outerShdw>
              </a:effectLst>
            </a:endParaRPr>
          </a:p>
        </p:txBody>
      </p:sp>
      <p:sp>
        <p:nvSpPr>
          <p:cNvPr id="6" name="Title 2"/>
          <p:cNvSpPr txBox="1">
            <a:spLocks/>
          </p:cNvSpPr>
          <p:nvPr/>
        </p:nvSpPr>
        <p:spPr>
          <a:xfrm>
            <a:off x="634182" y="1004942"/>
            <a:ext cx="8666205" cy="8357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40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8" name="Content Placeholder 4">
            <a:extLst>
              <a:ext uri="{FF2B5EF4-FFF2-40B4-BE49-F238E27FC236}">
                <a16:creationId xmlns:a16="http://schemas.microsoft.com/office/drawing/2014/main" id="{E1FDC536-3A2E-4E60-2D28-372C6C51D2DC}"/>
              </a:ext>
            </a:extLst>
          </p:cNvPr>
          <p:cNvGraphicFramePr>
            <a:graphicFrameLocks noGrp="1"/>
          </p:cNvGraphicFramePr>
          <p:nvPr>
            <p:ph idx="1"/>
            <p:extLst>
              <p:ext uri="{D42A27DB-BD31-4B8C-83A1-F6EECF244321}">
                <p14:modId xmlns:p14="http://schemas.microsoft.com/office/powerpoint/2010/main" val="1699492380"/>
              </p:ext>
            </p:extLst>
          </p:nvPr>
        </p:nvGraphicFramePr>
        <p:xfrm>
          <a:off x="127000" y="1810346"/>
          <a:ext cx="5854700" cy="476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a:extLst>
              <a:ext uri="{FF2B5EF4-FFF2-40B4-BE49-F238E27FC236}">
                <a16:creationId xmlns:a16="http://schemas.microsoft.com/office/drawing/2014/main" id="{BA995B8A-7FEB-2196-E88C-BB8F5225603F}"/>
              </a:ext>
            </a:extLst>
          </p:cNvPr>
          <p:cNvGraphicFramePr>
            <a:graphicFrameLocks/>
          </p:cNvGraphicFramePr>
          <p:nvPr>
            <p:extLst>
              <p:ext uri="{D42A27DB-BD31-4B8C-83A1-F6EECF244321}">
                <p14:modId xmlns:p14="http://schemas.microsoft.com/office/powerpoint/2010/main" val="1729643195"/>
              </p:ext>
            </p:extLst>
          </p:nvPr>
        </p:nvGraphicFramePr>
        <p:xfrm>
          <a:off x="6210300" y="1810346"/>
          <a:ext cx="5765800" cy="4861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2">
            <a:extLst>
              <a:ext uri="{FF2B5EF4-FFF2-40B4-BE49-F238E27FC236}">
                <a16:creationId xmlns:a16="http://schemas.microsoft.com/office/drawing/2014/main" id="{F305C24A-BD4A-EA04-4267-2935561F00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1649" y="201034"/>
            <a:ext cx="1809797" cy="141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65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C56C9-DFE9-6876-46FC-B3D1E368FC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946B32-0FDC-3896-95AA-11C69ADEA4E0}"/>
              </a:ext>
            </a:extLst>
          </p:cNvPr>
          <p:cNvSpPr>
            <a:spLocks noGrp="1"/>
          </p:cNvSpPr>
          <p:nvPr>
            <p:ph type="title"/>
          </p:nvPr>
        </p:nvSpPr>
        <p:spPr>
          <a:xfrm>
            <a:off x="1442378" y="428750"/>
            <a:ext cx="8695974" cy="1381596"/>
          </a:xfrm>
        </p:spPr>
        <p:txBody>
          <a:bodyPr lIns="91440" tIns="45720" rIns="91440" bIns="45720" anchor="t"/>
          <a:lstStyle/>
          <a:p>
            <a:pPr algn="ctr"/>
            <a:r>
              <a:rPr lang="en-US" sz="3200" b="1" dirty="0">
                <a:solidFill>
                  <a:schemeClr val="tx1"/>
                </a:solidFill>
                <a:latin typeface="Poppins"/>
                <a:cs typeface="Poppins"/>
              </a:rPr>
              <a:t>Ongoing Monitoring and Evaluation</a:t>
            </a:r>
            <a:br>
              <a:rPr lang="en-US" sz="3200" b="1" dirty="0">
                <a:latin typeface="Poppins" panose="00000500000000000000" pitchFamily="2" charset="0"/>
                <a:cs typeface="Poppins" panose="00000500000000000000" pitchFamily="2" charset="0"/>
              </a:rPr>
            </a:br>
            <a:r>
              <a:rPr lang="en-US" sz="3200" b="1" dirty="0" err="1">
                <a:solidFill>
                  <a:srgbClr val="7030A0"/>
                </a:solidFill>
                <a:latin typeface="Poppins"/>
                <a:cs typeface="Poppins"/>
              </a:rPr>
              <a:t>Monitoreo</a:t>
            </a:r>
            <a:r>
              <a:rPr lang="en-US" sz="3200" b="1" dirty="0">
                <a:solidFill>
                  <a:srgbClr val="7030A0"/>
                </a:solidFill>
                <a:latin typeface="Poppins"/>
                <a:cs typeface="Poppins"/>
              </a:rPr>
              <a:t> continuo y </a:t>
            </a:r>
            <a:r>
              <a:rPr lang="en-US" sz="3200" b="1" dirty="0" err="1">
                <a:solidFill>
                  <a:srgbClr val="7030A0"/>
                </a:solidFill>
                <a:latin typeface="Poppins"/>
                <a:cs typeface="Poppins"/>
              </a:rPr>
              <a:t>evaluación</a:t>
            </a:r>
            <a:r>
              <a:rPr lang="en-US" sz="3200" b="1" dirty="0">
                <a:solidFill>
                  <a:srgbClr val="7030A0"/>
                </a:solidFill>
                <a:latin typeface="Poppins"/>
                <a:cs typeface="Poppins"/>
              </a:rPr>
              <a:t> </a:t>
            </a:r>
            <a:r>
              <a:rPr lang="en-US" sz="4000" b="1" dirty="0">
                <a:solidFill>
                  <a:schemeClr val="bg1"/>
                </a:solidFill>
                <a:effectLst>
                  <a:outerShdw blurRad="38100" dist="38100" dir="2700000" algn="tl">
                    <a:srgbClr val="000000">
                      <a:alpha val="43137"/>
                    </a:srgbClr>
                  </a:outerShdw>
                </a:effectLst>
                <a:latin typeface="Arial"/>
                <a:cs typeface="Arial"/>
              </a:rPr>
              <a:t> </a:t>
            </a:r>
            <a:endParaRPr lang="en-US" sz="4000" b="1" dirty="0">
              <a:solidFill>
                <a:schemeClr val="bg1"/>
              </a:solidFill>
              <a:effectLst>
                <a:outerShdw blurRad="38100" dist="38100" dir="2700000" algn="tl">
                  <a:srgbClr val="000000">
                    <a:alpha val="43137"/>
                  </a:srgbClr>
                </a:outerShdw>
              </a:effectLst>
            </a:endParaRPr>
          </a:p>
        </p:txBody>
      </p:sp>
      <p:sp>
        <p:nvSpPr>
          <p:cNvPr id="6" name="Title 2">
            <a:extLst>
              <a:ext uri="{FF2B5EF4-FFF2-40B4-BE49-F238E27FC236}">
                <a16:creationId xmlns:a16="http://schemas.microsoft.com/office/drawing/2014/main" id="{F6807BA8-7558-CA58-D781-38F599563850}"/>
              </a:ext>
            </a:extLst>
          </p:cNvPr>
          <p:cNvSpPr txBox="1">
            <a:spLocks/>
          </p:cNvSpPr>
          <p:nvPr/>
        </p:nvSpPr>
        <p:spPr>
          <a:xfrm>
            <a:off x="634182" y="1004942"/>
            <a:ext cx="8666205" cy="8357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40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8" name="Content Placeholder 4">
            <a:extLst>
              <a:ext uri="{FF2B5EF4-FFF2-40B4-BE49-F238E27FC236}">
                <a16:creationId xmlns:a16="http://schemas.microsoft.com/office/drawing/2014/main" id="{24300759-11CA-2D3C-E34A-B96ACAC9328A}"/>
              </a:ext>
            </a:extLst>
          </p:cNvPr>
          <p:cNvGraphicFramePr>
            <a:graphicFrameLocks noGrp="1"/>
          </p:cNvGraphicFramePr>
          <p:nvPr>
            <p:ph idx="1"/>
            <p:extLst>
              <p:ext uri="{D42A27DB-BD31-4B8C-83A1-F6EECF244321}">
                <p14:modId xmlns:p14="http://schemas.microsoft.com/office/powerpoint/2010/main" val="1644834525"/>
              </p:ext>
            </p:extLst>
          </p:nvPr>
        </p:nvGraphicFramePr>
        <p:xfrm>
          <a:off x="127000" y="1810346"/>
          <a:ext cx="5854700" cy="476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a:extLst>
              <a:ext uri="{FF2B5EF4-FFF2-40B4-BE49-F238E27FC236}">
                <a16:creationId xmlns:a16="http://schemas.microsoft.com/office/drawing/2014/main" id="{D6BB178F-E05E-F300-CC5D-A365DD07E266}"/>
              </a:ext>
            </a:extLst>
          </p:cNvPr>
          <p:cNvGraphicFramePr>
            <a:graphicFrameLocks/>
          </p:cNvGraphicFramePr>
          <p:nvPr>
            <p:extLst>
              <p:ext uri="{D42A27DB-BD31-4B8C-83A1-F6EECF244321}">
                <p14:modId xmlns:p14="http://schemas.microsoft.com/office/powerpoint/2010/main" val="1176458710"/>
              </p:ext>
            </p:extLst>
          </p:nvPr>
        </p:nvGraphicFramePr>
        <p:xfrm>
          <a:off x="6210300" y="1810346"/>
          <a:ext cx="5765800" cy="4861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2">
            <a:extLst>
              <a:ext uri="{FF2B5EF4-FFF2-40B4-BE49-F238E27FC236}">
                <a16:creationId xmlns:a16="http://schemas.microsoft.com/office/drawing/2014/main" id="{52B6655E-F874-26A3-3806-9E29C5C6BF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1649" y="201034"/>
            <a:ext cx="1809797" cy="141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98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425E4A47-6B02-5554-564E-F57F4CDCBADD}"/>
              </a:ext>
            </a:extLst>
          </p:cNvPr>
          <p:cNvGraphicFramePr>
            <a:graphicFrameLocks noGrp="1"/>
          </p:cNvGraphicFramePr>
          <p:nvPr>
            <p:ph idx="1"/>
            <p:extLst>
              <p:ext uri="{D42A27DB-BD31-4B8C-83A1-F6EECF244321}">
                <p14:modId xmlns:p14="http://schemas.microsoft.com/office/powerpoint/2010/main" val="3861189721"/>
              </p:ext>
            </p:extLst>
          </p:nvPr>
        </p:nvGraphicFramePr>
        <p:xfrm>
          <a:off x="368010" y="2149367"/>
          <a:ext cx="4955032" cy="408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888237" y="680436"/>
            <a:ext cx="8970263" cy="692727"/>
          </a:xfrm>
        </p:spPr>
        <p:txBody>
          <a:bodyPr/>
          <a:lstStyle/>
          <a:p>
            <a:r>
              <a:rPr lang="en-US" sz="2400" b="1" dirty="0">
                <a:solidFill>
                  <a:schemeClr val="tx1"/>
                </a:solidFill>
                <a:latin typeface="Poppins" panose="00000500000000000000" pitchFamily="2" charset="0"/>
                <a:cs typeface="Poppins" panose="00000500000000000000" pitchFamily="2" charset="0"/>
              </a:rPr>
              <a:t>What is a School Plan for Student Achievement (SPSA)?</a:t>
            </a:r>
          </a:p>
        </p:txBody>
      </p:sp>
      <p:sp>
        <p:nvSpPr>
          <p:cNvPr id="5" name="Title 3"/>
          <p:cNvSpPr txBox="1">
            <a:spLocks/>
          </p:cNvSpPr>
          <p:nvPr/>
        </p:nvSpPr>
        <p:spPr>
          <a:xfrm>
            <a:off x="0" y="1010713"/>
            <a:ext cx="12192000" cy="692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a:t>
            </a:r>
            <a:r>
              <a:rPr kumimoji="0" lang="es-CO" sz="2400" b="1" i="0" u="none" strike="noStrike" kern="1200" cap="none" spc="0" normalizeH="0" baseline="0" noProof="0" dirty="0">
                <a:ln>
                  <a:noFill/>
                </a:ln>
                <a:solidFill>
                  <a:srgbClr val="7030A0"/>
                </a:solidFill>
                <a:effectLst/>
                <a:uLnTx/>
                <a:uFillTx/>
                <a:latin typeface="Poppins" panose="00000500000000000000" pitchFamily="2" charset="0"/>
                <a:cs typeface="Poppins" panose="00000500000000000000" pitchFamily="2" charset="0"/>
              </a:rPr>
              <a:t>Qué es un Plan Escolar para el Rendimiento Académico Estudiantil (SPSA)?</a:t>
            </a:r>
          </a:p>
        </p:txBody>
      </p:sp>
      <p:graphicFrame>
        <p:nvGraphicFramePr>
          <p:cNvPr id="2" name="Content Placeholder 1">
            <a:extLst>
              <a:ext uri="{FF2B5EF4-FFF2-40B4-BE49-F238E27FC236}">
                <a16:creationId xmlns:a16="http://schemas.microsoft.com/office/drawing/2014/main" id="{93D3FFB5-EB23-3B55-BAF6-CA8E4DB2202E}"/>
              </a:ext>
            </a:extLst>
          </p:cNvPr>
          <p:cNvGraphicFramePr>
            <a:graphicFrameLocks/>
          </p:cNvGraphicFramePr>
          <p:nvPr>
            <p:extLst>
              <p:ext uri="{D42A27DB-BD31-4B8C-83A1-F6EECF244321}">
                <p14:modId xmlns:p14="http://schemas.microsoft.com/office/powerpoint/2010/main" val="1985534707"/>
              </p:ext>
            </p:extLst>
          </p:nvPr>
        </p:nvGraphicFramePr>
        <p:xfrm>
          <a:off x="6540500" y="2149367"/>
          <a:ext cx="5094442" cy="4073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4151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2048586"/>
            <a:ext cx="7756263" cy="1551343"/>
          </a:xfrm>
        </p:spPr>
        <p:txBody>
          <a:bodyPr lIns="91440" tIns="45720" rIns="91440" bIns="45720" anchor="ctr">
            <a:noAutofit/>
          </a:bodyPr>
          <a:lstStyle/>
          <a:p>
            <a:pPr algn="ctr"/>
            <a:r>
              <a:rPr lang="en-US" sz="5400" b="1" dirty="0">
                <a:solidFill>
                  <a:schemeClr val="tx1"/>
                </a:solidFill>
                <a:latin typeface="Poppins"/>
                <a:cs typeface="Poppins"/>
              </a:rPr>
              <a:t>Resources</a:t>
            </a:r>
            <a:br>
              <a:rPr lang="en-US" sz="5400" b="1" dirty="0">
                <a:solidFill>
                  <a:schemeClr val="tx1"/>
                </a:solidFill>
                <a:latin typeface="Poppins" panose="00000500000000000000" pitchFamily="2" charset="0"/>
                <a:cs typeface="Poppins" panose="00000500000000000000" pitchFamily="2" charset="0"/>
              </a:rPr>
            </a:br>
            <a:r>
              <a:rPr lang="es-CO" sz="5400" b="1" dirty="0">
                <a:solidFill>
                  <a:srgbClr val="7030A0"/>
                </a:solidFill>
                <a:latin typeface="Poppins"/>
                <a:cs typeface="Poppins"/>
              </a:rPr>
              <a:t>Recursos</a:t>
            </a:r>
            <a:endParaRPr lang="en-US" sz="5400" b="1" dirty="0">
              <a:solidFill>
                <a:srgbClr val="7030A0"/>
              </a:solidFill>
              <a:latin typeface="Poppins"/>
              <a:cs typeface="Poppins"/>
            </a:endParaRPr>
          </a:p>
        </p:txBody>
      </p:sp>
    </p:spTree>
    <p:extLst>
      <p:ext uri="{BB962C8B-B14F-4D97-AF65-F5344CB8AC3E}">
        <p14:creationId xmlns:p14="http://schemas.microsoft.com/office/powerpoint/2010/main" val="257061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F85B31-5ABE-0A09-B413-90DC7527B075}"/>
              </a:ext>
            </a:extLst>
          </p:cNvPr>
          <p:cNvPicPr>
            <a:picLocks noChangeAspect="1"/>
          </p:cNvPicPr>
          <p:nvPr/>
        </p:nvPicPr>
        <p:blipFill>
          <a:blip r:embed="rId3"/>
          <a:stretch>
            <a:fillRect/>
          </a:stretch>
        </p:blipFill>
        <p:spPr>
          <a:xfrm>
            <a:off x="587829" y="1324946"/>
            <a:ext cx="11149975" cy="5439747"/>
          </a:xfrm>
          <a:prstGeom prst="rect">
            <a:avLst/>
          </a:prstGeom>
        </p:spPr>
      </p:pic>
      <p:sp>
        <p:nvSpPr>
          <p:cNvPr id="3" name="Title 1">
            <a:extLst>
              <a:ext uri="{FF2B5EF4-FFF2-40B4-BE49-F238E27FC236}">
                <a16:creationId xmlns:a16="http://schemas.microsoft.com/office/drawing/2014/main" id="{B48AE07A-F723-A9D5-3B7E-4CF7FD6CE0B2}"/>
              </a:ext>
            </a:extLst>
          </p:cNvPr>
          <p:cNvSpPr txBox="1">
            <a:spLocks/>
          </p:cNvSpPr>
          <p:nvPr/>
        </p:nvSpPr>
        <p:spPr>
          <a:xfrm>
            <a:off x="1337987" y="93306"/>
            <a:ext cx="9987121" cy="1149767"/>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0000"/>
                </a:solidFill>
                <a:effectLst/>
                <a:uLnTx/>
                <a:uFillTx/>
                <a:latin typeface="Poppins"/>
                <a:ea typeface="+mj-ea"/>
                <a:cs typeface="Poppins"/>
              </a:rPr>
              <a:t>Accessing the Budget</a:t>
            </a:r>
            <a:br>
              <a:rPr kumimoji="0" lang="en-US" sz="4200" b="1"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200" b="1" i="0" u="none" strike="noStrike" kern="1200" cap="none" spc="0" normalizeH="0" baseline="0" noProof="0" dirty="0" err="1">
                <a:ln>
                  <a:noFill/>
                </a:ln>
                <a:solidFill>
                  <a:srgbClr val="7030A0"/>
                </a:solidFill>
                <a:effectLst/>
                <a:uLnTx/>
                <a:uFillTx/>
                <a:latin typeface="Poppins"/>
                <a:ea typeface="+mj-ea"/>
                <a:cs typeface="Poppins"/>
              </a:rPr>
              <a:t>Acceso</a:t>
            </a:r>
            <a:r>
              <a:rPr kumimoji="0" lang="en-US" sz="4200" b="1" i="0" u="none" strike="noStrike" kern="1200" cap="none" spc="0" normalizeH="0" baseline="0" noProof="0" dirty="0">
                <a:ln>
                  <a:noFill/>
                </a:ln>
                <a:solidFill>
                  <a:srgbClr val="7030A0"/>
                </a:solidFill>
                <a:effectLst/>
                <a:uLnTx/>
                <a:uFillTx/>
                <a:latin typeface="Poppins"/>
                <a:ea typeface="+mj-ea"/>
                <a:cs typeface="Poppins"/>
              </a:rPr>
              <a:t> al </a:t>
            </a:r>
            <a:r>
              <a:rPr kumimoji="0" lang="en-US" sz="4200" b="1" i="0" u="none" strike="noStrike" kern="1200" cap="none" spc="0" normalizeH="0" baseline="0" noProof="0" dirty="0" err="1">
                <a:ln>
                  <a:noFill/>
                </a:ln>
                <a:solidFill>
                  <a:srgbClr val="7030A0"/>
                </a:solidFill>
                <a:effectLst/>
                <a:uLnTx/>
                <a:uFillTx/>
                <a:latin typeface="Poppins"/>
                <a:ea typeface="+mj-ea"/>
                <a:cs typeface="Poppins"/>
              </a:rPr>
              <a:t>presupues</a:t>
            </a:r>
            <a:r>
              <a:rPr kumimoji="0" lang="en-US" sz="4000" b="1" i="0" u="none" strike="noStrike" kern="1200" cap="none" spc="0" normalizeH="0" baseline="0" noProof="0" dirty="0" err="1">
                <a:ln>
                  <a:noFill/>
                </a:ln>
                <a:solidFill>
                  <a:srgbClr val="7030A0"/>
                </a:solidFill>
                <a:effectLst/>
                <a:uLnTx/>
                <a:uFillTx/>
                <a:latin typeface="Poppins"/>
                <a:ea typeface="+mj-ea"/>
                <a:cs typeface="Poppins"/>
              </a:rPr>
              <a:t>to</a:t>
            </a:r>
            <a:endParaRPr kumimoji="0" lang="en-US" sz="4000" b="1" i="0" u="none" strike="noStrike" kern="1200" cap="none" spc="0" normalizeH="0" baseline="0" noProof="0" dirty="0">
              <a:ln>
                <a:noFill/>
              </a:ln>
              <a:solidFill>
                <a:srgbClr val="7030A0"/>
              </a:solidFill>
              <a:effectLst/>
              <a:uLnTx/>
              <a:uFillTx/>
              <a:latin typeface="Poppins"/>
              <a:ea typeface="+mj-ea"/>
              <a:cs typeface="Poppins"/>
            </a:endParaRPr>
          </a:p>
        </p:txBody>
      </p:sp>
    </p:spTree>
    <p:extLst>
      <p:ext uri="{BB962C8B-B14F-4D97-AF65-F5344CB8AC3E}">
        <p14:creationId xmlns:p14="http://schemas.microsoft.com/office/powerpoint/2010/main" val="3758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9F347C67-4F8B-560A-0A45-468038820B23}"/>
              </a:ext>
            </a:extLst>
          </p:cNvPr>
          <p:cNvGraphicFramePr>
            <a:graphicFrameLocks noGrp="1"/>
          </p:cNvGraphicFramePr>
          <p:nvPr>
            <p:ph idx="1"/>
            <p:extLst>
              <p:ext uri="{D42A27DB-BD31-4B8C-83A1-F6EECF244321}">
                <p14:modId xmlns:p14="http://schemas.microsoft.com/office/powerpoint/2010/main" val="361475603"/>
              </p:ext>
            </p:extLst>
          </p:nvPr>
        </p:nvGraphicFramePr>
        <p:xfrm>
          <a:off x="120500" y="1305302"/>
          <a:ext cx="5238598" cy="424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788902" y="379990"/>
            <a:ext cx="11110514" cy="1019192"/>
          </a:xfrm>
        </p:spPr>
        <p:txBody>
          <a:bodyPr lIns="91440" tIns="45720" rIns="91440" bIns="45720" anchor="t"/>
          <a:lstStyle/>
          <a:p>
            <a:pPr algn="ctr"/>
            <a:r>
              <a:rPr lang="en-US" sz="2800" b="1" dirty="0">
                <a:solidFill>
                  <a:schemeClr val="tx1"/>
                </a:solidFill>
                <a:latin typeface="Poppins"/>
                <a:cs typeface="Poppins"/>
              </a:rPr>
              <a:t>How to Find Your School’s SPSA Online</a:t>
            </a:r>
            <a:br>
              <a:rPr lang="en-US" sz="2800" b="1" dirty="0">
                <a:latin typeface="Poppins" panose="00000500000000000000" pitchFamily="2" charset="0"/>
                <a:cs typeface="Poppins" panose="00000500000000000000" pitchFamily="2" charset="0"/>
              </a:rPr>
            </a:br>
            <a:r>
              <a:rPr lang="es-CO" sz="2800" b="1" dirty="0">
                <a:solidFill>
                  <a:srgbClr val="7030A0"/>
                </a:solidFill>
                <a:latin typeface="Poppins"/>
                <a:cs typeface="Poppins"/>
              </a:rPr>
              <a:t>Cómo encontrar el SPSA de su escuela en línea</a:t>
            </a:r>
            <a:endParaRPr lang="en-US" sz="4000" b="1" dirty="0">
              <a:solidFill>
                <a:srgbClr val="7030A0"/>
              </a:solidFill>
              <a:latin typeface="Poppins" panose="00000500000000000000" pitchFamily="2" charset="0"/>
              <a:cs typeface="Poppins" panose="00000500000000000000" pitchFamily="2" charset="0"/>
            </a:endParaRPr>
          </a:p>
        </p:txBody>
      </p:sp>
      <p:sp>
        <p:nvSpPr>
          <p:cNvPr id="5" name="Title 3"/>
          <p:cNvSpPr txBox="1">
            <a:spLocks/>
          </p:cNvSpPr>
          <p:nvPr/>
        </p:nvSpPr>
        <p:spPr>
          <a:xfrm>
            <a:off x="165463" y="795706"/>
            <a:ext cx="12026535" cy="744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6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2" name="Content Placeholder 1">
            <a:extLst>
              <a:ext uri="{FF2B5EF4-FFF2-40B4-BE49-F238E27FC236}">
                <a16:creationId xmlns:a16="http://schemas.microsoft.com/office/drawing/2014/main" id="{A68DE3B3-8A5C-6EBA-7FB3-F4CD5595E40E}"/>
              </a:ext>
            </a:extLst>
          </p:cNvPr>
          <p:cNvGraphicFramePr>
            <a:graphicFrameLocks/>
          </p:cNvGraphicFramePr>
          <p:nvPr>
            <p:extLst>
              <p:ext uri="{D42A27DB-BD31-4B8C-83A1-F6EECF244321}">
                <p14:modId xmlns:p14="http://schemas.microsoft.com/office/powerpoint/2010/main" val="4238693208"/>
              </p:ext>
            </p:extLst>
          </p:nvPr>
        </p:nvGraphicFramePr>
        <p:xfrm>
          <a:off x="5480202" y="1582400"/>
          <a:ext cx="6591298" cy="45217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379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083D35-3FAD-6792-309D-E80DDAB74068}"/>
              </a:ext>
            </a:extLst>
          </p:cNvPr>
          <p:cNvPicPr>
            <a:picLocks noChangeAspect="1"/>
          </p:cNvPicPr>
          <p:nvPr/>
        </p:nvPicPr>
        <p:blipFill>
          <a:blip r:embed="rId3"/>
          <a:stretch>
            <a:fillRect/>
          </a:stretch>
        </p:blipFill>
        <p:spPr>
          <a:xfrm>
            <a:off x="2171701" y="1436978"/>
            <a:ext cx="7037906" cy="4885538"/>
          </a:xfrm>
          <a:prstGeom prst="rect">
            <a:avLst/>
          </a:prstGeom>
        </p:spPr>
      </p:pic>
      <p:sp>
        <p:nvSpPr>
          <p:cNvPr id="3" name="Rectangle 2">
            <a:extLst>
              <a:ext uri="{FF2B5EF4-FFF2-40B4-BE49-F238E27FC236}">
                <a16:creationId xmlns:a16="http://schemas.microsoft.com/office/drawing/2014/main" id="{285A804D-9515-0D5D-43FE-5C5190CE97F1}"/>
              </a:ext>
            </a:extLst>
          </p:cNvPr>
          <p:cNvSpPr/>
          <p:nvPr/>
        </p:nvSpPr>
        <p:spPr>
          <a:xfrm>
            <a:off x="4758892" y="2463805"/>
            <a:ext cx="1863523" cy="5694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0A8BD74E-42F6-48E5-AC83-8854B59780E3}"/>
              </a:ext>
            </a:extLst>
          </p:cNvPr>
          <p:cNvSpPr txBox="1"/>
          <p:nvPr/>
        </p:nvSpPr>
        <p:spPr>
          <a:xfrm>
            <a:off x="8426297" y="1239950"/>
            <a:ext cx="2971800" cy="1200329"/>
          </a:xfrm>
          <a:prstGeom prst="rect">
            <a:avLst/>
          </a:prstGeom>
          <a:solidFill>
            <a:schemeClr val="bg1"/>
          </a:solidFill>
          <a:ln w="28575">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7030A0"/>
                </a:solidFill>
                <a:effectLst/>
                <a:uLnTx/>
                <a:uFillTx/>
                <a:latin typeface="Arial"/>
                <a:ea typeface="+mn-ea"/>
                <a:cs typeface="+mn-cs"/>
              </a:rPr>
              <a:t>NOTA:  Se puede bajar/guardar o imprimir en formato PDF el SPSA</a:t>
            </a:r>
            <a:endParaRPr kumimoji="0" lang="es-CO" sz="1800" b="1" i="0" u="none" strike="noStrike" kern="1200" cap="none" spc="0" normalizeH="0" baseline="0" noProof="0" dirty="0">
              <a:ln>
                <a:noFill/>
              </a:ln>
              <a:solidFill>
                <a:srgbClr val="7030A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7030A0"/>
                </a:solidFill>
                <a:effectLst/>
                <a:uLnTx/>
                <a:uFillTx/>
                <a:latin typeface="Arial"/>
                <a:ea typeface="+mn-ea"/>
                <a:cs typeface="+mn-cs"/>
              </a:rPr>
              <a:t> 2025-2026 de su escuela.</a:t>
            </a:r>
            <a:endParaRPr kumimoji="0" lang="es-CO" sz="1800" b="1" i="0" u="none" strike="noStrike" kern="1200" cap="none" spc="0" normalizeH="0" baseline="0" noProof="0" dirty="0">
              <a:ln>
                <a:noFill/>
              </a:ln>
              <a:solidFill>
                <a:srgbClr val="7030A0"/>
              </a:solidFill>
              <a:effectLst/>
              <a:uLnTx/>
              <a:uFillTx/>
              <a:latin typeface="Arial"/>
              <a:ea typeface="+mn-ea"/>
              <a:cs typeface="Arial"/>
            </a:endParaRPr>
          </a:p>
        </p:txBody>
      </p:sp>
      <p:sp>
        <p:nvSpPr>
          <p:cNvPr id="9" name="TextBox 8">
            <a:extLst>
              <a:ext uri="{FF2B5EF4-FFF2-40B4-BE49-F238E27FC236}">
                <a16:creationId xmlns:a16="http://schemas.microsoft.com/office/drawing/2014/main" id="{0A8BD74E-42F6-48E5-AC83-8854B59780E3}"/>
              </a:ext>
            </a:extLst>
          </p:cNvPr>
          <p:cNvSpPr txBox="1"/>
          <p:nvPr/>
        </p:nvSpPr>
        <p:spPr>
          <a:xfrm>
            <a:off x="519309" y="1121897"/>
            <a:ext cx="2971800" cy="1200329"/>
          </a:xfrm>
          <a:prstGeom prst="rect">
            <a:avLst/>
          </a:prstGeom>
          <a:solidFill>
            <a:schemeClr val="bg1"/>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NOTE:  Your school’s 2025-2026 SPSA can be downloaded/saved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printed as a PDF file.</a:t>
            </a:r>
          </a:p>
        </p:txBody>
      </p:sp>
    </p:spTree>
    <p:extLst>
      <p:ext uri="{BB962C8B-B14F-4D97-AF65-F5344CB8AC3E}">
        <p14:creationId xmlns:p14="http://schemas.microsoft.com/office/powerpoint/2010/main" val="5940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C4593B-1ACF-47ED-9A1B-78D8F734C3E4}"/>
              </a:ext>
            </a:extLst>
          </p:cNvPr>
          <p:cNvSpPr txBox="1"/>
          <p:nvPr/>
        </p:nvSpPr>
        <p:spPr>
          <a:xfrm>
            <a:off x="1691211" y="105489"/>
            <a:ext cx="8932244"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Poppins"/>
                <a:ea typeface="+mn-ea"/>
                <a:cs typeface="Poppins"/>
              </a:rPr>
              <a:t>Regional Title I Coordinators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30A0"/>
                </a:solidFill>
                <a:effectLst/>
                <a:uLnTx/>
                <a:uFillTx/>
                <a:latin typeface="Poppins"/>
                <a:ea typeface="+mn-ea"/>
                <a:cs typeface="Poppins"/>
              </a:rPr>
              <a:t>Coordinadores</a:t>
            </a:r>
            <a:r>
              <a:rPr kumimoji="0" lang="en-US" sz="3600" b="0" i="0" u="none" strike="noStrike" kern="1200" cap="none" spc="0" normalizeH="0" baseline="0" noProof="0" dirty="0">
                <a:ln>
                  <a:noFill/>
                </a:ln>
                <a:solidFill>
                  <a:srgbClr val="7030A0"/>
                </a:solidFill>
                <a:effectLst/>
                <a:uLnTx/>
                <a:uFillTx/>
                <a:latin typeface="Poppins"/>
                <a:ea typeface="+mn-ea"/>
                <a:cs typeface="Poppins"/>
              </a:rPr>
              <a:t> </a:t>
            </a:r>
            <a:r>
              <a:rPr kumimoji="0" lang="en-US" sz="3600" b="0" i="0" u="none" strike="noStrike" kern="1200" cap="none" spc="0" normalizeH="0" baseline="0" noProof="0" dirty="0" err="1">
                <a:ln>
                  <a:noFill/>
                </a:ln>
                <a:solidFill>
                  <a:srgbClr val="7030A0"/>
                </a:solidFill>
                <a:effectLst/>
                <a:uLnTx/>
                <a:uFillTx/>
                <a:latin typeface="Poppins"/>
                <a:ea typeface="+mn-ea"/>
                <a:cs typeface="Poppins"/>
              </a:rPr>
              <a:t>Regionales</a:t>
            </a:r>
            <a:r>
              <a:rPr kumimoji="0" lang="en-US" sz="3600" b="0" i="0" u="none" strike="noStrike" kern="1200" cap="none" spc="0" normalizeH="0" baseline="0" noProof="0" dirty="0">
                <a:ln>
                  <a:noFill/>
                </a:ln>
                <a:solidFill>
                  <a:srgbClr val="7030A0"/>
                </a:solidFill>
                <a:effectLst/>
                <a:uLnTx/>
                <a:uFillTx/>
                <a:latin typeface="Poppins"/>
                <a:ea typeface="+mn-ea"/>
                <a:cs typeface="Poppins"/>
              </a:rPr>
              <a:t> de </a:t>
            </a:r>
            <a:r>
              <a:rPr kumimoji="0" lang="en-US" sz="3600" b="0" i="0" u="none" strike="noStrike" kern="1200" cap="none" spc="0" normalizeH="0" baseline="0" noProof="0" dirty="0" err="1">
                <a:ln>
                  <a:noFill/>
                </a:ln>
                <a:solidFill>
                  <a:srgbClr val="7030A0"/>
                </a:solidFill>
                <a:effectLst/>
                <a:uLnTx/>
                <a:uFillTx/>
                <a:latin typeface="Poppins"/>
                <a:ea typeface="+mn-ea"/>
                <a:cs typeface="Poppins"/>
              </a:rPr>
              <a:t>Título</a:t>
            </a:r>
            <a:r>
              <a:rPr kumimoji="0" lang="en-US" sz="3600" b="0" i="0" u="none" strike="noStrike" kern="1200" cap="none" spc="0" normalizeH="0" baseline="0" noProof="0" dirty="0">
                <a:ln>
                  <a:noFill/>
                </a:ln>
                <a:solidFill>
                  <a:srgbClr val="7030A0"/>
                </a:solidFill>
                <a:effectLst/>
                <a:uLnTx/>
                <a:uFillTx/>
                <a:latin typeface="Poppins"/>
                <a:ea typeface="+mn-ea"/>
                <a:cs typeface="Poppins"/>
              </a:rPr>
              <a:t> I</a:t>
            </a:r>
          </a:p>
        </p:txBody>
      </p:sp>
      <p:graphicFrame>
        <p:nvGraphicFramePr>
          <p:cNvPr id="4" name="Table 14">
            <a:extLst>
              <a:ext uri="{FF2B5EF4-FFF2-40B4-BE49-F238E27FC236}">
                <a16:creationId xmlns:a16="http://schemas.microsoft.com/office/drawing/2014/main" id="{52D8A734-59C8-1800-D88E-D4FEF9AB432C}"/>
              </a:ext>
            </a:extLst>
          </p:cNvPr>
          <p:cNvGraphicFramePr>
            <a:graphicFrameLocks noGrp="1"/>
          </p:cNvGraphicFramePr>
          <p:nvPr>
            <p:extLst>
              <p:ext uri="{D42A27DB-BD31-4B8C-83A1-F6EECF244321}">
                <p14:modId xmlns:p14="http://schemas.microsoft.com/office/powerpoint/2010/main" val="822380485"/>
              </p:ext>
            </p:extLst>
          </p:nvPr>
        </p:nvGraphicFramePr>
        <p:xfrm>
          <a:off x="549205" y="1272518"/>
          <a:ext cx="11278647" cy="5430187"/>
        </p:xfrm>
        <a:graphic>
          <a:graphicData uri="http://schemas.openxmlformats.org/drawingml/2006/table">
            <a:tbl>
              <a:tblPr firstRow="1" bandRow="1">
                <a:tableStyleId>{74C1A8A3-306A-4EB7-A6B1-4F7E0EB9C5D6}</a:tableStyleId>
              </a:tblPr>
              <a:tblGrid>
                <a:gridCol w="2301547">
                  <a:extLst>
                    <a:ext uri="{9D8B030D-6E8A-4147-A177-3AD203B41FA5}">
                      <a16:colId xmlns:a16="http://schemas.microsoft.com/office/drawing/2014/main" val="3437158916"/>
                    </a:ext>
                  </a:extLst>
                </a:gridCol>
                <a:gridCol w="4773818">
                  <a:extLst>
                    <a:ext uri="{9D8B030D-6E8A-4147-A177-3AD203B41FA5}">
                      <a16:colId xmlns:a16="http://schemas.microsoft.com/office/drawing/2014/main" val="4150341919"/>
                    </a:ext>
                  </a:extLst>
                </a:gridCol>
                <a:gridCol w="4203282">
                  <a:extLst>
                    <a:ext uri="{9D8B030D-6E8A-4147-A177-3AD203B41FA5}">
                      <a16:colId xmlns:a16="http://schemas.microsoft.com/office/drawing/2014/main" val="2758766435"/>
                    </a:ext>
                  </a:extLst>
                </a:gridCol>
              </a:tblGrid>
              <a:tr h="415698">
                <a:tc>
                  <a:txBody>
                    <a:bodyPr/>
                    <a:lstStyle/>
                    <a:p>
                      <a:pPr algn="ctr"/>
                      <a:r>
                        <a:rPr lang="en-US" sz="2200">
                          <a:latin typeface="Poppins"/>
                        </a:rPr>
                        <a:t>Region</a:t>
                      </a:r>
                      <a:endParaRPr lang="en-US" sz="2200">
                        <a:latin typeface="Poppins"/>
                        <a:cs typeface="Poppins"/>
                      </a:endParaRPr>
                    </a:p>
                  </a:txBody>
                  <a:tcPr>
                    <a:lnB w="12700" cap="flat" cmpd="sng" algn="ctr">
                      <a:solidFill>
                        <a:schemeClr val="tx1"/>
                      </a:solidFill>
                      <a:prstDash val="solid"/>
                      <a:round/>
                      <a:headEnd type="none" w="med" len="med"/>
                      <a:tailEnd type="none" w="med" len="med"/>
                    </a:lnB>
                  </a:tcPr>
                </a:tc>
                <a:tc>
                  <a:txBody>
                    <a:bodyPr/>
                    <a:lstStyle/>
                    <a:p>
                      <a:pPr algn="ctr"/>
                      <a:r>
                        <a:rPr lang="en-US" sz="2200">
                          <a:latin typeface="Poppins"/>
                        </a:rPr>
                        <a:t>Title I Coordinators</a:t>
                      </a:r>
                      <a:endParaRPr lang="en-US" sz="2200">
                        <a:latin typeface="Poppins"/>
                        <a:cs typeface="Poppins"/>
                      </a:endParaRPr>
                    </a:p>
                  </a:txBody>
                  <a:tcPr>
                    <a:lnB w="12700" cap="flat" cmpd="sng" algn="ctr">
                      <a:solidFill>
                        <a:schemeClr val="tx1"/>
                      </a:solidFill>
                      <a:prstDash val="solid"/>
                      <a:round/>
                      <a:headEnd type="none" w="med" len="med"/>
                      <a:tailEnd type="none" w="med" len="med"/>
                    </a:lnB>
                  </a:tcPr>
                </a:tc>
                <a:tc>
                  <a:txBody>
                    <a:bodyPr/>
                    <a:lstStyle/>
                    <a:p>
                      <a:pPr algn="ctr"/>
                      <a:r>
                        <a:rPr lang="en-US" sz="2200">
                          <a:latin typeface="Poppins"/>
                        </a:rPr>
                        <a:t>Email</a:t>
                      </a:r>
                      <a:endParaRPr lang="en-US" sz="2200">
                        <a:latin typeface="Poppins"/>
                        <a:cs typeface="Poppin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174680"/>
                  </a:ext>
                </a:extLst>
              </a:tr>
              <a:tr h="1024398">
                <a:tc>
                  <a:txBody>
                    <a:bodyPr/>
                    <a:lstStyle/>
                    <a:p>
                      <a:pPr algn="ctr"/>
                      <a:r>
                        <a:rPr lang="en-US" sz="2100" b="0">
                          <a:latin typeface="Poppins"/>
                        </a:rPr>
                        <a:t>East</a:t>
                      </a:r>
                      <a:endParaRPr lang="en-US" sz="21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a:solidFill>
                            <a:schemeClr val="tx1"/>
                          </a:solidFill>
                          <a:latin typeface="Poppins"/>
                        </a:rPr>
                        <a:t>Reyna Corral</a:t>
                      </a:r>
                    </a:p>
                    <a:p>
                      <a:pPr algn="ctr"/>
                      <a:r>
                        <a:rPr lang="en-US" sz="2100" b="0">
                          <a:solidFill>
                            <a:schemeClr val="tx1"/>
                          </a:solidFill>
                          <a:latin typeface="Poppins"/>
                        </a:rPr>
                        <a:t>Ileana Albert</a:t>
                      </a:r>
                    </a:p>
                    <a:p>
                      <a:pPr algn="ctr"/>
                      <a:r>
                        <a:rPr lang="en-US" sz="2100" b="0">
                          <a:solidFill>
                            <a:schemeClr val="tx1"/>
                          </a:solidFill>
                          <a:latin typeface="Poppins"/>
                        </a:rPr>
                        <a:t>Diana S</a:t>
                      </a:r>
                      <a:r>
                        <a:rPr lang="es-CO" sz="2100" b="0" i="0" u="none" strike="noStrike" noProof="0">
                          <a:solidFill>
                            <a:schemeClr val="tx1"/>
                          </a:solidFill>
                          <a:latin typeface="Poppins"/>
                        </a:rPr>
                        <a:t>á</a:t>
                      </a:r>
                      <a:r>
                        <a:rPr lang="en-US" sz="2100" b="0" err="1">
                          <a:solidFill>
                            <a:schemeClr val="tx1"/>
                          </a:solidFill>
                          <a:latin typeface="Poppins"/>
                        </a:rPr>
                        <a:t>nchez</a:t>
                      </a:r>
                      <a:endParaRPr lang="en-US" sz="2100" b="0" err="1">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a:solidFill>
                            <a:schemeClr val="tx1"/>
                          </a:solidFill>
                          <a:latin typeface="Poppins"/>
                        </a:rPr>
                        <a:t>reyna.corral@lausd.net</a:t>
                      </a:r>
                    </a:p>
                    <a:p>
                      <a:pPr algn="ctr"/>
                      <a:r>
                        <a:rPr lang="en-US" sz="2100" b="0">
                          <a:solidFill>
                            <a:schemeClr val="tx1"/>
                          </a:solidFill>
                          <a:latin typeface="Poppins"/>
                        </a:rPr>
                        <a:t>ina3368@lausd.net</a:t>
                      </a:r>
                    </a:p>
                    <a:p>
                      <a:pPr algn="ctr"/>
                      <a:r>
                        <a:rPr lang="en-US" sz="2100" b="0">
                          <a:solidFill>
                            <a:schemeClr val="tx1"/>
                          </a:solidFill>
                          <a:latin typeface="Poppins"/>
                        </a:rPr>
                        <a:t>dab9296@lausd.net</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969562"/>
                  </a:ext>
                </a:extLst>
              </a:tr>
              <a:tr h="1024398">
                <a:tc>
                  <a:txBody>
                    <a:bodyPr/>
                    <a:lstStyle/>
                    <a:p>
                      <a:pPr algn="ctr"/>
                      <a:r>
                        <a:rPr lang="en-US" sz="2100" b="0">
                          <a:latin typeface="Poppins"/>
                        </a:rPr>
                        <a:t>North</a:t>
                      </a:r>
                      <a:endParaRPr lang="en-US" sz="21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0">
                          <a:solidFill>
                            <a:schemeClr val="tx1"/>
                          </a:solidFill>
                          <a:latin typeface="Poppins"/>
                        </a:rPr>
                        <a:t>Kristi Schlachet</a:t>
                      </a:r>
                    </a:p>
                    <a:p>
                      <a:pPr algn="ctr"/>
                      <a:r>
                        <a:rPr lang="en-US" sz="2100" b="0">
                          <a:solidFill>
                            <a:schemeClr val="tx1"/>
                          </a:solidFill>
                          <a:latin typeface="Poppins"/>
                        </a:rPr>
                        <a:t>Daniella Simon</a:t>
                      </a:r>
                    </a:p>
                    <a:p>
                      <a:pPr algn="ctr"/>
                      <a:r>
                        <a:rPr lang="en-US" sz="2100" b="0">
                          <a:solidFill>
                            <a:schemeClr val="tx1"/>
                          </a:solidFill>
                          <a:latin typeface="Poppins"/>
                        </a:rPr>
                        <a:t>Cecilia Riquelme</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0">
                          <a:solidFill>
                            <a:schemeClr val="tx1"/>
                          </a:solidFill>
                          <a:latin typeface="Poppins"/>
                        </a:rPr>
                        <a:t>kms4424@lausd.net</a:t>
                      </a:r>
                    </a:p>
                    <a:p>
                      <a:pPr algn="ctr"/>
                      <a:r>
                        <a:rPr lang="en-US" sz="2100" b="0">
                          <a:solidFill>
                            <a:schemeClr val="tx1"/>
                          </a:solidFill>
                          <a:latin typeface="Poppins"/>
                        </a:rPr>
                        <a:t>dxs3318@lausd.net</a:t>
                      </a:r>
                    </a:p>
                    <a:p>
                      <a:pPr algn="ctr"/>
                      <a:r>
                        <a:rPr lang="en-US" sz="2100" b="0">
                          <a:solidFill>
                            <a:schemeClr val="tx1"/>
                          </a:solidFill>
                          <a:latin typeface="Poppins"/>
                        </a:rPr>
                        <a:t>criquelm@lausd.net</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604972"/>
                  </a:ext>
                </a:extLst>
              </a:tr>
              <a:tr h="1024398">
                <a:tc>
                  <a:txBody>
                    <a:bodyPr/>
                    <a:lstStyle/>
                    <a:p>
                      <a:pPr algn="ctr"/>
                      <a:r>
                        <a:rPr lang="en-US" sz="2100" b="0">
                          <a:latin typeface="Poppins"/>
                        </a:rPr>
                        <a:t>South</a:t>
                      </a:r>
                      <a:endParaRPr lang="en-US" sz="21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a:solidFill>
                            <a:schemeClr val="tx1"/>
                          </a:solidFill>
                          <a:latin typeface="Poppins"/>
                        </a:rPr>
                        <a:t>Deborah </a:t>
                      </a:r>
                      <a:r>
                        <a:rPr lang="en-US" sz="2100" b="0" err="1">
                          <a:solidFill>
                            <a:schemeClr val="tx1"/>
                          </a:solidFill>
                          <a:latin typeface="Poppins"/>
                        </a:rPr>
                        <a:t>Davidock</a:t>
                      </a:r>
                    </a:p>
                    <a:p>
                      <a:pPr algn="ctr"/>
                      <a:r>
                        <a:rPr lang="en-US" sz="2100" b="0">
                          <a:solidFill>
                            <a:schemeClr val="tx1"/>
                          </a:solidFill>
                          <a:latin typeface="Poppins"/>
                        </a:rPr>
                        <a:t>Dr. Maria Morales Thomas</a:t>
                      </a:r>
                    </a:p>
                    <a:p>
                      <a:pPr algn="ctr"/>
                      <a:r>
                        <a:rPr lang="en-US" sz="2100" b="0">
                          <a:solidFill>
                            <a:schemeClr val="tx1"/>
                          </a:solidFill>
                          <a:latin typeface="Poppins"/>
                        </a:rPr>
                        <a:t>Oscar Salas</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dirty="0">
                          <a:solidFill>
                            <a:schemeClr val="tx1"/>
                          </a:solidFill>
                          <a:latin typeface="Poppins"/>
                        </a:rPr>
                        <a:t>dad7293@lausd.net</a:t>
                      </a:r>
                    </a:p>
                    <a:p>
                      <a:pPr algn="ctr"/>
                      <a:r>
                        <a:rPr lang="en-US" sz="2100" b="0" dirty="0">
                          <a:solidFill>
                            <a:schemeClr val="tx1"/>
                          </a:solidFill>
                          <a:latin typeface="Poppins"/>
                        </a:rPr>
                        <a:t>m.moralesthomas@lausd.net</a:t>
                      </a:r>
                    </a:p>
                    <a:p>
                      <a:pPr algn="ctr"/>
                      <a:r>
                        <a:rPr lang="en-US" sz="2100" b="0" dirty="0">
                          <a:solidFill>
                            <a:schemeClr val="tx1"/>
                          </a:solidFill>
                          <a:latin typeface="Poppins"/>
                        </a:rPr>
                        <a:t>osalas@lausd.net</a:t>
                      </a:r>
                      <a:endParaRPr lang="en-US" sz="21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043192"/>
                  </a:ext>
                </a:extLst>
              </a:tr>
              <a:tr h="712624">
                <a:tc>
                  <a:txBody>
                    <a:bodyPr/>
                    <a:lstStyle/>
                    <a:p>
                      <a:pPr algn="ctr"/>
                      <a:r>
                        <a:rPr lang="en-US" sz="2100" b="0">
                          <a:latin typeface="Poppins"/>
                        </a:rPr>
                        <a:t>West</a:t>
                      </a:r>
                      <a:endParaRPr lang="en-US" sz="21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0">
                          <a:solidFill>
                            <a:schemeClr val="tx1"/>
                          </a:solidFill>
                          <a:latin typeface="Poppins"/>
                        </a:rPr>
                        <a:t>Celina Reynoso</a:t>
                      </a:r>
                    </a:p>
                    <a:p>
                      <a:pPr algn="ctr"/>
                      <a:r>
                        <a:rPr lang="en-US" sz="2100" b="0">
                          <a:solidFill>
                            <a:schemeClr val="tx1"/>
                          </a:solidFill>
                          <a:latin typeface="Poppins"/>
                        </a:rPr>
                        <a:t>Susan Jamerson</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0">
                          <a:solidFill>
                            <a:schemeClr val="tx1"/>
                          </a:solidFill>
                          <a:latin typeface="Poppins"/>
                        </a:rPr>
                        <a:t>celina.reynoso@lausd.net</a:t>
                      </a:r>
                    </a:p>
                    <a:p>
                      <a:pPr algn="ctr"/>
                      <a:r>
                        <a:rPr lang="en-US" sz="2100" b="0">
                          <a:solidFill>
                            <a:schemeClr val="tx1"/>
                          </a:solidFill>
                          <a:latin typeface="Poppins"/>
                        </a:rPr>
                        <a:t>susan.jamerson@lausd.net</a:t>
                      </a:r>
                      <a:endParaRPr lang="en-US" sz="21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450437"/>
                  </a:ext>
                </a:extLst>
              </a:tr>
              <a:tr h="1117267">
                <a:tc>
                  <a:txBody>
                    <a:bodyPr/>
                    <a:lstStyle/>
                    <a:p>
                      <a:pPr algn="ctr"/>
                      <a:r>
                        <a:rPr lang="en-US" sz="1800" b="0">
                          <a:latin typeface="Poppins"/>
                        </a:rPr>
                        <a:t>Virtual Academies &amp; Option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dirty="0">
                          <a:solidFill>
                            <a:schemeClr val="tx1"/>
                          </a:solidFill>
                          <a:latin typeface="Poppins"/>
                        </a:rPr>
                        <a:t>Vacant</a:t>
                      </a:r>
                      <a:endParaRPr lang="en-US" sz="21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dirty="0">
                          <a:solidFill>
                            <a:schemeClr val="tx1"/>
                          </a:solidFill>
                          <a:latin typeface="Poppins"/>
                          <a:cs typeface="Poppins"/>
                        </a:rPr>
                        <a:t>Vacant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412940"/>
                  </a:ext>
                </a:extLst>
              </a:tr>
            </a:tbl>
          </a:graphicData>
        </a:graphic>
      </p:graphicFrame>
    </p:spTree>
    <p:extLst>
      <p:ext uri="{BB962C8B-B14F-4D97-AF65-F5344CB8AC3E}">
        <p14:creationId xmlns:p14="http://schemas.microsoft.com/office/powerpoint/2010/main" val="2691832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C4593B-1ACF-47ED-9A1B-78D8F734C3E4}"/>
              </a:ext>
            </a:extLst>
          </p:cNvPr>
          <p:cNvSpPr txBox="1"/>
          <p:nvPr/>
        </p:nvSpPr>
        <p:spPr>
          <a:xfrm>
            <a:off x="1700736" y="248364"/>
            <a:ext cx="8932244"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000000"/>
                </a:solidFill>
                <a:effectLst/>
                <a:uLnTx/>
                <a:uFillTx/>
                <a:latin typeface="Poppins"/>
                <a:ea typeface="+mn-ea"/>
                <a:cs typeface="Poppins"/>
              </a:rPr>
              <a:t>Regional FACE Administrators</a:t>
            </a:r>
            <a:br>
              <a:rPr kumimoji="0" lang="pt-BR" sz="36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pt-BR" sz="3600" b="0" i="0" u="none" strike="noStrike" kern="1200" cap="none" spc="0" normalizeH="0" baseline="0" noProof="0" dirty="0">
                <a:ln>
                  <a:noFill/>
                </a:ln>
                <a:solidFill>
                  <a:srgbClr val="7030A0"/>
                </a:solidFill>
                <a:effectLst/>
                <a:uLnTx/>
                <a:uFillTx/>
                <a:latin typeface="Poppins"/>
                <a:ea typeface="+mn-ea"/>
                <a:cs typeface="Poppins"/>
              </a:rPr>
              <a:t>Administradores </a:t>
            </a:r>
            <a:r>
              <a:rPr kumimoji="0" lang="es-MX" sz="3600" b="0" i="0" u="none" strike="noStrike" kern="1200" cap="none" spc="0" normalizeH="0" baseline="0" noProof="0" dirty="0">
                <a:ln>
                  <a:noFill/>
                </a:ln>
                <a:solidFill>
                  <a:srgbClr val="7030A0"/>
                </a:solidFill>
                <a:effectLst/>
                <a:uLnTx/>
                <a:uFillTx/>
                <a:latin typeface="Poppins"/>
                <a:ea typeface="+mn-ea"/>
                <a:cs typeface="Poppins"/>
              </a:rPr>
              <a:t>Regionales </a:t>
            </a:r>
            <a:r>
              <a:rPr kumimoji="0" lang="pt-BR" sz="3600" b="0" i="0" u="none" strike="noStrike" kern="1200" cap="none" spc="0" normalizeH="0" baseline="0" noProof="0" dirty="0">
                <a:ln>
                  <a:noFill/>
                </a:ln>
                <a:solidFill>
                  <a:srgbClr val="7030A0"/>
                </a:solidFill>
                <a:effectLst/>
                <a:uLnTx/>
                <a:uFillTx/>
                <a:latin typeface="Poppins"/>
                <a:ea typeface="+mn-ea"/>
                <a:cs typeface="Poppins"/>
              </a:rPr>
              <a:t>de FACE</a:t>
            </a:r>
            <a:endParaRPr kumimoji="0" lang="es-MX" sz="3600" b="0" i="0" u="none" strike="noStrike" kern="1200" cap="none" spc="0" normalizeH="0" baseline="0" noProof="0" dirty="0">
              <a:ln>
                <a:noFill/>
              </a:ln>
              <a:solidFill>
                <a:srgbClr val="7030A0"/>
              </a:solidFill>
              <a:effectLst/>
              <a:uLnTx/>
              <a:uFillTx/>
              <a:latin typeface="Poppins"/>
              <a:ea typeface="+mn-ea"/>
              <a:cs typeface="Poppins"/>
            </a:endParaRPr>
          </a:p>
        </p:txBody>
      </p:sp>
      <p:graphicFrame>
        <p:nvGraphicFramePr>
          <p:cNvPr id="2" name="Table 14">
            <a:extLst>
              <a:ext uri="{FF2B5EF4-FFF2-40B4-BE49-F238E27FC236}">
                <a16:creationId xmlns:a16="http://schemas.microsoft.com/office/drawing/2014/main" id="{F568C54F-EB97-D418-1A04-F244E99C12DF}"/>
              </a:ext>
            </a:extLst>
          </p:cNvPr>
          <p:cNvGraphicFramePr>
            <a:graphicFrameLocks noGrp="1"/>
          </p:cNvGraphicFramePr>
          <p:nvPr>
            <p:extLst>
              <p:ext uri="{D42A27DB-BD31-4B8C-83A1-F6EECF244321}">
                <p14:modId xmlns:p14="http://schemas.microsoft.com/office/powerpoint/2010/main" val="1963953321"/>
              </p:ext>
            </p:extLst>
          </p:nvPr>
        </p:nvGraphicFramePr>
        <p:xfrm>
          <a:off x="541349" y="1651118"/>
          <a:ext cx="10974303" cy="4627582"/>
        </p:xfrm>
        <a:graphic>
          <a:graphicData uri="http://schemas.openxmlformats.org/drawingml/2006/table">
            <a:tbl>
              <a:tblPr firstRow="1" bandRow="1">
                <a:tableStyleId>{74C1A8A3-306A-4EB7-A6B1-4F7E0EB9C5D6}</a:tableStyleId>
              </a:tblPr>
              <a:tblGrid>
                <a:gridCol w="2450582">
                  <a:extLst>
                    <a:ext uri="{9D8B030D-6E8A-4147-A177-3AD203B41FA5}">
                      <a16:colId xmlns:a16="http://schemas.microsoft.com/office/drawing/2014/main" val="3437158916"/>
                    </a:ext>
                  </a:extLst>
                </a:gridCol>
                <a:gridCol w="4477926">
                  <a:extLst>
                    <a:ext uri="{9D8B030D-6E8A-4147-A177-3AD203B41FA5}">
                      <a16:colId xmlns:a16="http://schemas.microsoft.com/office/drawing/2014/main" val="4150341919"/>
                    </a:ext>
                  </a:extLst>
                </a:gridCol>
                <a:gridCol w="4045795">
                  <a:extLst>
                    <a:ext uri="{9D8B030D-6E8A-4147-A177-3AD203B41FA5}">
                      <a16:colId xmlns:a16="http://schemas.microsoft.com/office/drawing/2014/main" val="2758766435"/>
                    </a:ext>
                  </a:extLst>
                </a:gridCol>
              </a:tblGrid>
              <a:tr h="874680">
                <a:tc>
                  <a:txBody>
                    <a:bodyPr/>
                    <a:lstStyle/>
                    <a:p>
                      <a:pPr algn="ctr"/>
                      <a:r>
                        <a:rPr lang="en-US" sz="2400">
                          <a:latin typeface="Poppins"/>
                          <a:cs typeface="Poppins"/>
                        </a:rPr>
                        <a:t>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tc>
                  <a:txBody>
                    <a:bodyPr/>
                    <a:lstStyle/>
                    <a:p>
                      <a:pPr algn="ctr"/>
                      <a:r>
                        <a:rPr lang="en-US" sz="2400">
                          <a:latin typeface="Poppins"/>
                          <a:cs typeface="Poppins"/>
                        </a:rPr>
                        <a:t>FACE Administrative Coordinators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tc>
                  <a:txBody>
                    <a:bodyPr/>
                    <a:lstStyle/>
                    <a:p>
                      <a:pPr algn="ctr"/>
                      <a:r>
                        <a:rPr lang="en-US" sz="2400">
                          <a:latin typeface="Poppins"/>
                          <a:cs typeface="Poppins"/>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extLst>
                  <a:ext uri="{0D108BD9-81ED-4DB2-BD59-A6C34878D82A}">
                    <a16:rowId xmlns:a16="http://schemas.microsoft.com/office/drawing/2014/main" val="1610174680"/>
                  </a:ext>
                </a:extLst>
              </a:tr>
              <a:tr h="571240">
                <a:tc>
                  <a:txBody>
                    <a:bodyPr/>
                    <a:lstStyle/>
                    <a:p>
                      <a:pPr algn="ctr"/>
                      <a:r>
                        <a:rPr lang="en-US" sz="2400" b="0">
                          <a:solidFill>
                            <a:schemeClr val="tx1"/>
                          </a:solidFill>
                          <a:latin typeface="Poppins"/>
                          <a:cs typeface="Poppins"/>
                        </a:rPr>
                        <a:t>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Megan Guerrero</a:t>
                      </a:r>
                      <a:endParaRPr lang="en-US">
                        <a:latin typeface="Poppins"/>
                        <a:cs typeface="Poppins"/>
                      </a:endParaRPr>
                    </a:p>
                    <a:p>
                      <a:pPr lvl="0" algn="ctr">
                        <a:buNone/>
                      </a:pPr>
                      <a:r>
                        <a:rPr lang="en-US" sz="2400" b="0">
                          <a:solidFill>
                            <a:schemeClr val="tx1"/>
                          </a:solidFill>
                          <a:latin typeface="Poppins"/>
                          <a:cs typeface="Poppins"/>
                        </a:rPr>
                        <a:t>Amaris Medina</a:t>
                      </a:r>
                      <a:endParaRPr lang="en-US" sz="2400" b="0">
                        <a:solidFill>
                          <a:schemeClr val="tx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mguerr3@lausd.net</a:t>
                      </a:r>
                    </a:p>
                    <a:p>
                      <a:pPr lvl="0" algn="ctr">
                        <a:buNone/>
                      </a:pPr>
                      <a:r>
                        <a:rPr lang="en-US" sz="2200" b="0">
                          <a:solidFill>
                            <a:schemeClr val="tx1"/>
                          </a:solidFill>
                          <a:latin typeface="Poppins"/>
                          <a:cs typeface="Poppins"/>
                        </a:rPr>
                        <a:t>amaris.medina@lausd.net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969562"/>
                  </a:ext>
                </a:extLst>
              </a:tr>
              <a:tr h="893731">
                <a:tc>
                  <a:txBody>
                    <a:bodyPr/>
                    <a:lstStyle/>
                    <a:p>
                      <a:pPr algn="ctr"/>
                      <a:r>
                        <a:rPr lang="en-US" sz="2400" b="0">
                          <a:solidFill>
                            <a:schemeClr val="tx1"/>
                          </a:solidFill>
                          <a:latin typeface="Poppins"/>
                          <a:cs typeface="Poppins"/>
                        </a:rPr>
                        <a:t>North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Laura Fuentes </a:t>
                      </a:r>
                      <a:endParaRPr lang="en-US" sz="2400" b="0">
                        <a:solidFill>
                          <a:schemeClr val="tx1"/>
                        </a:solidFill>
                        <a:latin typeface="Poppins" panose="00000500000000000000" pitchFamily="2" charset="0"/>
                        <a:cs typeface="Poppins" panose="00000500000000000000" pitchFamily="2" charset="0"/>
                      </a:endParaRPr>
                    </a:p>
                    <a:p>
                      <a:pPr algn="ctr"/>
                      <a:r>
                        <a:rPr lang="en-US" sz="2400" b="0">
                          <a:solidFill>
                            <a:schemeClr val="tx1"/>
                          </a:solidFill>
                          <a:latin typeface="Poppins"/>
                          <a:cs typeface="Poppins"/>
                        </a:rPr>
                        <a:t> Dr. Jeremiah Gonzalez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lxf1109@lausd.net</a:t>
                      </a:r>
                    </a:p>
                    <a:p>
                      <a:pPr algn="ctr"/>
                      <a:r>
                        <a:rPr lang="en-US" sz="2400" b="0">
                          <a:solidFill>
                            <a:schemeClr val="tx1"/>
                          </a:solidFill>
                          <a:latin typeface="Poppins"/>
                          <a:cs typeface="Poppins"/>
                        </a:rPr>
                        <a:t>jjg2443@lausd.net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604972"/>
                  </a:ext>
                </a:extLst>
              </a:tr>
              <a:tr h="571240">
                <a:tc>
                  <a:txBody>
                    <a:bodyPr/>
                    <a:lstStyle/>
                    <a:p>
                      <a:pPr algn="ctr"/>
                      <a:r>
                        <a:rPr lang="en-US" sz="2400" b="0">
                          <a:solidFill>
                            <a:schemeClr val="tx1"/>
                          </a:solidFill>
                          <a:latin typeface="Poppins"/>
                          <a:cs typeface="Poppins"/>
                        </a:rPr>
                        <a:t>South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Ursula Martin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umartin@lausd.net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043192"/>
                  </a:ext>
                </a:extLst>
              </a:tr>
              <a:tr h="571240">
                <a:tc>
                  <a:txBody>
                    <a:bodyPr/>
                    <a:lstStyle/>
                    <a:p>
                      <a:pPr algn="ctr"/>
                      <a:r>
                        <a:rPr lang="en-US" sz="2400" b="0">
                          <a:solidFill>
                            <a:schemeClr val="tx1"/>
                          </a:solidFill>
                          <a:latin typeface="Poppins"/>
                          <a:cs typeface="Poppins"/>
                        </a:rPr>
                        <a:t>West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Crystal Dukes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tx1"/>
                          </a:solidFill>
                          <a:latin typeface="Poppins"/>
                          <a:cs typeface="Poppins"/>
                        </a:rPr>
                        <a:t>crystal.dukes@lausd.net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450437"/>
                  </a:ext>
                </a:extLst>
              </a:tr>
              <a:tr h="893731">
                <a:tc>
                  <a:txBody>
                    <a:bodyPr/>
                    <a:lstStyle/>
                    <a:p>
                      <a:pPr algn="ctr"/>
                      <a:r>
                        <a:rPr lang="en-US" sz="1800" b="0">
                          <a:solidFill>
                            <a:schemeClr val="tx1"/>
                          </a:solidFill>
                          <a:latin typeface="Poppins"/>
                          <a:cs typeface="Poppins"/>
                        </a:rPr>
                        <a:t>Virtual Academies &amp; Option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Connie Brandstetter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clb0104@lausd.net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412940"/>
                  </a:ext>
                </a:extLst>
              </a:tr>
            </a:tbl>
          </a:graphicData>
        </a:graphic>
      </p:graphicFrame>
    </p:spTree>
    <p:extLst>
      <p:ext uri="{BB962C8B-B14F-4D97-AF65-F5344CB8AC3E}">
        <p14:creationId xmlns:p14="http://schemas.microsoft.com/office/powerpoint/2010/main" val="2029694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9040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273153" y="2464016"/>
            <a:ext cx="4103622" cy="3785652"/>
          </a:xfrm>
          <a:prstGeom prst="rect">
            <a:avLst/>
          </a:prstGeom>
          <a:noFill/>
        </p:spPr>
        <p:txBody>
          <a:bodyPr wrap="square" lIns="91440" tIns="45720" rIns="91440" bIns="45720" rtlCol="0" anchor="t">
            <a:spAutoFit/>
          </a:bodyPr>
          <a:lstStyle/>
          <a:p>
            <a:r>
              <a:rPr lang="en-US" sz="2400" dirty="0"/>
              <a:t>Which committee is required to approve the SPSA?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ELAC</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Safety Committee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SSC</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School Staff</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269132" y="2448160"/>
            <a:ext cx="4922868" cy="6370975"/>
          </a:xfrm>
          <a:prstGeom prst="rect">
            <a:avLst/>
          </a:prstGeom>
          <a:noFill/>
        </p:spPr>
        <p:txBody>
          <a:bodyPr wrap="square" lIns="91440" tIns="45720" rIns="91440" bIns="45720" rtlCol="0" anchor="t">
            <a:spAutoFit/>
          </a:bodyPr>
          <a:lstStyle/>
          <a:p>
            <a:r>
              <a:rPr lang="en-US" sz="2400" dirty="0">
                <a:solidFill>
                  <a:srgbClr val="7030A0"/>
                </a:solidFill>
              </a:rPr>
              <a:t>¿</a:t>
            </a:r>
            <a:r>
              <a:rPr lang="en-US" sz="2400" dirty="0" err="1">
                <a:solidFill>
                  <a:srgbClr val="7030A0"/>
                </a:solidFill>
              </a:rPr>
              <a:t>Qué</a:t>
            </a:r>
            <a:r>
              <a:rPr lang="en-US" sz="2400" dirty="0">
                <a:solidFill>
                  <a:srgbClr val="7030A0"/>
                </a:solidFill>
              </a:rPr>
              <a:t> </a:t>
            </a:r>
            <a:r>
              <a:rPr lang="en-US" sz="2400" dirty="0" err="1">
                <a:solidFill>
                  <a:srgbClr val="7030A0"/>
                </a:solidFill>
              </a:rPr>
              <a:t>comité</a:t>
            </a:r>
            <a:r>
              <a:rPr lang="en-US" sz="2400" dirty="0">
                <a:solidFill>
                  <a:srgbClr val="7030A0"/>
                </a:solidFill>
              </a:rPr>
              <a:t> </a:t>
            </a:r>
            <a:r>
              <a:rPr lang="en-US" sz="2400" dirty="0" err="1">
                <a:solidFill>
                  <a:srgbClr val="7030A0"/>
                </a:solidFill>
              </a:rPr>
              <a:t>está</a:t>
            </a:r>
            <a:r>
              <a:rPr lang="en-US" sz="2400" dirty="0">
                <a:solidFill>
                  <a:srgbClr val="7030A0"/>
                </a:solidFill>
              </a:rPr>
              <a:t> </a:t>
            </a:r>
            <a:r>
              <a:rPr lang="en-US" sz="2400" dirty="0" err="1">
                <a:solidFill>
                  <a:srgbClr val="7030A0"/>
                </a:solidFill>
              </a:rPr>
              <a:t>obligado</a:t>
            </a:r>
            <a:r>
              <a:rPr lang="en-US" sz="2400" dirty="0">
                <a:solidFill>
                  <a:srgbClr val="7030A0"/>
                </a:solidFill>
              </a:rPr>
              <a:t> a </a:t>
            </a:r>
            <a:r>
              <a:rPr lang="en-US" sz="2400" dirty="0" err="1">
                <a:solidFill>
                  <a:srgbClr val="7030A0"/>
                </a:solidFill>
              </a:rPr>
              <a:t>aprobar</a:t>
            </a:r>
            <a:r>
              <a:rPr lang="en-US" sz="2400" dirty="0">
                <a:solidFill>
                  <a:srgbClr val="7030A0"/>
                </a:solidFill>
              </a:rPr>
              <a:t> </a:t>
            </a:r>
            <a:r>
              <a:rPr lang="en-US" sz="2400" dirty="0" err="1">
                <a:solidFill>
                  <a:srgbClr val="7030A0"/>
                </a:solidFill>
              </a:rPr>
              <a:t>el</a:t>
            </a:r>
            <a:r>
              <a:rPr lang="en-US" sz="2400" dirty="0">
                <a:solidFill>
                  <a:srgbClr val="7030A0"/>
                </a:solidFill>
              </a:rPr>
              <a:t> SPSA?</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ELAC</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err="1">
                <a:solidFill>
                  <a:srgbClr val="7030A0"/>
                </a:solidFill>
              </a:rPr>
              <a:t>Comité</a:t>
            </a:r>
            <a:r>
              <a:rPr lang="en-US" sz="2400" dirty="0">
                <a:solidFill>
                  <a:srgbClr val="7030A0"/>
                </a:solidFill>
              </a:rPr>
              <a:t> de </a:t>
            </a:r>
            <a:r>
              <a:rPr lang="en-US" sz="2400" dirty="0" err="1">
                <a:solidFill>
                  <a:srgbClr val="7030A0"/>
                </a:solidFill>
              </a:rPr>
              <a:t>Seguridad</a:t>
            </a:r>
            <a:endParaRPr lang="en-US" sz="2400" dirty="0">
              <a:solidFill>
                <a:srgbClr val="7030A0"/>
              </a:solidFill>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C.  SSC</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D. </a:t>
            </a:r>
            <a:r>
              <a:rPr lang="en-US" sz="2400" dirty="0">
                <a:solidFill>
                  <a:srgbClr val="7030A0"/>
                </a:solidFill>
              </a:rPr>
              <a:t>Personal de la </a:t>
            </a:r>
            <a:r>
              <a:rPr lang="en-US" sz="2400" dirty="0" err="1">
                <a:solidFill>
                  <a:srgbClr val="7030A0"/>
                </a:solidFill>
              </a:rPr>
              <a:t>escuela</a:t>
            </a:r>
            <a:endParaRPr lang="en-US" sz="2400" dirty="0">
              <a:solidFill>
                <a:srgbClr val="7030A0"/>
              </a:solidFill>
            </a:endParaRP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74100" y="3193069"/>
            <a:ext cx="1721946" cy="2646878"/>
          </a:xfrm>
          <a:prstGeom prst="rect">
            <a:avLst/>
          </a:prstGeom>
          <a:solidFill>
            <a:schemeClr val="accent1"/>
          </a:solidFill>
        </p:spPr>
        <p:txBody>
          <a:bodyPr wrap="none" rtlCol="0">
            <a:spAutoFit/>
          </a:bodyPr>
          <a:lstStyle/>
          <a:p>
            <a:r>
              <a:rPr lang="en-US" sz="16600" dirty="0">
                <a:solidFill>
                  <a:srgbClr val="FF0000"/>
                </a:solidFill>
              </a:rPr>
              <a:t>C</a:t>
            </a:r>
          </a:p>
        </p:txBody>
      </p:sp>
    </p:spTree>
    <p:extLst>
      <p:ext uri="{BB962C8B-B14F-4D97-AF65-F5344CB8AC3E}">
        <p14:creationId xmlns:p14="http://schemas.microsoft.com/office/powerpoint/2010/main" val="35460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8786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235321" y="2338432"/>
            <a:ext cx="4249926" cy="3785652"/>
          </a:xfrm>
          <a:prstGeom prst="rect">
            <a:avLst/>
          </a:prstGeom>
          <a:noFill/>
        </p:spPr>
        <p:txBody>
          <a:bodyPr wrap="square" lIns="91440" tIns="45720" rIns="91440" bIns="45720" rtlCol="0" anchor="t">
            <a:spAutoFit/>
          </a:bodyPr>
          <a:lstStyle/>
          <a:p>
            <a:r>
              <a:rPr lang="en-US" sz="2400" dirty="0"/>
              <a:t>Which is not one of the District Strategic Plan blocks?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Strategies</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Objectives</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Priorities</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Pillars</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706755" y="2345144"/>
            <a:ext cx="4406522" cy="4154984"/>
          </a:xfrm>
          <a:prstGeom prst="rect">
            <a:avLst/>
          </a:prstGeom>
          <a:noFill/>
        </p:spPr>
        <p:txBody>
          <a:bodyPr wrap="square" lIns="91440" tIns="45720" rIns="91440" bIns="45720" rtlCol="0" anchor="t">
            <a:spAutoFit/>
          </a:bodyPr>
          <a:lstStyle/>
          <a:p>
            <a:r>
              <a:rPr lang="es-ES" sz="2400" dirty="0">
                <a:solidFill>
                  <a:srgbClr val="7030A0"/>
                </a:solidFill>
              </a:rPr>
              <a:t>¿Cuál no es uno de los bloques del Plan Estratégico Distrital?</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a:t>
            </a:r>
            <a:r>
              <a:rPr lang="en-US" sz="2400" dirty="0" err="1">
                <a:solidFill>
                  <a:srgbClr val="7030A0"/>
                </a:solidFill>
                <a:latin typeface="Poppins" panose="00000500000000000000" pitchFamily="2" charset="0"/>
                <a:cs typeface="Poppins" panose="00000500000000000000" pitchFamily="2" charset="0"/>
              </a:rPr>
              <a:t>Estrategias</a:t>
            </a:r>
            <a:endParaRPr lang="en-US" sz="2400" dirty="0">
              <a:solidFill>
                <a:srgbClr val="7030A0"/>
              </a:solidFill>
              <a:latin typeface="Poppins" panose="00000500000000000000" pitchFamily="2" charset="0"/>
              <a:cs typeface="Poppins" panose="00000500000000000000" pitchFamily="2" charset="0"/>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err="1">
                <a:solidFill>
                  <a:srgbClr val="7030A0"/>
                </a:solidFill>
              </a:rPr>
              <a:t>Objectivos</a:t>
            </a:r>
            <a:endParaRPr lang="en-US" sz="2400" dirty="0">
              <a:solidFill>
                <a:srgbClr val="7030A0"/>
              </a:solidFill>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C.  </a:t>
            </a:r>
            <a:r>
              <a:rPr lang="en-US" sz="2400" dirty="0" err="1">
                <a:solidFill>
                  <a:srgbClr val="7030A0"/>
                </a:solidFill>
                <a:latin typeface="Poppins" panose="00000500000000000000" pitchFamily="2" charset="0"/>
                <a:cs typeface="Poppins" panose="00000500000000000000" pitchFamily="2" charset="0"/>
              </a:rPr>
              <a:t>Prioridades</a:t>
            </a:r>
            <a:endParaRPr lang="en-US" sz="2400" dirty="0">
              <a:solidFill>
                <a:srgbClr val="7030A0"/>
              </a:solidFill>
              <a:latin typeface="Poppins" panose="00000500000000000000" pitchFamily="2" charset="0"/>
              <a:cs typeface="Poppins" panose="00000500000000000000" pitchFamily="2" charset="0"/>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D. </a:t>
            </a:r>
            <a:r>
              <a:rPr lang="en-US" sz="2400" dirty="0" err="1">
                <a:solidFill>
                  <a:srgbClr val="7030A0"/>
                </a:solidFill>
              </a:rPr>
              <a:t>Pilars</a:t>
            </a:r>
            <a:endParaRPr lang="en-US" sz="2400" dirty="0">
              <a:solidFill>
                <a:srgbClr val="7030A0"/>
              </a:solidFill>
            </a:endParaRPr>
          </a:p>
        </p:txBody>
      </p:sp>
      <p:sp>
        <p:nvSpPr>
          <p:cNvPr id="10" name="TextBox 9">
            <a:extLst>
              <a:ext uri="{FF2B5EF4-FFF2-40B4-BE49-F238E27FC236}">
                <a16:creationId xmlns:a16="http://schemas.microsoft.com/office/drawing/2014/main" id="{14411D01-81A0-7B77-BBB4-ABAD245DEAB2}"/>
              </a:ext>
            </a:extLst>
          </p:cNvPr>
          <p:cNvSpPr txBox="1"/>
          <p:nvPr/>
        </p:nvSpPr>
        <p:spPr>
          <a:xfrm>
            <a:off x="4997619" y="3028477"/>
            <a:ext cx="1604927" cy="2646878"/>
          </a:xfrm>
          <a:prstGeom prst="rect">
            <a:avLst/>
          </a:prstGeom>
          <a:solidFill>
            <a:schemeClr val="accent1"/>
          </a:solidFill>
        </p:spPr>
        <p:txBody>
          <a:bodyPr wrap="none" rtlCol="0">
            <a:spAutoFit/>
          </a:bodyPr>
          <a:lstStyle/>
          <a:p>
            <a:r>
              <a:rPr lang="en-US" sz="16600" dirty="0">
                <a:solidFill>
                  <a:srgbClr val="FF0000"/>
                </a:solidFill>
              </a:rPr>
              <a:t>B</a:t>
            </a:r>
          </a:p>
        </p:txBody>
      </p:sp>
    </p:spTree>
    <p:extLst>
      <p:ext uri="{BB962C8B-B14F-4D97-AF65-F5344CB8AC3E}">
        <p14:creationId xmlns:p14="http://schemas.microsoft.com/office/powerpoint/2010/main" val="6947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8913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13514" y="2448160"/>
            <a:ext cx="4304790" cy="3785652"/>
          </a:xfrm>
          <a:prstGeom prst="rect">
            <a:avLst/>
          </a:prstGeom>
          <a:noFill/>
        </p:spPr>
        <p:txBody>
          <a:bodyPr wrap="square" lIns="91440" tIns="45720" rIns="91440" bIns="45720" rtlCol="0" anchor="t">
            <a:spAutoFit/>
          </a:bodyPr>
          <a:lstStyle/>
          <a:p>
            <a:r>
              <a:rPr lang="en-US" sz="2400" dirty="0"/>
              <a:t>How many Pillars are there in the District Strategic Plan?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4</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3</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6</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5</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230522" y="2448160"/>
            <a:ext cx="4776564" cy="6370975"/>
          </a:xfrm>
          <a:prstGeom prst="rect">
            <a:avLst/>
          </a:prstGeom>
          <a:noFill/>
        </p:spPr>
        <p:txBody>
          <a:bodyPr wrap="square" lIns="91440" tIns="45720" rIns="91440" bIns="45720" rtlCol="0" anchor="t">
            <a:spAutoFit/>
          </a:bodyPr>
          <a:lstStyle/>
          <a:p>
            <a:r>
              <a:rPr lang="es-ES" sz="2400" dirty="0">
                <a:solidFill>
                  <a:srgbClr val="7030A0"/>
                </a:solidFill>
              </a:rPr>
              <a:t>¿Cuántos pilares hay en el Plan Estratégico Distrital?</a:t>
            </a:r>
            <a:endParaRPr lang="es-ES" sz="2400" dirty="0">
              <a:solidFill>
                <a:srgbClr val="7030A0"/>
              </a:solidFill>
              <a:latin typeface="Poppins" panose="00000500000000000000" pitchFamily="2" charset="0"/>
              <a:cs typeface="Poppins" panose="00000500000000000000" pitchFamily="2" charset="0"/>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4</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a:solidFill>
                  <a:srgbClr val="7030A0"/>
                </a:solidFill>
              </a:rPr>
              <a:t>3</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C.  6</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D.  </a:t>
            </a:r>
            <a:r>
              <a:rPr lang="en-US" sz="2400" dirty="0">
                <a:solidFill>
                  <a:srgbClr val="7030A0"/>
                </a:solidFill>
              </a:rPr>
              <a:t>5</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721946" cy="2646878"/>
          </a:xfrm>
          <a:prstGeom prst="rect">
            <a:avLst/>
          </a:prstGeom>
          <a:solidFill>
            <a:schemeClr val="accent1"/>
          </a:solidFill>
        </p:spPr>
        <p:txBody>
          <a:bodyPr wrap="none" rtlCol="0">
            <a:spAutoFit/>
          </a:bodyPr>
          <a:lstStyle/>
          <a:p>
            <a:r>
              <a:rPr lang="en-US" sz="16600" dirty="0">
                <a:solidFill>
                  <a:srgbClr val="FF0000"/>
                </a:solidFill>
              </a:rPr>
              <a:t>D</a:t>
            </a:r>
          </a:p>
        </p:txBody>
      </p:sp>
    </p:spTree>
    <p:extLst>
      <p:ext uri="{BB962C8B-B14F-4D97-AF65-F5344CB8AC3E}">
        <p14:creationId xmlns:p14="http://schemas.microsoft.com/office/powerpoint/2010/main" val="42069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80310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13514" y="2448160"/>
            <a:ext cx="4304790" cy="3323987"/>
          </a:xfrm>
          <a:prstGeom prst="rect">
            <a:avLst/>
          </a:prstGeom>
          <a:noFill/>
        </p:spPr>
        <p:txBody>
          <a:bodyPr wrap="square" lIns="91440" tIns="45720" rIns="91440" bIns="45720" rtlCol="0" anchor="t">
            <a:spAutoFit/>
          </a:bodyPr>
          <a:lstStyle/>
          <a:p>
            <a:r>
              <a:rPr lang="en-US" sz="2400" dirty="0"/>
              <a:t>ELAC Develops the SPSA with recommendations from SSC?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True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False</a:t>
            </a:r>
          </a:p>
          <a:p>
            <a:br>
              <a:rPr lang="en-US" sz="2400" dirty="0">
                <a:latin typeface="Poppins" panose="00000500000000000000" pitchFamily="2" charset="0"/>
                <a:cs typeface="Poppins" panose="00000500000000000000" pitchFamily="2" charset="0"/>
              </a:rPr>
            </a:b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230522" y="2448160"/>
            <a:ext cx="4776564" cy="5632311"/>
          </a:xfrm>
          <a:prstGeom prst="rect">
            <a:avLst/>
          </a:prstGeom>
          <a:noFill/>
        </p:spPr>
        <p:txBody>
          <a:bodyPr wrap="square" lIns="91440" tIns="45720" rIns="91440" bIns="45720" rtlCol="0" anchor="t">
            <a:spAutoFit/>
          </a:bodyPr>
          <a:lstStyle/>
          <a:p>
            <a:r>
              <a:rPr lang="es-ES" sz="2400" dirty="0">
                <a:solidFill>
                  <a:srgbClr val="7030A0"/>
                </a:solidFill>
              </a:rPr>
              <a:t>ELAC desarrolla el SPSA con recomendaciones del SSC</a:t>
            </a:r>
          </a:p>
          <a:p>
            <a:endParaRPr lang="en-US" sz="2400" dirty="0">
              <a:latin typeface="Poppins" panose="00000500000000000000" pitchFamily="2" charset="0"/>
              <a:cs typeface="Poppins" panose="00000500000000000000" pitchFamily="2" charset="0"/>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True</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a:solidFill>
                  <a:srgbClr val="7030A0"/>
                </a:solidFill>
              </a:rPr>
              <a:t>False</a:t>
            </a:r>
          </a:p>
          <a:p>
            <a:br>
              <a:rPr lang="en-US" sz="2400" dirty="0">
                <a:latin typeface="Poppins" panose="00000500000000000000" pitchFamily="2" charset="0"/>
                <a:cs typeface="Poppins" panose="00000500000000000000" pitchFamily="2" charset="0"/>
              </a:rPr>
            </a:b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604927" cy="2646878"/>
          </a:xfrm>
          <a:prstGeom prst="rect">
            <a:avLst/>
          </a:prstGeom>
          <a:solidFill>
            <a:schemeClr val="accent1"/>
          </a:solidFill>
        </p:spPr>
        <p:txBody>
          <a:bodyPr wrap="none" rtlCol="0">
            <a:spAutoFit/>
          </a:bodyPr>
          <a:lstStyle/>
          <a:p>
            <a:r>
              <a:rPr lang="en-US" sz="16600" dirty="0">
                <a:solidFill>
                  <a:srgbClr val="FF0000"/>
                </a:solidFill>
              </a:rPr>
              <a:t>B</a:t>
            </a:r>
          </a:p>
        </p:txBody>
      </p:sp>
    </p:spTree>
    <p:extLst>
      <p:ext uri="{BB962C8B-B14F-4D97-AF65-F5344CB8AC3E}">
        <p14:creationId xmlns:p14="http://schemas.microsoft.com/office/powerpoint/2010/main" val="6996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Content Placeholder 1">
            <a:extLst>
              <a:ext uri="{FF2B5EF4-FFF2-40B4-BE49-F238E27FC236}">
                <a16:creationId xmlns:a16="http://schemas.microsoft.com/office/drawing/2014/main" id="{B8077A6F-403F-6365-690D-F949CC839F60}"/>
              </a:ext>
            </a:extLst>
          </p:cNvPr>
          <p:cNvGraphicFramePr>
            <a:graphicFrameLocks noGrp="1"/>
          </p:cNvGraphicFramePr>
          <p:nvPr>
            <p:ph idx="1"/>
            <p:extLst>
              <p:ext uri="{D42A27DB-BD31-4B8C-83A1-F6EECF244321}">
                <p14:modId xmlns:p14="http://schemas.microsoft.com/office/powerpoint/2010/main" val="510841792"/>
              </p:ext>
            </p:extLst>
          </p:nvPr>
        </p:nvGraphicFramePr>
        <p:xfrm>
          <a:off x="189431" y="1831709"/>
          <a:ext cx="5144569" cy="449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84346" y="283832"/>
            <a:ext cx="11507654" cy="1687472"/>
          </a:xfrm>
        </p:spPr>
        <p:txBody>
          <a:bodyPr/>
          <a:lstStyle/>
          <a:p>
            <a:pPr algn="ctr"/>
            <a:r>
              <a:rPr lang="en-US" sz="2800" b="1" dirty="0">
                <a:solidFill>
                  <a:schemeClr val="tx1"/>
                </a:solidFill>
                <a:latin typeface="Poppins" panose="00000500000000000000" pitchFamily="2" charset="0"/>
                <a:cs typeface="Poppins" panose="00000500000000000000" pitchFamily="2" charset="0"/>
              </a:rPr>
              <a:t>Why a School Plan for Student Achievement?</a:t>
            </a:r>
            <a:br>
              <a:rPr lang="en-US" sz="2800" b="1" dirty="0">
                <a:solidFill>
                  <a:schemeClr val="tx1"/>
                </a:solidFill>
                <a:latin typeface="Poppins" panose="00000500000000000000" pitchFamily="2" charset="0"/>
                <a:cs typeface="Poppins" panose="00000500000000000000" pitchFamily="2" charset="0"/>
              </a:rPr>
            </a:br>
            <a:r>
              <a:rPr lang="es-CO" sz="2800" b="1" dirty="0">
                <a:solidFill>
                  <a:srgbClr val="7030A0"/>
                </a:solidFill>
                <a:latin typeface="Poppins" panose="00000500000000000000" pitchFamily="2" charset="0"/>
                <a:cs typeface="Poppins" panose="00000500000000000000" pitchFamily="2" charset="0"/>
              </a:rPr>
              <a:t>¿Por qué un Plan Escolar para el Rendimiento </a:t>
            </a:r>
            <a:br>
              <a:rPr lang="es-CO" sz="2800" b="1" dirty="0">
                <a:solidFill>
                  <a:srgbClr val="7030A0"/>
                </a:solidFill>
                <a:latin typeface="Poppins" panose="00000500000000000000" pitchFamily="2" charset="0"/>
                <a:cs typeface="Poppins" panose="00000500000000000000" pitchFamily="2" charset="0"/>
              </a:rPr>
            </a:br>
            <a:r>
              <a:rPr lang="es-CO" sz="2800" b="1" dirty="0">
                <a:solidFill>
                  <a:srgbClr val="7030A0"/>
                </a:solidFill>
                <a:latin typeface="Poppins" panose="00000500000000000000" pitchFamily="2" charset="0"/>
                <a:cs typeface="Poppins" panose="00000500000000000000" pitchFamily="2" charset="0"/>
              </a:rPr>
              <a:t>Académico Estudiantil?</a:t>
            </a:r>
            <a:br>
              <a:rPr lang="es-CO" sz="3200" b="1" dirty="0">
                <a:solidFill>
                  <a:srgbClr val="7030A0"/>
                </a:solidFill>
                <a:latin typeface="Poppins" panose="00000500000000000000" pitchFamily="2" charset="0"/>
                <a:cs typeface="Poppins" panose="00000500000000000000" pitchFamily="2" charset="0"/>
              </a:rPr>
            </a:br>
            <a:endParaRPr lang="en-US" sz="3200" b="1" dirty="0">
              <a:solidFill>
                <a:srgbClr val="7030A0"/>
              </a:solidFill>
              <a:latin typeface="Poppins" panose="00000500000000000000" pitchFamily="2" charset="0"/>
              <a:cs typeface="Poppins" panose="00000500000000000000" pitchFamily="2" charset="0"/>
            </a:endParaRPr>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3084" y="643862"/>
            <a:ext cx="1044892" cy="111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281235" y="910726"/>
            <a:ext cx="9768457" cy="8529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2" name="Content Placeholder 1">
            <a:extLst>
              <a:ext uri="{FF2B5EF4-FFF2-40B4-BE49-F238E27FC236}">
                <a16:creationId xmlns:a16="http://schemas.microsoft.com/office/drawing/2014/main" id="{F3CF0EA4-6BC8-2B56-8C66-0D6CCEAFCE90}"/>
              </a:ext>
            </a:extLst>
          </p:cNvPr>
          <p:cNvGraphicFramePr>
            <a:graphicFrameLocks/>
          </p:cNvGraphicFramePr>
          <p:nvPr>
            <p:extLst>
              <p:ext uri="{D42A27DB-BD31-4B8C-83A1-F6EECF244321}">
                <p14:modId xmlns:p14="http://schemas.microsoft.com/office/powerpoint/2010/main" val="1481826530"/>
              </p:ext>
            </p:extLst>
          </p:nvPr>
        </p:nvGraphicFramePr>
        <p:xfrm>
          <a:off x="5878839" y="1833338"/>
          <a:ext cx="5919461" cy="44912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736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8913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13514" y="2448160"/>
            <a:ext cx="4304790" cy="3785652"/>
          </a:xfrm>
          <a:prstGeom prst="rect">
            <a:avLst/>
          </a:prstGeom>
          <a:noFill/>
        </p:spPr>
        <p:txBody>
          <a:bodyPr wrap="square" lIns="91440" tIns="45720" rIns="91440" bIns="45720" rtlCol="0" anchor="t">
            <a:spAutoFit/>
          </a:bodyPr>
          <a:lstStyle/>
          <a:p>
            <a:r>
              <a:rPr lang="en-US" sz="2400" dirty="0"/>
              <a:t>SSC must respond to ELAC recommendations within…</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15 days</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1 week</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30 days</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20 days</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473698" y="2445220"/>
            <a:ext cx="4533900" cy="6370975"/>
          </a:xfrm>
          <a:prstGeom prst="rect">
            <a:avLst/>
          </a:prstGeom>
          <a:noFill/>
        </p:spPr>
        <p:txBody>
          <a:bodyPr wrap="square" lIns="91440" tIns="45720" rIns="91440" bIns="45720" rtlCol="0" anchor="t">
            <a:spAutoFit/>
          </a:bodyPr>
          <a:lstStyle/>
          <a:p>
            <a:r>
              <a:rPr lang="es-ES" sz="2400" dirty="0">
                <a:solidFill>
                  <a:srgbClr val="7030A0"/>
                </a:solidFill>
              </a:rPr>
              <a:t>El SSC debe responder a las recomendaciones de ELAC dentro de...</a:t>
            </a:r>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15 </a:t>
            </a:r>
            <a:r>
              <a:rPr lang="en-US" sz="2400" dirty="0" err="1">
                <a:solidFill>
                  <a:srgbClr val="7030A0"/>
                </a:solidFill>
                <a:latin typeface="Poppins" panose="00000500000000000000" pitchFamily="2" charset="0"/>
                <a:cs typeface="Poppins" panose="00000500000000000000" pitchFamily="2" charset="0"/>
              </a:rPr>
              <a:t>dias</a:t>
            </a:r>
            <a:endParaRPr lang="en-US" sz="2400" dirty="0">
              <a:solidFill>
                <a:srgbClr val="7030A0"/>
              </a:solidFill>
              <a:latin typeface="Poppins" panose="00000500000000000000" pitchFamily="2" charset="0"/>
              <a:cs typeface="Poppins" panose="00000500000000000000" pitchFamily="2" charset="0"/>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1 </a:t>
            </a:r>
            <a:r>
              <a:rPr lang="en-US" sz="2400" dirty="0" err="1">
                <a:solidFill>
                  <a:srgbClr val="7030A0"/>
                </a:solidFill>
                <a:latin typeface="Poppins" panose="00000500000000000000" pitchFamily="2" charset="0"/>
                <a:cs typeface="Poppins" panose="00000500000000000000" pitchFamily="2" charset="0"/>
              </a:rPr>
              <a:t>semana</a:t>
            </a:r>
            <a:endParaRPr lang="en-US" sz="2400" dirty="0">
              <a:solidFill>
                <a:srgbClr val="7030A0"/>
              </a:solidFill>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C.  30 </a:t>
            </a:r>
            <a:r>
              <a:rPr lang="en-US" sz="2400" dirty="0" err="1">
                <a:solidFill>
                  <a:srgbClr val="7030A0"/>
                </a:solidFill>
                <a:latin typeface="Poppins" panose="00000500000000000000" pitchFamily="2" charset="0"/>
                <a:cs typeface="Poppins" panose="00000500000000000000" pitchFamily="2" charset="0"/>
              </a:rPr>
              <a:t>dias</a:t>
            </a:r>
            <a:endParaRPr lang="en-US" sz="2400" dirty="0">
              <a:solidFill>
                <a:srgbClr val="7030A0"/>
              </a:solidFill>
              <a:latin typeface="Poppins" panose="00000500000000000000" pitchFamily="2" charset="0"/>
              <a:cs typeface="Poppins" panose="00000500000000000000" pitchFamily="2" charset="0"/>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D.  </a:t>
            </a:r>
            <a:r>
              <a:rPr lang="en-US" sz="2400" dirty="0">
                <a:solidFill>
                  <a:srgbClr val="7030A0"/>
                </a:solidFill>
              </a:rPr>
              <a:t>20 </a:t>
            </a:r>
            <a:r>
              <a:rPr lang="en-US" sz="2400" dirty="0" err="1">
                <a:solidFill>
                  <a:srgbClr val="7030A0"/>
                </a:solidFill>
              </a:rPr>
              <a:t>dias</a:t>
            </a:r>
            <a:endParaRPr lang="en-US" sz="2400" dirty="0">
              <a:solidFill>
                <a:srgbClr val="7030A0"/>
              </a:solidFill>
            </a:endParaRP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721946" cy="2646878"/>
          </a:xfrm>
          <a:prstGeom prst="rect">
            <a:avLst/>
          </a:prstGeom>
          <a:solidFill>
            <a:schemeClr val="accent1"/>
          </a:solidFill>
        </p:spPr>
        <p:txBody>
          <a:bodyPr wrap="none" rtlCol="0">
            <a:spAutoFit/>
          </a:bodyPr>
          <a:lstStyle/>
          <a:p>
            <a:r>
              <a:rPr lang="en-US" sz="16600" dirty="0">
                <a:solidFill>
                  <a:srgbClr val="FF0000"/>
                </a:solidFill>
              </a:rPr>
              <a:t>C</a:t>
            </a:r>
          </a:p>
        </p:txBody>
      </p:sp>
    </p:spTree>
    <p:extLst>
      <p:ext uri="{BB962C8B-B14F-4D97-AF65-F5344CB8AC3E}">
        <p14:creationId xmlns:p14="http://schemas.microsoft.com/office/powerpoint/2010/main" val="27504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9802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71775" y="2420728"/>
            <a:ext cx="4304790" cy="3323987"/>
          </a:xfrm>
          <a:prstGeom prst="rect">
            <a:avLst/>
          </a:prstGeom>
          <a:noFill/>
        </p:spPr>
        <p:txBody>
          <a:bodyPr wrap="square" lIns="91440" tIns="45720" rIns="91440" bIns="45720" rtlCol="0" anchor="t">
            <a:spAutoFit/>
          </a:bodyPr>
          <a:lstStyle/>
          <a:p>
            <a:r>
              <a:rPr lang="en-US" sz="2400" dirty="0"/>
              <a:t>SSC has the sole responsibility to write the SPSA?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True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False</a:t>
            </a:r>
          </a:p>
          <a:p>
            <a:br>
              <a:rPr lang="en-US" sz="2400" dirty="0">
                <a:latin typeface="Poppins" panose="00000500000000000000" pitchFamily="2" charset="0"/>
                <a:cs typeface="Poppins" panose="00000500000000000000" pitchFamily="2" charset="0"/>
              </a:rPr>
            </a:b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415436" y="2631040"/>
            <a:ext cx="4776564" cy="5262979"/>
          </a:xfrm>
          <a:prstGeom prst="rect">
            <a:avLst/>
          </a:prstGeom>
          <a:noFill/>
        </p:spPr>
        <p:txBody>
          <a:bodyPr wrap="square" lIns="91440" tIns="45720" rIns="91440" bIns="45720" rtlCol="0" anchor="t">
            <a:spAutoFit/>
          </a:bodyPr>
          <a:lstStyle/>
          <a:p>
            <a:r>
              <a:rPr lang="es-ES" sz="2400" dirty="0">
                <a:solidFill>
                  <a:srgbClr val="7030A0"/>
                </a:solidFill>
              </a:rPr>
              <a:t>SSC tiene la responsabilidad exclusiva de redactar el SPSA</a:t>
            </a:r>
            <a:endParaRPr lang="en-US" sz="2400" dirty="0">
              <a:solidFill>
                <a:srgbClr val="7030A0"/>
              </a:solidFill>
              <a:latin typeface="Poppins" panose="00000500000000000000" pitchFamily="2" charset="0"/>
              <a:cs typeface="Poppins" panose="00000500000000000000" pitchFamily="2" charset="0"/>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True</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a:solidFill>
                  <a:srgbClr val="7030A0"/>
                </a:solidFill>
              </a:rPr>
              <a:t>False</a:t>
            </a:r>
          </a:p>
          <a:p>
            <a:br>
              <a:rPr lang="en-US" sz="2400" dirty="0">
                <a:latin typeface="Poppins" panose="00000500000000000000" pitchFamily="2" charset="0"/>
                <a:cs typeface="Poppins" panose="00000500000000000000" pitchFamily="2" charset="0"/>
              </a:rPr>
            </a:b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604927" cy="2646878"/>
          </a:xfrm>
          <a:prstGeom prst="rect">
            <a:avLst/>
          </a:prstGeom>
          <a:solidFill>
            <a:schemeClr val="accent1"/>
          </a:solidFill>
        </p:spPr>
        <p:txBody>
          <a:bodyPr wrap="none" rtlCol="0">
            <a:spAutoFit/>
          </a:bodyPr>
          <a:lstStyle/>
          <a:p>
            <a:r>
              <a:rPr lang="en-US" sz="16600" dirty="0">
                <a:solidFill>
                  <a:srgbClr val="FF0000"/>
                </a:solidFill>
              </a:rPr>
              <a:t>B</a:t>
            </a:r>
          </a:p>
        </p:txBody>
      </p:sp>
    </p:spTree>
    <p:extLst>
      <p:ext uri="{BB962C8B-B14F-4D97-AF65-F5344CB8AC3E}">
        <p14:creationId xmlns:p14="http://schemas.microsoft.com/office/powerpoint/2010/main" val="11209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8532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71775" y="2420728"/>
            <a:ext cx="4304790" cy="3323987"/>
          </a:xfrm>
          <a:prstGeom prst="rect">
            <a:avLst/>
          </a:prstGeom>
          <a:noFill/>
        </p:spPr>
        <p:txBody>
          <a:bodyPr wrap="square" lIns="91440" tIns="45720" rIns="91440" bIns="45720" rtlCol="0" anchor="t">
            <a:spAutoFit/>
          </a:bodyPr>
          <a:lstStyle/>
          <a:p>
            <a:r>
              <a:rPr lang="en-US" sz="2400" dirty="0"/>
              <a:t>A Needs Assessment is based on what teachers want? </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True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False</a:t>
            </a:r>
          </a:p>
          <a:p>
            <a:br>
              <a:rPr lang="en-US" sz="2400" dirty="0">
                <a:latin typeface="Poppins" panose="00000500000000000000" pitchFamily="2" charset="0"/>
                <a:cs typeface="Poppins" panose="00000500000000000000" pitchFamily="2" charset="0"/>
              </a:rPr>
            </a:b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415436" y="2420728"/>
            <a:ext cx="4776564" cy="5632311"/>
          </a:xfrm>
          <a:prstGeom prst="rect">
            <a:avLst/>
          </a:prstGeom>
          <a:noFill/>
        </p:spPr>
        <p:txBody>
          <a:bodyPr wrap="square" lIns="91440" tIns="45720" rIns="91440" bIns="45720" rtlCol="0" anchor="t">
            <a:spAutoFit/>
          </a:bodyPr>
          <a:lstStyle/>
          <a:p>
            <a:r>
              <a:rPr lang="es-ES" sz="2400" dirty="0">
                <a:solidFill>
                  <a:srgbClr val="7030A0"/>
                </a:solidFill>
              </a:rPr>
              <a:t>Una evaluación de necesidades se basa en lo que quieren los profesores</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True</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a:solidFill>
                  <a:srgbClr val="7030A0"/>
                </a:solidFill>
              </a:rPr>
              <a:t>False</a:t>
            </a:r>
          </a:p>
          <a:p>
            <a:br>
              <a:rPr lang="en-US" sz="2400" dirty="0">
                <a:latin typeface="Poppins" panose="00000500000000000000" pitchFamily="2" charset="0"/>
                <a:cs typeface="Poppins" panose="00000500000000000000" pitchFamily="2" charset="0"/>
              </a:rPr>
            </a:b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604927" cy="2646878"/>
          </a:xfrm>
          <a:prstGeom prst="rect">
            <a:avLst/>
          </a:prstGeom>
          <a:solidFill>
            <a:schemeClr val="accent1"/>
          </a:solidFill>
        </p:spPr>
        <p:txBody>
          <a:bodyPr wrap="none" rtlCol="0">
            <a:spAutoFit/>
          </a:bodyPr>
          <a:lstStyle/>
          <a:p>
            <a:r>
              <a:rPr lang="en-US" sz="16600" dirty="0">
                <a:solidFill>
                  <a:srgbClr val="FF0000"/>
                </a:solidFill>
              </a:rPr>
              <a:t>B</a:t>
            </a:r>
          </a:p>
        </p:txBody>
      </p:sp>
    </p:spTree>
    <p:extLst>
      <p:ext uri="{BB962C8B-B14F-4D97-AF65-F5344CB8AC3E}">
        <p14:creationId xmlns:p14="http://schemas.microsoft.com/office/powerpoint/2010/main" val="243094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9675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294642" y="2384152"/>
            <a:ext cx="4304790" cy="4154984"/>
          </a:xfrm>
          <a:prstGeom prst="rect">
            <a:avLst/>
          </a:prstGeom>
          <a:noFill/>
        </p:spPr>
        <p:txBody>
          <a:bodyPr wrap="square" lIns="91440" tIns="45720" rIns="91440" bIns="45720" rtlCol="0" anchor="t">
            <a:spAutoFit/>
          </a:bodyPr>
          <a:lstStyle/>
          <a:p>
            <a:r>
              <a:rPr lang="en-US" sz="2400" dirty="0"/>
              <a:t>The SPSA includes the following types of objectives</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Implementation</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Improvement</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Implementation and Improvement</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None of the Above</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658612" y="2448160"/>
            <a:ext cx="4533388" cy="6001643"/>
          </a:xfrm>
          <a:prstGeom prst="rect">
            <a:avLst/>
          </a:prstGeom>
          <a:noFill/>
        </p:spPr>
        <p:txBody>
          <a:bodyPr wrap="square" lIns="91440" tIns="45720" rIns="91440" bIns="45720" rtlCol="0" anchor="t">
            <a:spAutoFit/>
          </a:bodyPr>
          <a:lstStyle/>
          <a:p>
            <a:r>
              <a:rPr lang="es-ES" sz="2400" dirty="0">
                <a:solidFill>
                  <a:srgbClr val="7030A0"/>
                </a:solidFill>
              </a:rPr>
              <a:t>El SPSA incluye los siguientes tipos de objetivos.</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rPr>
              <a:t>A. </a:t>
            </a:r>
            <a:r>
              <a:rPr lang="en-US" sz="2400" dirty="0" err="1">
                <a:solidFill>
                  <a:srgbClr val="7030A0"/>
                </a:solidFill>
              </a:rPr>
              <a:t>Implementación</a:t>
            </a:r>
            <a:endParaRPr lang="en-US" sz="2400" dirty="0">
              <a:solidFill>
                <a:srgbClr val="7030A0"/>
              </a:solidFill>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err="1">
                <a:solidFill>
                  <a:srgbClr val="7030A0"/>
                </a:solidFill>
                <a:latin typeface="Poppins" panose="00000500000000000000" pitchFamily="2" charset="0"/>
                <a:cs typeface="Poppins" panose="00000500000000000000" pitchFamily="2" charset="0"/>
              </a:rPr>
              <a:t>Mejora</a:t>
            </a:r>
            <a:endParaRPr lang="en-US" sz="2400" dirty="0">
              <a:solidFill>
                <a:srgbClr val="7030A0"/>
              </a:solidFill>
            </a:endParaRP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C. </a:t>
            </a:r>
            <a:r>
              <a:rPr lang="en-US" sz="2400" dirty="0" err="1">
                <a:solidFill>
                  <a:srgbClr val="7030A0"/>
                </a:solidFill>
              </a:rPr>
              <a:t>Implementación</a:t>
            </a:r>
            <a:r>
              <a:rPr lang="en-US" sz="2400" dirty="0">
                <a:solidFill>
                  <a:srgbClr val="7030A0"/>
                </a:solidFill>
              </a:rPr>
              <a:t> y </a:t>
            </a:r>
            <a:r>
              <a:rPr lang="en-US" sz="2400" dirty="0" err="1">
                <a:solidFill>
                  <a:srgbClr val="7030A0"/>
                </a:solidFill>
              </a:rPr>
              <a:t>mejora</a:t>
            </a:r>
            <a:endParaRPr lang="en-US" sz="2400" dirty="0">
              <a:solidFill>
                <a:srgbClr val="7030A0"/>
              </a:solidFill>
            </a:endParaRP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D. </a:t>
            </a:r>
            <a:r>
              <a:rPr lang="en-US" sz="2400" dirty="0" err="1">
                <a:solidFill>
                  <a:srgbClr val="7030A0"/>
                </a:solidFill>
              </a:rPr>
              <a:t>Ninguno</a:t>
            </a:r>
            <a:r>
              <a:rPr lang="en-US" sz="2400" dirty="0">
                <a:solidFill>
                  <a:srgbClr val="7030A0"/>
                </a:solidFill>
              </a:rPr>
              <a:t> de </a:t>
            </a:r>
            <a:r>
              <a:rPr lang="en-US" sz="2400" dirty="0" err="1">
                <a:solidFill>
                  <a:srgbClr val="7030A0"/>
                </a:solidFill>
              </a:rPr>
              <a:t>los</a:t>
            </a:r>
            <a:r>
              <a:rPr lang="en-US" sz="2400" dirty="0">
                <a:solidFill>
                  <a:srgbClr val="7030A0"/>
                </a:solidFill>
              </a:rPr>
              <a:t> </a:t>
            </a:r>
            <a:r>
              <a:rPr lang="en-US" sz="2400" dirty="0" err="1">
                <a:solidFill>
                  <a:srgbClr val="7030A0"/>
                </a:solidFill>
              </a:rPr>
              <a:t>anteriores</a:t>
            </a:r>
            <a:endParaRPr lang="en-US" sz="2400" dirty="0">
              <a:solidFill>
                <a:srgbClr val="7030A0"/>
              </a:solidFill>
            </a:endParaRP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5235026" y="3138205"/>
            <a:ext cx="1721946" cy="2646878"/>
          </a:xfrm>
          <a:prstGeom prst="rect">
            <a:avLst/>
          </a:prstGeom>
          <a:solidFill>
            <a:schemeClr val="accent1"/>
          </a:solidFill>
        </p:spPr>
        <p:txBody>
          <a:bodyPr wrap="none" rtlCol="0">
            <a:spAutoFit/>
          </a:bodyPr>
          <a:lstStyle/>
          <a:p>
            <a:r>
              <a:rPr lang="en-US" sz="16600" dirty="0">
                <a:solidFill>
                  <a:srgbClr val="FF0000"/>
                </a:solidFill>
              </a:rPr>
              <a:t>C</a:t>
            </a:r>
          </a:p>
        </p:txBody>
      </p:sp>
    </p:spTree>
    <p:extLst>
      <p:ext uri="{BB962C8B-B14F-4D97-AF65-F5344CB8AC3E}">
        <p14:creationId xmlns:p14="http://schemas.microsoft.com/office/powerpoint/2010/main" val="35685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4"/>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756263" cy="1551343"/>
          </a:xfrm>
        </p:spPr>
        <p:txBody>
          <a:bodyPr lIns="91440" tIns="45720" rIns="91440" bIns="45720" anchor="ctr">
            <a:normAutofit fontScale="90000"/>
          </a:bodyPr>
          <a:lstStyle/>
          <a:p>
            <a:pPr algn="ctr"/>
            <a:r>
              <a:rPr lang="en-US" sz="5000" dirty="0">
                <a:solidFill>
                  <a:schemeClr val="tx1"/>
                </a:solidFill>
                <a:latin typeface="Poppins"/>
                <a:cs typeface="Poppins"/>
              </a:rPr>
              <a:t>Check for Understanding</a:t>
            </a:r>
            <a:br>
              <a:rPr lang="en-US" sz="5000" dirty="0">
                <a:latin typeface="Poppins" panose="00000500000000000000" pitchFamily="2" charset="0"/>
                <a:cs typeface="Poppins" panose="00000500000000000000" pitchFamily="2" charset="0"/>
              </a:rPr>
            </a:br>
            <a:r>
              <a:rPr lang="es-CO" sz="5000" dirty="0">
                <a:solidFill>
                  <a:srgbClr val="7030A0"/>
                </a:solidFill>
                <a:latin typeface="Poppins"/>
                <a:cs typeface="Poppins"/>
              </a:rPr>
              <a:t>Verificar el entendimiento</a:t>
            </a:r>
            <a:endParaRPr lang="en-US" sz="5000"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322074" y="2448160"/>
            <a:ext cx="4825998" cy="3416320"/>
          </a:xfrm>
          <a:prstGeom prst="rect">
            <a:avLst/>
          </a:prstGeom>
          <a:noFill/>
        </p:spPr>
        <p:txBody>
          <a:bodyPr wrap="square" lIns="91440" tIns="45720" rIns="91440" bIns="45720" rtlCol="0" anchor="t">
            <a:spAutoFit/>
          </a:bodyPr>
          <a:lstStyle/>
          <a:p>
            <a:r>
              <a:rPr lang="en-US" sz="2400" dirty="0"/>
              <a:t>The use of Title I funds must be…</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Necessary</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Reasonable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Allocable/Allowable</a:t>
            </a:r>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All of the Above</a:t>
            </a: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521452" y="2448160"/>
            <a:ext cx="4533388" cy="6001643"/>
          </a:xfrm>
          <a:prstGeom prst="rect">
            <a:avLst/>
          </a:prstGeom>
          <a:noFill/>
        </p:spPr>
        <p:txBody>
          <a:bodyPr wrap="square" lIns="91440" tIns="45720" rIns="91440" bIns="45720" rtlCol="0" anchor="t">
            <a:spAutoFit/>
          </a:bodyPr>
          <a:lstStyle/>
          <a:p>
            <a:r>
              <a:rPr lang="es-ES" sz="2400" dirty="0"/>
              <a:t>El uso de los fondos del Título I debe ser...</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t>Necessaria</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a:t>
            </a:r>
            <a:r>
              <a:rPr lang="en-US" sz="2400" dirty="0" err="1">
                <a:latin typeface="Poppins" panose="00000500000000000000" pitchFamily="2" charset="0"/>
                <a:cs typeface="Poppins" panose="00000500000000000000" pitchFamily="2" charset="0"/>
              </a:rPr>
              <a:t>Razonable</a:t>
            </a:r>
            <a:endParaRPr lang="en-US" sz="2400" dirty="0"/>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C.  </a:t>
            </a:r>
            <a:r>
              <a:rPr lang="en-US" sz="2400" dirty="0" err="1"/>
              <a:t>Asignable</a:t>
            </a:r>
            <a:r>
              <a:rPr lang="en-US" sz="2400" dirty="0"/>
              <a:t>/</a:t>
            </a:r>
            <a:r>
              <a:rPr lang="en-US" sz="2400" dirty="0" err="1"/>
              <a:t>Permitida</a:t>
            </a:r>
            <a:endParaRPr lang="en-US" sz="2400" dirty="0"/>
          </a:p>
          <a:p>
            <a:endParaRPr lang="en-US" sz="2400" dirty="0">
              <a:latin typeface="Poppins" panose="00000500000000000000" pitchFamily="2" charset="0"/>
              <a:cs typeface="Poppins" panose="00000500000000000000" pitchFamily="2" charset="0"/>
            </a:endParaRPr>
          </a:p>
          <a:p>
            <a:r>
              <a:rPr lang="en-US" sz="2400" dirty="0">
                <a:latin typeface="Poppins" panose="00000500000000000000" pitchFamily="2" charset="0"/>
                <a:cs typeface="Poppins" panose="00000500000000000000" pitchFamily="2" charset="0"/>
              </a:rPr>
              <a:t>D.  </a:t>
            </a:r>
            <a:r>
              <a:rPr lang="en-US" sz="2400" dirty="0"/>
              <a:t>Todo la anterior</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5235026" y="3138205"/>
            <a:ext cx="1721946" cy="2646878"/>
          </a:xfrm>
          <a:prstGeom prst="rect">
            <a:avLst/>
          </a:prstGeom>
          <a:solidFill>
            <a:schemeClr val="accent1"/>
          </a:solidFill>
        </p:spPr>
        <p:txBody>
          <a:bodyPr wrap="none" rtlCol="0">
            <a:spAutoFit/>
          </a:bodyPr>
          <a:lstStyle/>
          <a:p>
            <a:r>
              <a:rPr lang="en-US" sz="16600" dirty="0">
                <a:solidFill>
                  <a:srgbClr val="FF0000"/>
                </a:solidFill>
              </a:rPr>
              <a:t>D</a:t>
            </a:r>
          </a:p>
        </p:txBody>
      </p:sp>
    </p:spTree>
    <p:extLst>
      <p:ext uri="{BB962C8B-B14F-4D97-AF65-F5344CB8AC3E}">
        <p14:creationId xmlns:p14="http://schemas.microsoft.com/office/powerpoint/2010/main" val="39695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4" name="Title 3">
            <a:extLst>
              <a:ext uri="{FF2B5EF4-FFF2-40B4-BE49-F238E27FC236}">
                <a16:creationId xmlns:a16="http://schemas.microsoft.com/office/drawing/2014/main" id="{6E95A2A6-E371-4653-BB29-9987C6B92985}"/>
              </a:ext>
            </a:extLst>
          </p:cNvPr>
          <p:cNvSpPr>
            <a:spLocks noGrp="1"/>
          </p:cNvSpPr>
          <p:nvPr>
            <p:ph type="title"/>
          </p:nvPr>
        </p:nvSpPr>
        <p:spPr>
          <a:xfrm>
            <a:off x="2217868" y="438150"/>
            <a:ext cx="7891332" cy="1551343"/>
          </a:xfrm>
        </p:spPr>
        <p:txBody>
          <a:bodyPr lIns="91440" tIns="45720" rIns="91440" bIns="45720" anchor="ctr">
            <a:normAutofit fontScale="90000"/>
          </a:bodyPr>
          <a:lstStyle/>
          <a:p>
            <a:pPr algn="ctr"/>
            <a:r>
              <a:rPr lang="en-US" sz="5000" b="1" dirty="0">
                <a:solidFill>
                  <a:schemeClr val="tx1"/>
                </a:solidFill>
                <a:latin typeface="Poppins"/>
                <a:cs typeface="Poppins"/>
              </a:rPr>
              <a:t>Check for Understanding</a:t>
            </a:r>
            <a:br>
              <a:rPr lang="en-US" sz="5000" b="1" dirty="0">
                <a:solidFill>
                  <a:schemeClr val="tx1"/>
                </a:solidFill>
                <a:latin typeface="Poppins" panose="00000500000000000000" pitchFamily="2" charset="0"/>
                <a:cs typeface="Poppins" panose="00000500000000000000" pitchFamily="2" charset="0"/>
              </a:rPr>
            </a:br>
            <a:r>
              <a:rPr lang="es-CO" sz="5000" b="1" dirty="0">
                <a:solidFill>
                  <a:srgbClr val="7030A0"/>
                </a:solidFill>
                <a:latin typeface="Poppins"/>
                <a:cs typeface="Poppins"/>
              </a:rPr>
              <a:t>Verificar el entendimiento</a:t>
            </a:r>
            <a:endParaRPr lang="en-US" sz="5000" b="1" dirty="0">
              <a:solidFill>
                <a:srgbClr val="7030A0"/>
              </a:solidFill>
              <a:latin typeface="Poppins"/>
              <a:cs typeface="Poppins"/>
            </a:endParaRPr>
          </a:p>
        </p:txBody>
      </p:sp>
      <p:sp>
        <p:nvSpPr>
          <p:cNvPr id="7" name="TextBox 6">
            <a:extLst>
              <a:ext uri="{FF2B5EF4-FFF2-40B4-BE49-F238E27FC236}">
                <a16:creationId xmlns:a16="http://schemas.microsoft.com/office/drawing/2014/main" id="{BBF9D71F-673E-B253-C002-AEE9A77199DD}"/>
              </a:ext>
            </a:extLst>
          </p:cNvPr>
          <p:cNvSpPr txBox="1"/>
          <p:nvPr/>
        </p:nvSpPr>
        <p:spPr>
          <a:xfrm>
            <a:off x="471775" y="2420728"/>
            <a:ext cx="4304790" cy="2954655"/>
          </a:xfrm>
          <a:prstGeom prst="rect">
            <a:avLst/>
          </a:prstGeom>
          <a:noFill/>
        </p:spPr>
        <p:txBody>
          <a:bodyPr wrap="square" lIns="91440" tIns="45720" rIns="91440" bIns="45720" rtlCol="0" anchor="t">
            <a:spAutoFit/>
          </a:bodyPr>
          <a:lstStyle/>
          <a:p>
            <a:r>
              <a:rPr lang="en-US" sz="2400" dirty="0"/>
              <a:t>The SPSA Cycle of Improvement is Continuous</a:t>
            </a:r>
          </a:p>
          <a:p>
            <a:endParaRPr lang="en-US" sz="2400" dirty="0">
              <a:latin typeface="Poppins" panose="00000500000000000000" pitchFamily="2" charset="0"/>
              <a:cs typeface="Poppins" panose="00000500000000000000" pitchFamily="2" charset="0"/>
            </a:endParaRPr>
          </a:p>
          <a:p>
            <a:pPr marL="457200" indent="-457200">
              <a:buAutoNum type="alphaUcPeriod"/>
            </a:pPr>
            <a:r>
              <a:rPr lang="en-US" sz="2400" dirty="0">
                <a:latin typeface="Poppins" panose="00000500000000000000" pitchFamily="2" charset="0"/>
                <a:cs typeface="Poppins" panose="00000500000000000000" pitchFamily="2" charset="0"/>
              </a:rPr>
              <a:t>True</a:t>
            </a:r>
          </a:p>
          <a:p>
            <a:br>
              <a:rPr lang="en-US" sz="2400" dirty="0">
                <a:latin typeface="Poppins" panose="00000500000000000000" pitchFamily="2" charset="0"/>
                <a:cs typeface="Poppins" panose="00000500000000000000" pitchFamily="2" charset="0"/>
              </a:rPr>
            </a:br>
            <a:r>
              <a:rPr lang="en-US" sz="2400" dirty="0">
                <a:latin typeface="Poppins" panose="00000500000000000000" pitchFamily="2" charset="0"/>
                <a:cs typeface="Poppins" panose="00000500000000000000" pitchFamily="2" charset="0"/>
              </a:rPr>
              <a:t>B.   False</a:t>
            </a:r>
          </a:p>
          <a:p>
            <a:br>
              <a:rPr lang="en-US" sz="2400" dirty="0">
                <a:latin typeface="Poppins" panose="00000500000000000000" pitchFamily="2" charset="0"/>
                <a:cs typeface="Poppins" panose="00000500000000000000" pitchFamily="2" charset="0"/>
              </a:rPr>
            </a:br>
            <a:endParaRPr lang="en-US" sz="18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B05BFC-CB9B-A8F2-5642-D9D3E807DB39}"/>
              </a:ext>
            </a:extLst>
          </p:cNvPr>
          <p:cNvSpPr txBox="1"/>
          <p:nvPr/>
        </p:nvSpPr>
        <p:spPr>
          <a:xfrm>
            <a:off x="7415436" y="2420728"/>
            <a:ext cx="4776564" cy="5262979"/>
          </a:xfrm>
          <a:prstGeom prst="rect">
            <a:avLst/>
          </a:prstGeom>
          <a:noFill/>
        </p:spPr>
        <p:txBody>
          <a:bodyPr wrap="square" lIns="91440" tIns="45720" rIns="91440" bIns="45720" rtlCol="0" anchor="t">
            <a:spAutoFit/>
          </a:bodyPr>
          <a:lstStyle/>
          <a:p>
            <a:r>
              <a:rPr lang="es-ES" sz="2400" dirty="0">
                <a:solidFill>
                  <a:srgbClr val="7030A0"/>
                </a:solidFill>
              </a:rPr>
              <a:t>El ciclo de mejora de SPSA es continuo</a:t>
            </a:r>
          </a:p>
          <a:p>
            <a:endParaRPr lang="en-US" sz="2400" dirty="0">
              <a:solidFill>
                <a:srgbClr val="7030A0"/>
              </a:solidFill>
              <a:latin typeface="Poppins" panose="00000500000000000000" pitchFamily="2" charset="0"/>
              <a:cs typeface="Poppins" panose="00000500000000000000" pitchFamily="2" charset="0"/>
            </a:endParaRPr>
          </a:p>
          <a:p>
            <a:r>
              <a:rPr lang="en-US" sz="2400" dirty="0">
                <a:solidFill>
                  <a:srgbClr val="7030A0"/>
                </a:solidFill>
                <a:latin typeface="Poppins" panose="00000500000000000000" pitchFamily="2" charset="0"/>
                <a:cs typeface="Poppins" panose="00000500000000000000" pitchFamily="2" charset="0"/>
              </a:rPr>
              <a:t>A.  True</a:t>
            </a:r>
          </a:p>
          <a:p>
            <a:br>
              <a:rPr lang="en-US" sz="2400" dirty="0">
                <a:solidFill>
                  <a:srgbClr val="7030A0"/>
                </a:solidFill>
                <a:latin typeface="Poppins" panose="00000500000000000000" pitchFamily="2" charset="0"/>
                <a:cs typeface="Poppins" panose="00000500000000000000" pitchFamily="2" charset="0"/>
              </a:rPr>
            </a:br>
            <a:r>
              <a:rPr lang="en-US" sz="2400" dirty="0">
                <a:solidFill>
                  <a:srgbClr val="7030A0"/>
                </a:solidFill>
                <a:latin typeface="Poppins" panose="00000500000000000000" pitchFamily="2" charset="0"/>
                <a:cs typeface="Poppins" panose="00000500000000000000" pitchFamily="2" charset="0"/>
              </a:rPr>
              <a:t>B.   </a:t>
            </a:r>
            <a:r>
              <a:rPr lang="en-US" sz="2400" dirty="0">
                <a:solidFill>
                  <a:srgbClr val="7030A0"/>
                </a:solidFill>
              </a:rPr>
              <a:t>False</a:t>
            </a:r>
          </a:p>
          <a:p>
            <a:br>
              <a:rPr lang="en-US" sz="2400" dirty="0">
                <a:latin typeface="Poppins" panose="00000500000000000000" pitchFamily="2" charset="0"/>
                <a:cs typeface="Poppins" panose="00000500000000000000" pitchFamily="2" charset="0"/>
              </a:rPr>
            </a:b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s-US" sz="2400" dirty="0"/>
          </a:p>
        </p:txBody>
      </p:sp>
      <p:sp>
        <p:nvSpPr>
          <p:cNvPr id="10" name="TextBox 9">
            <a:extLst>
              <a:ext uri="{FF2B5EF4-FFF2-40B4-BE49-F238E27FC236}">
                <a16:creationId xmlns:a16="http://schemas.microsoft.com/office/drawing/2014/main" id="{14411D01-81A0-7B77-BBB4-ABAD245DEAB2}"/>
              </a:ext>
            </a:extLst>
          </p:cNvPr>
          <p:cNvSpPr txBox="1"/>
          <p:nvPr/>
        </p:nvSpPr>
        <p:spPr>
          <a:xfrm>
            <a:off x="4842171" y="3202213"/>
            <a:ext cx="1604927" cy="2646878"/>
          </a:xfrm>
          <a:prstGeom prst="rect">
            <a:avLst/>
          </a:prstGeom>
          <a:solidFill>
            <a:schemeClr val="accent1"/>
          </a:solidFill>
        </p:spPr>
        <p:txBody>
          <a:bodyPr wrap="none" rtlCol="0">
            <a:spAutoFit/>
          </a:bodyPr>
          <a:lstStyle/>
          <a:p>
            <a:r>
              <a:rPr lang="en-US" sz="16600" dirty="0">
                <a:solidFill>
                  <a:srgbClr val="FF0000"/>
                </a:solidFill>
              </a:rPr>
              <a:t>A</a:t>
            </a:r>
          </a:p>
        </p:txBody>
      </p:sp>
    </p:spTree>
    <p:extLst>
      <p:ext uri="{BB962C8B-B14F-4D97-AF65-F5344CB8AC3E}">
        <p14:creationId xmlns:p14="http://schemas.microsoft.com/office/powerpoint/2010/main" val="41448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9116" y="526613"/>
            <a:ext cx="7756263" cy="1527726"/>
          </a:xfrm>
        </p:spPr>
        <p:txBody>
          <a:bodyPr/>
          <a:lstStyle/>
          <a:p>
            <a:pPr algn="ctr"/>
            <a:r>
              <a:rPr lang="en-US" sz="3600" b="1" dirty="0">
                <a:solidFill>
                  <a:schemeClr val="tx1"/>
                </a:solidFill>
                <a:latin typeface="Poppins" panose="00000500000000000000" pitchFamily="2" charset="0"/>
                <a:cs typeface="Poppins" panose="00000500000000000000" pitchFamily="2" charset="0"/>
              </a:rPr>
              <a:t>District Strategic Plan</a:t>
            </a:r>
            <a:br>
              <a:rPr lang="en-US" sz="3600" b="1" dirty="0">
                <a:solidFill>
                  <a:srgbClr val="002060"/>
                </a:solidFill>
                <a:latin typeface="Poppins" panose="00000500000000000000" pitchFamily="2" charset="0"/>
                <a:cs typeface="Poppins" panose="00000500000000000000" pitchFamily="2" charset="0"/>
              </a:rPr>
            </a:br>
            <a:r>
              <a:rPr lang="es-CO" sz="3600" b="1" dirty="0">
                <a:solidFill>
                  <a:srgbClr val="7030A0"/>
                </a:solidFill>
                <a:latin typeface="Poppins" panose="00000500000000000000" pitchFamily="2" charset="0"/>
                <a:cs typeface="Poppins" panose="00000500000000000000" pitchFamily="2" charset="0"/>
              </a:rPr>
              <a:t>Plan Estratégico del Distrito</a:t>
            </a:r>
            <a:br>
              <a:rPr lang="es-CO" sz="4400" b="1" dirty="0">
                <a:solidFill>
                  <a:srgbClr val="7030A0"/>
                </a:solidFill>
                <a:latin typeface="Poppins" panose="00000500000000000000" pitchFamily="2" charset="0"/>
                <a:cs typeface="Poppins" panose="00000500000000000000" pitchFamily="2" charset="0"/>
              </a:rPr>
            </a:br>
            <a:endParaRPr lang="en-US" sz="4400" b="1" dirty="0">
              <a:solidFill>
                <a:srgbClr val="7030A0"/>
              </a:solidFill>
              <a:latin typeface="Poppins" panose="00000500000000000000" pitchFamily="2" charset="0"/>
              <a:cs typeface="Poppins" panose="00000500000000000000" pitchFamily="2" charset="0"/>
            </a:endParaRPr>
          </a:p>
        </p:txBody>
      </p:sp>
      <p:sp>
        <p:nvSpPr>
          <p:cNvPr id="5" name="Title 2"/>
          <p:cNvSpPr txBox="1">
            <a:spLocks/>
          </p:cNvSpPr>
          <p:nvPr/>
        </p:nvSpPr>
        <p:spPr>
          <a:xfrm>
            <a:off x="2197742" y="824289"/>
            <a:ext cx="7756263" cy="72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5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26" name="Picture 2">
            <a:extLst>
              <a:ext uri="{FF2B5EF4-FFF2-40B4-BE49-F238E27FC236}">
                <a16:creationId xmlns:a16="http://schemas.microsoft.com/office/drawing/2014/main" id="{474B3D35-871E-0CBB-C0E0-9C043CC9F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 y="1759480"/>
            <a:ext cx="5967248" cy="415934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AACDDC2-9095-40A9-BCCB-23D8FEAB6572}"/>
              </a:ext>
            </a:extLst>
          </p:cNvPr>
          <p:cNvGrpSpPr/>
          <p:nvPr/>
        </p:nvGrpSpPr>
        <p:grpSpPr>
          <a:xfrm>
            <a:off x="6075873" y="1759479"/>
            <a:ext cx="5967249" cy="4159349"/>
            <a:chOff x="6224749" y="2353385"/>
            <a:chExt cx="5967249" cy="4159349"/>
          </a:xfrm>
        </p:grpSpPr>
        <p:pic>
          <p:nvPicPr>
            <p:cNvPr id="8" name="Picture 2">
              <a:extLst>
                <a:ext uri="{FF2B5EF4-FFF2-40B4-BE49-F238E27FC236}">
                  <a16:creationId xmlns:a16="http://schemas.microsoft.com/office/drawing/2014/main" id="{2DA37F6C-3579-4015-80BE-142AFA74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749" y="2353385"/>
              <a:ext cx="5967249" cy="4159349"/>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12570116-739B-4880-A753-C56FFA49CE2F}"/>
                </a:ext>
              </a:extLst>
            </p:cNvPr>
            <p:cNvSpPr/>
            <p:nvPr/>
          </p:nvSpPr>
          <p:spPr>
            <a:xfrm>
              <a:off x="6779172" y="3168869"/>
              <a:ext cx="1939159" cy="630621"/>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88C63C11-C651-4F4B-BDF8-23DEBB16E5E4}"/>
                </a:ext>
              </a:extLst>
            </p:cNvPr>
            <p:cNvSpPr txBox="1"/>
            <p:nvPr/>
          </p:nvSpPr>
          <p:spPr>
            <a:xfrm>
              <a:off x="6912220" y="3554775"/>
              <a:ext cx="18061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a:ea typeface="+mn-ea"/>
                  <a:cs typeface="+mn-cs"/>
                </a:rPr>
                <a:t>Metas del Distrito</a:t>
              </a:r>
            </a:p>
          </p:txBody>
        </p:sp>
        <p:sp>
          <p:nvSpPr>
            <p:cNvPr id="9" name="Arrow: Up 8">
              <a:extLst>
                <a:ext uri="{FF2B5EF4-FFF2-40B4-BE49-F238E27FC236}">
                  <a16:creationId xmlns:a16="http://schemas.microsoft.com/office/drawing/2014/main" id="{D17EEE4B-4BFD-4A91-AF1D-215A29C54F83}"/>
                </a:ext>
              </a:extLst>
            </p:cNvPr>
            <p:cNvSpPr/>
            <p:nvPr/>
          </p:nvSpPr>
          <p:spPr>
            <a:xfrm>
              <a:off x="6227870" y="3641727"/>
              <a:ext cx="542332" cy="2859501"/>
            </a:xfrm>
            <a:prstGeom prst="up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0F4D04D0-8DAE-44AA-A226-C33E01677C7B}"/>
                </a:ext>
              </a:extLst>
            </p:cNvPr>
            <p:cNvSpPr txBox="1"/>
            <p:nvPr/>
          </p:nvSpPr>
          <p:spPr>
            <a:xfrm rot="16200000">
              <a:off x="5562431" y="5099254"/>
              <a:ext cx="18997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rPr>
                <a:t>Teoría de Acción</a:t>
              </a:r>
            </a:p>
          </p:txBody>
        </p:sp>
        <p:sp>
          <p:nvSpPr>
            <p:cNvPr id="6" name="TextBox 5">
              <a:extLst>
                <a:ext uri="{FF2B5EF4-FFF2-40B4-BE49-F238E27FC236}">
                  <a16:creationId xmlns:a16="http://schemas.microsoft.com/office/drawing/2014/main" id="{4EE0D6CA-9C30-4BA9-9169-A9D04079A05F}"/>
                </a:ext>
              </a:extLst>
            </p:cNvPr>
            <p:cNvSpPr txBox="1"/>
            <p:nvPr/>
          </p:nvSpPr>
          <p:spPr>
            <a:xfrm>
              <a:off x="9583158" y="3641727"/>
              <a:ext cx="2608840" cy="249299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2060"/>
                  </a:solidFill>
                  <a:effectLst/>
                  <a:uLnTx/>
                  <a:uFillTx/>
                  <a:latin typeface="Poppins "/>
                  <a:ea typeface="+mn-ea"/>
                  <a:cs typeface="+mn-cs"/>
                </a:rPr>
                <a:t>Pilar</a:t>
              </a:r>
              <a:r>
                <a:rPr kumimoji="0" lang="es-MX" sz="1200" b="0" i="0" u="none" strike="noStrike" kern="1200" cap="none" spc="0" normalizeH="0" baseline="0" noProof="0" dirty="0">
                  <a:ln>
                    <a:noFill/>
                  </a:ln>
                  <a:solidFill>
                    <a:srgbClr val="002060"/>
                  </a:solidFill>
                  <a:effectLst/>
                  <a:uLnTx/>
                  <a:uFillTx/>
                  <a:latin typeface="Poppins "/>
                  <a:ea typeface="+mn-ea"/>
                  <a:cs typeface="+mn-cs"/>
                </a:rPr>
                <a:t> – Áreas criticas en las que nos enfocaremos durante los próximos cuatro años.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2060"/>
                </a:solidFill>
                <a:effectLst/>
                <a:uLnTx/>
                <a:uFillTx/>
                <a:latin typeface="Poppins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B0F0"/>
                  </a:solidFill>
                  <a:effectLst/>
                  <a:uLnTx/>
                  <a:uFillTx/>
                  <a:latin typeface="Poppins "/>
                  <a:ea typeface="+mn-ea"/>
                  <a:cs typeface="+mn-cs"/>
                </a:rPr>
                <a:t>Prioridades</a:t>
              </a:r>
              <a:r>
                <a:rPr kumimoji="0" lang="es-MX" sz="1200" b="0" i="0" u="none" strike="noStrike" kern="1200" cap="none" spc="0" normalizeH="0" baseline="0" noProof="0" dirty="0">
                  <a:ln>
                    <a:noFill/>
                  </a:ln>
                  <a:solidFill>
                    <a:srgbClr val="002060"/>
                  </a:solidFill>
                  <a:effectLst/>
                  <a:uLnTx/>
                  <a:uFillTx/>
                  <a:latin typeface="Poppins "/>
                  <a:ea typeface="+mn-ea"/>
                  <a:cs typeface="+mn-cs"/>
                </a:rPr>
                <a:t> – Requerido para apoyar el pilar con éxito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2060"/>
                </a:solidFill>
                <a:effectLst/>
                <a:uLnTx/>
                <a:uFillTx/>
                <a:latin typeface="Poppins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70AD47">
                      <a:lumMod val="75000"/>
                    </a:srgbClr>
                  </a:solidFill>
                  <a:effectLst/>
                  <a:uLnTx/>
                  <a:uFillTx/>
                  <a:latin typeface="Poppins "/>
                  <a:ea typeface="+mn-ea"/>
                  <a:cs typeface="+mn-cs"/>
                </a:rPr>
                <a:t>Estrategias</a:t>
              </a:r>
              <a:r>
                <a:rPr kumimoji="0" lang="es-MX" sz="1200" b="0" i="0" u="none" strike="noStrike" kern="1200" cap="none" spc="0" normalizeH="0" baseline="0" noProof="0" dirty="0">
                  <a:ln>
                    <a:noFill/>
                  </a:ln>
                  <a:solidFill>
                    <a:srgbClr val="002060"/>
                  </a:solidFill>
                  <a:effectLst/>
                  <a:uLnTx/>
                  <a:uFillTx/>
                  <a:latin typeface="Poppins "/>
                  <a:ea typeface="+mn-ea"/>
                  <a:cs typeface="+mn-cs"/>
                </a:rPr>
                <a:t> – Acciones especificas que podemos tomar para avanzara estas prioridades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2060"/>
                </a:solidFill>
                <a:effectLst/>
                <a:uLnTx/>
                <a:uFillTx/>
                <a:latin typeface="Poppins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A3CE88"/>
                  </a:solidFill>
                  <a:effectLst/>
                  <a:uLnTx/>
                  <a:uFillTx/>
                  <a:latin typeface="Poppins "/>
                  <a:ea typeface="+mn-ea"/>
                  <a:cs typeface="+mn-cs"/>
                </a:rPr>
                <a:t>Medida</a:t>
              </a:r>
              <a:r>
                <a:rPr kumimoji="0" lang="es-MX" sz="1200" b="0" i="0" u="none" strike="noStrike" kern="1200" cap="none" spc="0" normalizeH="0" baseline="0" noProof="0" dirty="0">
                  <a:ln>
                    <a:noFill/>
                  </a:ln>
                  <a:solidFill>
                    <a:srgbClr val="002060"/>
                  </a:solidFill>
                  <a:effectLst/>
                  <a:uLnTx/>
                  <a:uFillTx/>
                  <a:latin typeface="Poppins "/>
                  <a:ea typeface="+mn-ea"/>
                  <a:cs typeface="+mn-cs"/>
                </a:rPr>
                <a:t> – Medidas de éxito</a:t>
              </a:r>
            </a:p>
          </p:txBody>
        </p:sp>
        <p:sp>
          <p:nvSpPr>
            <p:cNvPr id="10" name="TextBox 9">
              <a:extLst>
                <a:ext uri="{FF2B5EF4-FFF2-40B4-BE49-F238E27FC236}">
                  <a16:creationId xmlns:a16="http://schemas.microsoft.com/office/drawing/2014/main" id="{5D39F902-256D-41D9-AFFE-D8D35F25762B}"/>
                </a:ext>
              </a:extLst>
            </p:cNvPr>
            <p:cNvSpPr txBox="1"/>
            <p:nvPr/>
          </p:nvSpPr>
          <p:spPr>
            <a:xfrm>
              <a:off x="6756537" y="5972182"/>
              <a:ext cx="1961794" cy="461665"/>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rPr>
                <a:t>Creencias Fundamentales</a:t>
              </a:r>
            </a:p>
          </p:txBody>
        </p:sp>
        <p:sp>
          <p:nvSpPr>
            <p:cNvPr id="11" name="TextBox 10">
              <a:extLst>
                <a:ext uri="{FF2B5EF4-FFF2-40B4-BE49-F238E27FC236}">
                  <a16:creationId xmlns:a16="http://schemas.microsoft.com/office/drawing/2014/main" id="{22920868-8534-4F50-9CF2-0318341CC696}"/>
                </a:ext>
              </a:extLst>
            </p:cNvPr>
            <p:cNvSpPr txBox="1"/>
            <p:nvPr/>
          </p:nvSpPr>
          <p:spPr>
            <a:xfrm>
              <a:off x="6241138" y="2445189"/>
              <a:ext cx="4644952" cy="519116"/>
            </a:xfrm>
            <a:prstGeom prst="rect">
              <a:avLst/>
            </a:prstGeom>
            <a:solidFill>
              <a:srgbClr val="3399FF"/>
            </a:solid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Elemento Constitutiva del Plan Estratégico</a:t>
              </a:r>
            </a:p>
          </p:txBody>
        </p:sp>
      </p:grpSp>
    </p:spTree>
    <p:extLst>
      <p:ext uri="{BB962C8B-B14F-4D97-AF65-F5344CB8AC3E}">
        <p14:creationId xmlns:p14="http://schemas.microsoft.com/office/powerpoint/2010/main" val="188141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4352" y="269108"/>
            <a:ext cx="9494254" cy="1110362"/>
          </a:xfrm>
        </p:spPr>
        <p:txBody>
          <a:bodyPr>
            <a:noAutofit/>
          </a:bodyPr>
          <a:lstStyle/>
          <a:p>
            <a:pPr algn="ctr"/>
            <a:r>
              <a:rPr lang="en-US" sz="3600" b="1" dirty="0">
                <a:solidFill>
                  <a:schemeClr val="tx1"/>
                </a:solidFill>
                <a:latin typeface="Poppins" panose="00000500000000000000" pitchFamily="2" charset="0"/>
                <a:cs typeface="Poppins" panose="00000500000000000000" pitchFamily="2" charset="0"/>
              </a:rPr>
              <a:t>Strategic Plan Pillars &amp; Priorities</a:t>
            </a:r>
            <a:br>
              <a:rPr lang="en-US" sz="3600" b="1" dirty="0">
                <a:solidFill>
                  <a:srgbClr val="002060"/>
                </a:solidFill>
                <a:latin typeface="Poppins" panose="00000500000000000000" pitchFamily="2" charset="0"/>
                <a:cs typeface="Poppins" panose="00000500000000000000" pitchFamily="2" charset="0"/>
              </a:rPr>
            </a:br>
            <a:r>
              <a:rPr lang="es-ES" sz="3600" b="1" dirty="0">
                <a:solidFill>
                  <a:srgbClr val="7030A0"/>
                </a:solidFill>
                <a:latin typeface="Poppins" panose="00000500000000000000" pitchFamily="2" charset="0"/>
                <a:cs typeface="Poppins" panose="00000500000000000000" pitchFamily="2" charset="0"/>
              </a:rPr>
              <a:t>Plan Estratégico Pilares y Prioridades</a:t>
            </a:r>
            <a:br>
              <a:rPr lang="es-CO" sz="4400" b="1" dirty="0">
                <a:solidFill>
                  <a:srgbClr val="7030A0"/>
                </a:solidFill>
                <a:latin typeface="Poppins" panose="00000500000000000000" pitchFamily="2" charset="0"/>
                <a:cs typeface="Poppins" panose="00000500000000000000" pitchFamily="2" charset="0"/>
              </a:rPr>
            </a:br>
            <a:endParaRPr lang="en-US" sz="4400" b="1" dirty="0">
              <a:solidFill>
                <a:srgbClr val="7030A0"/>
              </a:solidFill>
              <a:latin typeface="Poppins" panose="00000500000000000000" pitchFamily="2" charset="0"/>
              <a:cs typeface="Poppins" panose="00000500000000000000" pitchFamily="2" charset="0"/>
            </a:endParaRPr>
          </a:p>
        </p:txBody>
      </p:sp>
      <p:sp>
        <p:nvSpPr>
          <p:cNvPr id="5" name="Title 2"/>
          <p:cNvSpPr txBox="1">
            <a:spLocks/>
          </p:cNvSpPr>
          <p:nvPr/>
        </p:nvSpPr>
        <p:spPr>
          <a:xfrm>
            <a:off x="2197742" y="824289"/>
            <a:ext cx="7756263" cy="72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5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2050" name="Picture 2">
            <a:extLst>
              <a:ext uri="{FF2B5EF4-FFF2-40B4-BE49-F238E27FC236}">
                <a16:creationId xmlns:a16="http://schemas.microsoft.com/office/drawing/2014/main" id="{0D1D81A2-496A-1513-2268-37BF8DA5A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6" y="1797682"/>
            <a:ext cx="5882925" cy="4996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ABB25E-1DE4-C92F-6267-A38C00EBFE4E}"/>
              </a:ext>
            </a:extLst>
          </p:cNvPr>
          <p:cNvPicPr>
            <a:picLocks noChangeAspect="1"/>
          </p:cNvPicPr>
          <p:nvPr/>
        </p:nvPicPr>
        <p:blipFill rotWithShape="1">
          <a:blip r:embed="rId4"/>
          <a:srcRect l="2491" t="2218" r="3337" b="2101"/>
          <a:stretch/>
        </p:blipFill>
        <p:spPr>
          <a:xfrm>
            <a:off x="6191479" y="1769674"/>
            <a:ext cx="5882925" cy="5024157"/>
          </a:xfrm>
          <a:prstGeom prst="rect">
            <a:avLst/>
          </a:prstGeom>
        </p:spPr>
      </p:pic>
    </p:spTree>
    <p:extLst>
      <p:ext uri="{BB962C8B-B14F-4D97-AF65-F5344CB8AC3E}">
        <p14:creationId xmlns:p14="http://schemas.microsoft.com/office/powerpoint/2010/main" val="255922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8300" y="486508"/>
            <a:ext cx="8915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sym typeface="Arial"/>
              </a:rPr>
              <a:t>SPSA:  Continuous Improvement Cycle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rPr>
              <a:t>SPSA: Ciclo de mejora continua constante</a:t>
            </a:r>
            <a:endParaRPr kumimoji="0" lang="en-US" sz="3200" b="1" i="0" u="none" strike="noStrike" kern="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sym typeface="Arial"/>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extLst>
              <p:ext uri="{D42A27DB-BD31-4B8C-83A1-F6EECF244321}">
                <p14:modId xmlns:p14="http://schemas.microsoft.com/office/powerpoint/2010/main" val="704685388"/>
              </p:ext>
            </p:extLst>
          </p:nvPr>
        </p:nvGraphicFramePr>
        <p:xfrm>
          <a:off x="123287"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3815173957"/>
              </p:ext>
            </p:extLst>
          </p:nvPr>
        </p:nvGraphicFramePr>
        <p:xfrm>
          <a:off x="6123550" y="1357074"/>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E27B35EB-691E-44E8-80A4-DCE5CF10D573}"/>
              </a:ext>
            </a:extLst>
          </p:cNvPr>
          <p:cNvSpPr txBox="1"/>
          <p:nvPr/>
        </p:nvSpPr>
        <p:spPr>
          <a:xfrm>
            <a:off x="1714040" y="3595060"/>
            <a:ext cx="26105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SPSA:  Continuous Improvement Cycle</a:t>
            </a:r>
          </a:p>
        </p:txBody>
      </p:sp>
      <p:sp>
        <p:nvSpPr>
          <p:cNvPr id="7" name="TextBox 6">
            <a:extLst>
              <a:ext uri="{FF2B5EF4-FFF2-40B4-BE49-F238E27FC236}">
                <a16:creationId xmlns:a16="http://schemas.microsoft.com/office/drawing/2014/main" id="{30B40F1E-F347-4AAA-674B-0D1D50480CF7}"/>
              </a:ext>
            </a:extLst>
          </p:cNvPr>
          <p:cNvSpPr txBox="1"/>
          <p:nvPr/>
        </p:nvSpPr>
        <p:spPr>
          <a:xfrm>
            <a:off x="7695005" y="3505259"/>
            <a:ext cx="25912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SPSA: Ciclo de mejora continua constante</a:t>
            </a:r>
          </a:p>
        </p:txBody>
      </p:sp>
    </p:spTree>
    <p:extLst>
      <p:ext uri="{BB962C8B-B14F-4D97-AF65-F5344CB8AC3E}">
        <p14:creationId xmlns:p14="http://schemas.microsoft.com/office/powerpoint/2010/main" val="357163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CF9E-972E-E5A4-3610-AE00C05AC60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9197DF-B21E-64C8-1ADF-9EAF6F43CB09}"/>
              </a:ext>
            </a:extLst>
          </p:cNvPr>
          <p:cNvSpPr>
            <a:spLocks noGrp="1"/>
          </p:cNvSpPr>
          <p:nvPr>
            <p:ph idx="1"/>
          </p:nvPr>
        </p:nvSpPr>
        <p:spPr>
          <a:xfrm>
            <a:off x="217194" y="1417539"/>
            <a:ext cx="5286048" cy="4448543"/>
          </a:xfrm>
        </p:spPr>
        <p:txBody>
          <a:bodyPr lIns="91440" tIns="45720" rIns="91440" bIns="45720" anchor="t">
            <a:noAutofit/>
          </a:bodyPr>
          <a:lstStyle/>
          <a:p>
            <a:r>
              <a:rPr lang="en-US" sz="1600" b="1" dirty="0">
                <a:solidFill>
                  <a:schemeClr val="tx1"/>
                </a:solidFill>
                <a:latin typeface="Poppins"/>
                <a:cs typeface="Poppins"/>
              </a:rPr>
              <a:t>SSC – Remember to make use of </a:t>
            </a:r>
            <a:r>
              <a:rPr lang="en-US" sz="1600" b="1" u="sng" dirty="0">
                <a:solidFill>
                  <a:schemeClr val="tx1"/>
                </a:solidFill>
                <a:latin typeface="Poppins"/>
                <a:cs typeface="Poppins"/>
              </a:rPr>
              <a:t>all</a:t>
            </a:r>
            <a:r>
              <a:rPr lang="en-US" sz="1600" b="1" dirty="0">
                <a:solidFill>
                  <a:schemeClr val="tx1"/>
                </a:solidFill>
                <a:latin typeface="Poppins"/>
                <a:cs typeface="Poppins"/>
              </a:rPr>
              <a:t> the available expertise and experts at your school site</a:t>
            </a:r>
            <a:r>
              <a:rPr lang="en-US" sz="1600" dirty="0">
                <a:solidFill>
                  <a:schemeClr val="tx1"/>
                </a:solidFill>
                <a:latin typeface="Poppins"/>
                <a:cs typeface="Poppins"/>
              </a:rPr>
              <a:t>: </a:t>
            </a:r>
            <a:endParaRPr lang="en-US" sz="1600" dirty="0">
              <a:solidFill>
                <a:schemeClr val="tx1"/>
              </a:solidFill>
              <a:latin typeface="Poppins" panose="00000500000000000000" pitchFamily="2" charset="0"/>
              <a:cs typeface="Poppins" panose="00000500000000000000" pitchFamily="2" charset="0"/>
            </a:endParaRPr>
          </a:p>
          <a:p>
            <a:pPr marL="0" indent="0">
              <a:buNone/>
            </a:pPr>
            <a:endParaRPr lang="en-US" sz="1600" dirty="0">
              <a:solidFill>
                <a:schemeClr val="tx1"/>
              </a:solidFill>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p:txBody>
      </p:sp>
      <p:sp>
        <p:nvSpPr>
          <p:cNvPr id="6" name="Title 5">
            <a:extLst>
              <a:ext uri="{FF2B5EF4-FFF2-40B4-BE49-F238E27FC236}">
                <a16:creationId xmlns:a16="http://schemas.microsoft.com/office/drawing/2014/main" id="{58260355-FD70-8352-1A17-01A0247F6FA8}"/>
              </a:ext>
            </a:extLst>
          </p:cNvPr>
          <p:cNvSpPr>
            <a:spLocks noGrp="1"/>
          </p:cNvSpPr>
          <p:nvPr>
            <p:ph type="title"/>
          </p:nvPr>
        </p:nvSpPr>
        <p:spPr>
          <a:xfrm>
            <a:off x="925158" y="-102748"/>
            <a:ext cx="10341684" cy="1369391"/>
          </a:xfrm>
        </p:spPr>
        <p:txBody>
          <a:bodyPr/>
          <a:lstStyle/>
          <a:p>
            <a:pPr algn="ctr"/>
            <a:r>
              <a:rPr lang="en-US" sz="4800" b="1" dirty="0">
                <a:solidFill>
                  <a:schemeClr val="tx1"/>
                </a:solidFill>
                <a:latin typeface="Poppins" panose="00000500000000000000" pitchFamily="2" charset="0"/>
                <a:cs typeface="Poppins" panose="00000500000000000000" pitchFamily="2" charset="0"/>
              </a:rPr>
              <a:t>Developing the SPSA</a:t>
            </a:r>
            <a:br>
              <a:rPr lang="en-US" sz="4800" b="1" dirty="0">
                <a:latin typeface="Poppins" panose="00000500000000000000" pitchFamily="2" charset="0"/>
                <a:cs typeface="Poppins" panose="00000500000000000000" pitchFamily="2" charset="0"/>
              </a:rPr>
            </a:br>
            <a:r>
              <a:rPr lang="en-US" sz="4800" b="1" dirty="0" err="1">
                <a:solidFill>
                  <a:srgbClr val="7030A0"/>
                </a:solidFill>
                <a:latin typeface="Poppins" panose="00000500000000000000" pitchFamily="2" charset="0"/>
                <a:cs typeface="Poppins" panose="00000500000000000000" pitchFamily="2" charset="0"/>
              </a:rPr>
              <a:t>Desarrollando</a:t>
            </a:r>
            <a:r>
              <a:rPr lang="en-US" sz="4800" b="1" dirty="0">
                <a:solidFill>
                  <a:srgbClr val="7030A0"/>
                </a:solidFill>
                <a:latin typeface="Poppins" panose="00000500000000000000" pitchFamily="2" charset="0"/>
                <a:cs typeface="Poppins" panose="00000500000000000000" pitchFamily="2" charset="0"/>
              </a:rPr>
              <a:t> un SPSA</a:t>
            </a:r>
            <a:br>
              <a:rPr lang="es-CO" dirty="0">
                <a:latin typeface="Poppins" panose="00000500000000000000" pitchFamily="2" charset="0"/>
                <a:cs typeface="Poppins" panose="00000500000000000000" pitchFamily="2" charset="0"/>
              </a:rPr>
            </a:br>
            <a:endParaRPr lang="en-US" dirty="0">
              <a:latin typeface="Poppins" panose="00000500000000000000" pitchFamily="2" charset="0"/>
              <a:cs typeface="Poppins" panose="00000500000000000000" pitchFamily="2" charset="0"/>
            </a:endParaRPr>
          </a:p>
        </p:txBody>
      </p:sp>
      <p:graphicFrame>
        <p:nvGraphicFramePr>
          <p:cNvPr id="2" name="Table 1">
            <a:extLst>
              <a:ext uri="{FF2B5EF4-FFF2-40B4-BE49-F238E27FC236}">
                <a16:creationId xmlns:a16="http://schemas.microsoft.com/office/drawing/2014/main" id="{D4A911ED-81BA-DD7D-82D1-DB3A6C4A5724}"/>
              </a:ext>
            </a:extLst>
          </p:cNvPr>
          <p:cNvGraphicFramePr>
            <a:graphicFrameLocks noGrp="1"/>
          </p:cNvGraphicFramePr>
          <p:nvPr>
            <p:extLst>
              <p:ext uri="{D42A27DB-BD31-4B8C-83A1-F6EECF244321}">
                <p14:modId xmlns:p14="http://schemas.microsoft.com/office/powerpoint/2010/main" val="2449062968"/>
              </p:ext>
            </p:extLst>
          </p:nvPr>
        </p:nvGraphicFramePr>
        <p:xfrm>
          <a:off x="234820" y="2155306"/>
          <a:ext cx="5861180" cy="3782141"/>
        </p:xfrm>
        <a:graphic>
          <a:graphicData uri="http://schemas.openxmlformats.org/drawingml/2006/table">
            <a:tbl>
              <a:tblPr firstRow="1" bandRow="1">
                <a:tableStyleId>{5C22544A-7EE6-4342-B048-85BDC9FD1C3A}</a:tableStyleId>
              </a:tblPr>
              <a:tblGrid>
                <a:gridCol w="1474857">
                  <a:extLst>
                    <a:ext uri="{9D8B030D-6E8A-4147-A177-3AD203B41FA5}">
                      <a16:colId xmlns:a16="http://schemas.microsoft.com/office/drawing/2014/main" val="3033217207"/>
                    </a:ext>
                  </a:extLst>
                </a:gridCol>
                <a:gridCol w="1914973">
                  <a:extLst>
                    <a:ext uri="{9D8B030D-6E8A-4147-A177-3AD203B41FA5}">
                      <a16:colId xmlns:a16="http://schemas.microsoft.com/office/drawing/2014/main" val="352725899"/>
                    </a:ext>
                  </a:extLst>
                </a:gridCol>
                <a:gridCol w="2471350">
                  <a:extLst>
                    <a:ext uri="{9D8B030D-6E8A-4147-A177-3AD203B41FA5}">
                      <a16:colId xmlns:a16="http://schemas.microsoft.com/office/drawing/2014/main" val="1258676031"/>
                    </a:ext>
                  </a:extLst>
                </a:gridCol>
              </a:tblGrid>
              <a:tr h="519089">
                <a:tc>
                  <a:txBody>
                    <a:bodyPr/>
                    <a:lstStyle/>
                    <a:p>
                      <a:r>
                        <a:rPr lang="en-US" dirty="0"/>
                        <a:t>SPSA Pillar</a:t>
                      </a:r>
                    </a:p>
                  </a:txBody>
                  <a:tcPr/>
                </a:tc>
                <a:tc>
                  <a:txBody>
                    <a:bodyPr/>
                    <a:lstStyle/>
                    <a:p>
                      <a:r>
                        <a:rPr lang="en-US" dirty="0"/>
                        <a:t>School Staff to Consult</a:t>
                      </a:r>
                    </a:p>
                  </a:txBody>
                  <a:tcPr/>
                </a:tc>
                <a:tc>
                  <a:txBody>
                    <a:bodyPr/>
                    <a:lstStyle/>
                    <a:p>
                      <a:r>
                        <a:rPr lang="en-US" dirty="0"/>
                        <a:t>Regional Staff to Consult</a:t>
                      </a:r>
                    </a:p>
                  </a:txBody>
                  <a:tcPr/>
                </a:tc>
                <a:extLst>
                  <a:ext uri="{0D108BD9-81ED-4DB2-BD59-A6C34878D82A}">
                    <a16:rowId xmlns:a16="http://schemas.microsoft.com/office/drawing/2014/main" val="531679297"/>
                  </a:ext>
                </a:extLst>
              </a:tr>
              <a:tr h="1330360">
                <a:tc>
                  <a:txBody>
                    <a:bodyPr/>
                    <a:lstStyle/>
                    <a:p>
                      <a:r>
                        <a:rPr lang="en-US" dirty="0"/>
                        <a:t>Academic Excellence</a:t>
                      </a:r>
                    </a:p>
                  </a:txBody>
                  <a:tcPr/>
                </a:tc>
                <a:tc>
                  <a:txBody>
                    <a:bodyPr/>
                    <a:lstStyle/>
                    <a:p>
                      <a:pPr marL="285750" indent="-285750">
                        <a:buFont typeface="Arial" panose="020B0604020202020204" pitchFamily="34" charset="0"/>
                        <a:buChar char="•"/>
                      </a:pPr>
                      <a:r>
                        <a:rPr lang="en-US" dirty="0"/>
                        <a:t>Administrators</a:t>
                      </a:r>
                    </a:p>
                    <a:p>
                      <a:pPr marL="285750" indent="-285750">
                        <a:buFont typeface="Arial" panose="020B0604020202020204" pitchFamily="34" charset="0"/>
                        <a:buChar char="•"/>
                      </a:pPr>
                      <a:r>
                        <a:rPr lang="en-US" dirty="0"/>
                        <a:t>Teachers</a:t>
                      </a:r>
                    </a:p>
                    <a:p>
                      <a:pPr marL="285750" indent="-285750">
                        <a:buFont typeface="Arial" panose="020B0604020202020204" pitchFamily="34" charset="0"/>
                        <a:buChar char="•"/>
                      </a:pPr>
                      <a:r>
                        <a:rPr lang="en-US" dirty="0"/>
                        <a:t>Coordinators</a:t>
                      </a:r>
                    </a:p>
                    <a:p>
                      <a:pPr marL="285750" indent="-285750">
                        <a:buFont typeface="Arial" panose="020B0604020202020204" pitchFamily="34" charset="0"/>
                        <a:buChar char="•"/>
                      </a:pPr>
                      <a:r>
                        <a:rPr lang="en-US" dirty="0"/>
                        <a:t>Coaches</a:t>
                      </a:r>
                    </a:p>
                    <a:p>
                      <a:pPr marL="285750" indent="-285750">
                        <a:buFont typeface="Arial" panose="020B0604020202020204" pitchFamily="34" charset="0"/>
                        <a:buChar char="•"/>
                      </a:pPr>
                      <a:r>
                        <a:rPr lang="en-US" dirty="0"/>
                        <a:t>Counselors</a:t>
                      </a:r>
                    </a:p>
                  </a:txBody>
                  <a:tcPr/>
                </a:tc>
                <a:tc>
                  <a:txBody>
                    <a:bodyPr/>
                    <a:lstStyle/>
                    <a:p>
                      <a:pPr marL="285750" indent="-285750">
                        <a:buFont typeface="Arial" panose="020B0604020202020204" pitchFamily="34" charset="0"/>
                        <a:buChar char="•"/>
                      </a:pPr>
                      <a:r>
                        <a:rPr lang="en-US" dirty="0"/>
                        <a:t>Title I Coordinators</a:t>
                      </a:r>
                    </a:p>
                    <a:p>
                      <a:pPr marL="285750" indent="-285750">
                        <a:buFont typeface="Arial" panose="020B0604020202020204" pitchFamily="34" charset="0"/>
                        <a:buChar char="•"/>
                      </a:pPr>
                      <a:r>
                        <a:rPr lang="en-US" dirty="0"/>
                        <a:t>English Learner (MMALT) Coordinators</a:t>
                      </a:r>
                    </a:p>
                    <a:p>
                      <a:pPr marL="285750" indent="-285750">
                        <a:buFont typeface="Arial" panose="020B0604020202020204" pitchFamily="34" charset="0"/>
                        <a:buChar char="•"/>
                      </a:pPr>
                      <a:r>
                        <a:rPr lang="en-US" dirty="0"/>
                        <a:t>Family and Community Engagement (FACE) Administrators</a:t>
                      </a:r>
                    </a:p>
                  </a:txBody>
                  <a:tcPr/>
                </a:tc>
                <a:extLst>
                  <a:ext uri="{0D108BD9-81ED-4DB2-BD59-A6C34878D82A}">
                    <a16:rowId xmlns:a16="http://schemas.microsoft.com/office/drawing/2014/main" val="3450144913"/>
                  </a:ext>
                </a:extLst>
              </a:tr>
              <a:tr h="916470">
                <a:tc>
                  <a:txBody>
                    <a:bodyPr/>
                    <a:lstStyle/>
                    <a:p>
                      <a:r>
                        <a:rPr lang="en-US" dirty="0"/>
                        <a:t>Joy &amp; Wellness</a:t>
                      </a:r>
                    </a:p>
                  </a:txBody>
                  <a:tcPr/>
                </a:tc>
                <a:tc>
                  <a:txBody>
                    <a:bodyPr/>
                    <a:lstStyle/>
                    <a:p>
                      <a:pPr marL="285750" indent="-285750">
                        <a:buFont typeface="Arial" panose="020B0604020202020204" pitchFamily="34" charset="0"/>
                        <a:buChar char="•"/>
                      </a:pPr>
                      <a:r>
                        <a:rPr lang="en-US" dirty="0"/>
                        <a:t>PSA</a:t>
                      </a:r>
                    </a:p>
                    <a:p>
                      <a:pPr marL="285750" indent="-285750">
                        <a:buFont typeface="Arial" panose="020B0604020202020204" pitchFamily="34" charset="0"/>
                        <a:buChar char="•"/>
                      </a:pPr>
                      <a:r>
                        <a:rPr lang="en-US" dirty="0"/>
                        <a:t>PSW</a:t>
                      </a:r>
                    </a:p>
                    <a:p>
                      <a:pPr marL="285750" indent="-285750">
                        <a:buFont typeface="Arial" panose="020B0604020202020204" pitchFamily="34" charset="0"/>
                        <a:buChar char="•"/>
                      </a:pPr>
                      <a:r>
                        <a:rPr lang="en-US" dirty="0"/>
                        <a:t>Psychologist</a:t>
                      </a:r>
                    </a:p>
                    <a:p>
                      <a:pPr marL="285750" indent="-285750">
                        <a:buFont typeface="Arial" panose="020B0604020202020204" pitchFamily="34" charset="0"/>
                        <a:buChar char="•"/>
                      </a:pPr>
                      <a:r>
                        <a:rPr lang="en-US" dirty="0"/>
                        <a:t>Nurse</a:t>
                      </a:r>
                    </a:p>
                  </a:txBody>
                  <a:tcPr/>
                </a:tc>
                <a:tc>
                  <a:txBody>
                    <a:bodyPr/>
                    <a:lstStyle/>
                    <a:p>
                      <a:pPr marL="285750" indent="-285750">
                        <a:buFont typeface="Arial" panose="020B0604020202020204" pitchFamily="34" charset="0"/>
                        <a:buChar char="•"/>
                      </a:pPr>
                      <a:r>
                        <a:rPr lang="en-US" dirty="0"/>
                        <a:t>Title I Coordinators</a:t>
                      </a:r>
                    </a:p>
                  </a:txBody>
                  <a:tcPr/>
                </a:tc>
                <a:extLst>
                  <a:ext uri="{0D108BD9-81ED-4DB2-BD59-A6C34878D82A}">
                    <a16:rowId xmlns:a16="http://schemas.microsoft.com/office/drawing/2014/main" val="1770687146"/>
                  </a:ext>
                </a:extLst>
              </a:tr>
              <a:tr h="946572">
                <a:tc>
                  <a:txBody>
                    <a:bodyPr/>
                    <a:lstStyle/>
                    <a:p>
                      <a:r>
                        <a:rPr lang="en-US" dirty="0"/>
                        <a:t>Engagement &amp; Collaboration</a:t>
                      </a:r>
                    </a:p>
                  </a:txBody>
                  <a:tcPr/>
                </a:tc>
                <a:tc>
                  <a:txBody>
                    <a:bodyPr/>
                    <a:lstStyle/>
                    <a:p>
                      <a:pPr marL="285750" indent="-285750">
                        <a:buFont typeface="Arial" panose="020B0604020202020204" pitchFamily="34" charset="0"/>
                        <a:buChar char="•"/>
                      </a:pPr>
                      <a:r>
                        <a:rPr lang="en-US" dirty="0"/>
                        <a:t>Community Representative</a:t>
                      </a:r>
                    </a:p>
                    <a:p>
                      <a:pPr marL="285750" indent="-285750">
                        <a:buFont typeface="Arial" panose="020B0604020202020204" pitchFamily="34" charset="0"/>
                        <a:buChar char="•"/>
                      </a:pPr>
                      <a:r>
                        <a:rPr lang="en-US" dirty="0"/>
                        <a:t>Parent Resource Liaison </a:t>
                      </a:r>
                    </a:p>
                  </a:txBody>
                  <a:tcPr/>
                </a:tc>
                <a:tc>
                  <a:txBody>
                    <a:bodyPr/>
                    <a:lstStyle/>
                    <a:p>
                      <a:pPr marL="285750" indent="-285750">
                        <a:buFont typeface="Arial" panose="020B0604020202020204" pitchFamily="34" charset="0"/>
                        <a:buChar char="•"/>
                      </a:pPr>
                      <a:r>
                        <a:rPr lang="en-US" dirty="0"/>
                        <a:t>Family and Community Engagement (FACE) Administrators</a:t>
                      </a:r>
                    </a:p>
                  </a:txBody>
                  <a:tcPr/>
                </a:tc>
                <a:extLst>
                  <a:ext uri="{0D108BD9-81ED-4DB2-BD59-A6C34878D82A}">
                    <a16:rowId xmlns:a16="http://schemas.microsoft.com/office/drawing/2014/main" val="2558683961"/>
                  </a:ext>
                </a:extLst>
              </a:tr>
            </a:tbl>
          </a:graphicData>
        </a:graphic>
      </p:graphicFrame>
      <p:sp>
        <p:nvSpPr>
          <p:cNvPr id="4" name="TextBox 3">
            <a:extLst>
              <a:ext uri="{FF2B5EF4-FFF2-40B4-BE49-F238E27FC236}">
                <a16:creationId xmlns:a16="http://schemas.microsoft.com/office/drawing/2014/main" id="{BF4BC0DF-C767-C196-B560-9F0110DB5114}"/>
              </a:ext>
            </a:extLst>
          </p:cNvPr>
          <p:cNvSpPr txBox="1"/>
          <p:nvPr/>
        </p:nvSpPr>
        <p:spPr>
          <a:xfrm>
            <a:off x="269546" y="6240346"/>
            <a:ext cx="5221224" cy="523220"/>
          </a:xfrm>
          <a:prstGeom prst="rect">
            <a:avLst/>
          </a:prstGeom>
          <a:noFill/>
        </p:spPr>
        <p:txBody>
          <a:bodyPr wrap="square">
            <a:spAutoFit/>
          </a:bodyPr>
          <a:lstStyle/>
          <a:p>
            <a:r>
              <a:rPr lang="en-US" sz="1400" dirty="0">
                <a:solidFill>
                  <a:schemeClr val="tx1"/>
                </a:solidFill>
                <a:latin typeface="Poppins" panose="00000500000000000000" pitchFamily="2" charset="0"/>
                <a:cs typeface="Poppins" panose="00000500000000000000" pitchFamily="2" charset="0"/>
              </a:rPr>
              <a:t>*In secondary schools, involve student stakeholders in eliciting their voice and participation</a:t>
            </a:r>
            <a:endParaRPr lang="en-US" dirty="0">
              <a:solidFill>
                <a:schemeClr val="tx1"/>
              </a:solidFill>
            </a:endParaRPr>
          </a:p>
        </p:txBody>
      </p:sp>
      <p:sp>
        <p:nvSpPr>
          <p:cNvPr id="8" name="TextBox 7">
            <a:extLst>
              <a:ext uri="{FF2B5EF4-FFF2-40B4-BE49-F238E27FC236}">
                <a16:creationId xmlns:a16="http://schemas.microsoft.com/office/drawing/2014/main" id="{E4ED0475-5113-B428-DFC7-DD6003586894}"/>
              </a:ext>
            </a:extLst>
          </p:cNvPr>
          <p:cNvSpPr txBox="1"/>
          <p:nvPr/>
        </p:nvSpPr>
        <p:spPr>
          <a:xfrm>
            <a:off x="6266065" y="6240346"/>
            <a:ext cx="5221224" cy="523220"/>
          </a:xfrm>
          <a:prstGeom prst="rect">
            <a:avLst/>
          </a:prstGeom>
          <a:noFill/>
        </p:spPr>
        <p:txBody>
          <a:bodyPr wrap="square">
            <a:spAutoFit/>
          </a:bodyPr>
          <a:lstStyle/>
          <a:p>
            <a:r>
              <a:rPr lang="en-US" sz="1400" dirty="0">
                <a:solidFill>
                  <a:srgbClr val="7030A0"/>
                </a:solidFill>
                <a:latin typeface="Poppins" panose="00000500000000000000" pitchFamily="2" charset="0"/>
                <a:cs typeface="Poppins" panose="00000500000000000000" pitchFamily="2" charset="0"/>
              </a:rPr>
              <a:t>*</a:t>
            </a:r>
            <a:r>
              <a:rPr lang="es-MX" noProof="0" dirty="0">
                <a:solidFill>
                  <a:srgbClr val="7030A0"/>
                </a:solidFill>
                <a:latin typeface="Poppins" panose="00000500000000000000" pitchFamily="2" charset="0"/>
                <a:cs typeface="Poppins" panose="00000500000000000000" pitchFamily="2" charset="0"/>
              </a:rPr>
              <a:t>En escuelas secundarias,, involucrar</a:t>
            </a:r>
            <a:r>
              <a:rPr lang="es-MX" sz="1400" noProof="0" dirty="0">
                <a:solidFill>
                  <a:srgbClr val="7030A0"/>
                </a:solidFill>
                <a:latin typeface="Poppins" panose="00000500000000000000" pitchFamily="2" charset="0"/>
                <a:cs typeface="Poppins" panose="00000500000000000000" pitchFamily="2" charset="0"/>
              </a:rPr>
              <a:t>, a estudiantes interesados para obtener </a:t>
            </a:r>
            <a:r>
              <a:rPr lang="es-MX" noProof="0" dirty="0">
                <a:solidFill>
                  <a:srgbClr val="7030A0"/>
                </a:solidFill>
                <a:latin typeface="Poppins" panose="00000500000000000000" pitchFamily="2" charset="0"/>
                <a:cs typeface="Poppins" panose="00000500000000000000" pitchFamily="2" charset="0"/>
              </a:rPr>
              <a:t>su voz y participación</a:t>
            </a:r>
            <a:endParaRPr lang="en-US" dirty="0">
              <a:solidFill>
                <a:srgbClr val="7030A0"/>
              </a:solidFill>
            </a:endParaRPr>
          </a:p>
        </p:txBody>
      </p:sp>
      <p:sp>
        <p:nvSpPr>
          <p:cNvPr id="11" name="TextBox 10">
            <a:extLst>
              <a:ext uri="{FF2B5EF4-FFF2-40B4-BE49-F238E27FC236}">
                <a16:creationId xmlns:a16="http://schemas.microsoft.com/office/drawing/2014/main" id="{EC38EA6F-4188-B26A-B043-92DE884DE8F6}"/>
              </a:ext>
            </a:extLst>
          </p:cNvPr>
          <p:cNvSpPr txBox="1"/>
          <p:nvPr/>
        </p:nvSpPr>
        <p:spPr>
          <a:xfrm>
            <a:off x="6266065" y="1403205"/>
            <a:ext cx="6096000" cy="523220"/>
          </a:xfrm>
          <a:prstGeom prst="rect">
            <a:avLst/>
          </a:prstGeom>
          <a:noFill/>
        </p:spPr>
        <p:txBody>
          <a:bodyPr wrap="square">
            <a:spAutoFit/>
          </a:bodyPr>
          <a:lstStyle/>
          <a:p>
            <a:r>
              <a:rPr lang="es-MX" sz="1400" b="1" noProof="0" dirty="0">
                <a:solidFill>
                  <a:srgbClr val="7030A0"/>
                </a:solidFill>
                <a:latin typeface="Poppins"/>
                <a:cs typeface="Poppins"/>
              </a:rPr>
              <a:t>SSC – Recuerde hace</a:t>
            </a:r>
            <a:r>
              <a:rPr lang="es-MX" b="1" noProof="0" dirty="0">
                <a:solidFill>
                  <a:srgbClr val="7030A0"/>
                </a:solidFill>
                <a:latin typeface="Poppins"/>
                <a:cs typeface="Poppins"/>
              </a:rPr>
              <a:t>r uso de </a:t>
            </a:r>
            <a:r>
              <a:rPr lang="es-MX" sz="1400" b="1" noProof="0" dirty="0">
                <a:solidFill>
                  <a:srgbClr val="7030A0"/>
                </a:solidFill>
                <a:latin typeface="Poppins"/>
                <a:cs typeface="Poppins"/>
              </a:rPr>
              <a:t> los expertos existentes </a:t>
            </a:r>
            <a:r>
              <a:rPr lang="es-MX" b="1" noProof="0" dirty="0">
                <a:solidFill>
                  <a:srgbClr val="7030A0"/>
                </a:solidFill>
                <a:latin typeface="Poppins"/>
                <a:cs typeface="Poppins"/>
              </a:rPr>
              <a:t>en  el plantel escolar: </a:t>
            </a:r>
            <a:endParaRPr lang="es-MX" sz="1400" noProof="0" dirty="0">
              <a:solidFill>
                <a:srgbClr val="7030A0"/>
              </a:solidFill>
              <a:latin typeface="Poppins" panose="00000500000000000000" pitchFamily="2" charset="0"/>
              <a:cs typeface="Poppins" panose="00000500000000000000" pitchFamily="2" charset="0"/>
            </a:endParaRPr>
          </a:p>
        </p:txBody>
      </p:sp>
      <p:graphicFrame>
        <p:nvGraphicFramePr>
          <p:cNvPr id="3" name="Table 2">
            <a:extLst>
              <a:ext uri="{FF2B5EF4-FFF2-40B4-BE49-F238E27FC236}">
                <a16:creationId xmlns:a16="http://schemas.microsoft.com/office/drawing/2014/main" id="{26DCE695-2A89-A9DE-9C0F-4FBF76DA8126}"/>
              </a:ext>
            </a:extLst>
          </p:cNvPr>
          <p:cNvGraphicFramePr>
            <a:graphicFrameLocks noGrp="1"/>
          </p:cNvGraphicFramePr>
          <p:nvPr>
            <p:extLst>
              <p:ext uri="{D42A27DB-BD31-4B8C-83A1-F6EECF244321}">
                <p14:modId xmlns:p14="http://schemas.microsoft.com/office/powerpoint/2010/main" val="4282678842"/>
              </p:ext>
            </p:extLst>
          </p:nvPr>
        </p:nvGraphicFramePr>
        <p:xfrm>
          <a:off x="6266065" y="1941947"/>
          <a:ext cx="5861180" cy="4208861"/>
        </p:xfrm>
        <a:graphic>
          <a:graphicData uri="http://schemas.openxmlformats.org/drawingml/2006/table">
            <a:tbl>
              <a:tblPr firstRow="1" bandRow="1">
                <a:tableStyleId>{5C22544A-7EE6-4342-B048-85BDC9FD1C3A}</a:tableStyleId>
              </a:tblPr>
              <a:tblGrid>
                <a:gridCol w="1474857">
                  <a:extLst>
                    <a:ext uri="{9D8B030D-6E8A-4147-A177-3AD203B41FA5}">
                      <a16:colId xmlns:a16="http://schemas.microsoft.com/office/drawing/2014/main" val="3033217207"/>
                    </a:ext>
                  </a:extLst>
                </a:gridCol>
                <a:gridCol w="1828318">
                  <a:extLst>
                    <a:ext uri="{9D8B030D-6E8A-4147-A177-3AD203B41FA5}">
                      <a16:colId xmlns:a16="http://schemas.microsoft.com/office/drawing/2014/main" val="352725899"/>
                    </a:ext>
                  </a:extLst>
                </a:gridCol>
                <a:gridCol w="2558005">
                  <a:extLst>
                    <a:ext uri="{9D8B030D-6E8A-4147-A177-3AD203B41FA5}">
                      <a16:colId xmlns:a16="http://schemas.microsoft.com/office/drawing/2014/main" val="1258676031"/>
                    </a:ext>
                  </a:extLst>
                </a:gridCol>
              </a:tblGrid>
              <a:tr h="519089">
                <a:tc>
                  <a:txBody>
                    <a:bodyPr/>
                    <a:lstStyle/>
                    <a:p>
                      <a:r>
                        <a:rPr lang="en-US" dirty="0"/>
                        <a:t>SPSA Pillar</a:t>
                      </a:r>
                    </a:p>
                  </a:txBody>
                  <a:tcPr/>
                </a:tc>
                <a:tc>
                  <a:txBody>
                    <a:bodyPr/>
                    <a:lstStyle/>
                    <a:p>
                      <a:r>
                        <a:rPr lang="en-US" dirty="0"/>
                        <a:t>School Staff to Consult</a:t>
                      </a:r>
                    </a:p>
                  </a:txBody>
                  <a:tcPr/>
                </a:tc>
                <a:tc>
                  <a:txBody>
                    <a:bodyPr/>
                    <a:lstStyle/>
                    <a:p>
                      <a:r>
                        <a:rPr lang="en-US" dirty="0"/>
                        <a:t>Regional Staff to Consult</a:t>
                      </a:r>
                    </a:p>
                  </a:txBody>
                  <a:tcPr/>
                </a:tc>
                <a:extLst>
                  <a:ext uri="{0D108BD9-81ED-4DB2-BD59-A6C34878D82A}">
                    <a16:rowId xmlns:a16="http://schemas.microsoft.com/office/drawing/2014/main" val="531679297"/>
                  </a:ext>
                </a:extLst>
              </a:tr>
              <a:tr h="1330360">
                <a:tc>
                  <a:txBody>
                    <a:bodyPr/>
                    <a:lstStyle/>
                    <a:p>
                      <a:r>
                        <a:rPr lang="es-MX" noProof="0" dirty="0">
                          <a:solidFill>
                            <a:srgbClr val="7030A0"/>
                          </a:solidFill>
                        </a:rPr>
                        <a:t>Excelencia Académica </a:t>
                      </a:r>
                    </a:p>
                  </a:txBody>
                  <a:tcPr/>
                </a:tc>
                <a:tc>
                  <a:txBody>
                    <a:bodyPr/>
                    <a:lstStyle/>
                    <a:p>
                      <a:pPr marL="285750" indent="-285750">
                        <a:buFont typeface="Arial" panose="020B0604020202020204" pitchFamily="34" charset="0"/>
                        <a:buChar char="•"/>
                      </a:pPr>
                      <a:r>
                        <a:rPr lang="es-MX" noProof="0" dirty="0">
                          <a:solidFill>
                            <a:srgbClr val="7030A0"/>
                          </a:solidFill>
                        </a:rPr>
                        <a:t>Administradore</a:t>
                      </a:r>
                    </a:p>
                    <a:p>
                      <a:pPr marL="285750" indent="-285750">
                        <a:buFont typeface="Arial" panose="020B0604020202020204" pitchFamily="34" charset="0"/>
                        <a:buChar char="•"/>
                      </a:pPr>
                      <a:r>
                        <a:rPr lang="es-MX" noProof="0" dirty="0">
                          <a:solidFill>
                            <a:srgbClr val="7030A0"/>
                          </a:solidFill>
                        </a:rPr>
                        <a:t>Educadores</a:t>
                      </a:r>
                    </a:p>
                    <a:p>
                      <a:pPr marL="285750" indent="-285750">
                        <a:buFont typeface="Arial" panose="020B0604020202020204" pitchFamily="34" charset="0"/>
                        <a:buChar char="•"/>
                      </a:pPr>
                      <a:r>
                        <a:rPr lang="es-MX" noProof="0" dirty="0">
                          <a:solidFill>
                            <a:srgbClr val="7030A0"/>
                          </a:solidFill>
                        </a:rPr>
                        <a:t>Coordinadores</a:t>
                      </a:r>
                    </a:p>
                    <a:p>
                      <a:pPr marL="285750" indent="-285750">
                        <a:buFont typeface="Arial" panose="020B0604020202020204" pitchFamily="34" charset="0"/>
                        <a:buChar char="•"/>
                      </a:pPr>
                      <a:r>
                        <a:rPr lang="es-MX" noProof="0" dirty="0">
                          <a:solidFill>
                            <a:srgbClr val="7030A0"/>
                          </a:solidFill>
                        </a:rPr>
                        <a:t>Entrenadores</a:t>
                      </a:r>
                    </a:p>
                    <a:p>
                      <a:pPr marL="285750" indent="-285750">
                        <a:buFont typeface="Arial" panose="020B0604020202020204" pitchFamily="34" charset="0"/>
                        <a:buChar char="•"/>
                      </a:pPr>
                      <a:r>
                        <a:rPr lang="es-MX" noProof="0" dirty="0">
                          <a:solidFill>
                            <a:srgbClr val="7030A0"/>
                          </a:solidFill>
                        </a:rPr>
                        <a:t>Consejeros</a:t>
                      </a:r>
                    </a:p>
                  </a:txBody>
                  <a:tcPr/>
                </a:tc>
                <a:tc>
                  <a:txBody>
                    <a:bodyPr/>
                    <a:lstStyle/>
                    <a:p>
                      <a:pPr marL="285750" indent="-285750">
                        <a:buFont typeface="Arial" panose="020B0604020202020204" pitchFamily="34" charset="0"/>
                        <a:buChar char="•"/>
                      </a:pPr>
                      <a:r>
                        <a:rPr lang="es-MX" noProof="0" dirty="0">
                          <a:solidFill>
                            <a:srgbClr val="7030A0"/>
                          </a:solidFill>
                        </a:rPr>
                        <a:t>Coordinadores de Titulo I </a:t>
                      </a:r>
                    </a:p>
                    <a:p>
                      <a:pPr marL="285750" indent="-285750">
                        <a:buFont typeface="Arial" panose="020B0604020202020204" pitchFamily="34" charset="0"/>
                        <a:buChar char="•"/>
                      </a:pPr>
                      <a:r>
                        <a:rPr lang="es-MX" noProof="0" dirty="0">
                          <a:solidFill>
                            <a:srgbClr val="7030A0"/>
                          </a:solidFill>
                        </a:rPr>
                        <a:t>Coordinadores de Aprendices de Ingles (MMALT)</a:t>
                      </a:r>
                    </a:p>
                    <a:p>
                      <a:pPr marL="285750" indent="-285750">
                        <a:buFont typeface="Arial" panose="020B0604020202020204" pitchFamily="34" charset="0"/>
                        <a:buChar char="•"/>
                      </a:pPr>
                      <a:r>
                        <a:rPr lang="es-MX" noProof="0" dirty="0">
                          <a:solidFill>
                            <a:srgbClr val="7030A0"/>
                          </a:solidFill>
                        </a:rPr>
                        <a:t>Administradores Involucramiento de Familia y Comunidad (FACE)</a:t>
                      </a:r>
                    </a:p>
                  </a:txBody>
                  <a:tcPr/>
                </a:tc>
                <a:extLst>
                  <a:ext uri="{0D108BD9-81ED-4DB2-BD59-A6C34878D82A}">
                    <a16:rowId xmlns:a16="http://schemas.microsoft.com/office/drawing/2014/main" val="3450144913"/>
                  </a:ext>
                </a:extLst>
              </a:tr>
              <a:tr h="916470">
                <a:tc>
                  <a:txBody>
                    <a:bodyPr/>
                    <a:lstStyle/>
                    <a:p>
                      <a:r>
                        <a:rPr lang="es-MX" noProof="0" dirty="0">
                          <a:solidFill>
                            <a:srgbClr val="7030A0"/>
                          </a:solidFill>
                        </a:rPr>
                        <a:t>Alegría &amp; Bienestar</a:t>
                      </a:r>
                    </a:p>
                  </a:txBody>
                  <a:tcPr/>
                </a:tc>
                <a:tc>
                  <a:txBody>
                    <a:bodyPr/>
                    <a:lstStyle/>
                    <a:p>
                      <a:pPr marL="285750" indent="-285750">
                        <a:buFont typeface="Arial" panose="020B0604020202020204" pitchFamily="34" charset="0"/>
                        <a:buChar char="•"/>
                      </a:pPr>
                      <a:r>
                        <a:rPr lang="es-MX" noProof="0" dirty="0">
                          <a:solidFill>
                            <a:srgbClr val="7030A0"/>
                          </a:solidFill>
                        </a:rPr>
                        <a:t>PSA</a:t>
                      </a:r>
                    </a:p>
                    <a:p>
                      <a:pPr marL="285750" indent="-285750">
                        <a:buFont typeface="Arial" panose="020B0604020202020204" pitchFamily="34" charset="0"/>
                        <a:buChar char="•"/>
                      </a:pPr>
                      <a:r>
                        <a:rPr lang="es-MX" noProof="0" dirty="0">
                          <a:solidFill>
                            <a:srgbClr val="7030A0"/>
                          </a:solidFill>
                        </a:rPr>
                        <a:t>PSW</a:t>
                      </a:r>
                    </a:p>
                    <a:p>
                      <a:pPr marL="285750" indent="-285750">
                        <a:buFont typeface="Arial" panose="020B0604020202020204" pitchFamily="34" charset="0"/>
                        <a:buChar char="•"/>
                      </a:pPr>
                      <a:r>
                        <a:rPr lang="es-MX" noProof="0" dirty="0">
                          <a:solidFill>
                            <a:srgbClr val="7030A0"/>
                          </a:solidFill>
                        </a:rPr>
                        <a:t>Psicólogo</a:t>
                      </a:r>
                    </a:p>
                    <a:p>
                      <a:pPr marL="285750" indent="-285750">
                        <a:buFont typeface="Arial" panose="020B0604020202020204" pitchFamily="34" charset="0"/>
                        <a:buChar char="•"/>
                      </a:pPr>
                      <a:r>
                        <a:rPr lang="es-MX" noProof="0" dirty="0">
                          <a:solidFill>
                            <a:srgbClr val="7030A0"/>
                          </a:solidFill>
                        </a:rPr>
                        <a:t>Enfermero</a:t>
                      </a:r>
                    </a:p>
                  </a:txBody>
                  <a:tcPr/>
                </a:tc>
                <a:tc>
                  <a:txBody>
                    <a:bodyPr/>
                    <a:lstStyle/>
                    <a:p>
                      <a:pPr marL="285750" indent="-285750">
                        <a:buFont typeface="Arial" panose="020B0604020202020204" pitchFamily="34" charset="0"/>
                        <a:buChar char="•"/>
                      </a:pPr>
                      <a:r>
                        <a:rPr lang="es-MX" noProof="0" dirty="0">
                          <a:solidFill>
                            <a:srgbClr val="7030A0"/>
                          </a:solidFill>
                        </a:rPr>
                        <a:t>Coordinadores de Título I</a:t>
                      </a:r>
                    </a:p>
                  </a:txBody>
                  <a:tcPr/>
                </a:tc>
                <a:extLst>
                  <a:ext uri="{0D108BD9-81ED-4DB2-BD59-A6C34878D82A}">
                    <a16:rowId xmlns:a16="http://schemas.microsoft.com/office/drawing/2014/main" val="1770687146"/>
                  </a:ext>
                </a:extLst>
              </a:tr>
              <a:tr h="946572">
                <a:tc>
                  <a:txBody>
                    <a:bodyPr/>
                    <a:lstStyle/>
                    <a:p>
                      <a:r>
                        <a:rPr lang="es-MX" noProof="0" dirty="0">
                          <a:solidFill>
                            <a:srgbClr val="7030A0"/>
                          </a:solidFill>
                        </a:rPr>
                        <a:t>Compromiso &amp; Colaboración</a:t>
                      </a:r>
                    </a:p>
                  </a:txBody>
                  <a:tcPr/>
                </a:tc>
                <a:tc>
                  <a:txBody>
                    <a:bodyPr/>
                    <a:lstStyle/>
                    <a:p>
                      <a:pPr marL="285750" indent="-285750">
                        <a:buFont typeface="Arial" panose="020B0604020202020204" pitchFamily="34" charset="0"/>
                        <a:buChar char="•"/>
                      </a:pPr>
                      <a:r>
                        <a:rPr lang="es-MX" noProof="0" dirty="0">
                          <a:solidFill>
                            <a:srgbClr val="7030A0"/>
                          </a:solidFill>
                        </a:rPr>
                        <a:t>Representante de la Comunidad</a:t>
                      </a:r>
                    </a:p>
                    <a:p>
                      <a:pPr marL="285750" indent="-285750">
                        <a:buFont typeface="Arial" panose="020B0604020202020204" pitchFamily="34" charset="0"/>
                        <a:buChar char="•"/>
                      </a:pPr>
                      <a:r>
                        <a:rPr lang="es-MX" noProof="0" dirty="0">
                          <a:solidFill>
                            <a:srgbClr val="7030A0"/>
                          </a:solidFill>
                        </a:rPr>
                        <a:t>Enlace de Familia</a:t>
                      </a:r>
                    </a:p>
                  </a:txBody>
                  <a:tcPr/>
                </a:tc>
                <a:tc>
                  <a:txBody>
                    <a:bodyPr/>
                    <a:lstStyle/>
                    <a:p>
                      <a:pPr marL="285750" indent="-285750">
                        <a:buFont typeface="Arial" panose="020B0604020202020204" pitchFamily="34" charset="0"/>
                        <a:buChar char="•"/>
                      </a:pPr>
                      <a:r>
                        <a:rPr lang="es-MX" noProof="0" dirty="0">
                          <a:solidFill>
                            <a:srgbClr val="7030A0"/>
                          </a:solidFill>
                        </a:rPr>
                        <a:t>Administradores Involucramiento de Familia y Comunidad (FACE)</a:t>
                      </a:r>
                    </a:p>
                  </a:txBody>
                  <a:tcPr/>
                </a:tc>
                <a:extLst>
                  <a:ext uri="{0D108BD9-81ED-4DB2-BD59-A6C34878D82A}">
                    <a16:rowId xmlns:a16="http://schemas.microsoft.com/office/drawing/2014/main" val="2558683961"/>
                  </a:ext>
                </a:extLst>
              </a:tr>
            </a:tbl>
          </a:graphicData>
        </a:graphic>
      </p:graphicFrame>
    </p:spTree>
    <p:extLst>
      <p:ext uri="{BB962C8B-B14F-4D97-AF65-F5344CB8AC3E}">
        <p14:creationId xmlns:p14="http://schemas.microsoft.com/office/powerpoint/2010/main" val="277187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face&#10;&#10;Description automatically generated">
            <a:extLst>
              <a:ext uri="{FF2B5EF4-FFF2-40B4-BE49-F238E27FC236}">
                <a16:creationId xmlns:a16="http://schemas.microsoft.com/office/drawing/2014/main" id="{E2920361-F0AF-486E-8557-98CC8D5BECE9}"/>
              </a:ext>
            </a:extLst>
          </p:cNvPr>
          <p:cNvPicPr>
            <a:picLocks noGrp="1" noChangeAspect="1"/>
          </p:cNvPicPr>
          <p:nvPr>
            <p:ph idx="1"/>
          </p:nvPr>
        </p:nvPicPr>
        <p:blipFill>
          <a:blip r:embed="rId3"/>
          <a:stretch>
            <a:fillRect/>
          </a:stretch>
        </p:blipFill>
        <p:spPr>
          <a:noFill/>
        </p:spPr>
      </p:pic>
      <p:sp>
        <p:nvSpPr>
          <p:cNvPr id="5" name="Title 1">
            <a:extLst>
              <a:ext uri="{FF2B5EF4-FFF2-40B4-BE49-F238E27FC236}">
                <a16:creationId xmlns:a16="http://schemas.microsoft.com/office/drawing/2014/main" id="{6F773AE3-6918-7965-D762-467E0C6DE7F6}"/>
              </a:ext>
            </a:extLst>
          </p:cNvPr>
          <p:cNvSpPr txBox="1">
            <a:spLocks/>
          </p:cNvSpPr>
          <p:nvPr/>
        </p:nvSpPr>
        <p:spPr>
          <a:xfrm>
            <a:off x="356547" y="893098"/>
            <a:ext cx="4923604" cy="10969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0000"/>
                </a:solidFill>
                <a:effectLst/>
                <a:uLnTx/>
                <a:uFillTx/>
                <a:latin typeface="Poppins"/>
                <a:ea typeface="+mj-ea"/>
                <a:cs typeface="Poppins"/>
              </a:rPr>
              <a:t>Connection Between ELAC and SSC</a:t>
            </a:r>
          </a:p>
        </p:txBody>
      </p:sp>
      <p:sp>
        <p:nvSpPr>
          <p:cNvPr id="7" name="Title 1">
            <a:extLst>
              <a:ext uri="{FF2B5EF4-FFF2-40B4-BE49-F238E27FC236}">
                <a16:creationId xmlns:a16="http://schemas.microsoft.com/office/drawing/2014/main" id="{98459CEA-E738-642A-CDF2-7A56932B3444}"/>
              </a:ext>
            </a:extLst>
          </p:cNvPr>
          <p:cNvSpPr txBox="1">
            <a:spLocks/>
          </p:cNvSpPr>
          <p:nvPr/>
        </p:nvSpPr>
        <p:spPr>
          <a:xfrm>
            <a:off x="6906871" y="891747"/>
            <a:ext cx="4928582" cy="146798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7030A0"/>
                </a:solidFill>
                <a:effectLst/>
                <a:uLnTx/>
                <a:uFillTx/>
                <a:latin typeface="Poppins" panose="00000500000000000000" pitchFamily="2" charset="0"/>
                <a:ea typeface="+mj-ea"/>
                <a:cs typeface="Poppins" panose="00000500000000000000" pitchFamily="2" charset="0"/>
              </a:rPr>
              <a:t>Conexión entre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7030A0"/>
                </a:solidFill>
                <a:effectLst/>
                <a:uLnTx/>
                <a:uFillTx/>
                <a:latin typeface="Poppins" panose="00000500000000000000" pitchFamily="2" charset="0"/>
                <a:ea typeface="+mj-ea"/>
                <a:cs typeface="Poppins" panose="00000500000000000000" pitchFamily="2" charset="0"/>
              </a:rPr>
              <a:t>ELAC y SSC</a:t>
            </a:r>
            <a:endParaRPr kumimoji="0" lang="es-CO" sz="3600" b="1" i="0" u="none" strike="noStrike" kern="1200" cap="none" spc="0" normalizeH="0" baseline="0" noProof="0" dirty="0">
              <a:ln>
                <a:noFill/>
              </a:ln>
              <a:solidFill>
                <a:srgbClr val="7030A0"/>
              </a:solidFill>
              <a:effectLst/>
              <a:uLnTx/>
              <a:uFillTx/>
              <a:latin typeface="Poppins" panose="00000500000000000000" pitchFamily="2" charset="0"/>
              <a:ea typeface="+mj-ea"/>
              <a:cs typeface="Poppins" panose="00000500000000000000" pitchFamily="2" charset="0"/>
            </a:endParaRPr>
          </a:p>
        </p:txBody>
      </p:sp>
      <p:pic>
        <p:nvPicPr>
          <p:cNvPr id="8" name="Picture 7">
            <a:extLst>
              <a:ext uri="{FF2B5EF4-FFF2-40B4-BE49-F238E27FC236}">
                <a16:creationId xmlns:a16="http://schemas.microsoft.com/office/drawing/2014/main" id="{9FED9FEA-5590-56C2-641F-A1BD54181232}"/>
              </a:ext>
            </a:extLst>
          </p:cNvPr>
          <p:cNvPicPr>
            <a:picLocks noChangeAspect="1"/>
          </p:cNvPicPr>
          <p:nvPr/>
        </p:nvPicPr>
        <p:blipFill>
          <a:blip r:embed="rId4"/>
          <a:stretch>
            <a:fillRect/>
          </a:stretch>
        </p:blipFill>
        <p:spPr>
          <a:xfrm>
            <a:off x="3305107" y="1625738"/>
            <a:ext cx="5047714" cy="4407790"/>
          </a:xfrm>
          <a:prstGeom prst="rect">
            <a:avLst/>
          </a:prstGeom>
        </p:spPr>
      </p:pic>
      <p:sp>
        <p:nvSpPr>
          <p:cNvPr id="9" name="TextBox 8">
            <a:extLst>
              <a:ext uri="{FF2B5EF4-FFF2-40B4-BE49-F238E27FC236}">
                <a16:creationId xmlns:a16="http://schemas.microsoft.com/office/drawing/2014/main" id="{F844E2EE-51BA-C16A-1FC9-3218473A6CAC}"/>
              </a:ext>
            </a:extLst>
          </p:cNvPr>
          <p:cNvSpPr txBox="1"/>
          <p:nvPr/>
        </p:nvSpPr>
        <p:spPr>
          <a:xfrm>
            <a:off x="517141" y="2242079"/>
            <a:ext cx="327038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Poppins"/>
                <a:ea typeface="+mn-ea"/>
                <a:cs typeface="Calibri"/>
              </a:rPr>
              <a:t>School Site Council is responsible for developing the SPSA with advisement from the ELAC on an annual basis.</a:t>
            </a:r>
          </a:p>
        </p:txBody>
      </p:sp>
      <p:sp>
        <p:nvSpPr>
          <p:cNvPr id="10" name="TextBox 9">
            <a:extLst>
              <a:ext uri="{FF2B5EF4-FFF2-40B4-BE49-F238E27FC236}">
                <a16:creationId xmlns:a16="http://schemas.microsoft.com/office/drawing/2014/main" id="{2DB63D5B-80C8-14CD-CC11-93A9EDEFB8C4}"/>
              </a:ext>
            </a:extLst>
          </p:cNvPr>
          <p:cNvSpPr txBox="1"/>
          <p:nvPr/>
        </p:nvSpPr>
        <p:spPr>
          <a:xfrm>
            <a:off x="8201791" y="2275361"/>
            <a:ext cx="327038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rPr>
              <a:t>El Consejo del Sitio Escolar es responsable de desarrollar la SPSA con el asesoramiento anual de la ELAC.</a:t>
            </a:r>
            <a:endParaRPr kumimoji="0" lang="en-US" sz="2800" b="0" i="0" u="none" strike="noStrike" kern="1200" cap="none" spc="0" normalizeH="0" baseline="0" noProof="0" dirty="0">
              <a:ln>
                <a:noFill/>
              </a:ln>
              <a:solidFill>
                <a:srgbClr val="7030A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1951827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26BDE4FE-A667-431C-A933-D54612EC9F3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5ED31956-6C9B-42B8-BD65-101C920D3F93}"/>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7313CC54-E423-455E-B7EF-872E7A38AE6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Templatess LAUSD" id="{E68D7F22-63F9-4F0C-A2E4-56674144CC3D}" vid="{5C8FCC82-1EA5-400F-9C51-06BA09DCECEE}"/>
    </a:ext>
  </a:extLst>
</a:theme>
</file>

<file path=ppt/theme/theme5.xml><?xml version="1.0" encoding="utf-8"?>
<a:theme xmlns:a="http://schemas.openxmlformats.org/drawingml/2006/main" name="Them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23FF09B-F4DD-4E3A-AA85-487119420A47}" vid="{BC0D91E0-9B64-4A56-9700-6DBB5552E57F}"/>
    </a:ext>
  </a:extLst>
</a:theme>
</file>

<file path=ppt/theme/theme6.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26BDE4FE-A667-431C-A933-D54612EC9F38}"/>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Templatess LAUSD" id="{E68D7F22-63F9-4F0C-A2E4-56674144CC3D}" vid="{5C8FCC82-1EA5-400F-9C51-06BA09DCECEE}"/>
    </a:ext>
  </a:extLst>
</a:theme>
</file>

<file path=ppt/theme/theme8.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26BDE4FE-A667-431C-A933-D54612EC9F3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f9ac82-d3b8-4f1a-b13e-1d027693df33">
      <Terms xmlns="http://schemas.microsoft.com/office/infopath/2007/PartnerControls"/>
    </lcf76f155ced4ddcb4097134ff3c332f>
    <TaxCatchAll xmlns="b82dfbfb-e806-4366-9917-c28158be41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5230C7FDC7CA419E5672CAB18F9202" ma:contentTypeVersion="19" ma:contentTypeDescription="Create a new document." ma:contentTypeScope="" ma:versionID="220f7374ea9a40ce6d550e2b8b5427c6">
  <xsd:schema xmlns:xsd="http://www.w3.org/2001/XMLSchema" xmlns:xs="http://www.w3.org/2001/XMLSchema" xmlns:p="http://schemas.microsoft.com/office/2006/metadata/properties" xmlns:ns2="51f9ac82-d3b8-4f1a-b13e-1d027693df33" xmlns:ns3="b82dfbfb-e806-4366-9917-c28158be4155" targetNamespace="http://schemas.microsoft.com/office/2006/metadata/properties" ma:root="true" ma:fieldsID="d603dd76892bb40d31276f0b92c0c11e" ns2:_="" ns3:_="">
    <xsd:import namespace="51f9ac82-d3b8-4f1a-b13e-1d027693df33"/>
    <xsd:import namespace="b82dfbfb-e806-4366-9917-c28158be4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9ac82-d3b8-4f1a-b13e-1d027693d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2dfbfb-e806-4366-9917-c28158be4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3d4749-faa2-4786-8209-ea3bc6d83ddf}" ma:internalName="TaxCatchAll" ma:showField="CatchAllData" ma:web="b82dfbfb-e806-4366-9917-c28158be4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A2E39-28D0-4021-8DF4-F3F339154AAF}">
  <ds:schemaRefs>
    <ds:schemaRef ds:uri="http://purl.org/dc/dcmitype/"/>
    <ds:schemaRef ds:uri="http://schemas.openxmlformats.org/package/2006/metadata/core-properties"/>
    <ds:schemaRef ds:uri="http://www.w3.org/XML/1998/namespace"/>
    <ds:schemaRef ds:uri="b82dfbfb-e806-4366-9917-c28158be4155"/>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51f9ac82-d3b8-4f1a-b13e-1d027693df33"/>
  </ds:schemaRefs>
</ds:datastoreItem>
</file>

<file path=customXml/itemProps2.xml><?xml version="1.0" encoding="utf-8"?>
<ds:datastoreItem xmlns:ds="http://schemas.openxmlformats.org/officeDocument/2006/customXml" ds:itemID="{24326B54-1C62-4024-B101-F3ACFEDDF921}">
  <ds:schemaRefs>
    <ds:schemaRef ds:uri="http://schemas.microsoft.com/sharepoint/v3/contenttype/forms"/>
  </ds:schemaRefs>
</ds:datastoreItem>
</file>

<file path=customXml/itemProps3.xml><?xml version="1.0" encoding="utf-8"?>
<ds:datastoreItem xmlns:ds="http://schemas.openxmlformats.org/officeDocument/2006/customXml" ds:itemID="{536F665A-0603-4EC6-80E4-0FB28241C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9ac82-d3b8-4f1a-b13e-1d027693df33"/>
    <ds:schemaRef ds:uri="b82dfbfb-e806-4366-9917-c28158be4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master PPT themes</Template>
  <TotalTime>5351</TotalTime>
  <Words>6348</Words>
  <Application>Microsoft Office PowerPoint</Application>
  <PresentationFormat>Widescreen</PresentationFormat>
  <Paragraphs>669</Paragraphs>
  <Slides>45</Slides>
  <Notes>43</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Office Theme</vt:lpstr>
      <vt:lpstr>1_Office Theme</vt:lpstr>
      <vt:lpstr>2_Office Theme</vt:lpstr>
      <vt:lpstr>1_Custom Design</vt:lpstr>
      <vt:lpstr>Theme1</vt:lpstr>
      <vt:lpstr>4_Office Theme</vt:lpstr>
      <vt:lpstr>2_Custom Design</vt:lpstr>
      <vt:lpstr>3_Office Theme</vt:lpstr>
      <vt:lpstr>PowerPoint Presentation</vt:lpstr>
      <vt:lpstr>PowerPoint Presentation</vt:lpstr>
      <vt:lpstr>What is a School Plan for Student Achievement (SPSA)?</vt:lpstr>
      <vt:lpstr>Why a School Plan for Student Achievement? ¿Por qué un Plan Escolar para el Rendimiento  Académico Estudiantil? </vt:lpstr>
      <vt:lpstr>District Strategic Plan Plan Estratégico del Distrito </vt:lpstr>
      <vt:lpstr>Strategic Plan Pillars &amp; Priorities Plan Estratégico Pilares y Prioridades </vt:lpstr>
      <vt:lpstr>PowerPoint Presentation</vt:lpstr>
      <vt:lpstr>Developing the SPSA Desarrollando un SPSA </vt:lpstr>
      <vt:lpstr>PowerPoint Presentation</vt:lpstr>
      <vt:lpstr>PowerPoint Presentation</vt:lpstr>
      <vt:lpstr>ELAC Advisement</vt:lpstr>
      <vt:lpstr>    SSC Approval Aprobación de SSC  </vt:lpstr>
      <vt:lpstr>PowerPoint Presentation</vt:lpstr>
      <vt:lpstr>The SPSA must include… El SPSA debe incluir… </vt:lpstr>
      <vt:lpstr>PowerPoint Presentation</vt:lpstr>
      <vt:lpstr>PowerPoint Presentation</vt:lpstr>
      <vt:lpstr>PowerPoint Presentation</vt:lpstr>
      <vt:lpstr>PowerPoint Presentation</vt:lpstr>
      <vt:lpstr>Measurable Objectives to improve pupil outcomes  Objetivos mensurables establecidos para mejorar los resultados de los estudiantes </vt:lpstr>
      <vt:lpstr>Evidence-based Strategies, Actions or Services Estrategias, acciones o servicios fundamentados por evidencias </vt:lpstr>
      <vt:lpstr>PowerPoint Presentation</vt:lpstr>
      <vt:lpstr>PowerPoint Presentation</vt:lpstr>
      <vt:lpstr>Funding Source vs. Program Fuente de fondos vs. programa</vt:lpstr>
      <vt:lpstr>Expenditures Gastos </vt:lpstr>
      <vt:lpstr>Expenditures Gastos </vt:lpstr>
      <vt:lpstr>PowerPoint Presentation</vt:lpstr>
      <vt:lpstr>PowerPoint Presentation</vt:lpstr>
      <vt:lpstr>Ongoing Monitoring and Evaluation Monitoreo continuo y evaluación  </vt:lpstr>
      <vt:lpstr>Ongoing Monitoring and Evaluation Monitoreo continuo y evaluación  </vt:lpstr>
      <vt:lpstr>Resources Recursos</vt:lpstr>
      <vt:lpstr>PowerPoint Presentation</vt:lpstr>
      <vt:lpstr>How to Find Your School’s SPSA Online Cómo encontrar el SPSA de su escuela en línea</vt:lpstr>
      <vt:lpstr>PowerPoint Presentation</vt:lpstr>
      <vt:lpstr>PowerPoint Presentation</vt:lpstr>
      <vt:lpstr>PowerPoint Presentation</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lpstr>Check for Understanding Verificar el entendimiento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 for  Student Success</dc:title>
  <dc:creator>Cervantes, Gerardo</dc:creator>
  <cp:lastModifiedBy>Jarquin, Jose A.</cp:lastModifiedBy>
  <cp:revision>12</cp:revision>
  <cp:lastPrinted>2023-09-22T23:11:22Z</cp:lastPrinted>
  <dcterms:created xsi:type="dcterms:W3CDTF">2020-10-13T05:18:54Z</dcterms:created>
  <dcterms:modified xsi:type="dcterms:W3CDTF">2025-09-07T07:03:21Z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0x010100385230C7FDC7CA419E5672CAB18F9202</vt:lpwstr>
  </property>
  <property fmtid="{D5CDD505-2E9C-101B-9397-08002B2CF9AE}" pid="3" name="MediaServiceImageTags">
    <vt:lpwstr/>
  </property>
</Properties>
</file>