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5143500" cx="9144000"/>
  <p:notesSz cx="6858000" cy="9144000"/>
  <p:embeddedFontLst>
    <p:embeddedFont>
      <p:font typeface="Ubuntu"/>
      <p:regular r:id="rId56"/>
      <p:bold r:id="rId57"/>
      <p:italic r:id="rId58"/>
      <p:boldItalic r:id="rId59"/>
    </p:embeddedFont>
    <p:embeddedFont>
      <p:font typeface="Poppins"/>
      <p:regular r:id="rId60"/>
      <p:bold r:id="rId61"/>
      <p:italic r:id="rId62"/>
      <p:boldItalic r:id="rId63"/>
    </p:embeddedFont>
    <p:embeddedFont>
      <p:font typeface="Arvo"/>
      <p:regular r:id="rId64"/>
      <p:bold r:id="rId65"/>
      <p:italic r:id="rId66"/>
      <p:boldItalic r:id="rId67"/>
    </p:embeddedFont>
    <p:embeddedFont>
      <p:font typeface="Bodoni"/>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A4A3A4"/>
          </p15:clr>
        </p15:guide>
        <p15:guide id="2" orient="horz" pos="3053">
          <p15:clr>
            <a:srgbClr val="A4A3A4"/>
          </p15:clr>
        </p15:guide>
        <p15:guide id="3" orient="horz" pos="2871">
          <p15:clr>
            <a:srgbClr val="A4A3A4"/>
          </p15:clr>
        </p15:guide>
        <p15:guide id="4" pos="2880">
          <p15:clr>
            <a:srgbClr val="A4A3A4"/>
          </p15:clr>
        </p15:guide>
      </p15:sldGuideLst>
    </p:ext>
    <p:ext uri="http://customooxmlschemas.google.com/">
      <go:slidesCustomData xmlns:go="http://customooxmlschemas.google.com/" r:id="rId72" roundtripDataSignature="AMtx7mim1cTURlFXJjahH2+RFUvx+qaq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 pos="3053" orient="horz"/>
        <p:guide pos="2871"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2" Type="http://customschemas.google.com/relationships/presentationmetadata" Target="meta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Bodoni-boldItalic.fntdata"/><Relationship Id="rId70" Type="http://schemas.openxmlformats.org/officeDocument/2006/relationships/font" Target="fonts/Bodoni-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Poppins-italic.fntdata"/><Relationship Id="rId61" Type="http://schemas.openxmlformats.org/officeDocument/2006/relationships/font" Target="fonts/Poppins-bold.fntdata"/><Relationship Id="rId20" Type="http://schemas.openxmlformats.org/officeDocument/2006/relationships/slide" Target="slides/slide14.xml"/><Relationship Id="rId64" Type="http://schemas.openxmlformats.org/officeDocument/2006/relationships/font" Target="fonts/Arvo-regular.fntdata"/><Relationship Id="rId63" Type="http://schemas.openxmlformats.org/officeDocument/2006/relationships/font" Target="fonts/Poppins-boldItalic.fntdata"/><Relationship Id="rId22" Type="http://schemas.openxmlformats.org/officeDocument/2006/relationships/slide" Target="slides/slide16.xml"/><Relationship Id="rId66" Type="http://schemas.openxmlformats.org/officeDocument/2006/relationships/font" Target="fonts/Arvo-italic.fntdata"/><Relationship Id="rId21" Type="http://schemas.openxmlformats.org/officeDocument/2006/relationships/slide" Target="slides/slide15.xml"/><Relationship Id="rId65" Type="http://schemas.openxmlformats.org/officeDocument/2006/relationships/font" Target="fonts/Arvo-bold.fntdata"/><Relationship Id="rId24" Type="http://schemas.openxmlformats.org/officeDocument/2006/relationships/slide" Target="slides/slide18.xml"/><Relationship Id="rId68" Type="http://schemas.openxmlformats.org/officeDocument/2006/relationships/font" Target="fonts/Bodoni-regular.fntdata"/><Relationship Id="rId23" Type="http://schemas.openxmlformats.org/officeDocument/2006/relationships/slide" Target="slides/slide17.xml"/><Relationship Id="rId67" Type="http://schemas.openxmlformats.org/officeDocument/2006/relationships/font" Target="fonts/Arvo-boldItalic.fntdata"/><Relationship Id="rId60" Type="http://schemas.openxmlformats.org/officeDocument/2006/relationships/font" Target="fonts/Poppins-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Bodoni-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Ubuntu-bold.fntdata"/><Relationship Id="rId12" Type="http://schemas.openxmlformats.org/officeDocument/2006/relationships/slide" Target="slides/slide6.xml"/><Relationship Id="rId56" Type="http://schemas.openxmlformats.org/officeDocument/2006/relationships/font" Target="fonts/Ubuntu-regular.fntdata"/><Relationship Id="rId15" Type="http://schemas.openxmlformats.org/officeDocument/2006/relationships/slide" Target="slides/slide9.xml"/><Relationship Id="rId59" Type="http://schemas.openxmlformats.org/officeDocument/2006/relationships/font" Target="fonts/Ubuntu-boldItalic.fntdata"/><Relationship Id="rId14" Type="http://schemas.openxmlformats.org/officeDocument/2006/relationships/slide" Target="slides/slide8.xml"/><Relationship Id="rId58" Type="http://schemas.openxmlformats.org/officeDocument/2006/relationships/font" Target="fonts/Ubuntu-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chterms.com/definition/user_interface" TargetMode="External"/><Relationship Id="rId3" Type="http://schemas.openxmlformats.org/officeDocument/2006/relationships/hyperlink" Target="https://techterms.com/definition/boot" TargetMode="External"/><Relationship Id="rId4" Type="http://schemas.openxmlformats.org/officeDocument/2006/relationships/hyperlink" Target="https://techterms.com/definition/icon" TargetMode="External"/><Relationship Id="rId5" Type="http://schemas.openxmlformats.org/officeDocument/2006/relationships/hyperlink" Target="https://techterms.com/definition/taskbar" TargetMode="External"/><Relationship Id="rId6" Type="http://schemas.openxmlformats.org/officeDocument/2006/relationships/hyperlink" Target="https://techterms.com/definition/menu_bar" TargetMode="External"/><Relationship Id="rId7" Type="http://schemas.openxmlformats.org/officeDocument/2006/relationships/hyperlink" Target="https://techterms.com/definition/dock"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As you type on the keyboard, you're inputting information into the computer.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All computer keyboards with a cord connecting them to the computer automatically turn on when the computer turns on. You press the individual buttons on the keyboard when you type.</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There are four main areas on your PC’s keyboard </a:t>
            </a:r>
            <a:endParaRPr/>
          </a:p>
          <a:p>
            <a:pPr indent="-298450" lvl="0" marL="457200" rtl="0" algn="l">
              <a:lnSpc>
                <a:spcPct val="100000"/>
              </a:lnSpc>
              <a:spcBef>
                <a:spcPts val="0"/>
              </a:spcBef>
              <a:spcAft>
                <a:spcPts val="0"/>
              </a:spcAft>
              <a:buSzPts val="1100"/>
              <a:buChar char="●"/>
            </a:pPr>
            <a:r>
              <a:rPr b="1" i="0" lang="en-US" sz="1100" u="none" cap="none" strike="noStrike">
                <a:solidFill>
                  <a:srgbClr val="000000"/>
                </a:solidFill>
                <a:latin typeface="Arial"/>
                <a:ea typeface="Arial"/>
                <a:cs typeface="Arial"/>
                <a:sym typeface="Arial"/>
              </a:rPr>
              <a:t>Function keys: </a:t>
            </a:r>
            <a:r>
              <a:rPr b="0" i="0" lang="en-US" sz="1100" u="none" cap="none" strike="noStrike">
                <a:solidFill>
                  <a:srgbClr val="000000"/>
                </a:solidFill>
                <a:latin typeface="Arial"/>
                <a:ea typeface="Arial"/>
                <a:cs typeface="Arial"/>
                <a:sym typeface="Arial"/>
              </a:rPr>
              <a:t>These keys are positioned on the top row of the keyboard. They’re labeled F1, F2, F3, and on up to F11 and F12.</a:t>
            </a:r>
            <a:endParaRPr/>
          </a:p>
          <a:p>
            <a:pPr indent="-298450" lvl="0" marL="457200" rtl="0" algn="l">
              <a:lnSpc>
                <a:spcPct val="100000"/>
              </a:lnSpc>
              <a:spcBef>
                <a:spcPts val="0"/>
              </a:spcBef>
              <a:spcAft>
                <a:spcPts val="0"/>
              </a:spcAft>
              <a:buSzPts val="1100"/>
              <a:buChar char="●"/>
            </a:pPr>
            <a:r>
              <a:rPr b="1" i="0" lang="en-US" sz="1100" u="none" cap="none" strike="noStrike">
                <a:solidFill>
                  <a:srgbClr val="000000"/>
                </a:solidFill>
                <a:latin typeface="Arial"/>
                <a:ea typeface="Arial"/>
                <a:cs typeface="Arial"/>
                <a:sym typeface="Arial"/>
              </a:rPr>
              <a:t>Typewriter keys:</a:t>
            </a:r>
            <a:r>
              <a:rPr b="0" i="0" lang="en-US" sz="1100" u="none" cap="none" strike="noStrike">
                <a:solidFill>
                  <a:srgbClr val="000000"/>
                </a:solidFill>
                <a:latin typeface="Arial"/>
                <a:ea typeface="Arial"/>
                <a:cs typeface="Arial"/>
                <a:sym typeface="Arial"/>
              </a:rPr>
              <a:t> These keys are the same types of keys you find on an old typewriter: letters, numbers, and punctuation symbols.</a:t>
            </a:r>
            <a:endParaRPr/>
          </a:p>
          <a:p>
            <a:pPr indent="-298450" lvl="0" marL="457200" rtl="0" algn="l">
              <a:lnSpc>
                <a:spcPct val="100000"/>
              </a:lnSpc>
              <a:spcBef>
                <a:spcPts val="0"/>
              </a:spcBef>
              <a:spcAft>
                <a:spcPts val="0"/>
              </a:spcAft>
              <a:buSzPts val="1100"/>
              <a:buChar char="●"/>
            </a:pPr>
            <a:r>
              <a:rPr b="1" i="0" lang="en-US" sz="1100" u="none" cap="none" strike="noStrike">
                <a:solidFill>
                  <a:srgbClr val="000000"/>
                </a:solidFill>
                <a:latin typeface="Arial"/>
                <a:ea typeface="Arial"/>
                <a:cs typeface="Arial"/>
                <a:sym typeface="Arial"/>
              </a:rPr>
              <a:t>Cursor-control keys: </a:t>
            </a:r>
            <a:r>
              <a:rPr b="0" i="0" lang="en-US" sz="1100" u="none" cap="none" strike="noStrike">
                <a:solidFill>
                  <a:srgbClr val="000000"/>
                </a:solidFill>
                <a:latin typeface="Arial"/>
                <a:ea typeface="Arial"/>
                <a:cs typeface="Arial"/>
                <a:sym typeface="Arial"/>
              </a:rPr>
              <a:t>Often called arrow keys, these four keys move the text cursor in the direction of their arrows. Above them are more cursor-control keys — the six-pack of Insert, Delete, Home, End, Page Up, and Page Down.</a:t>
            </a:r>
            <a:endParaRPr/>
          </a:p>
          <a:p>
            <a:pPr indent="-298450" lvl="0" marL="457200" rtl="0" algn="l">
              <a:lnSpc>
                <a:spcPct val="100000"/>
              </a:lnSpc>
              <a:spcBef>
                <a:spcPts val="0"/>
              </a:spcBef>
              <a:spcAft>
                <a:spcPts val="0"/>
              </a:spcAft>
              <a:buSzPts val="1100"/>
              <a:buChar char="●"/>
            </a:pPr>
            <a:r>
              <a:rPr b="1" i="0" lang="en-US" sz="1100" u="none" cap="none" strike="noStrike">
                <a:solidFill>
                  <a:srgbClr val="000000"/>
                </a:solidFill>
                <a:latin typeface="Arial"/>
                <a:ea typeface="Arial"/>
                <a:cs typeface="Arial"/>
                <a:sym typeface="Arial"/>
              </a:rPr>
              <a:t>Numeric keypad:</a:t>
            </a:r>
            <a:r>
              <a:rPr b="0" i="0" lang="en-US" sz="1100" u="none" cap="none" strike="noStrike">
                <a:solidFill>
                  <a:srgbClr val="000000"/>
                </a:solidFill>
                <a:latin typeface="Arial"/>
                <a:ea typeface="Arial"/>
                <a:cs typeface="Arial"/>
                <a:sym typeface="Arial"/>
              </a:rPr>
              <a:t> Popular with accountants, bank tellers, and airline ticket agents, the numeric keypad contains calculator-like keys.</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A laptop keyboard is arranged differently than a desktop keyboard to accommodate the laptop's smaller size.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As with a desktop keyboard, you should be able to identify the following basic items on your laptop keyboard:</a:t>
            </a:r>
            <a:endParaRPr/>
          </a:p>
          <a:p>
            <a:pPr indent="-298450" lvl="0" marL="457200" rtl="0" algn="l">
              <a:lnSpc>
                <a:spcPct val="100000"/>
              </a:lnSpc>
              <a:spcBef>
                <a:spcPts val="0"/>
              </a:spcBef>
              <a:spcAft>
                <a:spcPts val="0"/>
              </a:spcAft>
              <a:buSzPts val="1100"/>
              <a:buChar char="●"/>
            </a:pPr>
            <a:r>
              <a:rPr b="1" i="0" lang="en-US" sz="1100" u="none" cap="none" strike="noStrike">
                <a:solidFill>
                  <a:srgbClr val="000000"/>
                </a:solidFill>
                <a:latin typeface="Arial"/>
                <a:ea typeface="Arial"/>
                <a:cs typeface="Arial"/>
                <a:sym typeface="Arial"/>
              </a:rPr>
              <a:t>Alphanumeric, or “typewriter,” keys:</a:t>
            </a:r>
            <a:r>
              <a:rPr b="0" i="0" lang="en-US" sz="1100" u="none" cap="none" strike="noStrike">
                <a:solidFill>
                  <a:srgbClr val="000000"/>
                </a:solidFill>
                <a:latin typeface="Arial"/>
                <a:ea typeface="Arial"/>
                <a:cs typeface="Arial"/>
                <a:sym typeface="Arial"/>
              </a:rPr>
              <a:t> These are the basic typing keys, each of which is labeled with a character (a letter, number, or punctuation symbol). When you’re typing on the computer, pressing a key produces its character on the screen.</a:t>
            </a:r>
            <a:endParaRPr/>
          </a:p>
          <a:p>
            <a:pPr indent="-298450" lvl="0" marL="457200" rtl="0" algn="l">
              <a:lnSpc>
                <a:spcPct val="100000"/>
              </a:lnSpc>
              <a:spcBef>
                <a:spcPts val="0"/>
              </a:spcBef>
              <a:spcAft>
                <a:spcPts val="0"/>
              </a:spcAft>
              <a:buSzPts val="1100"/>
              <a:buChar char="●"/>
            </a:pPr>
            <a:r>
              <a:rPr b="1" i="0" lang="en-US" sz="1100" u="none" cap="none" strike="noStrike">
                <a:solidFill>
                  <a:srgbClr val="000000"/>
                </a:solidFill>
                <a:latin typeface="Arial"/>
                <a:ea typeface="Arial"/>
                <a:cs typeface="Arial"/>
                <a:sym typeface="Arial"/>
              </a:rPr>
              <a:t>Shift keys:</a:t>
            </a:r>
            <a:r>
              <a:rPr b="0" i="0" lang="en-US" sz="1100" u="none" cap="none" strike="noStrike">
                <a:solidFill>
                  <a:srgbClr val="000000"/>
                </a:solidFill>
                <a:latin typeface="Arial"/>
                <a:ea typeface="Arial"/>
                <a:cs typeface="Arial"/>
                <a:sym typeface="Arial"/>
              </a:rPr>
              <a:t> The keyboard sports various shift keys used either alone or in combination with other keys. These include Shift, Alt, Ctrl, and the special Windows keys Win and Context. The Win key appears in the bottom row between the Fn and Alt keys; the Context key appears between Alt and Ctrl. Also note the Esc (or Escape) key, found at the beginning of the top row of keys.</a:t>
            </a:r>
            <a:endParaRPr/>
          </a:p>
          <a:p>
            <a:pPr indent="-298450" lvl="0" marL="457200" rtl="0" algn="l">
              <a:lnSpc>
                <a:spcPct val="100000"/>
              </a:lnSpc>
              <a:spcBef>
                <a:spcPts val="0"/>
              </a:spcBef>
              <a:spcAft>
                <a:spcPts val="0"/>
              </a:spcAft>
              <a:buSzPts val="1100"/>
              <a:buChar char="●"/>
            </a:pPr>
            <a:r>
              <a:rPr b="1" i="0" lang="en-US" sz="1100" u="none" cap="none" strike="noStrike">
                <a:solidFill>
                  <a:srgbClr val="000000"/>
                </a:solidFill>
                <a:latin typeface="Arial"/>
                <a:ea typeface="Arial"/>
                <a:cs typeface="Arial"/>
                <a:sym typeface="Arial"/>
              </a:rPr>
              <a:t>Function keys:</a:t>
            </a:r>
            <a:r>
              <a:rPr b="0" i="0" lang="en-US" sz="1100" u="none" cap="none" strike="noStrike">
                <a:solidFill>
                  <a:srgbClr val="000000"/>
                </a:solidFill>
                <a:latin typeface="Arial"/>
                <a:ea typeface="Arial"/>
                <a:cs typeface="Arial"/>
                <a:sym typeface="Arial"/>
              </a:rPr>
              <a:t> These keys are labeled F1 through F12 and are found on the top row of the keyboard, right above the number keys.</a:t>
            </a:r>
            <a:endParaRPr/>
          </a:p>
          <a:p>
            <a:pPr indent="-298450" lvl="0" marL="457200" rtl="0" algn="l">
              <a:lnSpc>
                <a:spcPct val="100000"/>
              </a:lnSpc>
              <a:spcBef>
                <a:spcPts val="0"/>
              </a:spcBef>
              <a:spcAft>
                <a:spcPts val="0"/>
              </a:spcAft>
              <a:buSzPts val="1100"/>
              <a:buChar char="●"/>
            </a:pPr>
            <a:r>
              <a:rPr b="1" i="0" lang="en-US" sz="1100" u="none" cap="none" strike="noStrike">
                <a:solidFill>
                  <a:srgbClr val="000000"/>
                </a:solidFill>
                <a:latin typeface="Arial"/>
                <a:ea typeface="Arial"/>
                <a:cs typeface="Arial"/>
                <a:sym typeface="Arial"/>
              </a:rPr>
              <a:t>Cursor-control keys:</a:t>
            </a:r>
            <a:r>
              <a:rPr b="0" i="0" lang="en-US" sz="1100" u="none" cap="none" strike="noStrike">
                <a:solidFill>
                  <a:srgbClr val="000000"/>
                </a:solidFill>
                <a:latin typeface="Arial"/>
                <a:ea typeface="Arial"/>
                <a:cs typeface="Arial"/>
                <a:sym typeface="Arial"/>
              </a:rPr>
              <a:t> These keys can be anywhere around the keyboard, although in this example, they’re on the top and bottom right. They include the four directional arrow keys, usually found in an inverted T pattern, as well as the Insert (or Ins), Delete (or Del), Home, End, PgUp (or Page Up), and PgDn (or Page Down) keys.</a:t>
            </a:r>
            <a:endParaRPr/>
          </a:p>
          <a:p>
            <a:pPr indent="0" lvl="0" marL="158750" rtl="0" algn="l">
              <a:lnSpc>
                <a:spcPct val="100000"/>
              </a:lnSpc>
              <a:spcBef>
                <a:spcPts val="0"/>
              </a:spcBef>
              <a:spcAft>
                <a:spcPts val="0"/>
              </a:spcAft>
              <a:buSzPts val="1100"/>
              <a:buNone/>
            </a:pPr>
            <a:br>
              <a:rPr lang="en-US"/>
            </a:b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The </a:t>
            </a:r>
            <a:r>
              <a:rPr b="1" i="0" lang="en-US" sz="1100" u="none" cap="none" strike="noStrike">
                <a:solidFill>
                  <a:srgbClr val="000000"/>
                </a:solidFill>
                <a:latin typeface="Arial"/>
                <a:ea typeface="Arial"/>
                <a:cs typeface="Arial"/>
                <a:sym typeface="Arial"/>
              </a:rPr>
              <a:t>mouse</a:t>
            </a:r>
            <a:r>
              <a:rPr b="0" i="0" lang="en-US" sz="1100" u="none" cap="none" strike="noStrike">
                <a:solidFill>
                  <a:srgbClr val="000000"/>
                </a:solidFill>
                <a:latin typeface="Arial"/>
                <a:ea typeface="Arial"/>
                <a:cs typeface="Arial"/>
                <a:sym typeface="Arial"/>
              </a:rPr>
              <a:t> is a handheld </a:t>
            </a:r>
            <a:r>
              <a:rPr b="1" i="0" lang="en-US" sz="1100" u="none" cap="none" strike="noStrike">
                <a:solidFill>
                  <a:srgbClr val="000000"/>
                </a:solidFill>
                <a:latin typeface="Arial"/>
                <a:ea typeface="Arial"/>
                <a:cs typeface="Arial"/>
                <a:sym typeface="Arial"/>
              </a:rPr>
              <a:t>computer</a:t>
            </a:r>
            <a:r>
              <a:rPr b="0" i="0" lang="en-US" sz="1100" u="none" cap="none" strike="noStrike">
                <a:solidFill>
                  <a:srgbClr val="000000"/>
                </a:solidFill>
                <a:latin typeface="Arial"/>
                <a:ea typeface="Arial"/>
                <a:cs typeface="Arial"/>
                <a:sym typeface="Arial"/>
              </a:rPr>
              <a:t> input device used to move a cursor around a screen. The </a:t>
            </a:r>
            <a:r>
              <a:rPr b="1" i="0" lang="en-US" sz="1100" u="none" cap="none" strike="noStrike">
                <a:solidFill>
                  <a:srgbClr val="000000"/>
                </a:solidFill>
                <a:latin typeface="Arial"/>
                <a:ea typeface="Arial"/>
                <a:cs typeface="Arial"/>
                <a:sym typeface="Arial"/>
              </a:rPr>
              <a:t>mouse</a:t>
            </a:r>
            <a:r>
              <a:rPr b="0" i="0" lang="en-US" sz="1100" u="none" cap="none" strike="noStrike">
                <a:solidFill>
                  <a:srgbClr val="000000"/>
                </a:solidFill>
                <a:latin typeface="Arial"/>
                <a:ea typeface="Arial"/>
                <a:cs typeface="Arial"/>
                <a:sym typeface="Arial"/>
              </a:rPr>
              <a:t> buttons are used to interact with files, windows, and other software elements. </a:t>
            </a:r>
            <a:r>
              <a:rPr b="1" lang="en-US" sz="1100">
                <a:solidFill>
                  <a:schemeClr val="dk1"/>
                </a:solidFill>
                <a:latin typeface="Ubuntu"/>
                <a:ea typeface="Ubuntu"/>
                <a:cs typeface="Ubuntu"/>
                <a:sym typeface="Ubuntu"/>
              </a:rPr>
              <a:t>The mouse is placed on a flat surface (e.g., mouse pad or desk) near your computer</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Move the mouse cursor - The primary function is to move the mouse pointer on the screen.</a:t>
            </a:r>
            <a:endParaRPr/>
          </a:p>
          <a:p>
            <a:pPr indent="-298450" lvl="0" marL="457200" rtl="0" algn="l">
              <a:lnSpc>
                <a:spcPct val="100000"/>
              </a:lnSpc>
              <a:spcBef>
                <a:spcPts val="0"/>
              </a:spcBef>
              <a:spcAft>
                <a:spcPts val="0"/>
              </a:spcAft>
              <a:buSzPts val="1100"/>
              <a:buChar char="●"/>
            </a:pPr>
            <a:r>
              <a:rPr lang="en-US"/>
              <a:t>Open or execute a program - Once you've moved the pointer to an icon, folder, or another object clicking or double-clicking that object opens the document or executes the program.</a:t>
            </a:r>
            <a:endParaRPr/>
          </a:p>
          <a:p>
            <a:pPr indent="-298450" lvl="0" marL="457200" rtl="0" algn="l">
              <a:lnSpc>
                <a:spcPct val="100000"/>
              </a:lnSpc>
              <a:spcBef>
                <a:spcPts val="0"/>
              </a:spcBef>
              <a:spcAft>
                <a:spcPts val="0"/>
              </a:spcAft>
              <a:buSzPts val="1100"/>
              <a:buChar char="●"/>
            </a:pPr>
            <a:r>
              <a:rPr lang="en-US"/>
              <a:t>Select - A mouse also allows you to select text or a file or highlight and select multiple files at once.</a:t>
            </a:r>
            <a:endParaRPr/>
          </a:p>
          <a:p>
            <a:pPr indent="-298450" lvl="0" marL="457200" rtl="0" algn="l">
              <a:lnSpc>
                <a:spcPct val="100000"/>
              </a:lnSpc>
              <a:spcBef>
                <a:spcPts val="0"/>
              </a:spcBef>
              <a:spcAft>
                <a:spcPts val="0"/>
              </a:spcAft>
              <a:buSzPts val="1100"/>
              <a:buChar char="●"/>
            </a:pPr>
            <a:r>
              <a:rPr lang="en-US" sz="1100">
                <a:latin typeface="Ubuntu"/>
                <a:ea typeface="Ubuntu"/>
                <a:cs typeface="Ubuntu"/>
                <a:sym typeface="Ubuntu"/>
              </a:rPr>
              <a:t>Drag-and-drop - Once something is selected, it can also be moved using the drag-and-drop method.</a:t>
            </a:r>
            <a:endParaRPr/>
          </a:p>
          <a:p>
            <a:pPr indent="-298450" lvl="0" marL="457200" rtl="0" algn="l">
              <a:lnSpc>
                <a:spcPct val="100000"/>
              </a:lnSpc>
              <a:spcBef>
                <a:spcPts val="0"/>
              </a:spcBef>
              <a:spcAft>
                <a:spcPts val="0"/>
              </a:spcAft>
              <a:buSzPts val="1100"/>
              <a:buChar char="●"/>
            </a:pPr>
            <a:r>
              <a:rPr lang="en-US" sz="1100">
                <a:latin typeface="Ubuntu"/>
                <a:ea typeface="Ubuntu"/>
                <a:cs typeface="Ubuntu"/>
                <a:sym typeface="Ubuntu"/>
              </a:rPr>
              <a:t>Hover - Moving the mouse cursor over objects with hover information helps discover each object's function. </a:t>
            </a:r>
            <a:endParaRPr/>
          </a:p>
          <a:p>
            <a:pPr indent="-298450" lvl="0" marL="457200" rtl="0" algn="l">
              <a:lnSpc>
                <a:spcPct val="100000"/>
              </a:lnSpc>
              <a:spcBef>
                <a:spcPts val="0"/>
              </a:spcBef>
              <a:spcAft>
                <a:spcPts val="0"/>
              </a:spcAft>
              <a:buSzPts val="1100"/>
              <a:buChar char="●"/>
            </a:pPr>
            <a:r>
              <a:rPr lang="en-US" sz="1100">
                <a:latin typeface="Ubuntu"/>
                <a:ea typeface="Ubuntu"/>
                <a:cs typeface="Ubuntu"/>
                <a:sym typeface="Ubuntu"/>
              </a:rPr>
              <a:t>Scroll - When working with a long document or viewing a long web page, you may need to scroll up or down. To scroll, use the mouse wheel, or click-and-drag the scroll bar.</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 name="Google Shape;50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When moving the cursor, look at the screen rather than your hand.</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To single click, use your index finger to press and release the left button.</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To double-click, press the same button quickly twice, without removing your finger.</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To drag an item, click on it and hold the button, then move the mouse.</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To drop an item, drag it to the position you want, then release the mouse button.</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5" name="Google Shape;54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sz="1100" u="none" cap="none" strike="noStrike">
                <a:solidFill>
                  <a:srgbClr val="000000"/>
                </a:solidFill>
                <a:latin typeface="Arial"/>
                <a:ea typeface="Arial"/>
                <a:cs typeface="Arial"/>
                <a:sym typeface="Arial"/>
              </a:rPr>
              <a:t>One of the important differences between a laptop and a desktop computer is that the laptop uses a touchpad (sometimes called a trackpad) instead of a mouse. </a:t>
            </a:r>
            <a:r>
              <a:rPr lang="en-US"/>
              <a:t>It is sometimes also called a </a:t>
            </a:r>
            <a:r>
              <a:rPr b="1" lang="en-US"/>
              <a:t>trackpad</a:t>
            </a:r>
            <a:r>
              <a:rPr lang="en-US"/>
              <a:t>. The touchpad is used to control the mouse pointer, also known as the cursor. The cursor is used to point to and choose (or activate) items on the screen.</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Don’t worry if you come to the edge of the touchpad and the cursor still hasn’t reached its destination. You can lift your finger off the touchpad surface and move it back to the edge of the touchpad to make more travel room for your finger. When your finger is not in contact with the touchpad, the cursor won’t move.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On a touchpad that doesn't have left and right buttons, a quick tap on the touchpad is the same as a left click.</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Double-clicking works just like a mouse. On a touchpad with buttons, tap the left button twice. On a touchpad without buttons, click the touchpad twice quickly to double-click.</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 name="Google Shape;61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4" name="Google Shape;62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3" name="Google Shape;643;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A desktop is a computer display area that represents the kinds of objects one might find on top of a physical desk, including documents, phone books, telephones, reference sources, writing and drawing tools, and project folders.</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The desktop is the primary </a:t>
            </a:r>
            <a:r>
              <a:rPr b="0" i="0" lang="en-US" sz="1100" u="sng" cap="none" strike="noStrike">
                <a:solidFill>
                  <a:srgbClr val="000000"/>
                </a:solidFill>
                <a:latin typeface="Arial"/>
                <a:ea typeface="Arial"/>
                <a:cs typeface="Arial"/>
                <a:sym typeface="Arial"/>
                <a:hlinkClick r:id="rId2">
                  <a:extLst>
                    <a:ext uri="{A12FA001-AC4F-418D-AE19-62706E023703}">
                      <ahyp:hlinkClr val="tx"/>
                    </a:ext>
                  </a:extLst>
                </a:hlinkClick>
              </a:rPr>
              <a:t>user interface</a:t>
            </a:r>
            <a:r>
              <a:rPr b="0" i="0" lang="en-US" sz="1100" u="none" cap="none" strike="noStrike">
                <a:solidFill>
                  <a:srgbClr val="000000"/>
                </a:solidFill>
                <a:latin typeface="Arial"/>
                <a:ea typeface="Arial"/>
                <a:cs typeface="Arial"/>
                <a:sym typeface="Arial"/>
              </a:rPr>
              <a:t> of a computer. When you </a:t>
            </a:r>
            <a:r>
              <a:rPr b="0" i="0" lang="en-US" sz="1100" u="sng" cap="none" strike="noStrike">
                <a:solidFill>
                  <a:srgbClr val="000000"/>
                </a:solidFill>
                <a:latin typeface="Arial"/>
                <a:ea typeface="Arial"/>
                <a:cs typeface="Arial"/>
                <a:sym typeface="Arial"/>
                <a:hlinkClick r:id="rId3">
                  <a:extLst>
                    <a:ext uri="{A12FA001-AC4F-418D-AE19-62706E023703}">
                      <ahyp:hlinkClr val="tx"/>
                    </a:ext>
                  </a:extLst>
                </a:hlinkClick>
              </a:rPr>
              <a:t>boot up</a:t>
            </a:r>
            <a:r>
              <a:rPr b="0" i="0" lang="en-US" sz="1100" u="none" cap="none" strike="noStrike">
                <a:solidFill>
                  <a:srgbClr val="000000"/>
                </a:solidFill>
                <a:latin typeface="Arial"/>
                <a:ea typeface="Arial"/>
                <a:cs typeface="Arial"/>
                <a:sym typeface="Arial"/>
              </a:rPr>
              <a:t> your computer, the desktop is displayed once the startup process is complete.</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It includes the desktop background (or wallpaper) and </a:t>
            </a:r>
            <a:r>
              <a:rPr b="0" i="0" lang="en-US" sz="1100" u="sng" cap="none" strike="noStrike">
                <a:solidFill>
                  <a:srgbClr val="000000"/>
                </a:solidFill>
                <a:latin typeface="Arial"/>
                <a:ea typeface="Arial"/>
                <a:cs typeface="Arial"/>
                <a:sym typeface="Arial"/>
                <a:hlinkClick r:id="rId4">
                  <a:extLst>
                    <a:ext uri="{A12FA001-AC4F-418D-AE19-62706E023703}">
                      <ahyp:hlinkClr val="tx"/>
                    </a:ext>
                  </a:extLst>
                </a:hlinkClick>
              </a:rPr>
              <a:t>icons</a:t>
            </a:r>
            <a:r>
              <a:rPr b="0" i="0" lang="en-US" sz="1100" u="none" cap="none" strike="noStrike">
                <a:solidFill>
                  <a:srgbClr val="000000"/>
                </a:solidFill>
                <a:latin typeface="Arial"/>
                <a:ea typeface="Arial"/>
                <a:cs typeface="Arial"/>
                <a:sym typeface="Arial"/>
              </a:rPr>
              <a:t> of files and folders you may have saved to the desktop. In Windows, the desktop includes a </a:t>
            </a:r>
            <a:r>
              <a:rPr b="0" i="0" lang="en-US" sz="1100" u="sng" cap="none" strike="noStrike">
                <a:solidFill>
                  <a:srgbClr val="000000"/>
                </a:solidFill>
                <a:latin typeface="Arial"/>
                <a:ea typeface="Arial"/>
                <a:cs typeface="Arial"/>
                <a:sym typeface="Arial"/>
                <a:hlinkClick r:id="rId5">
                  <a:extLst>
                    <a:ext uri="{A12FA001-AC4F-418D-AE19-62706E023703}">
                      <ahyp:hlinkClr val="tx"/>
                    </a:ext>
                  </a:extLst>
                </a:hlinkClick>
              </a:rPr>
              <a:t>task bar</a:t>
            </a:r>
            <a:r>
              <a:rPr b="0" i="0" lang="en-US" sz="1100" u="none" cap="none" strike="noStrike">
                <a:solidFill>
                  <a:srgbClr val="000000"/>
                </a:solidFill>
                <a:latin typeface="Arial"/>
                <a:ea typeface="Arial"/>
                <a:cs typeface="Arial"/>
                <a:sym typeface="Arial"/>
              </a:rPr>
              <a:t>, which is located at the bottom of the screen by default. In Mac OS X, the desktop includes a </a:t>
            </a:r>
            <a:r>
              <a:rPr b="0" i="0" lang="en-US" sz="1100" u="sng" cap="none" strike="noStrike">
                <a:solidFill>
                  <a:srgbClr val="000000"/>
                </a:solidFill>
                <a:latin typeface="Arial"/>
                <a:ea typeface="Arial"/>
                <a:cs typeface="Arial"/>
                <a:sym typeface="Arial"/>
                <a:hlinkClick r:id="rId6">
                  <a:extLst>
                    <a:ext uri="{A12FA001-AC4F-418D-AE19-62706E023703}">
                      <ahyp:hlinkClr val="tx"/>
                    </a:ext>
                  </a:extLst>
                </a:hlinkClick>
              </a:rPr>
              <a:t>menu bar</a:t>
            </a:r>
            <a:r>
              <a:rPr b="0" i="0" lang="en-US" sz="1100" u="none" cap="none" strike="noStrike">
                <a:solidFill>
                  <a:srgbClr val="000000"/>
                </a:solidFill>
                <a:latin typeface="Arial"/>
                <a:ea typeface="Arial"/>
                <a:cs typeface="Arial"/>
                <a:sym typeface="Arial"/>
              </a:rPr>
              <a:t> at the top of the screen and the </a:t>
            </a:r>
            <a:r>
              <a:rPr b="0" i="0" lang="en-US" sz="1100" u="sng" cap="none" strike="noStrike">
                <a:solidFill>
                  <a:srgbClr val="000000"/>
                </a:solidFill>
                <a:latin typeface="Arial"/>
                <a:ea typeface="Arial"/>
                <a:cs typeface="Arial"/>
                <a:sym typeface="Arial"/>
                <a:hlinkClick r:id="rId7">
                  <a:extLst>
                    <a:ext uri="{A12FA001-AC4F-418D-AE19-62706E023703}">
                      <ahyp:hlinkClr val="tx"/>
                    </a:ext>
                  </a:extLst>
                </a:hlinkClick>
              </a:rPr>
              <a:t>Dock</a:t>
            </a:r>
            <a:r>
              <a:rPr b="0" i="0" lang="en-US" sz="1100" u="none" cap="none" strike="noStrike">
                <a:solidFill>
                  <a:srgbClr val="000000"/>
                </a:solidFill>
                <a:latin typeface="Arial"/>
                <a:ea typeface="Arial"/>
                <a:cs typeface="Arial"/>
                <a:sym typeface="Arial"/>
              </a:rPr>
              <a:t> at the bottom.</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4" name="Google Shape;66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The Taskbar consists of the area between the start menu and the icons to the left of the clock. It shows the programs that you have open on your computer. </a:t>
            </a:r>
            <a:endParaRPr/>
          </a:p>
          <a:p>
            <a:pPr indent="-298450" lvl="0" marL="457200" rtl="0" algn="l">
              <a:lnSpc>
                <a:spcPct val="100000"/>
              </a:lnSpc>
              <a:spcBef>
                <a:spcPts val="0"/>
              </a:spcBef>
              <a:spcAft>
                <a:spcPts val="0"/>
              </a:spcAft>
              <a:buSzPts val="1100"/>
              <a:buChar char="●"/>
            </a:pPr>
            <a:r>
              <a:rPr lang="en-US"/>
              <a:t>To switch from one program to another, single click the program on the Taskbar, and it will become the frontmost window. </a:t>
            </a:r>
            <a:endParaRPr/>
          </a:p>
          <a:p>
            <a:pPr indent="-298450" lvl="0" marL="457200" rtl="0" algn="l">
              <a:lnSpc>
                <a:spcPct val="100000"/>
              </a:lnSpc>
              <a:spcBef>
                <a:spcPts val="0"/>
              </a:spcBef>
              <a:spcAft>
                <a:spcPts val="0"/>
              </a:spcAft>
              <a:buSzPts val="1100"/>
              <a:buChar char="●"/>
            </a:pPr>
            <a:r>
              <a:rPr lang="en-US"/>
              <a:t>You can even add icons for your favorite programs to the taskbar, for quicker and easier launching.</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The Windows 10 taskbar sits at the bottom of the screen giving the user access to the Start Menu, as well as the icons of frequently used applications. On the right-side, the Taskbar features the Notification Area which informs the user of different things like the state of the Internet connection or the charge of the laptop battery.</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8" name="Google Shape;688;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In the Dock on your Mac, do any of the following:</a:t>
            </a:r>
            <a:endParaRPr/>
          </a:p>
          <a:p>
            <a:pPr indent="-298450" lvl="0" marL="457200" rtl="0" algn="l">
              <a:lnSpc>
                <a:spcPct val="100000"/>
              </a:lnSpc>
              <a:spcBef>
                <a:spcPts val="0"/>
              </a:spcBef>
              <a:spcAft>
                <a:spcPts val="0"/>
              </a:spcAft>
              <a:buSzPts val="1100"/>
              <a:buChar char="●"/>
            </a:pPr>
            <a:r>
              <a:rPr b="0" i="1" lang="en-US" sz="1100" u="none" cap="none" strike="noStrike">
                <a:solidFill>
                  <a:srgbClr val="000000"/>
                </a:solidFill>
                <a:latin typeface="Arial"/>
                <a:ea typeface="Arial"/>
                <a:cs typeface="Arial"/>
                <a:sym typeface="Arial"/>
              </a:rPr>
              <a:t>Open an app: </a:t>
            </a:r>
            <a:r>
              <a:rPr b="0" i="0" lang="en-US" sz="1100" u="none" cap="none" strike="noStrike">
                <a:solidFill>
                  <a:srgbClr val="000000"/>
                </a:solidFill>
                <a:latin typeface="Arial"/>
                <a:ea typeface="Arial"/>
                <a:cs typeface="Arial"/>
                <a:sym typeface="Arial"/>
              </a:rPr>
              <a:t>Click the app icon. For example, to open the Finder, click the Finder icon  in the Dock.</a:t>
            </a:r>
            <a:endParaRPr/>
          </a:p>
          <a:p>
            <a:pPr indent="-298450" lvl="0" marL="457200" rtl="0" algn="l">
              <a:lnSpc>
                <a:spcPct val="100000"/>
              </a:lnSpc>
              <a:spcBef>
                <a:spcPts val="0"/>
              </a:spcBef>
              <a:spcAft>
                <a:spcPts val="0"/>
              </a:spcAft>
              <a:buSzPts val="1100"/>
              <a:buChar char="●"/>
            </a:pPr>
            <a:r>
              <a:rPr b="0" i="1" lang="en-US" sz="1100" u="none" cap="none" strike="noStrike">
                <a:solidFill>
                  <a:srgbClr val="000000"/>
                </a:solidFill>
                <a:latin typeface="Arial"/>
                <a:ea typeface="Arial"/>
                <a:cs typeface="Arial"/>
                <a:sym typeface="Arial"/>
              </a:rPr>
              <a:t>Open a file in an app: </a:t>
            </a:r>
            <a:r>
              <a:rPr b="0" i="0" lang="en-US" sz="1100" u="none" cap="none" strike="noStrike">
                <a:solidFill>
                  <a:srgbClr val="000000"/>
                </a:solidFill>
                <a:latin typeface="Arial"/>
                <a:ea typeface="Arial"/>
                <a:cs typeface="Arial"/>
                <a:sym typeface="Arial"/>
              </a:rPr>
              <a:t>Drag the file over an app’s icon. For example, to open a document you created in Pages, drag the document over the Pages icon in the Dock.</a:t>
            </a:r>
            <a:endParaRPr/>
          </a:p>
          <a:p>
            <a:pPr indent="-298450" lvl="0" marL="457200" rtl="0" algn="l">
              <a:lnSpc>
                <a:spcPct val="100000"/>
              </a:lnSpc>
              <a:spcBef>
                <a:spcPts val="0"/>
              </a:spcBef>
              <a:spcAft>
                <a:spcPts val="0"/>
              </a:spcAft>
              <a:buSzPts val="1100"/>
              <a:buChar char="●"/>
            </a:pPr>
            <a:r>
              <a:rPr b="0" i="1" lang="en-US" sz="1100" u="none" cap="none" strike="noStrike">
                <a:solidFill>
                  <a:srgbClr val="000000"/>
                </a:solidFill>
                <a:latin typeface="Arial"/>
                <a:ea typeface="Arial"/>
                <a:cs typeface="Arial"/>
                <a:sym typeface="Arial"/>
              </a:rPr>
              <a:t>Show an item in the Finder: </a:t>
            </a:r>
            <a:r>
              <a:rPr b="0" i="0" lang="en-US" sz="1100" u="none" cap="none" strike="noStrike">
                <a:solidFill>
                  <a:srgbClr val="000000"/>
                </a:solidFill>
                <a:latin typeface="Arial"/>
                <a:ea typeface="Arial"/>
                <a:cs typeface="Arial"/>
                <a:sym typeface="Arial"/>
              </a:rPr>
              <a:t>Command-click the item’s icon.</a:t>
            </a:r>
            <a:endParaRPr/>
          </a:p>
          <a:p>
            <a:pPr indent="-298450" lvl="0" marL="457200" rtl="0" algn="l">
              <a:lnSpc>
                <a:spcPct val="100000"/>
              </a:lnSpc>
              <a:spcBef>
                <a:spcPts val="0"/>
              </a:spcBef>
              <a:spcAft>
                <a:spcPts val="0"/>
              </a:spcAft>
              <a:buSzPts val="1100"/>
              <a:buChar char="●"/>
            </a:pPr>
            <a:r>
              <a:rPr b="0" i="1" lang="en-US" sz="1100" u="none" cap="none" strike="noStrike">
                <a:solidFill>
                  <a:srgbClr val="000000"/>
                </a:solidFill>
                <a:latin typeface="Arial"/>
                <a:ea typeface="Arial"/>
                <a:cs typeface="Arial"/>
                <a:sym typeface="Arial"/>
              </a:rPr>
              <a:t>Switch to the previous app and hide the current app: </a:t>
            </a:r>
            <a:r>
              <a:rPr b="0" i="0" lang="en-US" sz="1100" u="none" cap="none" strike="noStrike">
                <a:solidFill>
                  <a:srgbClr val="000000"/>
                </a:solidFill>
                <a:latin typeface="Arial"/>
                <a:ea typeface="Arial"/>
                <a:cs typeface="Arial"/>
                <a:sym typeface="Arial"/>
              </a:rPr>
              <a:t>Option-click the current app’s icon.</a:t>
            </a:r>
            <a:endParaRPr/>
          </a:p>
          <a:p>
            <a:pPr indent="-298450" lvl="0" marL="457200" rtl="0" algn="l">
              <a:lnSpc>
                <a:spcPct val="100000"/>
              </a:lnSpc>
              <a:spcBef>
                <a:spcPts val="0"/>
              </a:spcBef>
              <a:spcAft>
                <a:spcPts val="0"/>
              </a:spcAft>
              <a:buSzPts val="1100"/>
              <a:buChar char="●"/>
            </a:pPr>
            <a:r>
              <a:rPr b="0" i="1" lang="en-US" sz="1100" u="none" cap="none" strike="noStrike">
                <a:solidFill>
                  <a:srgbClr val="000000"/>
                </a:solidFill>
                <a:latin typeface="Arial"/>
                <a:ea typeface="Arial"/>
                <a:cs typeface="Arial"/>
                <a:sym typeface="Arial"/>
              </a:rPr>
              <a:t>Switch to another app and hide all other apps: </a:t>
            </a:r>
            <a:r>
              <a:rPr b="0" i="0" lang="en-US" sz="1100" u="none" cap="none" strike="noStrike">
                <a:solidFill>
                  <a:srgbClr val="000000"/>
                </a:solidFill>
                <a:latin typeface="Arial"/>
                <a:ea typeface="Arial"/>
                <a:cs typeface="Arial"/>
                <a:sym typeface="Arial"/>
              </a:rPr>
              <a:t>Option-Command-click the icon of the app you want to switch to.</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1" name="Google Shape;701;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4" name="Google Shape;71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5" name="Google Shape;745;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 name="Shape 14"/>
        <p:cNvGrpSpPr/>
        <p:nvPr/>
      </p:nvGrpSpPr>
      <p:grpSpPr>
        <a:xfrm>
          <a:off x="0" y="0"/>
          <a:ext cx="0" cy="0"/>
          <a:chOff x="0" y="0"/>
          <a:chExt cx="0" cy="0"/>
        </a:xfrm>
      </p:grpSpPr>
      <p:sp>
        <p:nvSpPr>
          <p:cNvPr id="15" name="Google Shape;15;p51"/>
          <p:cNvSpPr txBox="1"/>
          <p:nvPr>
            <p:ph type="ctrTitle"/>
          </p:nvPr>
        </p:nvSpPr>
        <p:spPr>
          <a:xfrm>
            <a:off x="1330818" y="601724"/>
            <a:ext cx="6477805" cy="2190535"/>
          </a:xfrm>
          <a:prstGeom prst="rect">
            <a:avLst/>
          </a:prstGeom>
          <a:noFill/>
          <a:ln>
            <a:noFill/>
          </a:ln>
        </p:spPr>
        <p:txBody>
          <a:bodyPr anchorCtr="0" anchor="b" bIns="0" lIns="91425" spcFirstLastPara="1" rIns="91425" wrap="square" tIns="45700">
            <a:normAutofit/>
          </a:bodyPr>
          <a:lstStyle>
            <a:lvl1pPr lvl="0" algn="ctr">
              <a:lnSpc>
                <a:spcPct val="90000"/>
              </a:lnSpc>
              <a:spcBef>
                <a:spcPts val="0"/>
              </a:spcBef>
              <a:spcAft>
                <a:spcPts val="0"/>
              </a:spcAft>
              <a:buClr>
                <a:schemeClr val="accent1"/>
              </a:buClr>
              <a:buSzPts val="4950"/>
              <a:buFont typeface="Rockwell"/>
              <a:buNone/>
              <a:defRPr sz="49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51"/>
          <p:cNvSpPr txBox="1"/>
          <p:nvPr>
            <p:ph idx="1" type="subTitle"/>
          </p:nvPr>
        </p:nvSpPr>
        <p:spPr>
          <a:xfrm>
            <a:off x="1330818" y="2793056"/>
            <a:ext cx="6477804" cy="733216"/>
          </a:xfrm>
          <a:prstGeom prst="rect">
            <a:avLst/>
          </a:prstGeom>
          <a:noFill/>
          <a:ln>
            <a:noFill/>
          </a:ln>
        </p:spPr>
        <p:txBody>
          <a:bodyPr anchorCtr="0" anchor="t" bIns="91425" lIns="91425" spcFirstLastPara="1" rIns="91425" wrap="square" tIns="91425">
            <a:normAutofit/>
          </a:bodyPr>
          <a:lstStyle>
            <a:lvl1pPr lvl="0" algn="ctr">
              <a:lnSpc>
                <a:spcPct val="120000"/>
              </a:lnSpc>
              <a:spcBef>
                <a:spcPts val="750"/>
              </a:spcBef>
              <a:spcAft>
                <a:spcPts val="0"/>
              </a:spcAft>
              <a:buSzPts val="1350"/>
              <a:buNone/>
              <a:defRPr b="0" sz="1350" cap="none">
                <a:solidFill>
                  <a:schemeClr val="lt1"/>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p:txBody>
      </p:sp>
      <p:sp>
        <p:nvSpPr>
          <p:cNvPr id="17" name="Google Shape;17;p51"/>
          <p:cNvSpPr txBox="1"/>
          <p:nvPr>
            <p:ph idx="10" type="dt"/>
          </p:nvPr>
        </p:nvSpPr>
        <p:spPr>
          <a:xfrm>
            <a:off x="5431560" y="247778"/>
            <a:ext cx="2625536"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51"/>
          <p:cNvSpPr txBox="1"/>
          <p:nvPr>
            <p:ph idx="11" type="ftr"/>
          </p:nvPr>
        </p:nvSpPr>
        <p:spPr>
          <a:xfrm>
            <a:off x="1088684" y="246981"/>
            <a:ext cx="4220081"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1"/>
          <p:cNvSpPr txBox="1"/>
          <p:nvPr>
            <p:ph idx="12" type="sldNum"/>
          </p:nvPr>
        </p:nvSpPr>
        <p:spPr>
          <a:xfrm>
            <a:off x="357626" y="599230"/>
            <a:ext cx="608264" cy="377684"/>
          </a:xfrm>
          <a:prstGeom prst="rect">
            <a:avLst/>
          </a:prstGeom>
          <a:noFill/>
          <a:ln>
            <a:noFill/>
          </a:ln>
        </p:spPr>
        <p:txBody>
          <a:bodyPr anchorCtr="0" anchor="t" bIns="45700" lIns="91425" spcFirstLastPara="1" rIns="91425" wrap="square" tIns="45700">
            <a:noAutofit/>
          </a:bodyPr>
          <a:lstStyle>
            <a:lvl1pPr indent="0" lvl="0" marL="0" algn="l">
              <a:spcBef>
                <a:spcPts val="0"/>
              </a:spcBef>
              <a:spcAft>
                <a:spcPts val="0"/>
              </a:spcAft>
              <a:buClr>
                <a:schemeClr val="accent1"/>
              </a:buClr>
              <a:buSzPts val="2100"/>
              <a:buFont typeface="Rockwell"/>
              <a:buNone/>
              <a:defRPr/>
            </a:lvl1pPr>
            <a:lvl2pPr indent="0" lvl="1" marL="0" algn="l">
              <a:spcBef>
                <a:spcPts val="0"/>
              </a:spcBef>
              <a:spcAft>
                <a:spcPts val="0"/>
              </a:spcAft>
              <a:buClr>
                <a:schemeClr val="accent1"/>
              </a:buClr>
              <a:buSzPts val="2100"/>
              <a:buFont typeface="Rockwell"/>
              <a:buNone/>
              <a:defRPr/>
            </a:lvl2pPr>
            <a:lvl3pPr indent="0" lvl="2" marL="0" algn="l">
              <a:spcBef>
                <a:spcPts val="0"/>
              </a:spcBef>
              <a:spcAft>
                <a:spcPts val="0"/>
              </a:spcAft>
              <a:buClr>
                <a:schemeClr val="accent1"/>
              </a:buClr>
              <a:buSzPts val="2100"/>
              <a:buFont typeface="Rockwell"/>
              <a:buNone/>
              <a:defRPr/>
            </a:lvl3pPr>
            <a:lvl4pPr indent="0" lvl="3" marL="0" algn="l">
              <a:spcBef>
                <a:spcPts val="0"/>
              </a:spcBef>
              <a:spcAft>
                <a:spcPts val="0"/>
              </a:spcAft>
              <a:buClr>
                <a:schemeClr val="accent1"/>
              </a:buClr>
              <a:buSzPts val="2100"/>
              <a:buFont typeface="Rockwell"/>
              <a:buNone/>
              <a:defRPr/>
            </a:lvl4pPr>
            <a:lvl5pPr indent="0" lvl="4" marL="0" algn="l">
              <a:spcBef>
                <a:spcPts val="0"/>
              </a:spcBef>
              <a:spcAft>
                <a:spcPts val="0"/>
              </a:spcAft>
              <a:buClr>
                <a:schemeClr val="accent1"/>
              </a:buClr>
              <a:buSzPts val="2100"/>
              <a:buFont typeface="Rockwell"/>
              <a:buNone/>
              <a:defRPr/>
            </a:lvl5pPr>
            <a:lvl6pPr indent="0" lvl="5" marL="0" algn="l">
              <a:spcBef>
                <a:spcPts val="0"/>
              </a:spcBef>
              <a:spcAft>
                <a:spcPts val="0"/>
              </a:spcAft>
              <a:buClr>
                <a:schemeClr val="accent1"/>
              </a:buClr>
              <a:buSzPts val="2100"/>
              <a:buFont typeface="Rockwell"/>
              <a:buNone/>
              <a:defRPr/>
            </a:lvl6pPr>
            <a:lvl7pPr indent="0" lvl="6" marL="0" algn="l">
              <a:spcBef>
                <a:spcPts val="0"/>
              </a:spcBef>
              <a:spcAft>
                <a:spcPts val="0"/>
              </a:spcAft>
              <a:buClr>
                <a:schemeClr val="accent1"/>
              </a:buClr>
              <a:buSzPts val="2100"/>
              <a:buFont typeface="Rockwell"/>
              <a:buNone/>
              <a:defRPr/>
            </a:lvl7pPr>
            <a:lvl8pPr indent="0" lvl="7" marL="0" algn="l">
              <a:spcBef>
                <a:spcPts val="0"/>
              </a:spcBef>
              <a:spcAft>
                <a:spcPts val="0"/>
              </a:spcAft>
              <a:buClr>
                <a:schemeClr val="accent1"/>
              </a:buClr>
              <a:buSzPts val="2100"/>
              <a:buFont typeface="Rockwell"/>
              <a:buNone/>
              <a:defRPr/>
            </a:lvl8pPr>
            <a:lvl9pPr indent="0" lvl="8" marL="0" algn="l">
              <a:spcBef>
                <a:spcPts val="0"/>
              </a:spcBef>
              <a:spcAft>
                <a:spcPts val="0"/>
              </a:spcAft>
              <a:buClr>
                <a:schemeClr val="accent1"/>
              </a:buClr>
              <a:buSzPts val="2100"/>
              <a:buFont typeface="Rockwell"/>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 columns slide">
  <p:cSld name="Title &amp; 3 columns slide">
    <p:spTree>
      <p:nvGrpSpPr>
        <p:cNvPr id="60" name="Shape 60"/>
        <p:cNvGrpSpPr/>
        <p:nvPr/>
      </p:nvGrpSpPr>
      <p:grpSpPr>
        <a:xfrm>
          <a:off x="0" y="0"/>
          <a:ext cx="0" cy="0"/>
          <a:chOff x="0" y="0"/>
          <a:chExt cx="0" cy="0"/>
        </a:xfrm>
      </p:grpSpPr>
      <p:sp>
        <p:nvSpPr>
          <p:cNvPr id="61" name="Google Shape;61;p63"/>
          <p:cNvSpPr txBox="1"/>
          <p:nvPr>
            <p:ph type="title"/>
          </p:nvPr>
        </p:nvSpPr>
        <p:spPr>
          <a:xfrm>
            <a:off x="-11850" y="927075"/>
            <a:ext cx="9144000" cy="482400"/>
          </a:xfrm>
          <a:prstGeom prst="rect">
            <a:avLst/>
          </a:prstGeom>
          <a:noFill/>
          <a:ln>
            <a:noFill/>
          </a:ln>
        </p:spPr>
        <p:txBody>
          <a:bodyPr anchorCtr="0" anchor="t" bIns="91425" lIns="91425" spcFirstLastPara="1" rIns="91425" wrap="square" tIns="91425">
            <a:noAutofit/>
          </a:bodyPr>
          <a:lstStyle>
            <a:lvl1pPr lvl="0" algn="ctr">
              <a:lnSpc>
                <a:spcPct val="90000"/>
              </a:lnSpc>
              <a:spcBef>
                <a:spcPts val="0"/>
              </a:spcBef>
              <a:spcAft>
                <a:spcPts val="0"/>
              </a:spcAft>
              <a:buClr>
                <a:schemeClr val="accent1"/>
              </a:buClr>
              <a:buSzPts val="2200"/>
              <a:buFont typeface="Rockwell"/>
              <a:buNone/>
              <a:defRPr b="1" sz="22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2" name="Google Shape;62;p63"/>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1pPr>
            <a:lvl2pPr indent="0" lvl="1"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2pPr>
            <a:lvl3pPr indent="0" lvl="2"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3pPr>
            <a:lvl4pPr indent="0" lvl="3"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4pPr>
            <a:lvl5pPr indent="0" lvl="4"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5pPr>
            <a:lvl6pPr indent="0" lvl="5"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6pPr>
            <a:lvl7pPr indent="0" lvl="6"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7pPr>
            <a:lvl8pPr indent="0" lvl="7"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8pPr>
            <a:lvl9pPr indent="0" lvl="8"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US"/>
              <a:t>‹#›</a:t>
            </a:fld>
            <a:endParaRPr/>
          </a:p>
        </p:txBody>
      </p:sp>
      <p:sp>
        <p:nvSpPr>
          <p:cNvPr id="63" name="Google Shape;63;p63"/>
          <p:cNvSpPr txBox="1"/>
          <p:nvPr>
            <p:ph idx="2" type="ctrTitle"/>
          </p:nvPr>
        </p:nvSpPr>
        <p:spPr>
          <a:xfrm>
            <a:off x="1105351" y="2062425"/>
            <a:ext cx="2113500" cy="6447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rgbClr val="666666"/>
              </a:buClr>
              <a:buSzPts val="1800"/>
              <a:buFont typeface="Rockwell"/>
              <a:buNone/>
              <a:defRPr sz="1800">
                <a:solidFill>
                  <a:srgbClr val="666666"/>
                </a:solidFill>
              </a:defRPr>
            </a:lvl1pPr>
            <a:lvl2pPr lvl="1" algn="ctr">
              <a:spcBef>
                <a:spcPts val="0"/>
              </a:spcBef>
              <a:spcAft>
                <a:spcPts val="0"/>
              </a:spcAft>
              <a:buClr>
                <a:srgbClr val="666666"/>
              </a:buClr>
              <a:buSzPts val="1600"/>
              <a:buNone/>
              <a:defRPr sz="1600">
                <a:solidFill>
                  <a:srgbClr val="666666"/>
                </a:solidFill>
              </a:defRPr>
            </a:lvl2pPr>
            <a:lvl3pPr lvl="2" algn="ctr">
              <a:spcBef>
                <a:spcPts val="0"/>
              </a:spcBef>
              <a:spcAft>
                <a:spcPts val="0"/>
              </a:spcAft>
              <a:buClr>
                <a:srgbClr val="666666"/>
              </a:buClr>
              <a:buSzPts val="1600"/>
              <a:buNone/>
              <a:defRPr sz="1600">
                <a:solidFill>
                  <a:srgbClr val="666666"/>
                </a:solidFill>
              </a:defRPr>
            </a:lvl3pPr>
            <a:lvl4pPr lvl="3" algn="ctr">
              <a:spcBef>
                <a:spcPts val="0"/>
              </a:spcBef>
              <a:spcAft>
                <a:spcPts val="0"/>
              </a:spcAft>
              <a:buClr>
                <a:srgbClr val="666666"/>
              </a:buClr>
              <a:buSzPts val="1600"/>
              <a:buNone/>
              <a:defRPr sz="1600">
                <a:solidFill>
                  <a:srgbClr val="666666"/>
                </a:solidFill>
              </a:defRPr>
            </a:lvl4pPr>
            <a:lvl5pPr lvl="4" algn="ctr">
              <a:spcBef>
                <a:spcPts val="0"/>
              </a:spcBef>
              <a:spcAft>
                <a:spcPts val="0"/>
              </a:spcAft>
              <a:buClr>
                <a:srgbClr val="666666"/>
              </a:buClr>
              <a:buSzPts val="1600"/>
              <a:buNone/>
              <a:defRPr sz="1600">
                <a:solidFill>
                  <a:srgbClr val="666666"/>
                </a:solidFill>
              </a:defRPr>
            </a:lvl5pPr>
            <a:lvl6pPr lvl="5" algn="ctr">
              <a:spcBef>
                <a:spcPts val="0"/>
              </a:spcBef>
              <a:spcAft>
                <a:spcPts val="0"/>
              </a:spcAft>
              <a:buClr>
                <a:srgbClr val="666666"/>
              </a:buClr>
              <a:buSzPts val="1600"/>
              <a:buNone/>
              <a:defRPr sz="1600">
                <a:solidFill>
                  <a:srgbClr val="666666"/>
                </a:solidFill>
              </a:defRPr>
            </a:lvl6pPr>
            <a:lvl7pPr lvl="6" algn="ctr">
              <a:spcBef>
                <a:spcPts val="0"/>
              </a:spcBef>
              <a:spcAft>
                <a:spcPts val="0"/>
              </a:spcAft>
              <a:buClr>
                <a:srgbClr val="666666"/>
              </a:buClr>
              <a:buSzPts val="1600"/>
              <a:buNone/>
              <a:defRPr sz="1600">
                <a:solidFill>
                  <a:srgbClr val="666666"/>
                </a:solidFill>
              </a:defRPr>
            </a:lvl7pPr>
            <a:lvl8pPr lvl="7" algn="ctr">
              <a:spcBef>
                <a:spcPts val="0"/>
              </a:spcBef>
              <a:spcAft>
                <a:spcPts val="0"/>
              </a:spcAft>
              <a:buClr>
                <a:srgbClr val="666666"/>
              </a:buClr>
              <a:buSzPts val="1600"/>
              <a:buNone/>
              <a:defRPr sz="1600">
                <a:solidFill>
                  <a:srgbClr val="666666"/>
                </a:solidFill>
              </a:defRPr>
            </a:lvl8pPr>
            <a:lvl9pPr lvl="8" algn="ctr">
              <a:spcBef>
                <a:spcPts val="0"/>
              </a:spcBef>
              <a:spcAft>
                <a:spcPts val="0"/>
              </a:spcAft>
              <a:buClr>
                <a:srgbClr val="666666"/>
              </a:buClr>
              <a:buSzPts val="1600"/>
              <a:buNone/>
              <a:defRPr sz="1600">
                <a:solidFill>
                  <a:srgbClr val="666666"/>
                </a:solidFill>
              </a:defRPr>
            </a:lvl9pPr>
          </a:lstStyle>
          <a:p/>
        </p:txBody>
      </p:sp>
      <p:sp>
        <p:nvSpPr>
          <p:cNvPr id="64" name="Google Shape;64;p63"/>
          <p:cNvSpPr txBox="1"/>
          <p:nvPr>
            <p:ph idx="1" type="subTitle"/>
          </p:nvPr>
        </p:nvSpPr>
        <p:spPr>
          <a:xfrm>
            <a:off x="1105354" y="2667875"/>
            <a:ext cx="2113500" cy="111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65" name="Google Shape;65;p63"/>
          <p:cNvSpPr txBox="1"/>
          <p:nvPr>
            <p:ph idx="3" type="ctrTitle"/>
          </p:nvPr>
        </p:nvSpPr>
        <p:spPr>
          <a:xfrm>
            <a:off x="3515251" y="2062425"/>
            <a:ext cx="2113500" cy="6447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rgbClr val="666666"/>
              </a:buClr>
              <a:buSzPts val="1800"/>
              <a:buFont typeface="Rockwell"/>
              <a:buNone/>
              <a:defRPr sz="1800">
                <a:solidFill>
                  <a:srgbClr val="666666"/>
                </a:solidFill>
              </a:defRPr>
            </a:lvl1pPr>
            <a:lvl2pPr lvl="1" algn="ctr">
              <a:spcBef>
                <a:spcPts val="0"/>
              </a:spcBef>
              <a:spcAft>
                <a:spcPts val="0"/>
              </a:spcAft>
              <a:buClr>
                <a:srgbClr val="666666"/>
              </a:buClr>
              <a:buSzPts val="1600"/>
              <a:buNone/>
              <a:defRPr sz="1600">
                <a:solidFill>
                  <a:srgbClr val="666666"/>
                </a:solidFill>
              </a:defRPr>
            </a:lvl2pPr>
            <a:lvl3pPr lvl="2" algn="ctr">
              <a:spcBef>
                <a:spcPts val="0"/>
              </a:spcBef>
              <a:spcAft>
                <a:spcPts val="0"/>
              </a:spcAft>
              <a:buClr>
                <a:srgbClr val="666666"/>
              </a:buClr>
              <a:buSzPts val="1600"/>
              <a:buNone/>
              <a:defRPr sz="1600">
                <a:solidFill>
                  <a:srgbClr val="666666"/>
                </a:solidFill>
              </a:defRPr>
            </a:lvl3pPr>
            <a:lvl4pPr lvl="3" algn="ctr">
              <a:spcBef>
                <a:spcPts val="0"/>
              </a:spcBef>
              <a:spcAft>
                <a:spcPts val="0"/>
              </a:spcAft>
              <a:buClr>
                <a:srgbClr val="666666"/>
              </a:buClr>
              <a:buSzPts val="1600"/>
              <a:buNone/>
              <a:defRPr sz="1600">
                <a:solidFill>
                  <a:srgbClr val="666666"/>
                </a:solidFill>
              </a:defRPr>
            </a:lvl4pPr>
            <a:lvl5pPr lvl="4" algn="ctr">
              <a:spcBef>
                <a:spcPts val="0"/>
              </a:spcBef>
              <a:spcAft>
                <a:spcPts val="0"/>
              </a:spcAft>
              <a:buClr>
                <a:srgbClr val="666666"/>
              </a:buClr>
              <a:buSzPts val="1600"/>
              <a:buNone/>
              <a:defRPr sz="1600">
                <a:solidFill>
                  <a:srgbClr val="666666"/>
                </a:solidFill>
              </a:defRPr>
            </a:lvl5pPr>
            <a:lvl6pPr lvl="5" algn="ctr">
              <a:spcBef>
                <a:spcPts val="0"/>
              </a:spcBef>
              <a:spcAft>
                <a:spcPts val="0"/>
              </a:spcAft>
              <a:buClr>
                <a:srgbClr val="666666"/>
              </a:buClr>
              <a:buSzPts val="1600"/>
              <a:buNone/>
              <a:defRPr sz="1600">
                <a:solidFill>
                  <a:srgbClr val="666666"/>
                </a:solidFill>
              </a:defRPr>
            </a:lvl6pPr>
            <a:lvl7pPr lvl="6" algn="ctr">
              <a:spcBef>
                <a:spcPts val="0"/>
              </a:spcBef>
              <a:spcAft>
                <a:spcPts val="0"/>
              </a:spcAft>
              <a:buClr>
                <a:srgbClr val="666666"/>
              </a:buClr>
              <a:buSzPts val="1600"/>
              <a:buNone/>
              <a:defRPr sz="1600">
                <a:solidFill>
                  <a:srgbClr val="666666"/>
                </a:solidFill>
              </a:defRPr>
            </a:lvl7pPr>
            <a:lvl8pPr lvl="7" algn="ctr">
              <a:spcBef>
                <a:spcPts val="0"/>
              </a:spcBef>
              <a:spcAft>
                <a:spcPts val="0"/>
              </a:spcAft>
              <a:buClr>
                <a:srgbClr val="666666"/>
              </a:buClr>
              <a:buSzPts val="1600"/>
              <a:buNone/>
              <a:defRPr sz="1600">
                <a:solidFill>
                  <a:srgbClr val="666666"/>
                </a:solidFill>
              </a:defRPr>
            </a:lvl8pPr>
            <a:lvl9pPr lvl="8" algn="ctr">
              <a:spcBef>
                <a:spcPts val="0"/>
              </a:spcBef>
              <a:spcAft>
                <a:spcPts val="0"/>
              </a:spcAft>
              <a:buClr>
                <a:srgbClr val="666666"/>
              </a:buClr>
              <a:buSzPts val="1600"/>
              <a:buNone/>
              <a:defRPr sz="1600">
                <a:solidFill>
                  <a:srgbClr val="666666"/>
                </a:solidFill>
              </a:defRPr>
            </a:lvl9pPr>
          </a:lstStyle>
          <a:p/>
        </p:txBody>
      </p:sp>
      <p:sp>
        <p:nvSpPr>
          <p:cNvPr id="66" name="Google Shape;66;p63"/>
          <p:cNvSpPr txBox="1"/>
          <p:nvPr>
            <p:ph idx="4" type="subTitle"/>
          </p:nvPr>
        </p:nvSpPr>
        <p:spPr>
          <a:xfrm>
            <a:off x="3515254" y="2667875"/>
            <a:ext cx="2113500" cy="111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
        <p:nvSpPr>
          <p:cNvPr id="67" name="Google Shape;67;p63"/>
          <p:cNvSpPr txBox="1"/>
          <p:nvPr>
            <p:ph idx="5" type="ctrTitle"/>
          </p:nvPr>
        </p:nvSpPr>
        <p:spPr>
          <a:xfrm>
            <a:off x="5925151" y="2062425"/>
            <a:ext cx="2113500" cy="6447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rgbClr val="666666"/>
              </a:buClr>
              <a:buSzPts val="1800"/>
              <a:buFont typeface="Rockwell"/>
              <a:buNone/>
              <a:defRPr sz="1800">
                <a:solidFill>
                  <a:srgbClr val="666666"/>
                </a:solidFill>
              </a:defRPr>
            </a:lvl1pPr>
            <a:lvl2pPr lvl="1" algn="ctr">
              <a:spcBef>
                <a:spcPts val="0"/>
              </a:spcBef>
              <a:spcAft>
                <a:spcPts val="0"/>
              </a:spcAft>
              <a:buClr>
                <a:srgbClr val="666666"/>
              </a:buClr>
              <a:buSzPts val="1600"/>
              <a:buNone/>
              <a:defRPr sz="1600">
                <a:solidFill>
                  <a:srgbClr val="666666"/>
                </a:solidFill>
              </a:defRPr>
            </a:lvl2pPr>
            <a:lvl3pPr lvl="2" algn="ctr">
              <a:spcBef>
                <a:spcPts val="0"/>
              </a:spcBef>
              <a:spcAft>
                <a:spcPts val="0"/>
              </a:spcAft>
              <a:buClr>
                <a:srgbClr val="666666"/>
              </a:buClr>
              <a:buSzPts val="1600"/>
              <a:buNone/>
              <a:defRPr sz="1600">
                <a:solidFill>
                  <a:srgbClr val="666666"/>
                </a:solidFill>
              </a:defRPr>
            </a:lvl3pPr>
            <a:lvl4pPr lvl="3" algn="ctr">
              <a:spcBef>
                <a:spcPts val="0"/>
              </a:spcBef>
              <a:spcAft>
                <a:spcPts val="0"/>
              </a:spcAft>
              <a:buClr>
                <a:srgbClr val="666666"/>
              </a:buClr>
              <a:buSzPts val="1600"/>
              <a:buNone/>
              <a:defRPr sz="1600">
                <a:solidFill>
                  <a:srgbClr val="666666"/>
                </a:solidFill>
              </a:defRPr>
            </a:lvl4pPr>
            <a:lvl5pPr lvl="4" algn="ctr">
              <a:spcBef>
                <a:spcPts val="0"/>
              </a:spcBef>
              <a:spcAft>
                <a:spcPts val="0"/>
              </a:spcAft>
              <a:buClr>
                <a:srgbClr val="666666"/>
              </a:buClr>
              <a:buSzPts val="1600"/>
              <a:buNone/>
              <a:defRPr sz="1600">
                <a:solidFill>
                  <a:srgbClr val="666666"/>
                </a:solidFill>
              </a:defRPr>
            </a:lvl5pPr>
            <a:lvl6pPr lvl="5" algn="ctr">
              <a:spcBef>
                <a:spcPts val="0"/>
              </a:spcBef>
              <a:spcAft>
                <a:spcPts val="0"/>
              </a:spcAft>
              <a:buClr>
                <a:srgbClr val="666666"/>
              </a:buClr>
              <a:buSzPts val="1600"/>
              <a:buNone/>
              <a:defRPr sz="1600">
                <a:solidFill>
                  <a:srgbClr val="666666"/>
                </a:solidFill>
              </a:defRPr>
            </a:lvl6pPr>
            <a:lvl7pPr lvl="6" algn="ctr">
              <a:spcBef>
                <a:spcPts val="0"/>
              </a:spcBef>
              <a:spcAft>
                <a:spcPts val="0"/>
              </a:spcAft>
              <a:buClr>
                <a:srgbClr val="666666"/>
              </a:buClr>
              <a:buSzPts val="1600"/>
              <a:buNone/>
              <a:defRPr sz="1600">
                <a:solidFill>
                  <a:srgbClr val="666666"/>
                </a:solidFill>
              </a:defRPr>
            </a:lvl7pPr>
            <a:lvl8pPr lvl="7" algn="ctr">
              <a:spcBef>
                <a:spcPts val="0"/>
              </a:spcBef>
              <a:spcAft>
                <a:spcPts val="0"/>
              </a:spcAft>
              <a:buClr>
                <a:srgbClr val="666666"/>
              </a:buClr>
              <a:buSzPts val="1600"/>
              <a:buNone/>
              <a:defRPr sz="1600">
                <a:solidFill>
                  <a:srgbClr val="666666"/>
                </a:solidFill>
              </a:defRPr>
            </a:lvl8pPr>
            <a:lvl9pPr lvl="8" algn="ctr">
              <a:spcBef>
                <a:spcPts val="0"/>
              </a:spcBef>
              <a:spcAft>
                <a:spcPts val="0"/>
              </a:spcAft>
              <a:buClr>
                <a:srgbClr val="666666"/>
              </a:buClr>
              <a:buSzPts val="1600"/>
              <a:buNone/>
              <a:defRPr sz="1600">
                <a:solidFill>
                  <a:srgbClr val="666666"/>
                </a:solidFill>
              </a:defRPr>
            </a:lvl9pPr>
          </a:lstStyle>
          <a:p/>
        </p:txBody>
      </p:sp>
      <p:sp>
        <p:nvSpPr>
          <p:cNvPr id="68" name="Google Shape;68;p63"/>
          <p:cNvSpPr txBox="1"/>
          <p:nvPr>
            <p:ph idx="6" type="subTitle"/>
          </p:nvPr>
        </p:nvSpPr>
        <p:spPr>
          <a:xfrm>
            <a:off x="5925154" y="2667875"/>
            <a:ext cx="2113500" cy="111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quare with title and text">
  <p:cSld name="Square with title and text">
    <p:spTree>
      <p:nvGrpSpPr>
        <p:cNvPr id="69" name="Shape 69"/>
        <p:cNvGrpSpPr/>
        <p:nvPr/>
      </p:nvGrpSpPr>
      <p:grpSpPr>
        <a:xfrm>
          <a:off x="0" y="0"/>
          <a:ext cx="0" cy="0"/>
          <a:chOff x="0" y="0"/>
          <a:chExt cx="0" cy="0"/>
        </a:xfrm>
      </p:grpSpPr>
      <p:sp>
        <p:nvSpPr>
          <p:cNvPr id="70" name="Google Shape;70;p64"/>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1pPr>
            <a:lvl2pPr indent="0" lvl="1"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2pPr>
            <a:lvl3pPr indent="0" lvl="2"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3pPr>
            <a:lvl4pPr indent="0" lvl="3"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4pPr>
            <a:lvl5pPr indent="0" lvl="4"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5pPr>
            <a:lvl6pPr indent="0" lvl="5"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6pPr>
            <a:lvl7pPr indent="0" lvl="6"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7pPr>
            <a:lvl8pPr indent="0" lvl="7"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8pPr>
            <a:lvl9pPr indent="0" lvl="8"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US"/>
              <a:t>‹#›</a:t>
            </a:fld>
            <a:endParaRPr/>
          </a:p>
        </p:txBody>
      </p:sp>
      <p:sp>
        <p:nvSpPr>
          <p:cNvPr id="71" name="Google Shape;71;p64"/>
          <p:cNvSpPr txBox="1"/>
          <p:nvPr>
            <p:ph type="title"/>
          </p:nvPr>
        </p:nvSpPr>
        <p:spPr>
          <a:xfrm>
            <a:off x="737850" y="980260"/>
            <a:ext cx="3571500" cy="5781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accent1"/>
              </a:buClr>
              <a:buSzPts val="2400"/>
              <a:buFont typeface="Rockwell"/>
              <a:buNone/>
              <a:defRPr b="1"/>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72" name="Google Shape;72;p64"/>
          <p:cNvSpPr txBox="1"/>
          <p:nvPr>
            <p:ph idx="1" type="subTitle"/>
          </p:nvPr>
        </p:nvSpPr>
        <p:spPr>
          <a:xfrm>
            <a:off x="737850" y="2261500"/>
            <a:ext cx="3606600" cy="1941900"/>
          </a:xfrm>
          <a:prstGeom prst="rect">
            <a:avLst/>
          </a:prstGeom>
          <a:noFill/>
          <a:ln>
            <a:noFill/>
          </a:ln>
        </p:spPr>
        <p:txBody>
          <a:bodyPr anchorCtr="0" anchor="t" bIns="91425" lIns="91425" spcFirstLastPara="1" rIns="91425" wrap="square" tIns="91425">
            <a:noAutofit/>
          </a:bodyPr>
          <a:lstStyle>
            <a:lvl1pPr lvl="0" algn="ctr">
              <a:lnSpc>
                <a:spcPct val="120000"/>
              </a:lnSpc>
              <a:spcBef>
                <a:spcPts val="0"/>
              </a:spcBef>
              <a:spcAft>
                <a:spcPts val="0"/>
              </a:spcAft>
              <a:buSzPts val="1400"/>
              <a:buNone/>
              <a:defRPr sz="1400"/>
            </a:lvl1pPr>
            <a:lvl2pPr lvl="1" algn="ctr">
              <a:lnSpc>
                <a:spcPct val="120000"/>
              </a:lnSpc>
              <a:spcBef>
                <a:spcPts val="0"/>
              </a:spcBef>
              <a:spcAft>
                <a:spcPts val="0"/>
              </a:spcAft>
              <a:buSzPts val="1350"/>
              <a:buNone/>
              <a:defRPr/>
            </a:lvl2pPr>
            <a:lvl3pPr lvl="2" algn="ctr">
              <a:lnSpc>
                <a:spcPct val="120000"/>
              </a:lnSpc>
              <a:spcBef>
                <a:spcPts val="0"/>
              </a:spcBef>
              <a:spcAft>
                <a:spcPts val="0"/>
              </a:spcAft>
              <a:buSzPts val="1200"/>
              <a:buNone/>
              <a:defRPr/>
            </a:lvl3pPr>
            <a:lvl4pPr lvl="3" algn="ctr">
              <a:lnSpc>
                <a:spcPct val="120000"/>
              </a:lnSpc>
              <a:spcBef>
                <a:spcPts val="0"/>
              </a:spcBef>
              <a:spcAft>
                <a:spcPts val="0"/>
              </a:spcAft>
              <a:buSzPts val="1050"/>
              <a:buNone/>
              <a:defRPr/>
            </a:lvl4pPr>
            <a:lvl5pPr lvl="4" algn="ctr">
              <a:lnSpc>
                <a:spcPct val="120000"/>
              </a:lnSpc>
              <a:spcBef>
                <a:spcPts val="0"/>
              </a:spcBef>
              <a:spcAft>
                <a:spcPts val="0"/>
              </a:spcAft>
              <a:buSzPts val="900"/>
              <a:buNone/>
              <a:defRPr/>
            </a:lvl5pPr>
            <a:lvl6pPr lvl="5" algn="ctr">
              <a:lnSpc>
                <a:spcPct val="120000"/>
              </a:lnSpc>
              <a:spcBef>
                <a:spcPts val="0"/>
              </a:spcBef>
              <a:spcAft>
                <a:spcPts val="0"/>
              </a:spcAft>
              <a:buSzPts val="900"/>
              <a:buNone/>
              <a:defRPr/>
            </a:lvl6pPr>
            <a:lvl7pPr lvl="6" algn="ctr">
              <a:lnSpc>
                <a:spcPct val="120000"/>
              </a:lnSpc>
              <a:spcBef>
                <a:spcPts val="0"/>
              </a:spcBef>
              <a:spcAft>
                <a:spcPts val="0"/>
              </a:spcAft>
              <a:buSzPts val="900"/>
              <a:buNone/>
              <a:defRPr/>
            </a:lvl7pPr>
            <a:lvl8pPr lvl="7" algn="ctr">
              <a:lnSpc>
                <a:spcPct val="120000"/>
              </a:lnSpc>
              <a:spcBef>
                <a:spcPts val="0"/>
              </a:spcBef>
              <a:spcAft>
                <a:spcPts val="0"/>
              </a:spcAft>
              <a:buSzPts val="900"/>
              <a:buNone/>
              <a:defRPr/>
            </a:lvl8pPr>
            <a:lvl9pPr lvl="8" algn="ctr">
              <a:lnSpc>
                <a:spcPct val="120000"/>
              </a:lnSpc>
              <a:spcBef>
                <a:spcPts val="0"/>
              </a:spcBef>
              <a:spcAft>
                <a:spcPts val="0"/>
              </a:spcAft>
              <a:buSzPts val="9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1">
  <p:cSld name="Title design 1">
    <p:spTree>
      <p:nvGrpSpPr>
        <p:cNvPr id="73" name="Shape 73"/>
        <p:cNvGrpSpPr/>
        <p:nvPr/>
      </p:nvGrpSpPr>
      <p:grpSpPr>
        <a:xfrm>
          <a:off x="0" y="0"/>
          <a:ext cx="0" cy="0"/>
          <a:chOff x="0" y="0"/>
          <a:chExt cx="0" cy="0"/>
        </a:xfrm>
      </p:grpSpPr>
      <p:sp>
        <p:nvSpPr>
          <p:cNvPr id="74" name="Google Shape;74;p65"/>
          <p:cNvSpPr txBox="1"/>
          <p:nvPr>
            <p:ph type="title"/>
          </p:nvPr>
        </p:nvSpPr>
        <p:spPr>
          <a:xfrm>
            <a:off x="0" y="216225"/>
            <a:ext cx="9144000" cy="9138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accent1"/>
              </a:buClr>
              <a:buSzPts val="2200"/>
              <a:buFont typeface="Rockwell"/>
              <a:buNone/>
              <a:defRPr b="1" sz="2200"/>
            </a:lvl1pPr>
            <a:lvl2pPr lvl="1" algn="ctr">
              <a:spcBef>
                <a:spcPts val="0"/>
              </a:spcBef>
              <a:spcAft>
                <a:spcPts val="0"/>
              </a:spcAft>
              <a:buSzPts val="2400"/>
              <a:buFont typeface="Bodoni"/>
              <a:buNone/>
              <a:defRPr b="1">
                <a:latin typeface="Bodoni"/>
                <a:ea typeface="Bodoni"/>
                <a:cs typeface="Bodoni"/>
                <a:sym typeface="Bodoni"/>
              </a:defRPr>
            </a:lvl2pPr>
            <a:lvl3pPr lvl="2" algn="ctr">
              <a:spcBef>
                <a:spcPts val="0"/>
              </a:spcBef>
              <a:spcAft>
                <a:spcPts val="0"/>
              </a:spcAft>
              <a:buSzPts val="2400"/>
              <a:buFont typeface="Bodoni"/>
              <a:buNone/>
              <a:defRPr b="1">
                <a:latin typeface="Bodoni"/>
                <a:ea typeface="Bodoni"/>
                <a:cs typeface="Bodoni"/>
                <a:sym typeface="Bodoni"/>
              </a:defRPr>
            </a:lvl3pPr>
            <a:lvl4pPr lvl="3" algn="ctr">
              <a:spcBef>
                <a:spcPts val="0"/>
              </a:spcBef>
              <a:spcAft>
                <a:spcPts val="0"/>
              </a:spcAft>
              <a:buSzPts val="2400"/>
              <a:buFont typeface="Bodoni"/>
              <a:buNone/>
              <a:defRPr b="1">
                <a:latin typeface="Bodoni"/>
                <a:ea typeface="Bodoni"/>
                <a:cs typeface="Bodoni"/>
                <a:sym typeface="Bodoni"/>
              </a:defRPr>
            </a:lvl4pPr>
            <a:lvl5pPr lvl="4" algn="ctr">
              <a:spcBef>
                <a:spcPts val="0"/>
              </a:spcBef>
              <a:spcAft>
                <a:spcPts val="0"/>
              </a:spcAft>
              <a:buSzPts val="2400"/>
              <a:buFont typeface="Bodoni"/>
              <a:buNone/>
              <a:defRPr b="1">
                <a:latin typeface="Bodoni"/>
                <a:ea typeface="Bodoni"/>
                <a:cs typeface="Bodoni"/>
                <a:sym typeface="Bodoni"/>
              </a:defRPr>
            </a:lvl5pPr>
            <a:lvl6pPr lvl="5" algn="ctr">
              <a:spcBef>
                <a:spcPts val="0"/>
              </a:spcBef>
              <a:spcAft>
                <a:spcPts val="0"/>
              </a:spcAft>
              <a:buSzPts val="2400"/>
              <a:buFont typeface="Bodoni"/>
              <a:buNone/>
              <a:defRPr b="1">
                <a:latin typeface="Bodoni"/>
                <a:ea typeface="Bodoni"/>
                <a:cs typeface="Bodoni"/>
                <a:sym typeface="Bodoni"/>
              </a:defRPr>
            </a:lvl6pPr>
            <a:lvl7pPr lvl="6" algn="ctr">
              <a:spcBef>
                <a:spcPts val="0"/>
              </a:spcBef>
              <a:spcAft>
                <a:spcPts val="0"/>
              </a:spcAft>
              <a:buSzPts val="2400"/>
              <a:buFont typeface="Bodoni"/>
              <a:buNone/>
              <a:defRPr b="1">
                <a:latin typeface="Bodoni"/>
                <a:ea typeface="Bodoni"/>
                <a:cs typeface="Bodoni"/>
                <a:sym typeface="Bodoni"/>
              </a:defRPr>
            </a:lvl7pPr>
            <a:lvl8pPr lvl="7" algn="ctr">
              <a:spcBef>
                <a:spcPts val="0"/>
              </a:spcBef>
              <a:spcAft>
                <a:spcPts val="0"/>
              </a:spcAft>
              <a:buSzPts val="2400"/>
              <a:buFont typeface="Bodoni"/>
              <a:buNone/>
              <a:defRPr b="1">
                <a:latin typeface="Bodoni"/>
                <a:ea typeface="Bodoni"/>
                <a:cs typeface="Bodoni"/>
                <a:sym typeface="Bodoni"/>
              </a:defRPr>
            </a:lvl8pPr>
            <a:lvl9pPr lvl="8" algn="ctr">
              <a:spcBef>
                <a:spcPts val="0"/>
              </a:spcBef>
              <a:spcAft>
                <a:spcPts val="0"/>
              </a:spcAft>
              <a:buSzPts val="2400"/>
              <a:buFont typeface="Bodoni"/>
              <a:buNone/>
              <a:defRPr b="1">
                <a:latin typeface="Bodoni"/>
                <a:ea typeface="Bodoni"/>
                <a:cs typeface="Bodoni"/>
                <a:sym typeface="Bodoni"/>
              </a:defRPr>
            </a:lvl9pPr>
          </a:lstStyle>
          <a:p/>
        </p:txBody>
      </p:sp>
      <p:sp>
        <p:nvSpPr>
          <p:cNvPr id="75" name="Google Shape;75;p65"/>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1pPr>
            <a:lvl2pPr indent="0" lvl="1"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2pPr>
            <a:lvl3pPr indent="0" lvl="2"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3pPr>
            <a:lvl4pPr indent="0" lvl="3"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4pPr>
            <a:lvl5pPr indent="0" lvl="4"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5pPr>
            <a:lvl6pPr indent="0" lvl="5"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6pPr>
            <a:lvl7pPr indent="0" lvl="6"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7pPr>
            <a:lvl8pPr indent="0" lvl="7"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8pPr>
            <a:lvl9pPr indent="0" lvl="8"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6" name="Shape 76"/>
        <p:cNvGrpSpPr/>
        <p:nvPr/>
      </p:nvGrpSpPr>
      <p:grpSpPr>
        <a:xfrm>
          <a:off x="0" y="0"/>
          <a:ext cx="0" cy="0"/>
          <a:chOff x="0" y="0"/>
          <a:chExt cx="0" cy="0"/>
        </a:xfrm>
      </p:grpSpPr>
      <p:sp>
        <p:nvSpPr>
          <p:cNvPr id="77" name="Google Shape;77;p66"/>
          <p:cNvSpPr txBox="1"/>
          <p:nvPr>
            <p:ph type="title"/>
          </p:nvPr>
        </p:nvSpPr>
        <p:spPr>
          <a:xfrm>
            <a:off x="1088685" y="603390"/>
            <a:ext cx="6968411" cy="78692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66"/>
          <p:cNvSpPr txBox="1"/>
          <p:nvPr>
            <p:ph idx="1" type="body"/>
          </p:nvPr>
        </p:nvSpPr>
        <p:spPr>
          <a:xfrm>
            <a:off x="1088685" y="1511799"/>
            <a:ext cx="6968411" cy="258796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79" name="Google Shape;79;p66"/>
          <p:cNvSpPr txBox="1"/>
          <p:nvPr>
            <p:ph idx="10" type="dt"/>
          </p:nvPr>
        </p:nvSpPr>
        <p:spPr>
          <a:xfrm>
            <a:off x="5431560" y="247778"/>
            <a:ext cx="2625536"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66"/>
          <p:cNvSpPr txBox="1"/>
          <p:nvPr>
            <p:ph idx="11" type="ftr"/>
          </p:nvPr>
        </p:nvSpPr>
        <p:spPr>
          <a:xfrm>
            <a:off x="1088684" y="246981"/>
            <a:ext cx="4220081"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66"/>
          <p:cNvSpPr txBox="1"/>
          <p:nvPr>
            <p:ph idx="12" type="sldNum"/>
          </p:nvPr>
        </p:nvSpPr>
        <p:spPr>
          <a:xfrm>
            <a:off x="360046" y="599230"/>
            <a:ext cx="608264" cy="377684"/>
          </a:xfrm>
          <a:prstGeom prst="rect">
            <a:avLst/>
          </a:prstGeom>
          <a:noFill/>
          <a:ln>
            <a:noFill/>
          </a:ln>
        </p:spPr>
        <p:txBody>
          <a:bodyPr anchorCtr="0" anchor="t" bIns="45700" lIns="91425" spcFirstLastPara="1" rIns="91425" wrap="square" tIns="45700">
            <a:noAutofit/>
          </a:bodyPr>
          <a:lstStyle>
            <a:lvl1pPr indent="0" lvl="0" marL="0" algn="l">
              <a:spcBef>
                <a:spcPts val="0"/>
              </a:spcBef>
              <a:spcAft>
                <a:spcPts val="0"/>
              </a:spcAft>
              <a:buClr>
                <a:schemeClr val="accent1"/>
              </a:buClr>
              <a:buSzPts val="2100"/>
              <a:buFont typeface="Rockwell"/>
              <a:buNone/>
              <a:defRPr/>
            </a:lvl1pPr>
            <a:lvl2pPr indent="0" lvl="1" marL="0" algn="l">
              <a:spcBef>
                <a:spcPts val="0"/>
              </a:spcBef>
              <a:spcAft>
                <a:spcPts val="0"/>
              </a:spcAft>
              <a:buClr>
                <a:schemeClr val="accent1"/>
              </a:buClr>
              <a:buSzPts val="2100"/>
              <a:buFont typeface="Rockwell"/>
              <a:buNone/>
              <a:defRPr/>
            </a:lvl2pPr>
            <a:lvl3pPr indent="0" lvl="2" marL="0" algn="l">
              <a:spcBef>
                <a:spcPts val="0"/>
              </a:spcBef>
              <a:spcAft>
                <a:spcPts val="0"/>
              </a:spcAft>
              <a:buClr>
                <a:schemeClr val="accent1"/>
              </a:buClr>
              <a:buSzPts val="2100"/>
              <a:buFont typeface="Rockwell"/>
              <a:buNone/>
              <a:defRPr/>
            </a:lvl3pPr>
            <a:lvl4pPr indent="0" lvl="3" marL="0" algn="l">
              <a:spcBef>
                <a:spcPts val="0"/>
              </a:spcBef>
              <a:spcAft>
                <a:spcPts val="0"/>
              </a:spcAft>
              <a:buClr>
                <a:schemeClr val="accent1"/>
              </a:buClr>
              <a:buSzPts val="2100"/>
              <a:buFont typeface="Rockwell"/>
              <a:buNone/>
              <a:defRPr/>
            </a:lvl4pPr>
            <a:lvl5pPr indent="0" lvl="4" marL="0" algn="l">
              <a:spcBef>
                <a:spcPts val="0"/>
              </a:spcBef>
              <a:spcAft>
                <a:spcPts val="0"/>
              </a:spcAft>
              <a:buClr>
                <a:schemeClr val="accent1"/>
              </a:buClr>
              <a:buSzPts val="2100"/>
              <a:buFont typeface="Rockwell"/>
              <a:buNone/>
              <a:defRPr/>
            </a:lvl5pPr>
            <a:lvl6pPr indent="0" lvl="5" marL="0" algn="l">
              <a:spcBef>
                <a:spcPts val="0"/>
              </a:spcBef>
              <a:spcAft>
                <a:spcPts val="0"/>
              </a:spcAft>
              <a:buClr>
                <a:schemeClr val="accent1"/>
              </a:buClr>
              <a:buSzPts val="2100"/>
              <a:buFont typeface="Rockwell"/>
              <a:buNone/>
              <a:defRPr/>
            </a:lvl6pPr>
            <a:lvl7pPr indent="0" lvl="6" marL="0" algn="l">
              <a:spcBef>
                <a:spcPts val="0"/>
              </a:spcBef>
              <a:spcAft>
                <a:spcPts val="0"/>
              </a:spcAft>
              <a:buClr>
                <a:schemeClr val="accent1"/>
              </a:buClr>
              <a:buSzPts val="2100"/>
              <a:buFont typeface="Rockwell"/>
              <a:buNone/>
              <a:defRPr/>
            </a:lvl7pPr>
            <a:lvl8pPr indent="0" lvl="7" marL="0" algn="l">
              <a:spcBef>
                <a:spcPts val="0"/>
              </a:spcBef>
              <a:spcAft>
                <a:spcPts val="0"/>
              </a:spcAft>
              <a:buClr>
                <a:schemeClr val="accent1"/>
              </a:buClr>
              <a:buSzPts val="2100"/>
              <a:buFont typeface="Rockwell"/>
              <a:buNone/>
              <a:defRPr/>
            </a:lvl8pPr>
            <a:lvl9pPr indent="0" lvl="8" marL="0" algn="l">
              <a:spcBef>
                <a:spcPts val="0"/>
              </a:spcBef>
              <a:spcAft>
                <a:spcPts val="0"/>
              </a:spcAft>
              <a:buClr>
                <a:schemeClr val="accent1"/>
              </a:buClr>
              <a:buSzPts val="2100"/>
              <a:buFont typeface="Rockwell"/>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82" name="Shape 82"/>
        <p:cNvGrpSpPr/>
        <p:nvPr/>
      </p:nvGrpSpPr>
      <p:grpSpPr>
        <a:xfrm>
          <a:off x="0" y="0"/>
          <a:ext cx="0" cy="0"/>
          <a:chOff x="0" y="0"/>
          <a:chExt cx="0" cy="0"/>
        </a:xfrm>
      </p:grpSpPr>
      <p:sp>
        <p:nvSpPr>
          <p:cNvPr id="83" name="Google Shape;83;p67"/>
          <p:cNvSpPr txBox="1"/>
          <p:nvPr>
            <p:ph type="title"/>
          </p:nvPr>
        </p:nvSpPr>
        <p:spPr>
          <a:xfrm>
            <a:off x="1330817" y="1317098"/>
            <a:ext cx="6482366" cy="1476755"/>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2700"/>
              <a:buFont typeface="Rockwell"/>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67"/>
          <p:cNvSpPr txBox="1"/>
          <p:nvPr>
            <p:ph idx="1" type="body"/>
          </p:nvPr>
        </p:nvSpPr>
        <p:spPr>
          <a:xfrm>
            <a:off x="1330817" y="2793853"/>
            <a:ext cx="6482366" cy="820490"/>
          </a:xfrm>
          <a:prstGeom prst="rect">
            <a:avLst/>
          </a:prstGeom>
          <a:noFill/>
          <a:ln>
            <a:noFill/>
          </a:ln>
        </p:spPr>
        <p:txBody>
          <a:bodyPr anchorCtr="0" anchor="t" bIns="45700" lIns="91425" spcFirstLastPara="1" rIns="91425" wrap="square" tIns="91425">
            <a:normAutofit/>
          </a:bodyPr>
          <a:lstStyle>
            <a:lvl1pPr indent="-228600" lvl="0" marL="457200" algn="ctr">
              <a:lnSpc>
                <a:spcPct val="120000"/>
              </a:lnSpc>
              <a:spcBef>
                <a:spcPts val="750"/>
              </a:spcBef>
              <a:spcAft>
                <a:spcPts val="0"/>
              </a:spcAft>
              <a:buSzPts val="1350"/>
              <a:buNone/>
              <a:defRPr sz="1350">
                <a:solidFill>
                  <a:schemeClr val="lt1"/>
                </a:solidFill>
              </a:defRPr>
            </a:lvl1pPr>
            <a:lvl2pPr indent="-228600" lvl="1" marL="914400" algn="l">
              <a:lnSpc>
                <a:spcPct val="120000"/>
              </a:lnSpc>
              <a:spcBef>
                <a:spcPts val="375"/>
              </a:spcBef>
              <a:spcAft>
                <a:spcPts val="0"/>
              </a:spcAft>
              <a:buSzPts val="1350"/>
              <a:buNone/>
              <a:defRPr sz="1350">
                <a:solidFill>
                  <a:schemeClr val="lt1"/>
                </a:solidFill>
              </a:defRPr>
            </a:lvl2pPr>
            <a:lvl3pPr indent="-228600" lvl="2" marL="1371600" algn="l">
              <a:lnSpc>
                <a:spcPct val="120000"/>
              </a:lnSpc>
              <a:spcBef>
                <a:spcPts val="375"/>
              </a:spcBef>
              <a:spcAft>
                <a:spcPts val="0"/>
              </a:spcAft>
              <a:buSzPts val="1350"/>
              <a:buNone/>
              <a:defRPr sz="1350">
                <a:solidFill>
                  <a:schemeClr val="lt1"/>
                </a:solidFill>
              </a:defRPr>
            </a:lvl3pPr>
            <a:lvl4pPr indent="-228600" lvl="3" marL="1828800" algn="l">
              <a:lnSpc>
                <a:spcPct val="120000"/>
              </a:lnSpc>
              <a:spcBef>
                <a:spcPts val="375"/>
              </a:spcBef>
              <a:spcAft>
                <a:spcPts val="0"/>
              </a:spcAft>
              <a:buSzPts val="1200"/>
              <a:buNone/>
              <a:defRPr sz="1200">
                <a:solidFill>
                  <a:schemeClr val="lt1"/>
                </a:solidFill>
              </a:defRPr>
            </a:lvl4pPr>
            <a:lvl5pPr indent="-228600" lvl="4" marL="2286000" algn="l">
              <a:lnSpc>
                <a:spcPct val="120000"/>
              </a:lnSpc>
              <a:spcBef>
                <a:spcPts val="375"/>
              </a:spcBef>
              <a:spcAft>
                <a:spcPts val="0"/>
              </a:spcAft>
              <a:buSzPts val="1200"/>
              <a:buNone/>
              <a:defRPr sz="1200">
                <a:solidFill>
                  <a:schemeClr val="lt1"/>
                </a:solidFill>
              </a:defRPr>
            </a:lvl5pPr>
            <a:lvl6pPr indent="-228600" lvl="5" marL="2743200" algn="l">
              <a:lnSpc>
                <a:spcPct val="120000"/>
              </a:lnSpc>
              <a:spcBef>
                <a:spcPts val="375"/>
              </a:spcBef>
              <a:spcAft>
                <a:spcPts val="0"/>
              </a:spcAft>
              <a:buSzPts val="1200"/>
              <a:buNone/>
              <a:defRPr sz="1200">
                <a:solidFill>
                  <a:schemeClr val="lt1"/>
                </a:solidFill>
              </a:defRPr>
            </a:lvl6pPr>
            <a:lvl7pPr indent="-228600" lvl="6" marL="3200400" algn="l">
              <a:lnSpc>
                <a:spcPct val="120000"/>
              </a:lnSpc>
              <a:spcBef>
                <a:spcPts val="375"/>
              </a:spcBef>
              <a:spcAft>
                <a:spcPts val="0"/>
              </a:spcAft>
              <a:buSzPts val="1200"/>
              <a:buNone/>
              <a:defRPr sz="1200">
                <a:solidFill>
                  <a:schemeClr val="lt1"/>
                </a:solidFill>
              </a:defRPr>
            </a:lvl7pPr>
            <a:lvl8pPr indent="-228600" lvl="7" marL="3657600" algn="l">
              <a:lnSpc>
                <a:spcPct val="120000"/>
              </a:lnSpc>
              <a:spcBef>
                <a:spcPts val="375"/>
              </a:spcBef>
              <a:spcAft>
                <a:spcPts val="0"/>
              </a:spcAft>
              <a:buSzPts val="1200"/>
              <a:buNone/>
              <a:defRPr sz="1200">
                <a:solidFill>
                  <a:schemeClr val="lt1"/>
                </a:solidFill>
              </a:defRPr>
            </a:lvl8pPr>
            <a:lvl9pPr indent="-228600" lvl="8" marL="4114800" algn="l">
              <a:lnSpc>
                <a:spcPct val="120000"/>
              </a:lnSpc>
              <a:spcBef>
                <a:spcPts val="375"/>
              </a:spcBef>
              <a:spcAft>
                <a:spcPts val="0"/>
              </a:spcAft>
              <a:buSzPts val="1200"/>
              <a:buNone/>
              <a:defRPr sz="1200">
                <a:solidFill>
                  <a:schemeClr val="lt1"/>
                </a:solidFill>
              </a:defRPr>
            </a:lvl9pPr>
          </a:lstStyle>
          <a:p/>
        </p:txBody>
      </p:sp>
      <p:sp>
        <p:nvSpPr>
          <p:cNvPr id="85" name="Google Shape;85;p67"/>
          <p:cNvSpPr txBox="1"/>
          <p:nvPr>
            <p:ph idx="10" type="dt"/>
          </p:nvPr>
        </p:nvSpPr>
        <p:spPr>
          <a:xfrm>
            <a:off x="5431560" y="247778"/>
            <a:ext cx="2625536"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67"/>
          <p:cNvSpPr txBox="1"/>
          <p:nvPr>
            <p:ph idx="11" type="ftr"/>
          </p:nvPr>
        </p:nvSpPr>
        <p:spPr>
          <a:xfrm>
            <a:off x="1088684" y="246981"/>
            <a:ext cx="4220081"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67"/>
          <p:cNvSpPr txBox="1"/>
          <p:nvPr>
            <p:ph idx="12" type="sldNum"/>
          </p:nvPr>
        </p:nvSpPr>
        <p:spPr>
          <a:xfrm>
            <a:off x="360046" y="599230"/>
            <a:ext cx="608264" cy="377684"/>
          </a:xfrm>
          <a:prstGeom prst="rect">
            <a:avLst/>
          </a:prstGeom>
          <a:noFill/>
          <a:ln>
            <a:noFill/>
          </a:ln>
        </p:spPr>
        <p:txBody>
          <a:bodyPr anchorCtr="0" anchor="t" bIns="45700" lIns="91425" spcFirstLastPara="1" rIns="91425" wrap="square" tIns="45700">
            <a:noAutofit/>
          </a:bodyPr>
          <a:lstStyle>
            <a:lvl1pPr indent="0" lvl="0" marL="0" algn="l">
              <a:spcBef>
                <a:spcPts val="0"/>
              </a:spcBef>
              <a:spcAft>
                <a:spcPts val="0"/>
              </a:spcAft>
              <a:buClr>
                <a:schemeClr val="accent1"/>
              </a:buClr>
              <a:buSzPts val="2100"/>
              <a:buFont typeface="Rockwell"/>
              <a:buNone/>
              <a:defRPr/>
            </a:lvl1pPr>
            <a:lvl2pPr indent="0" lvl="1" marL="0" algn="l">
              <a:spcBef>
                <a:spcPts val="0"/>
              </a:spcBef>
              <a:spcAft>
                <a:spcPts val="0"/>
              </a:spcAft>
              <a:buClr>
                <a:schemeClr val="accent1"/>
              </a:buClr>
              <a:buSzPts val="2100"/>
              <a:buFont typeface="Rockwell"/>
              <a:buNone/>
              <a:defRPr/>
            </a:lvl2pPr>
            <a:lvl3pPr indent="0" lvl="2" marL="0" algn="l">
              <a:spcBef>
                <a:spcPts val="0"/>
              </a:spcBef>
              <a:spcAft>
                <a:spcPts val="0"/>
              </a:spcAft>
              <a:buClr>
                <a:schemeClr val="accent1"/>
              </a:buClr>
              <a:buSzPts val="2100"/>
              <a:buFont typeface="Rockwell"/>
              <a:buNone/>
              <a:defRPr/>
            </a:lvl3pPr>
            <a:lvl4pPr indent="0" lvl="3" marL="0" algn="l">
              <a:spcBef>
                <a:spcPts val="0"/>
              </a:spcBef>
              <a:spcAft>
                <a:spcPts val="0"/>
              </a:spcAft>
              <a:buClr>
                <a:schemeClr val="accent1"/>
              </a:buClr>
              <a:buSzPts val="2100"/>
              <a:buFont typeface="Rockwell"/>
              <a:buNone/>
              <a:defRPr/>
            </a:lvl4pPr>
            <a:lvl5pPr indent="0" lvl="4" marL="0" algn="l">
              <a:spcBef>
                <a:spcPts val="0"/>
              </a:spcBef>
              <a:spcAft>
                <a:spcPts val="0"/>
              </a:spcAft>
              <a:buClr>
                <a:schemeClr val="accent1"/>
              </a:buClr>
              <a:buSzPts val="2100"/>
              <a:buFont typeface="Rockwell"/>
              <a:buNone/>
              <a:defRPr/>
            </a:lvl5pPr>
            <a:lvl6pPr indent="0" lvl="5" marL="0" algn="l">
              <a:spcBef>
                <a:spcPts val="0"/>
              </a:spcBef>
              <a:spcAft>
                <a:spcPts val="0"/>
              </a:spcAft>
              <a:buClr>
                <a:schemeClr val="accent1"/>
              </a:buClr>
              <a:buSzPts val="2100"/>
              <a:buFont typeface="Rockwell"/>
              <a:buNone/>
              <a:defRPr/>
            </a:lvl6pPr>
            <a:lvl7pPr indent="0" lvl="6" marL="0" algn="l">
              <a:spcBef>
                <a:spcPts val="0"/>
              </a:spcBef>
              <a:spcAft>
                <a:spcPts val="0"/>
              </a:spcAft>
              <a:buClr>
                <a:schemeClr val="accent1"/>
              </a:buClr>
              <a:buSzPts val="2100"/>
              <a:buFont typeface="Rockwell"/>
              <a:buNone/>
              <a:defRPr/>
            </a:lvl7pPr>
            <a:lvl8pPr indent="0" lvl="7" marL="0" algn="l">
              <a:spcBef>
                <a:spcPts val="0"/>
              </a:spcBef>
              <a:spcAft>
                <a:spcPts val="0"/>
              </a:spcAft>
              <a:buClr>
                <a:schemeClr val="accent1"/>
              </a:buClr>
              <a:buSzPts val="2100"/>
              <a:buFont typeface="Rockwell"/>
              <a:buNone/>
              <a:defRPr/>
            </a:lvl8pPr>
            <a:lvl9pPr indent="0" lvl="8" marL="0" algn="l">
              <a:spcBef>
                <a:spcPts val="0"/>
              </a:spcBef>
              <a:spcAft>
                <a:spcPts val="0"/>
              </a:spcAft>
              <a:buClr>
                <a:schemeClr val="accent1"/>
              </a:buClr>
              <a:buSzPts val="2100"/>
              <a:buFont typeface="Rockwell"/>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8" name="Shape 88"/>
        <p:cNvGrpSpPr/>
        <p:nvPr/>
      </p:nvGrpSpPr>
      <p:grpSpPr>
        <a:xfrm>
          <a:off x="0" y="0"/>
          <a:ext cx="0" cy="0"/>
          <a:chOff x="0" y="0"/>
          <a:chExt cx="0" cy="0"/>
        </a:xfrm>
      </p:grpSpPr>
      <p:sp>
        <p:nvSpPr>
          <p:cNvPr id="89" name="Google Shape;89;p68"/>
          <p:cNvSpPr txBox="1"/>
          <p:nvPr>
            <p:ph type="title"/>
          </p:nvPr>
        </p:nvSpPr>
        <p:spPr>
          <a:xfrm>
            <a:off x="1086913" y="603667"/>
            <a:ext cx="6970183" cy="79447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68"/>
          <p:cNvSpPr txBox="1"/>
          <p:nvPr>
            <p:ph idx="1" type="body"/>
          </p:nvPr>
        </p:nvSpPr>
        <p:spPr>
          <a:xfrm>
            <a:off x="1085498" y="1508159"/>
            <a:ext cx="3366491" cy="2586446"/>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1" name="Google Shape;91;p68"/>
          <p:cNvSpPr txBox="1"/>
          <p:nvPr>
            <p:ph idx="2" type="body"/>
          </p:nvPr>
        </p:nvSpPr>
        <p:spPr>
          <a:xfrm>
            <a:off x="4690605" y="1513007"/>
            <a:ext cx="3366491" cy="258114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2" name="Google Shape;92;p68"/>
          <p:cNvSpPr txBox="1"/>
          <p:nvPr>
            <p:ph idx="10" type="dt"/>
          </p:nvPr>
        </p:nvSpPr>
        <p:spPr>
          <a:xfrm>
            <a:off x="5431560" y="247778"/>
            <a:ext cx="2625536"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68"/>
          <p:cNvSpPr txBox="1"/>
          <p:nvPr>
            <p:ph idx="11" type="ftr"/>
          </p:nvPr>
        </p:nvSpPr>
        <p:spPr>
          <a:xfrm>
            <a:off x="1088684" y="246981"/>
            <a:ext cx="4220081"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68"/>
          <p:cNvSpPr txBox="1"/>
          <p:nvPr>
            <p:ph idx="12" type="sldNum"/>
          </p:nvPr>
        </p:nvSpPr>
        <p:spPr>
          <a:xfrm>
            <a:off x="360046" y="599230"/>
            <a:ext cx="608264" cy="377684"/>
          </a:xfrm>
          <a:prstGeom prst="rect">
            <a:avLst/>
          </a:prstGeom>
          <a:noFill/>
          <a:ln>
            <a:noFill/>
          </a:ln>
        </p:spPr>
        <p:txBody>
          <a:bodyPr anchorCtr="0" anchor="t" bIns="45700" lIns="91425" spcFirstLastPara="1" rIns="91425" wrap="square" tIns="45700">
            <a:noAutofit/>
          </a:bodyPr>
          <a:lstStyle>
            <a:lvl1pPr indent="0" lvl="0" marL="0" algn="l">
              <a:spcBef>
                <a:spcPts val="0"/>
              </a:spcBef>
              <a:spcAft>
                <a:spcPts val="0"/>
              </a:spcAft>
              <a:buClr>
                <a:schemeClr val="accent1"/>
              </a:buClr>
              <a:buSzPts val="2100"/>
              <a:buFont typeface="Rockwell"/>
              <a:buNone/>
              <a:defRPr/>
            </a:lvl1pPr>
            <a:lvl2pPr indent="0" lvl="1" marL="0" algn="l">
              <a:spcBef>
                <a:spcPts val="0"/>
              </a:spcBef>
              <a:spcAft>
                <a:spcPts val="0"/>
              </a:spcAft>
              <a:buClr>
                <a:schemeClr val="accent1"/>
              </a:buClr>
              <a:buSzPts val="2100"/>
              <a:buFont typeface="Rockwell"/>
              <a:buNone/>
              <a:defRPr/>
            </a:lvl2pPr>
            <a:lvl3pPr indent="0" lvl="2" marL="0" algn="l">
              <a:spcBef>
                <a:spcPts val="0"/>
              </a:spcBef>
              <a:spcAft>
                <a:spcPts val="0"/>
              </a:spcAft>
              <a:buClr>
                <a:schemeClr val="accent1"/>
              </a:buClr>
              <a:buSzPts val="2100"/>
              <a:buFont typeface="Rockwell"/>
              <a:buNone/>
              <a:defRPr/>
            </a:lvl3pPr>
            <a:lvl4pPr indent="0" lvl="3" marL="0" algn="l">
              <a:spcBef>
                <a:spcPts val="0"/>
              </a:spcBef>
              <a:spcAft>
                <a:spcPts val="0"/>
              </a:spcAft>
              <a:buClr>
                <a:schemeClr val="accent1"/>
              </a:buClr>
              <a:buSzPts val="2100"/>
              <a:buFont typeface="Rockwell"/>
              <a:buNone/>
              <a:defRPr/>
            </a:lvl4pPr>
            <a:lvl5pPr indent="0" lvl="4" marL="0" algn="l">
              <a:spcBef>
                <a:spcPts val="0"/>
              </a:spcBef>
              <a:spcAft>
                <a:spcPts val="0"/>
              </a:spcAft>
              <a:buClr>
                <a:schemeClr val="accent1"/>
              </a:buClr>
              <a:buSzPts val="2100"/>
              <a:buFont typeface="Rockwell"/>
              <a:buNone/>
              <a:defRPr/>
            </a:lvl5pPr>
            <a:lvl6pPr indent="0" lvl="5" marL="0" algn="l">
              <a:spcBef>
                <a:spcPts val="0"/>
              </a:spcBef>
              <a:spcAft>
                <a:spcPts val="0"/>
              </a:spcAft>
              <a:buClr>
                <a:schemeClr val="accent1"/>
              </a:buClr>
              <a:buSzPts val="2100"/>
              <a:buFont typeface="Rockwell"/>
              <a:buNone/>
              <a:defRPr/>
            </a:lvl6pPr>
            <a:lvl7pPr indent="0" lvl="6" marL="0" algn="l">
              <a:spcBef>
                <a:spcPts val="0"/>
              </a:spcBef>
              <a:spcAft>
                <a:spcPts val="0"/>
              </a:spcAft>
              <a:buClr>
                <a:schemeClr val="accent1"/>
              </a:buClr>
              <a:buSzPts val="2100"/>
              <a:buFont typeface="Rockwell"/>
              <a:buNone/>
              <a:defRPr/>
            </a:lvl7pPr>
            <a:lvl8pPr indent="0" lvl="7" marL="0" algn="l">
              <a:spcBef>
                <a:spcPts val="0"/>
              </a:spcBef>
              <a:spcAft>
                <a:spcPts val="0"/>
              </a:spcAft>
              <a:buClr>
                <a:schemeClr val="accent1"/>
              </a:buClr>
              <a:buSzPts val="2100"/>
              <a:buFont typeface="Rockwell"/>
              <a:buNone/>
              <a:defRPr/>
            </a:lvl8pPr>
            <a:lvl9pPr indent="0" lvl="8" marL="0" algn="l">
              <a:spcBef>
                <a:spcPts val="0"/>
              </a:spcBef>
              <a:spcAft>
                <a:spcPts val="0"/>
              </a:spcAft>
              <a:buClr>
                <a:schemeClr val="accent1"/>
              </a:buClr>
              <a:buSzPts val="2100"/>
              <a:buFont typeface="Rockwell"/>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5" name="Shape 95"/>
        <p:cNvGrpSpPr/>
        <p:nvPr/>
      </p:nvGrpSpPr>
      <p:grpSpPr>
        <a:xfrm>
          <a:off x="0" y="0"/>
          <a:ext cx="0" cy="0"/>
          <a:chOff x="0" y="0"/>
          <a:chExt cx="0" cy="0"/>
        </a:xfrm>
      </p:grpSpPr>
      <p:sp>
        <p:nvSpPr>
          <p:cNvPr id="96" name="Google Shape;96;p69"/>
          <p:cNvSpPr txBox="1"/>
          <p:nvPr>
            <p:ph type="title"/>
          </p:nvPr>
        </p:nvSpPr>
        <p:spPr>
          <a:xfrm>
            <a:off x="1085394" y="603123"/>
            <a:ext cx="6971702" cy="79223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69"/>
          <p:cNvSpPr txBox="1"/>
          <p:nvPr>
            <p:ph idx="1" type="body"/>
          </p:nvPr>
        </p:nvSpPr>
        <p:spPr>
          <a:xfrm>
            <a:off x="1085393" y="1514662"/>
            <a:ext cx="3366596" cy="60145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1650"/>
              <a:buNone/>
              <a:defRPr b="0" sz="1650" cap="none">
                <a:solidFill>
                  <a:schemeClr val="accent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98" name="Google Shape;98;p69"/>
          <p:cNvSpPr txBox="1"/>
          <p:nvPr>
            <p:ph idx="2" type="body"/>
          </p:nvPr>
        </p:nvSpPr>
        <p:spPr>
          <a:xfrm>
            <a:off x="1085393" y="2118202"/>
            <a:ext cx="3366596" cy="198334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9" name="Google Shape;99;p69"/>
          <p:cNvSpPr txBox="1"/>
          <p:nvPr>
            <p:ph idx="3" type="body"/>
          </p:nvPr>
        </p:nvSpPr>
        <p:spPr>
          <a:xfrm>
            <a:off x="4692019" y="1517253"/>
            <a:ext cx="3366596" cy="60167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1650"/>
              <a:buNone/>
              <a:defRPr b="0" sz="1650" cap="none">
                <a:solidFill>
                  <a:schemeClr val="accent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100" name="Google Shape;100;p69"/>
          <p:cNvSpPr txBox="1"/>
          <p:nvPr>
            <p:ph idx="4" type="body"/>
          </p:nvPr>
        </p:nvSpPr>
        <p:spPr>
          <a:xfrm>
            <a:off x="4692019" y="2116119"/>
            <a:ext cx="3366596" cy="197802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1" name="Google Shape;101;p69"/>
          <p:cNvSpPr txBox="1"/>
          <p:nvPr>
            <p:ph idx="10" type="dt"/>
          </p:nvPr>
        </p:nvSpPr>
        <p:spPr>
          <a:xfrm>
            <a:off x="5431560" y="247778"/>
            <a:ext cx="2625536"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69"/>
          <p:cNvSpPr txBox="1"/>
          <p:nvPr>
            <p:ph idx="11" type="ftr"/>
          </p:nvPr>
        </p:nvSpPr>
        <p:spPr>
          <a:xfrm>
            <a:off x="1088684" y="246981"/>
            <a:ext cx="4220081"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69"/>
          <p:cNvSpPr txBox="1"/>
          <p:nvPr>
            <p:ph idx="12" type="sldNum"/>
          </p:nvPr>
        </p:nvSpPr>
        <p:spPr>
          <a:xfrm>
            <a:off x="360046" y="599230"/>
            <a:ext cx="608264" cy="377684"/>
          </a:xfrm>
          <a:prstGeom prst="rect">
            <a:avLst/>
          </a:prstGeom>
          <a:noFill/>
          <a:ln>
            <a:noFill/>
          </a:ln>
        </p:spPr>
        <p:txBody>
          <a:bodyPr anchorCtr="0" anchor="t" bIns="45700" lIns="91425" spcFirstLastPara="1" rIns="91425" wrap="square" tIns="45700">
            <a:noAutofit/>
          </a:bodyPr>
          <a:lstStyle>
            <a:lvl1pPr indent="0" lvl="0" marL="0" algn="l">
              <a:spcBef>
                <a:spcPts val="0"/>
              </a:spcBef>
              <a:spcAft>
                <a:spcPts val="0"/>
              </a:spcAft>
              <a:buClr>
                <a:schemeClr val="accent1"/>
              </a:buClr>
              <a:buSzPts val="2100"/>
              <a:buFont typeface="Rockwell"/>
              <a:buNone/>
              <a:defRPr/>
            </a:lvl1pPr>
            <a:lvl2pPr indent="0" lvl="1" marL="0" algn="l">
              <a:spcBef>
                <a:spcPts val="0"/>
              </a:spcBef>
              <a:spcAft>
                <a:spcPts val="0"/>
              </a:spcAft>
              <a:buClr>
                <a:schemeClr val="accent1"/>
              </a:buClr>
              <a:buSzPts val="2100"/>
              <a:buFont typeface="Rockwell"/>
              <a:buNone/>
              <a:defRPr/>
            </a:lvl2pPr>
            <a:lvl3pPr indent="0" lvl="2" marL="0" algn="l">
              <a:spcBef>
                <a:spcPts val="0"/>
              </a:spcBef>
              <a:spcAft>
                <a:spcPts val="0"/>
              </a:spcAft>
              <a:buClr>
                <a:schemeClr val="accent1"/>
              </a:buClr>
              <a:buSzPts val="2100"/>
              <a:buFont typeface="Rockwell"/>
              <a:buNone/>
              <a:defRPr/>
            </a:lvl3pPr>
            <a:lvl4pPr indent="0" lvl="3" marL="0" algn="l">
              <a:spcBef>
                <a:spcPts val="0"/>
              </a:spcBef>
              <a:spcAft>
                <a:spcPts val="0"/>
              </a:spcAft>
              <a:buClr>
                <a:schemeClr val="accent1"/>
              </a:buClr>
              <a:buSzPts val="2100"/>
              <a:buFont typeface="Rockwell"/>
              <a:buNone/>
              <a:defRPr/>
            </a:lvl4pPr>
            <a:lvl5pPr indent="0" lvl="4" marL="0" algn="l">
              <a:spcBef>
                <a:spcPts val="0"/>
              </a:spcBef>
              <a:spcAft>
                <a:spcPts val="0"/>
              </a:spcAft>
              <a:buClr>
                <a:schemeClr val="accent1"/>
              </a:buClr>
              <a:buSzPts val="2100"/>
              <a:buFont typeface="Rockwell"/>
              <a:buNone/>
              <a:defRPr/>
            </a:lvl5pPr>
            <a:lvl6pPr indent="0" lvl="5" marL="0" algn="l">
              <a:spcBef>
                <a:spcPts val="0"/>
              </a:spcBef>
              <a:spcAft>
                <a:spcPts val="0"/>
              </a:spcAft>
              <a:buClr>
                <a:schemeClr val="accent1"/>
              </a:buClr>
              <a:buSzPts val="2100"/>
              <a:buFont typeface="Rockwell"/>
              <a:buNone/>
              <a:defRPr/>
            </a:lvl6pPr>
            <a:lvl7pPr indent="0" lvl="6" marL="0" algn="l">
              <a:spcBef>
                <a:spcPts val="0"/>
              </a:spcBef>
              <a:spcAft>
                <a:spcPts val="0"/>
              </a:spcAft>
              <a:buClr>
                <a:schemeClr val="accent1"/>
              </a:buClr>
              <a:buSzPts val="2100"/>
              <a:buFont typeface="Rockwell"/>
              <a:buNone/>
              <a:defRPr/>
            </a:lvl7pPr>
            <a:lvl8pPr indent="0" lvl="7" marL="0" algn="l">
              <a:spcBef>
                <a:spcPts val="0"/>
              </a:spcBef>
              <a:spcAft>
                <a:spcPts val="0"/>
              </a:spcAft>
              <a:buClr>
                <a:schemeClr val="accent1"/>
              </a:buClr>
              <a:buSzPts val="2100"/>
              <a:buFont typeface="Rockwell"/>
              <a:buNone/>
              <a:defRPr/>
            </a:lvl8pPr>
            <a:lvl9pPr indent="0" lvl="8" marL="0" algn="l">
              <a:spcBef>
                <a:spcPts val="0"/>
              </a:spcBef>
              <a:spcAft>
                <a:spcPts val="0"/>
              </a:spcAft>
              <a:buClr>
                <a:schemeClr val="accent1"/>
              </a:buClr>
              <a:buSzPts val="2100"/>
              <a:buFont typeface="Rockwell"/>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 name="Shape 104"/>
        <p:cNvGrpSpPr/>
        <p:nvPr/>
      </p:nvGrpSpPr>
      <p:grpSpPr>
        <a:xfrm>
          <a:off x="0" y="0"/>
          <a:ext cx="0" cy="0"/>
          <a:chOff x="0" y="0"/>
          <a:chExt cx="0" cy="0"/>
        </a:xfrm>
      </p:grpSpPr>
      <p:sp>
        <p:nvSpPr>
          <p:cNvPr id="105" name="Google Shape;105;p70"/>
          <p:cNvSpPr txBox="1"/>
          <p:nvPr>
            <p:ph type="title"/>
          </p:nvPr>
        </p:nvSpPr>
        <p:spPr>
          <a:xfrm>
            <a:off x="1088685" y="603390"/>
            <a:ext cx="6968411" cy="78692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70"/>
          <p:cNvSpPr txBox="1"/>
          <p:nvPr>
            <p:ph idx="10" type="dt"/>
          </p:nvPr>
        </p:nvSpPr>
        <p:spPr>
          <a:xfrm>
            <a:off x="5431560" y="247778"/>
            <a:ext cx="2625536"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70"/>
          <p:cNvSpPr txBox="1"/>
          <p:nvPr>
            <p:ph idx="11" type="ftr"/>
          </p:nvPr>
        </p:nvSpPr>
        <p:spPr>
          <a:xfrm>
            <a:off x="1088684" y="246981"/>
            <a:ext cx="4220081"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70"/>
          <p:cNvSpPr txBox="1"/>
          <p:nvPr>
            <p:ph idx="12" type="sldNum"/>
          </p:nvPr>
        </p:nvSpPr>
        <p:spPr>
          <a:xfrm>
            <a:off x="360046" y="599230"/>
            <a:ext cx="608264" cy="377684"/>
          </a:xfrm>
          <a:prstGeom prst="rect">
            <a:avLst/>
          </a:prstGeom>
          <a:noFill/>
          <a:ln>
            <a:noFill/>
          </a:ln>
        </p:spPr>
        <p:txBody>
          <a:bodyPr anchorCtr="0" anchor="t" bIns="45700" lIns="91425" spcFirstLastPara="1" rIns="91425" wrap="square" tIns="45700">
            <a:noAutofit/>
          </a:bodyPr>
          <a:lstStyle>
            <a:lvl1pPr indent="0" lvl="0" marL="0" algn="l">
              <a:spcBef>
                <a:spcPts val="0"/>
              </a:spcBef>
              <a:spcAft>
                <a:spcPts val="0"/>
              </a:spcAft>
              <a:buClr>
                <a:schemeClr val="accent1"/>
              </a:buClr>
              <a:buSzPts val="2100"/>
              <a:buFont typeface="Rockwell"/>
              <a:buNone/>
              <a:defRPr/>
            </a:lvl1pPr>
            <a:lvl2pPr indent="0" lvl="1" marL="0" algn="l">
              <a:spcBef>
                <a:spcPts val="0"/>
              </a:spcBef>
              <a:spcAft>
                <a:spcPts val="0"/>
              </a:spcAft>
              <a:buClr>
                <a:schemeClr val="accent1"/>
              </a:buClr>
              <a:buSzPts val="2100"/>
              <a:buFont typeface="Rockwell"/>
              <a:buNone/>
              <a:defRPr/>
            </a:lvl2pPr>
            <a:lvl3pPr indent="0" lvl="2" marL="0" algn="l">
              <a:spcBef>
                <a:spcPts val="0"/>
              </a:spcBef>
              <a:spcAft>
                <a:spcPts val="0"/>
              </a:spcAft>
              <a:buClr>
                <a:schemeClr val="accent1"/>
              </a:buClr>
              <a:buSzPts val="2100"/>
              <a:buFont typeface="Rockwell"/>
              <a:buNone/>
              <a:defRPr/>
            </a:lvl3pPr>
            <a:lvl4pPr indent="0" lvl="3" marL="0" algn="l">
              <a:spcBef>
                <a:spcPts val="0"/>
              </a:spcBef>
              <a:spcAft>
                <a:spcPts val="0"/>
              </a:spcAft>
              <a:buClr>
                <a:schemeClr val="accent1"/>
              </a:buClr>
              <a:buSzPts val="2100"/>
              <a:buFont typeface="Rockwell"/>
              <a:buNone/>
              <a:defRPr/>
            </a:lvl4pPr>
            <a:lvl5pPr indent="0" lvl="4" marL="0" algn="l">
              <a:spcBef>
                <a:spcPts val="0"/>
              </a:spcBef>
              <a:spcAft>
                <a:spcPts val="0"/>
              </a:spcAft>
              <a:buClr>
                <a:schemeClr val="accent1"/>
              </a:buClr>
              <a:buSzPts val="2100"/>
              <a:buFont typeface="Rockwell"/>
              <a:buNone/>
              <a:defRPr/>
            </a:lvl5pPr>
            <a:lvl6pPr indent="0" lvl="5" marL="0" algn="l">
              <a:spcBef>
                <a:spcPts val="0"/>
              </a:spcBef>
              <a:spcAft>
                <a:spcPts val="0"/>
              </a:spcAft>
              <a:buClr>
                <a:schemeClr val="accent1"/>
              </a:buClr>
              <a:buSzPts val="2100"/>
              <a:buFont typeface="Rockwell"/>
              <a:buNone/>
              <a:defRPr/>
            </a:lvl6pPr>
            <a:lvl7pPr indent="0" lvl="6" marL="0" algn="l">
              <a:spcBef>
                <a:spcPts val="0"/>
              </a:spcBef>
              <a:spcAft>
                <a:spcPts val="0"/>
              </a:spcAft>
              <a:buClr>
                <a:schemeClr val="accent1"/>
              </a:buClr>
              <a:buSzPts val="2100"/>
              <a:buFont typeface="Rockwell"/>
              <a:buNone/>
              <a:defRPr/>
            </a:lvl7pPr>
            <a:lvl8pPr indent="0" lvl="7" marL="0" algn="l">
              <a:spcBef>
                <a:spcPts val="0"/>
              </a:spcBef>
              <a:spcAft>
                <a:spcPts val="0"/>
              </a:spcAft>
              <a:buClr>
                <a:schemeClr val="accent1"/>
              </a:buClr>
              <a:buSzPts val="2100"/>
              <a:buFont typeface="Rockwell"/>
              <a:buNone/>
              <a:defRPr/>
            </a:lvl8pPr>
            <a:lvl9pPr indent="0" lvl="8" marL="0" algn="l">
              <a:spcBef>
                <a:spcPts val="0"/>
              </a:spcBef>
              <a:spcAft>
                <a:spcPts val="0"/>
              </a:spcAft>
              <a:buClr>
                <a:schemeClr val="accent1"/>
              </a:buClr>
              <a:buSzPts val="2100"/>
              <a:buFont typeface="Rockwell"/>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 name="Shape 109"/>
        <p:cNvGrpSpPr/>
        <p:nvPr/>
      </p:nvGrpSpPr>
      <p:grpSpPr>
        <a:xfrm>
          <a:off x="0" y="0"/>
          <a:ext cx="0" cy="0"/>
          <a:chOff x="0" y="0"/>
          <a:chExt cx="0" cy="0"/>
        </a:xfrm>
      </p:grpSpPr>
      <p:sp>
        <p:nvSpPr>
          <p:cNvPr id="110" name="Google Shape;110;p71"/>
          <p:cNvSpPr txBox="1"/>
          <p:nvPr>
            <p:ph idx="10" type="dt"/>
          </p:nvPr>
        </p:nvSpPr>
        <p:spPr>
          <a:xfrm>
            <a:off x="5431560" y="247778"/>
            <a:ext cx="2625536"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71"/>
          <p:cNvSpPr txBox="1"/>
          <p:nvPr>
            <p:ph idx="11" type="ftr"/>
          </p:nvPr>
        </p:nvSpPr>
        <p:spPr>
          <a:xfrm>
            <a:off x="1088684" y="246981"/>
            <a:ext cx="4220081"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71"/>
          <p:cNvSpPr txBox="1"/>
          <p:nvPr>
            <p:ph idx="12" type="sldNum"/>
          </p:nvPr>
        </p:nvSpPr>
        <p:spPr>
          <a:xfrm>
            <a:off x="360046" y="599230"/>
            <a:ext cx="608264" cy="377684"/>
          </a:xfrm>
          <a:prstGeom prst="rect">
            <a:avLst/>
          </a:prstGeom>
          <a:noFill/>
          <a:ln>
            <a:noFill/>
          </a:ln>
        </p:spPr>
        <p:txBody>
          <a:bodyPr anchorCtr="0" anchor="t" bIns="45700" lIns="91425" spcFirstLastPara="1" rIns="91425" wrap="square" tIns="45700">
            <a:noAutofit/>
          </a:bodyPr>
          <a:lstStyle>
            <a:lvl1pPr indent="0" lvl="0" marL="0" algn="l">
              <a:spcBef>
                <a:spcPts val="0"/>
              </a:spcBef>
              <a:spcAft>
                <a:spcPts val="0"/>
              </a:spcAft>
              <a:buClr>
                <a:schemeClr val="accent1"/>
              </a:buClr>
              <a:buSzPts val="2100"/>
              <a:buFont typeface="Rockwell"/>
              <a:buNone/>
              <a:defRPr/>
            </a:lvl1pPr>
            <a:lvl2pPr indent="0" lvl="1" marL="0" algn="l">
              <a:spcBef>
                <a:spcPts val="0"/>
              </a:spcBef>
              <a:spcAft>
                <a:spcPts val="0"/>
              </a:spcAft>
              <a:buClr>
                <a:schemeClr val="accent1"/>
              </a:buClr>
              <a:buSzPts val="2100"/>
              <a:buFont typeface="Rockwell"/>
              <a:buNone/>
              <a:defRPr/>
            </a:lvl2pPr>
            <a:lvl3pPr indent="0" lvl="2" marL="0" algn="l">
              <a:spcBef>
                <a:spcPts val="0"/>
              </a:spcBef>
              <a:spcAft>
                <a:spcPts val="0"/>
              </a:spcAft>
              <a:buClr>
                <a:schemeClr val="accent1"/>
              </a:buClr>
              <a:buSzPts val="2100"/>
              <a:buFont typeface="Rockwell"/>
              <a:buNone/>
              <a:defRPr/>
            </a:lvl3pPr>
            <a:lvl4pPr indent="0" lvl="3" marL="0" algn="l">
              <a:spcBef>
                <a:spcPts val="0"/>
              </a:spcBef>
              <a:spcAft>
                <a:spcPts val="0"/>
              </a:spcAft>
              <a:buClr>
                <a:schemeClr val="accent1"/>
              </a:buClr>
              <a:buSzPts val="2100"/>
              <a:buFont typeface="Rockwell"/>
              <a:buNone/>
              <a:defRPr/>
            </a:lvl4pPr>
            <a:lvl5pPr indent="0" lvl="4" marL="0" algn="l">
              <a:spcBef>
                <a:spcPts val="0"/>
              </a:spcBef>
              <a:spcAft>
                <a:spcPts val="0"/>
              </a:spcAft>
              <a:buClr>
                <a:schemeClr val="accent1"/>
              </a:buClr>
              <a:buSzPts val="2100"/>
              <a:buFont typeface="Rockwell"/>
              <a:buNone/>
              <a:defRPr/>
            </a:lvl5pPr>
            <a:lvl6pPr indent="0" lvl="5" marL="0" algn="l">
              <a:spcBef>
                <a:spcPts val="0"/>
              </a:spcBef>
              <a:spcAft>
                <a:spcPts val="0"/>
              </a:spcAft>
              <a:buClr>
                <a:schemeClr val="accent1"/>
              </a:buClr>
              <a:buSzPts val="2100"/>
              <a:buFont typeface="Rockwell"/>
              <a:buNone/>
              <a:defRPr/>
            </a:lvl6pPr>
            <a:lvl7pPr indent="0" lvl="6" marL="0" algn="l">
              <a:spcBef>
                <a:spcPts val="0"/>
              </a:spcBef>
              <a:spcAft>
                <a:spcPts val="0"/>
              </a:spcAft>
              <a:buClr>
                <a:schemeClr val="accent1"/>
              </a:buClr>
              <a:buSzPts val="2100"/>
              <a:buFont typeface="Rockwell"/>
              <a:buNone/>
              <a:defRPr/>
            </a:lvl7pPr>
            <a:lvl8pPr indent="0" lvl="7" marL="0" algn="l">
              <a:spcBef>
                <a:spcPts val="0"/>
              </a:spcBef>
              <a:spcAft>
                <a:spcPts val="0"/>
              </a:spcAft>
              <a:buClr>
                <a:schemeClr val="accent1"/>
              </a:buClr>
              <a:buSzPts val="2100"/>
              <a:buFont typeface="Rockwell"/>
              <a:buNone/>
              <a:defRPr/>
            </a:lvl8pPr>
            <a:lvl9pPr indent="0" lvl="8" marL="0" algn="l">
              <a:spcBef>
                <a:spcPts val="0"/>
              </a:spcBef>
              <a:spcAft>
                <a:spcPts val="0"/>
              </a:spcAft>
              <a:buClr>
                <a:schemeClr val="accent1"/>
              </a:buClr>
              <a:buSzPts val="2100"/>
              <a:buFont typeface="Rockwell"/>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3" name="Shape 113"/>
        <p:cNvGrpSpPr/>
        <p:nvPr/>
      </p:nvGrpSpPr>
      <p:grpSpPr>
        <a:xfrm>
          <a:off x="0" y="0"/>
          <a:ext cx="0" cy="0"/>
          <a:chOff x="0" y="0"/>
          <a:chExt cx="0" cy="0"/>
        </a:xfrm>
      </p:grpSpPr>
      <p:sp>
        <p:nvSpPr>
          <p:cNvPr id="114" name="Google Shape;114;p72"/>
          <p:cNvSpPr txBox="1"/>
          <p:nvPr>
            <p:ph type="title"/>
          </p:nvPr>
        </p:nvSpPr>
        <p:spPr>
          <a:xfrm>
            <a:off x="1083504" y="599230"/>
            <a:ext cx="2221475" cy="180488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1800"/>
              <a:buFont typeface="Rockwell"/>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72"/>
          <p:cNvSpPr txBox="1"/>
          <p:nvPr>
            <p:ph idx="1" type="body"/>
          </p:nvPr>
        </p:nvSpPr>
        <p:spPr>
          <a:xfrm>
            <a:off x="3547743" y="599230"/>
            <a:ext cx="4509353" cy="3494120"/>
          </a:xfrm>
          <a:prstGeom prst="rect">
            <a:avLst/>
          </a:prstGeom>
          <a:noFill/>
          <a:ln>
            <a:noFill/>
          </a:ln>
        </p:spPr>
        <p:txBody>
          <a:bodyPr anchorCtr="0" anchor="ctr"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16" name="Google Shape;116;p72"/>
          <p:cNvSpPr txBox="1"/>
          <p:nvPr>
            <p:ph idx="2" type="body"/>
          </p:nvPr>
        </p:nvSpPr>
        <p:spPr>
          <a:xfrm>
            <a:off x="1083504" y="2404119"/>
            <a:ext cx="2221475" cy="1686136"/>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200"/>
              <a:buNone/>
              <a:defRPr sz="1200"/>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117" name="Google Shape;117;p72"/>
          <p:cNvSpPr txBox="1"/>
          <p:nvPr>
            <p:ph idx="10" type="dt"/>
          </p:nvPr>
        </p:nvSpPr>
        <p:spPr>
          <a:xfrm>
            <a:off x="5431560" y="247778"/>
            <a:ext cx="2625536"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72"/>
          <p:cNvSpPr txBox="1"/>
          <p:nvPr>
            <p:ph idx="11" type="ftr"/>
          </p:nvPr>
        </p:nvSpPr>
        <p:spPr>
          <a:xfrm>
            <a:off x="1088684" y="246981"/>
            <a:ext cx="4220081"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72"/>
          <p:cNvSpPr txBox="1"/>
          <p:nvPr>
            <p:ph idx="12" type="sldNum"/>
          </p:nvPr>
        </p:nvSpPr>
        <p:spPr>
          <a:xfrm>
            <a:off x="360046" y="599230"/>
            <a:ext cx="608264" cy="377684"/>
          </a:xfrm>
          <a:prstGeom prst="rect">
            <a:avLst/>
          </a:prstGeom>
          <a:noFill/>
          <a:ln>
            <a:noFill/>
          </a:ln>
        </p:spPr>
        <p:txBody>
          <a:bodyPr anchorCtr="0" anchor="t" bIns="45700" lIns="91425" spcFirstLastPara="1" rIns="91425" wrap="square" tIns="45700">
            <a:noAutofit/>
          </a:bodyPr>
          <a:lstStyle>
            <a:lvl1pPr indent="0" lvl="0" marL="0" algn="l">
              <a:spcBef>
                <a:spcPts val="0"/>
              </a:spcBef>
              <a:spcAft>
                <a:spcPts val="0"/>
              </a:spcAft>
              <a:buClr>
                <a:schemeClr val="accent1"/>
              </a:buClr>
              <a:buSzPts val="2100"/>
              <a:buFont typeface="Rockwell"/>
              <a:buNone/>
              <a:defRPr/>
            </a:lvl1pPr>
            <a:lvl2pPr indent="0" lvl="1" marL="0" algn="l">
              <a:spcBef>
                <a:spcPts val="0"/>
              </a:spcBef>
              <a:spcAft>
                <a:spcPts val="0"/>
              </a:spcAft>
              <a:buClr>
                <a:schemeClr val="accent1"/>
              </a:buClr>
              <a:buSzPts val="2100"/>
              <a:buFont typeface="Rockwell"/>
              <a:buNone/>
              <a:defRPr/>
            </a:lvl2pPr>
            <a:lvl3pPr indent="0" lvl="2" marL="0" algn="l">
              <a:spcBef>
                <a:spcPts val="0"/>
              </a:spcBef>
              <a:spcAft>
                <a:spcPts val="0"/>
              </a:spcAft>
              <a:buClr>
                <a:schemeClr val="accent1"/>
              </a:buClr>
              <a:buSzPts val="2100"/>
              <a:buFont typeface="Rockwell"/>
              <a:buNone/>
              <a:defRPr/>
            </a:lvl3pPr>
            <a:lvl4pPr indent="0" lvl="3" marL="0" algn="l">
              <a:spcBef>
                <a:spcPts val="0"/>
              </a:spcBef>
              <a:spcAft>
                <a:spcPts val="0"/>
              </a:spcAft>
              <a:buClr>
                <a:schemeClr val="accent1"/>
              </a:buClr>
              <a:buSzPts val="2100"/>
              <a:buFont typeface="Rockwell"/>
              <a:buNone/>
              <a:defRPr/>
            </a:lvl4pPr>
            <a:lvl5pPr indent="0" lvl="4" marL="0" algn="l">
              <a:spcBef>
                <a:spcPts val="0"/>
              </a:spcBef>
              <a:spcAft>
                <a:spcPts val="0"/>
              </a:spcAft>
              <a:buClr>
                <a:schemeClr val="accent1"/>
              </a:buClr>
              <a:buSzPts val="2100"/>
              <a:buFont typeface="Rockwell"/>
              <a:buNone/>
              <a:defRPr/>
            </a:lvl5pPr>
            <a:lvl6pPr indent="0" lvl="5" marL="0" algn="l">
              <a:spcBef>
                <a:spcPts val="0"/>
              </a:spcBef>
              <a:spcAft>
                <a:spcPts val="0"/>
              </a:spcAft>
              <a:buClr>
                <a:schemeClr val="accent1"/>
              </a:buClr>
              <a:buSzPts val="2100"/>
              <a:buFont typeface="Rockwell"/>
              <a:buNone/>
              <a:defRPr/>
            </a:lvl6pPr>
            <a:lvl7pPr indent="0" lvl="6" marL="0" algn="l">
              <a:spcBef>
                <a:spcPts val="0"/>
              </a:spcBef>
              <a:spcAft>
                <a:spcPts val="0"/>
              </a:spcAft>
              <a:buClr>
                <a:schemeClr val="accent1"/>
              </a:buClr>
              <a:buSzPts val="2100"/>
              <a:buFont typeface="Rockwell"/>
              <a:buNone/>
              <a:defRPr/>
            </a:lvl7pPr>
            <a:lvl8pPr indent="0" lvl="7" marL="0" algn="l">
              <a:spcBef>
                <a:spcPts val="0"/>
              </a:spcBef>
              <a:spcAft>
                <a:spcPts val="0"/>
              </a:spcAft>
              <a:buClr>
                <a:schemeClr val="accent1"/>
              </a:buClr>
              <a:buSzPts val="2100"/>
              <a:buFont typeface="Rockwell"/>
              <a:buNone/>
              <a:defRPr/>
            </a:lvl8pPr>
            <a:lvl9pPr indent="0" lvl="8" marL="0" algn="l">
              <a:spcBef>
                <a:spcPts val="0"/>
              </a:spcBef>
              <a:spcAft>
                <a:spcPts val="0"/>
              </a:spcAft>
              <a:buClr>
                <a:schemeClr val="accent1"/>
              </a:buClr>
              <a:buSzPts val="2100"/>
              <a:buFont typeface="Rockwell"/>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type="secHead">
  <p:cSld name="SECTION_HEADER">
    <p:spTree>
      <p:nvGrpSpPr>
        <p:cNvPr id="20" name="Shape 20"/>
        <p:cNvGrpSpPr/>
        <p:nvPr/>
      </p:nvGrpSpPr>
      <p:grpSpPr>
        <a:xfrm>
          <a:off x="0" y="0"/>
          <a:ext cx="0" cy="0"/>
          <a:chOff x="0" y="0"/>
          <a:chExt cx="0" cy="0"/>
        </a:xfrm>
      </p:grpSpPr>
      <p:sp>
        <p:nvSpPr>
          <p:cNvPr id="21" name="Google Shape;21;p55"/>
          <p:cNvSpPr txBox="1"/>
          <p:nvPr>
            <p:ph type="title"/>
          </p:nvPr>
        </p:nvSpPr>
        <p:spPr>
          <a:xfrm>
            <a:off x="4698275" y="189950"/>
            <a:ext cx="5311200" cy="11145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accent1"/>
              </a:buClr>
              <a:buSzPts val="2400"/>
              <a:buFont typeface="Rockwell"/>
              <a:buNone/>
              <a:defRPr/>
            </a:lvl1pPr>
            <a:lvl2pPr lvl="1">
              <a:spcBef>
                <a:spcPts val="0"/>
              </a:spcBef>
              <a:spcAft>
                <a:spcPts val="0"/>
              </a:spcAft>
              <a:buClr>
                <a:srgbClr val="FFFFFF"/>
              </a:buClr>
              <a:buSzPts val="4000"/>
              <a:buNone/>
              <a:defRPr sz="4000">
                <a:solidFill>
                  <a:srgbClr val="FFFFFF"/>
                </a:solidFill>
              </a:defRPr>
            </a:lvl2pPr>
            <a:lvl3pPr lvl="2">
              <a:spcBef>
                <a:spcPts val="0"/>
              </a:spcBef>
              <a:spcAft>
                <a:spcPts val="0"/>
              </a:spcAft>
              <a:buClr>
                <a:srgbClr val="FFFFFF"/>
              </a:buClr>
              <a:buSzPts val="4000"/>
              <a:buNone/>
              <a:defRPr sz="4000">
                <a:solidFill>
                  <a:srgbClr val="FFFFFF"/>
                </a:solidFill>
              </a:defRPr>
            </a:lvl3pPr>
            <a:lvl4pPr lvl="3">
              <a:spcBef>
                <a:spcPts val="0"/>
              </a:spcBef>
              <a:spcAft>
                <a:spcPts val="0"/>
              </a:spcAft>
              <a:buClr>
                <a:srgbClr val="FFFFFF"/>
              </a:buClr>
              <a:buSzPts val="4000"/>
              <a:buNone/>
              <a:defRPr sz="4000">
                <a:solidFill>
                  <a:srgbClr val="FFFFFF"/>
                </a:solidFill>
              </a:defRPr>
            </a:lvl4pPr>
            <a:lvl5pPr lvl="4">
              <a:spcBef>
                <a:spcPts val="0"/>
              </a:spcBef>
              <a:spcAft>
                <a:spcPts val="0"/>
              </a:spcAft>
              <a:buClr>
                <a:srgbClr val="FFFFFF"/>
              </a:buClr>
              <a:buSzPts val="4000"/>
              <a:buNone/>
              <a:defRPr sz="4000">
                <a:solidFill>
                  <a:srgbClr val="FFFFFF"/>
                </a:solidFill>
              </a:defRPr>
            </a:lvl5pPr>
            <a:lvl6pPr lvl="5">
              <a:spcBef>
                <a:spcPts val="0"/>
              </a:spcBef>
              <a:spcAft>
                <a:spcPts val="0"/>
              </a:spcAft>
              <a:buClr>
                <a:srgbClr val="FFFFFF"/>
              </a:buClr>
              <a:buSzPts val="4000"/>
              <a:buNone/>
              <a:defRPr sz="4000">
                <a:solidFill>
                  <a:srgbClr val="FFFFFF"/>
                </a:solidFill>
              </a:defRPr>
            </a:lvl6pPr>
            <a:lvl7pPr lvl="6">
              <a:spcBef>
                <a:spcPts val="0"/>
              </a:spcBef>
              <a:spcAft>
                <a:spcPts val="0"/>
              </a:spcAft>
              <a:buClr>
                <a:srgbClr val="FFFFFF"/>
              </a:buClr>
              <a:buSzPts val="4000"/>
              <a:buNone/>
              <a:defRPr sz="4000">
                <a:solidFill>
                  <a:srgbClr val="FFFFFF"/>
                </a:solidFill>
              </a:defRPr>
            </a:lvl7pPr>
            <a:lvl8pPr lvl="7">
              <a:spcBef>
                <a:spcPts val="0"/>
              </a:spcBef>
              <a:spcAft>
                <a:spcPts val="0"/>
              </a:spcAft>
              <a:buClr>
                <a:srgbClr val="FFFFFF"/>
              </a:buClr>
              <a:buSzPts val="4000"/>
              <a:buNone/>
              <a:defRPr sz="4000">
                <a:solidFill>
                  <a:srgbClr val="FFFFFF"/>
                </a:solidFill>
              </a:defRPr>
            </a:lvl8pPr>
            <a:lvl9pPr lvl="8">
              <a:spcBef>
                <a:spcPts val="0"/>
              </a:spcBef>
              <a:spcAft>
                <a:spcPts val="0"/>
              </a:spcAft>
              <a:buClr>
                <a:srgbClr val="FFFFFF"/>
              </a:buClr>
              <a:buSzPts val="4000"/>
              <a:buNone/>
              <a:defRPr sz="4000">
                <a:solidFill>
                  <a:srgbClr val="FFFFFF"/>
                </a:solidFill>
              </a:defRPr>
            </a:lvl9pPr>
          </a:lstStyle>
          <a:p/>
        </p:txBody>
      </p:sp>
      <p:sp>
        <p:nvSpPr>
          <p:cNvPr id="22" name="Google Shape;22;p55"/>
          <p:cNvSpPr txBox="1"/>
          <p:nvPr>
            <p:ph idx="1" type="subTitle"/>
          </p:nvPr>
        </p:nvSpPr>
        <p:spPr>
          <a:xfrm>
            <a:off x="4696224" y="1709442"/>
            <a:ext cx="3367200" cy="578100"/>
          </a:xfrm>
          <a:prstGeom prst="rect">
            <a:avLst/>
          </a:prstGeom>
          <a:noFill/>
          <a:ln>
            <a:noFill/>
          </a:ln>
        </p:spPr>
        <p:txBody>
          <a:bodyPr anchorCtr="0" anchor="t" bIns="91425" lIns="91425" spcFirstLastPara="1" rIns="91425" wrap="square" tIns="91425">
            <a:noAutofit/>
          </a:bodyPr>
          <a:lstStyle>
            <a:lvl1pPr lvl="0" algn="l">
              <a:lnSpc>
                <a:spcPct val="120000"/>
              </a:lnSpc>
              <a:spcBef>
                <a:spcPts val="0"/>
              </a:spcBef>
              <a:spcAft>
                <a:spcPts val="0"/>
              </a:spcAft>
              <a:buSzPts val="1200"/>
              <a:buNone/>
              <a:defRPr sz="1200"/>
            </a:lvl1pPr>
            <a:lvl2pPr lvl="1" algn="l">
              <a:lnSpc>
                <a:spcPct val="120000"/>
              </a:lnSpc>
              <a:spcBef>
                <a:spcPts val="0"/>
              </a:spcBef>
              <a:spcAft>
                <a:spcPts val="0"/>
              </a:spcAft>
              <a:buSzPts val="1200"/>
              <a:buNone/>
              <a:defRPr sz="1200"/>
            </a:lvl2pPr>
            <a:lvl3pPr lvl="2" algn="l">
              <a:lnSpc>
                <a:spcPct val="120000"/>
              </a:lnSpc>
              <a:spcBef>
                <a:spcPts val="0"/>
              </a:spcBef>
              <a:spcAft>
                <a:spcPts val="0"/>
              </a:spcAft>
              <a:buSzPts val="1200"/>
              <a:buNone/>
              <a:defRPr sz="1200"/>
            </a:lvl3pPr>
            <a:lvl4pPr lvl="3" algn="l">
              <a:lnSpc>
                <a:spcPct val="120000"/>
              </a:lnSpc>
              <a:spcBef>
                <a:spcPts val="0"/>
              </a:spcBef>
              <a:spcAft>
                <a:spcPts val="0"/>
              </a:spcAft>
              <a:buSzPts val="1200"/>
              <a:buNone/>
              <a:defRPr sz="1200"/>
            </a:lvl4pPr>
            <a:lvl5pPr lvl="4" algn="l">
              <a:lnSpc>
                <a:spcPct val="120000"/>
              </a:lnSpc>
              <a:spcBef>
                <a:spcPts val="0"/>
              </a:spcBef>
              <a:spcAft>
                <a:spcPts val="0"/>
              </a:spcAft>
              <a:buSzPts val="1200"/>
              <a:buNone/>
              <a:defRPr sz="1200"/>
            </a:lvl5pPr>
            <a:lvl6pPr lvl="5" algn="l">
              <a:lnSpc>
                <a:spcPct val="120000"/>
              </a:lnSpc>
              <a:spcBef>
                <a:spcPts val="0"/>
              </a:spcBef>
              <a:spcAft>
                <a:spcPts val="0"/>
              </a:spcAft>
              <a:buSzPts val="1200"/>
              <a:buNone/>
              <a:defRPr sz="1200"/>
            </a:lvl6pPr>
            <a:lvl7pPr lvl="6" algn="l">
              <a:lnSpc>
                <a:spcPct val="120000"/>
              </a:lnSpc>
              <a:spcBef>
                <a:spcPts val="0"/>
              </a:spcBef>
              <a:spcAft>
                <a:spcPts val="0"/>
              </a:spcAft>
              <a:buSzPts val="1200"/>
              <a:buNone/>
              <a:defRPr sz="1200"/>
            </a:lvl7pPr>
            <a:lvl8pPr lvl="7" algn="l">
              <a:lnSpc>
                <a:spcPct val="120000"/>
              </a:lnSpc>
              <a:spcBef>
                <a:spcPts val="0"/>
              </a:spcBef>
              <a:spcAft>
                <a:spcPts val="0"/>
              </a:spcAft>
              <a:buSzPts val="1200"/>
              <a:buNone/>
              <a:defRPr sz="1200"/>
            </a:lvl8pPr>
            <a:lvl9pPr lvl="8" algn="l">
              <a:lnSpc>
                <a:spcPct val="120000"/>
              </a:lnSpc>
              <a:spcBef>
                <a:spcPts val="0"/>
              </a:spcBef>
              <a:spcAft>
                <a:spcPts val="0"/>
              </a:spcAft>
              <a:buSzPts val="1200"/>
              <a:buNone/>
              <a:defRPr sz="1200"/>
            </a:lvl9pPr>
          </a:lstStyle>
          <a:p/>
        </p:txBody>
      </p:sp>
      <p:sp>
        <p:nvSpPr>
          <p:cNvPr id="23" name="Google Shape;23;p55"/>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1pPr>
            <a:lvl2pPr indent="0" lvl="1"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2pPr>
            <a:lvl3pPr indent="0" lvl="2"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3pPr>
            <a:lvl4pPr indent="0" lvl="3"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4pPr>
            <a:lvl5pPr indent="0" lvl="4"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5pPr>
            <a:lvl6pPr indent="0" lvl="5"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6pPr>
            <a:lvl7pPr indent="0" lvl="6"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7pPr>
            <a:lvl8pPr indent="0" lvl="7"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8pPr>
            <a:lvl9pPr indent="0" lvl="8"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US"/>
              <a:t>‹#›</a:t>
            </a:fld>
            <a:endParaRPr/>
          </a:p>
        </p:txBody>
      </p:sp>
      <p:sp>
        <p:nvSpPr>
          <p:cNvPr id="24" name="Google Shape;24;p55"/>
          <p:cNvSpPr txBox="1"/>
          <p:nvPr>
            <p:ph idx="2" type="title"/>
          </p:nvPr>
        </p:nvSpPr>
        <p:spPr>
          <a:xfrm>
            <a:off x="4696225" y="1198788"/>
            <a:ext cx="5311200" cy="682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1800"/>
              <a:buFont typeface="Rockwell"/>
              <a:buNone/>
              <a:defRPr sz="1800"/>
            </a:lvl1pPr>
            <a:lvl2pPr lvl="1">
              <a:lnSpc>
                <a:spcPct val="100000"/>
              </a:lnSpc>
              <a:spcBef>
                <a:spcPts val="0"/>
              </a:spcBef>
              <a:spcAft>
                <a:spcPts val="0"/>
              </a:spcAft>
              <a:buClr>
                <a:srgbClr val="FFFFFF"/>
              </a:buClr>
              <a:buSzPts val="1800"/>
              <a:buNone/>
              <a:defRPr sz="1800">
                <a:solidFill>
                  <a:srgbClr val="FFFFFF"/>
                </a:solidFill>
              </a:defRPr>
            </a:lvl2pPr>
            <a:lvl3pPr lvl="2">
              <a:lnSpc>
                <a:spcPct val="100000"/>
              </a:lnSpc>
              <a:spcBef>
                <a:spcPts val="0"/>
              </a:spcBef>
              <a:spcAft>
                <a:spcPts val="0"/>
              </a:spcAft>
              <a:buClr>
                <a:srgbClr val="FFFFFF"/>
              </a:buClr>
              <a:buSzPts val="1800"/>
              <a:buNone/>
              <a:defRPr sz="1800">
                <a:solidFill>
                  <a:srgbClr val="FFFFFF"/>
                </a:solidFill>
              </a:defRPr>
            </a:lvl3pPr>
            <a:lvl4pPr lvl="3">
              <a:lnSpc>
                <a:spcPct val="100000"/>
              </a:lnSpc>
              <a:spcBef>
                <a:spcPts val="0"/>
              </a:spcBef>
              <a:spcAft>
                <a:spcPts val="0"/>
              </a:spcAft>
              <a:buClr>
                <a:srgbClr val="FFFFFF"/>
              </a:buClr>
              <a:buSzPts val="1800"/>
              <a:buNone/>
              <a:defRPr sz="1800">
                <a:solidFill>
                  <a:srgbClr val="FFFFFF"/>
                </a:solidFill>
              </a:defRPr>
            </a:lvl4pPr>
            <a:lvl5pPr lvl="4">
              <a:lnSpc>
                <a:spcPct val="100000"/>
              </a:lnSpc>
              <a:spcBef>
                <a:spcPts val="0"/>
              </a:spcBef>
              <a:spcAft>
                <a:spcPts val="0"/>
              </a:spcAft>
              <a:buClr>
                <a:srgbClr val="FFFFFF"/>
              </a:buClr>
              <a:buSzPts val="1800"/>
              <a:buNone/>
              <a:defRPr sz="1800">
                <a:solidFill>
                  <a:srgbClr val="FFFFFF"/>
                </a:solidFill>
              </a:defRPr>
            </a:lvl5pPr>
            <a:lvl6pPr lvl="5">
              <a:lnSpc>
                <a:spcPct val="100000"/>
              </a:lnSpc>
              <a:spcBef>
                <a:spcPts val="0"/>
              </a:spcBef>
              <a:spcAft>
                <a:spcPts val="0"/>
              </a:spcAft>
              <a:buClr>
                <a:srgbClr val="FFFFFF"/>
              </a:buClr>
              <a:buSzPts val="1800"/>
              <a:buNone/>
              <a:defRPr sz="1800">
                <a:solidFill>
                  <a:srgbClr val="FFFFFF"/>
                </a:solidFill>
              </a:defRPr>
            </a:lvl6pPr>
            <a:lvl7pPr lvl="6">
              <a:lnSpc>
                <a:spcPct val="100000"/>
              </a:lnSpc>
              <a:spcBef>
                <a:spcPts val="0"/>
              </a:spcBef>
              <a:spcAft>
                <a:spcPts val="0"/>
              </a:spcAft>
              <a:buClr>
                <a:srgbClr val="FFFFFF"/>
              </a:buClr>
              <a:buSzPts val="1800"/>
              <a:buNone/>
              <a:defRPr sz="1800">
                <a:solidFill>
                  <a:srgbClr val="FFFFFF"/>
                </a:solidFill>
              </a:defRPr>
            </a:lvl7pPr>
            <a:lvl8pPr lvl="7">
              <a:lnSpc>
                <a:spcPct val="100000"/>
              </a:lnSpc>
              <a:spcBef>
                <a:spcPts val="0"/>
              </a:spcBef>
              <a:spcAft>
                <a:spcPts val="0"/>
              </a:spcAft>
              <a:buClr>
                <a:srgbClr val="FFFFFF"/>
              </a:buClr>
              <a:buSzPts val="1800"/>
              <a:buNone/>
              <a:defRPr sz="1800">
                <a:solidFill>
                  <a:srgbClr val="FFFFFF"/>
                </a:solidFill>
              </a:defRPr>
            </a:lvl8pPr>
            <a:lvl9pPr lvl="8">
              <a:lnSpc>
                <a:spcPct val="100000"/>
              </a:lnSpc>
              <a:spcBef>
                <a:spcPts val="0"/>
              </a:spcBef>
              <a:spcAft>
                <a:spcPts val="0"/>
              </a:spcAft>
              <a:buClr>
                <a:srgbClr val="FFFFFF"/>
              </a:buClr>
              <a:buSzPts val="1800"/>
              <a:buNone/>
              <a:defRPr sz="1800">
                <a:solidFill>
                  <a:srgbClr val="FFFFFF"/>
                </a:solidFill>
              </a:defRPr>
            </a:lvl9pPr>
          </a:lstStyle>
          <a:p/>
        </p:txBody>
      </p:sp>
      <p:sp>
        <p:nvSpPr>
          <p:cNvPr id="25" name="Google Shape;25;p55"/>
          <p:cNvSpPr txBox="1"/>
          <p:nvPr>
            <p:ph idx="3" type="subTitle"/>
          </p:nvPr>
        </p:nvSpPr>
        <p:spPr>
          <a:xfrm>
            <a:off x="4696224" y="2836672"/>
            <a:ext cx="3367200" cy="578100"/>
          </a:xfrm>
          <a:prstGeom prst="rect">
            <a:avLst/>
          </a:prstGeom>
          <a:noFill/>
          <a:ln>
            <a:noFill/>
          </a:ln>
        </p:spPr>
        <p:txBody>
          <a:bodyPr anchorCtr="0" anchor="t" bIns="91425" lIns="91425" spcFirstLastPara="1" rIns="91425" wrap="square" tIns="91425">
            <a:noAutofit/>
          </a:bodyPr>
          <a:lstStyle>
            <a:lvl1pPr lvl="0" algn="l">
              <a:lnSpc>
                <a:spcPct val="120000"/>
              </a:lnSpc>
              <a:spcBef>
                <a:spcPts val="0"/>
              </a:spcBef>
              <a:spcAft>
                <a:spcPts val="0"/>
              </a:spcAft>
              <a:buSzPts val="1200"/>
              <a:buNone/>
              <a:defRPr sz="1200"/>
            </a:lvl1pPr>
            <a:lvl2pPr lvl="1" algn="l">
              <a:lnSpc>
                <a:spcPct val="120000"/>
              </a:lnSpc>
              <a:spcBef>
                <a:spcPts val="0"/>
              </a:spcBef>
              <a:spcAft>
                <a:spcPts val="0"/>
              </a:spcAft>
              <a:buSzPts val="1200"/>
              <a:buNone/>
              <a:defRPr sz="1200"/>
            </a:lvl2pPr>
            <a:lvl3pPr lvl="2" algn="l">
              <a:lnSpc>
                <a:spcPct val="120000"/>
              </a:lnSpc>
              <a:spcBef>
                <a:spcPts val="0"/>
              </a:spcBef>
              <a:spcAft>
                <a:spcPts val="0"/>
              </a:spcAft>
              <a:buSzPts val="1200"/>
              <a:buNone/>
              <a:defRPr sz="1200"/>
            </a:lvl3pPr>
            <a:lvl4pPr lvl="3" algn="l">
              <a:lnSpc>
                <a:spcPct val="120000"/>
              </a:lnSpc>
              <a:spcBef>
                <a:spcPts val="0"/>
              </a:spcBef>
              <a:spcAft>
                <a:spcPts val="0"/>
              </a:spcAft>
              <a:buSzPts val="1200"/>
              <a:buNone/>
              <a:defRPr sz="1200"/>
            </a:lvl4pPr>
            <a:lvl5pPr lvl="4" algn="l">
              <a:lnSpc>
                <a:spcPct val="120000"/>
              </a:lnSpc>
              <a:spcBef>
                <a:spcPts val="0"/>
              </a:spcBef>
              <a:spcAft>
                <a:spcPts val="0"/>
              </a:spcAft>
              <a:buSzPts val="1200"/>
              <a:buNone/>
              <a:defRPr sz="1200"/>
            </a:lvl5pPr>
            <a:lvl6pPr lvl="5" algn="l">
              <a:lnSpc>
                <a:spcPct val="120000"/>
              </a:lnSpc>
              <a:spcBef>
                <a:spcPts val="0"/>
              </a:spcBef>
              <a:spcAft>
                <a:spcPts val="0"/>
              </a:spcAft>
              <a:buSzPts val="1200"/>
              <a:buNone/>
              <a:defRPr sz="1200"/>
            </a:lvl6pPr>
            <a:lvl7pPr lvl="6" algn="l">
              <a:lnSpc>
                <a:spcPct val="120000"/>
              </a:lnSpc>
              <a:spcBef>
                <a:spcPts val="0"/>
              </a:spcBef>
              <a:spcAft>
                <a:spcPts val="0"/>
              </a:spcAft>
              <a:buSzPts val="1200"/>
              <a:buNone/>
              <a:defRPr sz="1200"/>
            </a:lvl7pPr>
            <a:lvl8pPr lvl="7" algn="l">
              <a:lnSpc>
                <a:spcPct val="120000"/>
              </a:lnSpc>
              <a:spcBef>
                <a:spcPts val="0"/>
              </a:spcBef>
              <a:spcAft>
                <a:spcPts val="0"/>
              </a:spcAft>
              <a:buSzPts val="1200"/>
              <a:buNone/>
              <a:defRPr sz="1200"/>
            </a:lvl8pPr>
            <a:lvl9pPr lvl="8" algn="l">
              <a:lnSpc>
                <a:spcPct val="120000"/>
              </a:lnSpc>
              <a:spcBef>
                <a:spcPts val="0"/>
              </a:spcBef>
              <a:spcAft>
                <a:spcPts val="0"/>
              </a:spcAft>
              <a:buSzPts val="1200"/>
              <a:buNone/>
              <a:defRPr sz="1200"/>
            </a:lvl9pPr>
          </a:lstStyle>
          <a:p/>
        </p:txBody>
      </p:sp>
      <p:sp>
        <p:nvSpPr>
          <p:cNvPr id="26" name="Google Shape;26;p55"/>
          <p:cNvSpPr txBox="1"/>
          <p:nvPr>
            <p:ph idx="4" type="title"/>
          </p:nvPr>
        </p:nvSpPr>
        <p:spPr>
          <a:xfrm>
            <a:off x="4696225" y="2326013"/>
            <a:ext cx="5311200" cy="682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1800"/>
              <a:buFont typeface="Rockwell"/>
              <a:buNone/>
              <a:defRPr sz="1800"/>
            </a:lvl1pPr>
            <a:lvl2pPr lvl="1">
              <a:lnSpc>
                <a:spcPct val="100000"/>
              </a:lnSpc>
              <a:spcBef>
                <a:spcPts val="0"/>
              </a:spcBef>
              <a:spcAft>
                <a:spcPts val="0"/>
              </a:spcAft>
              <a:buClr>
                <a:srgbClr val="FFFFFF"/>
              </a:buClr>
              <a:buSzPts val="1800"/>
              <a:buNone/>
              <a:defRPr sz="1800">
                <a:solidFill>
                  <a:srgbClr val="FFFFFF"/>
                </a:solidFill>
              </a:defRPr>
            </a:lvl2pPr>
            <a:lvl3pPr lvl="2">
              <a:lnSpc>
                <a:spcPct val="100000"/>
              </a:lnSpc>
              <a:spcBef>
                <a:spcPts val="0"/>
              </a:spcBef>
              <a:spcAft>
                <a:spcPts val="0"/>
              </a:spcAft>
              <a:buClr>
                <a:srgbClr val="FFFFFF"/>
              </a:buClr>
              <a:buSzPts val="1800"/>
              <a:buNone/>
              <a:defRPr sz="1800">
                <a:solidFill>
                  <a:srgbClr val="FFFFFF"/>
                </a:solidFill>
              </a:defRPr>
            </a:lvl3pPr>
            <a:lvl4pPr lvl="3">
              <a:lnSpc>
                <a:spcPct val="100000"/>
              </a:lnSpc>
              <a:spcBef>
                <a:spcPts val="0"/>
              </a:spcBef>
              <a:spcAft>
                <a:spcPts val="0"/>
              </a:spcAft>
              <a:buClr>
                <a:srgbClr val="FFFFFF"/>
              </a:buClr>
              <a:buSzPts val="1800"/>
              <a:buNone/>
              <a:defRPr sz="1800">
                <a:solidFill>
                  <a:srgbClr val="FFFFFF"/>
                </a:solidFill>
              </a:defRPr>
            </a:lvl4pPr>
            <a:lvl5pPr lvl="4">
              <a:lnSpc>
                <a:spcPct val="100000"/>
              </a:lnSpc>
              <a:spcBef>
                <a:spcPts val="0"/>
              </a:spcBef>
              <a:spcAft>
                <a:spcPts val="0"/>
              </a:spcAft>
              <a:buClr>
                <a:srgbClr val="FFFFFF"/>
              </a:buClr>
              <a:buSzPts val="1800"/>
              <a:buNone/>
              <a:defRPr sz="1800">
                <a:solidFill>
                  <a:srgbClr val="FFFFFF"/>
                </a:solidFill>
              </a:defRPr>
            </a:lvl5pPr>
            <a:lvl6pPr lvl="5">
              <a:lnSpc>
                <a:spcPct val="100000"/>
              </a:lnSpc>
              <a:spcBef>
                <a:spcPts val="0"/>
              </a:spcBef>
              <a:spcAft>
                <a:spcPts val="0"/>
              </a:spcAft>
              <a:buClr>
                <a:srgbClr val="FFFFFF"/>
              </a:buClr>
              <a:buSzPts val="1800"/>
              <a:buNone/>
              <a:defRPr sz="1800">
                <a:solidFill>
                  <a:srgbClr val="FFFFFF"/>
                </a:solidFill>
              </a:defRPr>
            </a:lvl6pPr>
            <a:lvl7pPr lvl="6">
              <a:lnSpc>
                <a:spcPct val="100000"/>
              </a:lnSpc>
              <a:spcBef>
                <a:spcPts val="0"/>
              </a:spcBef>
              <a:spcAft>
                <a:spcPts val="0"/>
              </a:spcAft>
              <a:buClr>
                <a:srgbClr val="FFFFFF"/>
              </a:buClr>
              <a:buSzPts val="1800"/>
              <a:buNone/>
              <a:defRPr sz="1800">
                <a:solidFill>
                  <a:srgbClr val="FFFFFF"/>
                </a:solidFill>
              </a:defRPr>
            </a:lvl7pPr>
            <a:lvl8pPr lvl="7">
              <a:lnSpc>
                <a:spcPct val="100000"/>
              </a:lnSpc>
              <a:spcBef>
                <a:spcPts val="0"/>
              </a:spcBef>
              <a:spcAft>
                <a:spcPts val="0"/>
              </a:spcAft>
              <a:buClr>
                <a:srgbClr val="FFFFFF"/>
              </a:buClr>
              <a:buSzPts val="1800"/>
              <a:buNone/>
              <a:defRPr sz="1800">
                <a:solidFill>
                  <a:srgbClr val="FFFFFF"/>
                </a:solidFill>
              </a:defRPr>
            </a:lvl8pPr>
            <a:lvl9pPr lvl="8">
              <a:lnSpc>
                <a:spcPct val="100000"/>
              </a:lnSpc>
              <a:spcBef>
                <a:spcPts val="0"/>
              </a:spcBef>
              <a:spcAft>
                <a:spcPts val="0"/>
              </a:spcAft>
              <a:buClr>
                <a:srgbClr val="FFFFFF"/>
              </a:buClr>
              <a:buSzPts val="1800"/>
              <a:buNone/>
              <a:defRPr sz="1800">
                <a:solidFill>
                  <a:srgbClr val="FFFFFF"/>
                </a:solidFill>
              </a:defRPr>
            </a:lvl9pPr>
          </a:lstStyle>
          <a:p/>
        </p:txBody>
      </p:sp>
      <p:sp>
        <p:nvSpPr>
          <p:cNvPr id="27" name="Google Shape;27;p55"/>
          <p:cNvSpPr txBox="1"/>
          <p:nvPr>
            <p:ph idx="5" type="subTitle"/>
          </p:nvPr>
        </p:nvSpPr>
        <p:spPr>
          <a:xfrm>
            <a:off x="4696224" y="3967490"/>
            <a:ext cx="3367200" cy="578100"/>
          </a:xfrm>
          <a:prstGeom prst="rect">
            <a:avLst/>
          </a:prstGeom>
          <a:noFill/>
          <a:ln>
            <a:noFill/>
          </a:ln>
        </p:spPr>
        <p:txBody>
          <a:bodyPr anchorCtr="0" anchor="t" bIns="91425" lIns="91425" spcFirstLastPara="1" rIns="91425" wrap="square" tIns="91425">
            <a:noAutofit/>
          </a:bodyPr>
          <a:lstStyle>
            <a:lvl1pPr lvl="0" algn="l">
              <a:lnSpc>
                <a:spcPct val="120000"/>
              </a:lnSpc>
              <a:spcBef>
                <a:spcPts val="0"/>
              </a:spcBef>
              <a:spcAft>
                <a:spcPts val="0"/>
              </a:spcAft>
              <a:buSzPts val="1200"/>
              <a:buNone/>
              <a:defRPr sz="1200"/>
            </a:lvl1pPr>
            <a:lvl2pPr lvl="1" algn="l">
              <a:lnSpc>
                <a:spcPct val="120000"/>
              </a:lnSpc>
              <a:spcBef>
                <a:spcPts val="0"/>
              </a:spcBef>
              <a:spcAft>
                <a:spcPts val="0"/>
              </a:spcAft>
              <a:buSzPts val="1200"/>
              <a:buNone/>
              <a:defRPr sz="1200"/>
            </a:lvl2pPr>
            <a:lvl3pPr lvl="2" algn="l">
              <a:lnSpc>
                <a:spcPct val="120000"/>
              </a:lnSpc>
              <a:spcBef>
                <a:spcPts val="0"/>
              </a:spcBef>
              <a:spcAft>
                <a:spcPts val="0"/>
              </a:spcAft>
              <a:buSzPts val="1200"/>
              <a:buNone/>
              <a:defRPr sz="1200"/>
            </a:lvl3pPr>
            <a:lvl4pPr lvl="3" algn="l">
              <a:lnSpc>
                <a:spcPct val="120000"/>
              </a:lnSpc>
              <a:spcBef>
                <a:spcPts val="0"/>
              </a:spcBef>
              <a:spcAft>
                <a:spcPts val="0"/>
              </a:spcAft>
              <a:buSzPts val="1200"/>
              <a:buNone/>
              <a:defRPr sz="1200"/>
            </a:lvl4pPr>
            <a:lvl5pPr lvl="4" algn="l">
              <a:lnSpc>
                <a:spcPct val="120000"/>
              </a:lnSpc>
              <a:spcBef>
                <a:spcPts val="0"/>
              </a:spcBef>
              <a:spcAft>
                <a:spcPts val="0"/>
              </a:spcAft>
              <a:buSzPts val="1200"/>
              <a:buNone/>
              <a:defRPr sz="1200"/>
            </a:lvl5pPr>
            <a:lvl6pPr lvl="5" algn="l">
              <a:lnSpc>
                <a:spcPct val="120000"/>
              </a:lnSpc>
              <a:spcBef>
                <a:spcPts val="0"/>
              </a:spcBef>
              <a:spcAft>
                <a:spcPts val="0"/>
              </a:spcAft>
              <a:buSzPts val="1200"/>
              <a:buNone/>
              <a:defRPr sz="1200"/>
            </a:lvl6pPr>
            <a:lvl7pPr lvl="6" algn="l">
              <a:lnSpc>
                <a:spcPct val="120000"/>
              </a:lnSpc>
              <a:spcBef>
                <a:spcPts val="0"/>
              </a:spcBef>
              <a:spcAft>
                <a:spcPts val="0"/>
              </a:spcAft>
              <a:buSzPts val="1200"/>
              <a:buNone/>
              <a:defRPr sz="1200"/>
            </a:lvl7pPr>
            <a:lvl8pPr lvl="7" algn="l">
              <a:lnSpc>
                <a:spcPct val="120000"/>
              </a:lnSpc>
              <a:spcBef>
                <a:spcPts val="0"/>
              </a:spcBef>
              <a:spcAft>
                <a:spcPts val="0"/>
              </a:spcAft>
              <a:buSzPts val="1200"/>
              <a:buNone/>
              <a:defRPr sz="1200"/>
            </a:lvl8pPr>
            <a:lvl9pPr lvl="8" algn="l">
              <a:lnSpc>
                <a:spcPct val="120000"/>
              </a:lnSpc>
              <a:spcBef>
                <a:spcPts val="0"/>
              </a:spcBef>
              <a:spcAft>
                <a:spcPts val="0"/>
              </a:spcAft>
              <a:buSzPts val="1200"/>
              <a:buNone/>
              <a:defRPr sz="1200"/>
            </a:lvl9pPr>
          </a:lstStyle>
          <a:p/>
        </p:txBody>
      </p:sp>
      <p:sp>
        <p:nvSpPr>
          <p:cNvPr id="28" name="Google Shape;28;p55"/>
          <p:cNvSpPr txBox="1"/>
          <p:nvPr>
            <p:ph idx="6" type="title"/>
          </p:nvPr>
        </p:nvSpPr>
        <p:spPr>
          <a:xfrm>
            <a:off x="4696225" y="3453254"/>
            <a:ext cx="5311200" cy="682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1800"/>
              <a:buFont typeface="Rockwell"/>
              <a:buNone/>
              <a:defRPr sz="1800"/>
            </a:lvl1pPr>
            <a:lvl2pPr lvl="1">
              <a:lnSpc>
                <a:spcPct val="100000"/>
              </a:lnSpc>
              <a:spcBef>
                <a:spcPts val="0"/>
              </a:spcBef>
              <a:spcAft>
                <a:spcPts val="0"/>
              </a:spcAft>
              <a:buClr>
                <a:srgbClr val="FFFFFF"/>
              </a:buClr>
              <a:buSzPts val="1800"/>
              <a:buNone/>
              <a:defRPr sz="1800">
                <a:solidFill>
                  <a:srgbClr val="FFFFFF"/>
                </a:solidFill>
              </a:defRPr>
            </a:lvl2pPr>
            <a:lvl3pPr lvl="2">
              <a:lnSpc>
                <a:spcPct val="100000"/>
              </a:lnSpc>
              <a:spcBef>
                <a:spcPts val="0"/>
              </a:spcBef>
              <a:spcAft>
                <a:spcPts val="0"/>
              </a:spcAft>
              <a:buClr>
                <a:srgbClr val="FFFFFF"/>
              </a:buClr>
              <a:buSzPts val="1800"/>
              <a:buNone/>
              <a:defRPr sz="1800">
                <a:solidFill>
                  <a:srgbClr val="FFFFFF"/>
                </a:solidFill>
              </a:defRPr>
            </a:lvl3pPr>
            <a:lvl4pPr lvl="3">
              <a:lnSpc>
                <a:spcPct val="100000"/>
              </a:lnSpc>
              <a:spcBef>
                <a:spcPts val="0"/>
              </a:spcBef>
              <a:spcAft>
                <a:spcPts val="0"/>
              </a:spcAft>
              <a:buClr>
                <a:srgbClr val="FFFFFF"/>
              </a:buClr>
              <a:buSzPts val="1800"/>
              <a:buNone/>
              <a:defRPr sz="1800">
                <a:solidFill>
                  <a:srgbClr val="FFFFFF"/>
                </a:solidFill>
              </a:defRPr>
            </a:lvl4pPr>
            <a:lvl5pPr lvl="4">
              <a:lnSpc>
                <a:spcPct val="100000"/>
              </a:lnSpc>
              <a:spcBef>
                <a:spcPts val="0"/>
              </a:spcBef>
              <a:spcAft>
                <a:spcPts val="0"/>
              </a:spcAft>
              <a:buClr>
                <a:srgbClr val="FFFFFF"/>
              </a:buClr>
              <a:buSzPts val="1800"/>
              <a:buNone/>
              <a:defRPr sz="1800">
                <a:solidFill>
                  <a:srgbClr val="FFFFFF"/>
                </a:solidFill>
              </a:defRPr>
            </a:lvl5pPr>
            <a:lvl6pPr lvl="5">
              <a:lnSpc>
                <a:spcPct val="100000"/>
              </a:lnSpc>
              <a:spcBef>
                <a:spcPts val="0"/>
              </a:spcBef>
              <a:spcAft>
                <a:spcPts val="0"/>
              </a:spcAft>
              <a:buClr>
                <a:srgbClr val="FFFFFF"/>
              </a:buClr>
              <a:buSzPts val="1800"/>
              <a:buNone/>
              <a:defRPr sz="1800">
                <a:solidFill>
                  <a:srgbClr val="FFFFFF"/>
                </a:solidFill>
              </a:defRPr>
            </a:lvl6pPr>
            <a:lvl7pPr lvl="6">
              <a:lnSpc>
                <a:spcPct val="100000"/>
              </a:lnSpc>
              <a:spcBef>
                <a:spcPts val="0"/>
              </a:spcBef>
              <a:spcAft>
                <a:spcPts val="0"/>
              </a:spcAft>
              <a:buClr>
                <a:srgbClr val="FFFFFF"/>
              </a:buClr>
              <a:buSzPts val="1800"/>
              <a:buNone/>
              <a:defRPr sz="1800">
                <a:solidFill>
                  <a:srgbClr val="FFFFFF"/>
                </a:solidFill>
              </a:defRPr>
            </a:lvl7pPr>
            <a:lvl8pPr lvl="7">
              <a:lnSpc>
                <a:spcPct val="100000"/>
              </a:lnSpc>
              <a:spcBef>
                <a:spcPts val="0"/>
              </a:spcBef>
              <a:spcAft>
                <a:spcPts val="0"/>
              </a:spcAft>
              <a:buClr>
                <a:srgbClr val="FFFFFF"/>
              </a:buClr>
              <a:buSzPts val="1800"/>
              <a:buNone/>
              <a:defRPr sz="1800">
                <a:solidFill>
                  <a:srgbClr val="FFFFFF"/>
                </a:solidFill>
              </a:defRPr>
            </a:lvl8pPr>
            <a:lvl9pPr lvl="8">
              <a:lnSpc>
                <a:spcPct val="100000"/>
              </a:lnSpc>
              <a:spcBef>
                <a:spcPts val="0"/>
              </a:spcBef>
              <a:spcAft>
                <a:spcPts val="0"/>
              </a:spcAft>
              <a:buClr>
                <a:srgbClr val="FFFFFF"/>
              </a:buClr>
              <a:buSzPts val="1800"/>
              <a:buNone/>
              <a:defRPr sz="1800">
                <a:solidFill>
                  <a:srgbClr val="FFFFFF"/>
                </a:solidFill>
              </a:defRPr>
            </a:lvl9pPr>
          </a:lstStyle>
          <a:p/>
        </p:txBody>
      </p:sp>
      <p:sp>
        <p:nvSpPr>
          <p:cNvPr id="29" name="Google Shape;29;p55"/>
          <p:cNvSpPr txBox="1"/>
          <p:nvPr>
            <p:ph idx="7" type="title"/>
          </p:nvPr>
        </p:nvSpPr>
        <p:spPr>
          <a:xfrm>
            <a:off x="3372225" y="1518275"/>
            <a:ext cx="1258800" cy="6357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chemeClr val="accent1"/>
              </a:buClr>
              <a:buSzPts val="2800"/>
              <a:buFont typeface="Rockwell"/>
              <a:buNone/>
              <a:defRPr b="1"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30" name="Google Shape;30;p55"/>
          <p:cNvSpPr txBox="1"/>
          <p:nvPr>
            <p:ph idx="8" type="title"/>
          </p:nvPr>
        </p:nvSpPr>
        <p:spPr>
          <a:xfrm>
            <a:off x="3372225" y="2645500"/>
            <a:ext cx="1258800" cy="6357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chemeClr val="accent1"/>
              </a:buClr>
              <a:buSzPts val="2800"/>
              <a:buFont typeface="Rockwell"/>
              <a:buNone/>
              <a:defRPr b="1"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31" name="Google Shape;31;p55"/>
          <p:cNvSpPr txBox="1"/>
          <p:nvPr>
            <p:ph idx="9" type="title"/>
          </p:nvPr>
        </p:nvSpPr>
        <p:spPr>
          <a:xfrm>
            <a:off x="3372225" y="3772725"/>
            <a:ext cx="1258800" cy="6357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chemeClr val="accent1"/>
              </a:buClr>
              <a:buSzPts val="2800"/>
              <a:buFont typeface="Rockwell"/>
              <a:buNone/>
              <a:defRPr b="1"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0" name="Shape 120"/>
        <p:cNvGrpSpPr/>
        <p:nvPr/>
      </p:nvGrpSpPr>
      <p:grpSpPr>
        <a:xfrm>
          <a:off x="0" y="0"/>
          <a:ext cx="0" cy="0"/>
          <a:chOff x="0" y="0"/>
          <a:chExt cx="0" cy="0"/>
        </a:xfrm>
      </p:grpSpPr>
      <p:grpSp>
        <p:nvGrpSpPr>
          <p:cNvPr id="121" name="Google Shape;121;p73"/>
          <p:cNvGrpSpPr/>
          <p:nvPr/>
        </p:nvGrpSpPr>
        <p:grpSpPr>
          <a:xfrm>
            <a:off x="5608041" y="361628"/>
            <a:ext cx="3055900" cy="3861826"/>
            <a:chOff x="7477387" y="482170"/>
            <a:chExt cx="4074533" cy="5149101"/>
          </a:xfrm>
        </p:grpSpPr>
        <p:sp>
          <p:nvSpPr>
            <p:cNvPr id="122" name="Google Shape;122;p73"/>
            <p:cNvSpPr/>
            <p:nvPr/>
          </p:nvSpPr>
          <p:spPr>
            <a:xfrm>
              <a:off x="7477387" y="482170"/>
              <a:ext cx="4074533" cy="5149101"/>
            </a:xfrm>
            <a:prstGeom prst="rect">
              <a:avLst/>
            </a:prstGeom>
            <a:blipFill rotWithShape="1">
              <a:blip r:embed="rId2">
                <a:alphaModFix amt="30000"/>
              </a:blip>
              <a:tile algn="ctr" flip="none" tx="0" sx="100000" ty="0" sy="100000"/>
            </a:blipFill>
            <a:ln>
              <a:noFill/>
            </a:ln>
            <a:effectLst>
              <a:outerShdw blurRad="127000" sx="98000" rotWithShape="0" algn="tl" dir="4740000" dist="228600" sy="98000">
                <a:srgbClr val="000000">
                  <a:alpha val="3372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73"/>
            <p:cNvSpPr/>
            <p:nvPr/>
          </p:nvSpPr>
          <p:spPr>
            <a:xfrm>
              <a:off x="7790446" y="812506"/>
              <a:ext cx="3450289" cy="4466452"/>
            </a:xfrm>
            <a:prstGeom prst="rect">
              <a:avLst/>
            </a:prstGeom>
            <a:gradFill>
              <a:gsLst>
                <a:gs pos="0">
                  <a:srgbClr val="DADADA"/>
                </a:gs>
                <a:gs pos="100000">
                  <a:srgbClr val="FFFFFE"/>
                </a:gs>
              </a:gsLst>
              <a:lin ang="16200000" scaled="0"/>
            </a:gradFill>
            <a:ln cap="flat" cmpd="sng" w="38100">
              <a:solidFill>
                <a:srgbClr val="3A383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73"/>
          <p:cNvSpPr txBox="1"/>
          <p:nvPr>
            <p:ph type="title"/>
          </p:nvPr>
        </p:nvSpPr>
        <p:spPr>
          <a:xfrm>
            <a:off x="1088405" y="847135"/>
            <a:ext cx="4149246" cy="1441724"/>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2400"/>
              <a:buFont typeface="Rockwel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73"/>
          <p:cNvSpPr/>
          <p:nvPr>
            <p:ph idx="2" type="pic"/>
          </p:nvPr>
        </p:nvSpPr>
        <p:spPr>
          <a:xfrm>
            <a:off x="6093292" y="841907"/>
            <a:ext cx="2093378" cy="2899745"/>
          </a:xfrm>
          <a:prstGeom prst="rect">
            <a:avLst/>
          </a:prstGeom>
          <a:solidFill>
            <a:srgbClr val="7F7F7F">
              <a:alpha val="80000"/>
            </a:srgbClr>
          </a:solidFill>
          <a:ln>
            <a:noFill/>
          </a:ln>
        </p:spPr>
      </p:sp>
      <p:sp>
        <p:nvSpPr>
          <p:cNvPr id="126" name="Google Shape;126;p73"/>
          <p:cNvSpPr txBox="1"/>
          <p:nvPr>
            <p:ph idx="1" type="body"/>
          </p:nvPr>
        </p:nvSpPr>
        <p:spPr>
          <a:xfrm>
            <a:off x="1087747" y="2294700"/>
            <a:ext cx="4143303" cy="156760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750"/>
              </a:spcBef>
              <a:spcAft>
                <a:spcPts val="0"/>
              </a:spcAft>
              <a:buSzPts val="1350"/>
              <a:buNone/>
              <a:defRPr sz="1350"/>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127" name="Google Shape;127;p73"/>
          <p:cNvSpPr txBox="1"/>
          <p:nvPr>
            <p:ph idx="10" type="dt"/>
          </p:nvPr>
        </p:nvSpPr>
        <p:spPr>
          <a:xfrm>
            <a:off x="1085537" y="4102393"/>
            <a:ext cx="4145513" cy="24009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73"/>
          <p:cNvSpPr txBox="1"/>
          <p:nvPr>
            <p:ph idx="11" type="ftr"/>
          </p:nvPr>
        </p:nvSpPr>
        <p:spPr>
          <a:xfrm>
            <a:off x="1085537" y="238981"/>
            <a:ext cx="4155753" cy="24069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73"/>
          <p:cNvSpPr txBox="1"/>
          <p:nvPr>
            <p:ph idx="12" type="sldNum"/>
          </p:nvPr>
        </p:nvSpPr>
        <p:spPr>
          <a:xfrm>
            <a:off x="360046" y="599230"/>
            <a:ext cx="608264" cy="377684"/>
          </a:xfrm>
          <a:prstGeom prst="rect">
            <a:avLst/>
          </a:prstGeom>
          <a:noFill/>
          <a:ln>
            <a:noFill/>
          </a:ln>
        </p:spPr>
        <p:txBody>
          <a:bodyPr anchorCtr="0" anchor="t" bIns="45700" lIns="91425" spcFirstLastPara="1" rIns="91425" wrap="square" tIns="45700">
            <a:noAutofit/>
          </a:bodyPr>
          <a:lstStyle>
            <a:lvl1pPr indent="0" lvl="0" marL="0" algn="l">
              <a:spcBef>
                <a:spcPts val="0"/>
              </a:spcBef>
              <a:spcAft>
                <a:spcPts val="0"/>
              </a:spcAft>
              <a:buClr>
                <a:schemeClr val="accent1"/>
              </a:buClr>
              <a:buSzPts val="2100"/>
              <a:buFont typeface="Rockwell"/>
              <a:buNone/>
              <a:defRPr/>
            </a:lvl1pPr>
            <a:lvl2pPr indent="0" lvl="1" marL="0" algn="l">
              <a:spcBef>
                <a:spcPts val="0"/>
              </a:spcBef>
              <a:spcAft>
                <a:spcPts val="0"/>
              </a:spcAft>
              <a:buClr>
                <a:schemeClr val="accent1"/>
              </a:buClr>
              <a:buSzPts val="2100"/>
              <a:buFont typeface="Rockwell"/>
              <a:buNone/>
              <a:defRPr/>
            </a:lvl2pPr>
            <a:lvl3pPr indent="0" lvl="2" marL="0" algn="l">
              <a:spcBef>
                <a:spcPts val="0"/>
              </a:spcBef>
              <a:spcAft>
                <a:spcPts val="0"/>
              </a:spcAft>
              <a:buClr>
                <a:schemeClr val="accent1"/>
              </a:buClr>
              <a:buSzPts val="2100"/>
              <a:buFont typeface="Rockwell"/>
              <a:buNone/>
              <a:defRPr/>
            </a:lvl3pPr>
            <a:lvl4pPr indent="0" lvl="3" marL="0" algn="l">
              <a:spcBef>
                <a:spcPts val="0"/>
              </a:spcBef>
              <a:spcAft>
                <a:spcPts val="0"/>
              </a:spcAft>
              <a:buClr>
                <a:schemeClr val="accent1"/>
              </a:buClr>
              <a:buSzPts val="2100"/>
              <a:buFont typeface="Rockwell"/>
              <a:buNone/>
              <a:defRPr/>
            </a:lvl4pPr>
            <a:lvl5pPr indent="0" lvl="4" marL="0" algn="l">
              <a:spcBef>
                <a:spcPts val="0"/>
              </a:spcBef>
              <a:spcAft>
                <a:spcPts val="0"/>
              </a:spcAft>
              <a:buClr>
                <a:schemeClr val="accent1"/>
              </a:buClr>
              <a:buSzPts val="2100"/>
              <a:buFont typeface="Rockwell"/>
              <a:buNone/>
              <a:defRPr/>
            </a:lvl5pPr>
            <a:lvl6pPr indent="0" lvl="5" marL="0" algn="l">
              <a:spcBef>
                <a:spcPts val="0"/>
              </a:spcBef>
              <a:spcAft>
                <a:spcPts val="0"/>
              </a:spcAft>
              <a:buClr>
                <a:schemeClr val="accent1"/>
              </a:buClr>
              <a:buSzPts val="2100"/>
              <a:buFont typeface="Rockwell"/>
              <a:buNone/>
              <a:defRPr/>
            </a:lvl6pPr>
            <a:lvl7pPr indent="0" lvl="6" marL="0" algn="l">
              <a:spcBef>
                <a:spcPts val="0"/>
              </a:spcBef>
              <a:spcAft>
                <a:spcPts val="0"/>
              </a:spcAft>
              <a:buClr>
                <a:schemeClr val="accent1"/>
              </a:buClr>
              <a:buSzPts val="2100"/>
              <a:buFont typeface="Rockwell"/>
              <a:buNone/>
              <a:defRPr/>
            </a:lvl7pPr>
            <a:lvl8pPr indent="0" lvl="7" marL="0" algn="l">
              <a:spcBef>
                <a:spcPts val="0"/>
              </a:spcBef>
              <a:spcAft>
                <a:spcPts val="0"/>
              </a:spcAft>
              <a:buClr>
                <a:schemeClr val="accent1"/>
              </a:buClr>
              <a:buSzPts val="2100"/>
              <a:buFont typeface="Rockwell"/>
              <a:buNone/>
              <a:defRPr/>
            </a:lvl8pPr>
            <a:lvl9pPr indent="0" lvl="8" marL="0" algn="l">
              <a:spcBef>
                <a:spcPts val="0"/>
              </a:spcBef>
              <a:spcAft>
                <a:spcPts val="0"/>
              </a:spcAft>
              <a:buClr>
                <a:schemeClr val="accent1"/>
              </a:buClr>
              <a:buSzPts val="2100"/>
              <a:buFont typeface="Rockwell"/>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0" name="Shape 130"/>
        <p:cNvGrpSpPr/>
        <p:nvPr/>
      </p:nvGrpSpPr>
      <p:grpSpPr>
        <a:xfrm>
          <a:off x="0" y="0"/>
          <a:ext cx="0" cy="0"/>
          <a:chOff x="0" y="0"/>
          <a:chExt cx="0" cy="0"/>
        </a:xfrm>
      </p:grpSpPr>
      <p:sp>
        <p:nvSpPr>
          <p:cNvPr id="131" name="Google Shape;131;p74"/>
          <p:cNvSpPr txBox="1"/>
          <p:nvPr>
            <p:ph type="title"/>
          </p:nvPr>
        </p:nvSpPr>
        <p:spPr>
          <a:xfrm>
            <a:off x="1088685" y="603390"/>
            <a:ext cx="6968411" cy="78692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74"/>
          <p:cNvSpPr txBox="1"/>
          <p:nvPr>
            <p:ph idx="1" type="body"/>
          </p:nvPr>
        </p:nvSpPr>
        <p:spPr>
          <a:xfrm rot="5400000">
            <a:off x="3278911" y="-678426"/>
            <a:ext cx="2587960" cy="6968411"/>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33" name="Google Shape;133;p74"/>
          <p:cNvSpPr txBox="1"/>
          <p:nvPr>
            <p:ph idx="10" type="dt"/>
          </p:nvPr>
        </p:nvSpPr>
        <p:spPr>
          <a:xfrm>
            <a:off x="5431560" y="247778"/>
            <a:ext cx="2625536"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74"/>
          <p:cNvSpPr txBox="1"/>
          <p:nvPr>
            <p:ph idx="11" type="ftr"/>
          </p:nvPr>
        </p:nvSpPr>
        <p:spPr>
          <a:xfrm>
            <a:off x="1088684" y="246981"/>
            <a:ext cx="4220081"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74"/>
          <p:cNvSpPr txBox="1"/>
          <p:nvPr>
            <p:ph idx="12" type="sldNum"/>
          </p:nvPr>
        </p:nvSpPr>
        <p:spPr>
          <a:xfrm>
            <a:off x="360046" y="599230"/>
            <a:ext cx="608264" cy="377684"/>
          </a:xfrm>
          <a:prstGeom prst="rect">
            <a:avLst/>
          </a:prstGeom>
          <a:noFill/>
          <a:ln>
            <a:noFill/>
          </a:ln>
        </p:spPr>
        <p:txBody>
          <a:bodyPr anchorCtr="0" anchor="t" bIns="45700" lIns="91425" spcFirstLastPara="1" rIns="91425" wrap="square" tIns="45700">
            <a:noAutofit/>
          </a:bodyPr>
          <a:lstStyle>
            <a:lvl1pPr indent="0" lvl="0" marL="0" algn="l">
              <a:spcBef>
                <a:spcPts val="0"/>
              </a:spcBef>
              <a:spcAft>
                <a:spcPts val="0"/>
              </a:spcAft>
              <a:buClr>
                <a:schemeClr val="accent1"/>
              </a:buClr>
              <a:buSzPts val="2100"/>
              <a:buFont typeface="Rockwell"/>
              <a:buNone/>
              <a:defRPr/>
            </a:lvl1pPr>
            <a:lvl2pPr indent="0" lvl="1" marL="0" algn="l">
              <a:spcBef>
                <a:spcPts val="0"/>
              </a:spcBef>
              <a:spcAft>
                <a:spcPts val="0"/>
              </a:spcAft>
              <a:buClr>
                <a:schemeClr val="accent1"/>
              </a:buClr>
              <a:buSzPts val="2100"/>
              <a:buFont typeface="Rockwell"/>
              <a:buNone/>
              <a:defRPr/>
            </a:lvl2pPr>
            <a:lvl3pPr indent="0" lvl="2" marL="0" algn="l">
              <a:spcBef>
                <a:spcPts val="0"/>
              </a:spcBef>
              <a:spcAft>
                <a:spcPts val="0"/>
              </a:spcAft>
              <a:buClr>
                <a:schemeClr val="accent1"/>
              </a:buClr>
              <a:buSzPts val="2100"/>
              <a:buFont typeface="Rockwell"/>
              <a:buNone/>
              <a:defRPr/>
            </a:lvl3pPr>
            <a:lvl4pPr indent="0" lvl="3" marL="0" algn="l">
              <a:spcBef>
                <a:spcPts val="0"/>
              </a:spcBef>
              <a:spcAft>
                <a:spcPts val="0"/>
              </a:spcAft>
              <a:buClr>
                <a:schemeClr val="accent1"/>
              </a:buClr>
              <a:buSzPts val="2100"/>
              <a:buFont typeface="Rockwell"/>
              <a:buNone/>
              <a:defRPr/>
            </a:lvl4pPr>
            <a:lvl5pPr indent="0" lvl="4" marL="0" algn="l">
              <a:spcBef>
                <a:spcPts val="0"/>
              </a:spcBef>
              <a:spcAft>
                <a:spcPts val="0"/>
              </a:spcAft>
              <a:buClr>
                <a:schemeClr val="accent1"/>
              </a:buClr>
              <a:buSzPts val="2100"/>
              <a:buFont typeface="Rockwell"/>
              <a:buNone/>
              <a:defRPr/>
            </a:lvl5pPr>
            <a:lvl6pPr indent="0" lvl="5" marL="0" algn="l">
              <a:spcBef>
                <a:spcPts val="0"/>
              </a:spcBef>
              <a:spcAft>
                <a:spcPts val="0"/>
              </a:spcAft>
              <a:buClr>
                <a:schemeClr val="accent1"/>
              </a:buClr>
              <a:buSzPts val="2100"/>
              <a:buFont typeface="Rockwell"/>
              <a:buNone/>
              <a:defRPr/>
            </a:lvl6pPr>
            <a:lvl7pPr indent="0" lvl="6" marL="0" algn="l">
              <a:spcBef>
                <a:spcPts val="0"/>
              </a:spcBef>
              <a:spcAft>
                <a:spcPts val="0"/>
              </a:spcAft>
              <a:buClr>
                <a:schemeClr val="accent1"/>
              </a:buClr>
              <a:buSzPts val="2100"/>
              <a:buFont typeface="Rockwell"/>
              <a:buNone/>
              <a:defRPr/>
            </a:lvl7pPr>
            <a:lvl8pPr indent="0" lvl="7" marL="0" algn="l">
              <a:spcBef>
                <a:spcPts val="0"/>
              </a:spcBef>
              <a:spcAft>
                <a:spcPts val="0"/>
              </a:spcAft>
              <a:buClr>
                <a:schemeClr val="accent1"/>
              </a:buClr>
              <a:buSzPts val="2100"/>
              <a:buFont typeface="Rockwell"/>
              <a:buNone/>
              <a:defRPr/>
            </a:lvl8pPr>
            <a:lvl9pPr indent="0" lvl="8" marL="0" algn="l">
              <a:spcBef>
                <a:spcPts val="0"/>
              </a:spcBef>
              <a:spcAft>
                <a:spcPts val="0"/>
              </a:spcAft>
              <a:buClr>
                <a:schemeClr val="accent1"/>
              </a:buClr>
              <a:buSzPts val="2100"/>
              <a:buFont typeface="Rockwell"/>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6" name="Shape 136"/>
        <p:cNvGrpSpPr/>
        <p:nvPr/>
      </p:nvGrpSpPr>
      <p:grpSpPr>
        <a:xfrm>
          <a:off x="0" y="0"/>
          <a:ext cx="0" cy="0"/>
          <a:chOff x="0" y="0"/>
          <a:chExt cx="0" cy="0"/>
        </a:xfrm>
      </p:grpSpPr>
      <p:sp>
        <p:nvSpPr>
          <p:cNvPr id="137" name="Google Shape;137;p75"/>
          <p:cNvSpPr txBox="1"/>
          <p:nvPr>
            <p:ph type="title"/>
          </p:nvPr>
        </p:nvSpPr>
        <p:spPr>
          <a:xfrm rot="5400000">
            <a:off x="5703734" y="1740785"/>
            <a:ext cx="3494917" cy="121180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2400"/>
              <a:buFont typeface="Rockwel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75"/>
          <p:cNvSpPr txBox="1"/>
          <p:nvPr>
            <p:ph idx="1" type="body"/>
          </p:nvPr>
        </p:nvSpPr>
        <p:spPr>
          <a:xfrm rot="5400000">
            <a:off x="2155541" y="-472807"/>
            <a:ext cx="3494917" cy="5638991"/>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39" name="Google Shape;139;p75"/>
          <p:cNvSpPr txBox="1"/>
          <p:nvPr>
            <p:ph idx="10" type="dt"/>
          </p:nvPr>
        </p:nvSpPr>
        <p:spPr>
          <a:xfrm>
            <a:off x="5431560" y="247778"/>
            <a:ext cx="2625536"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75"/>
          <p:cNvSpPr txBox="1"/>
          <p:nvPr>
            <p:ph idx="11" type="ftr"/>
          </p:nvPr>
        </p:nvSpPr>
        <p:spPr>
          <a:xfrm>
            <a:off x="1088684" y="246981"/>
            <a:ext cx="4220081"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75"/>
          <p:cNvSpPr txBox="1"/>
          <p:nvPr>
            <p:ph idx="12" type="sldNum"/>
          </p:nvPr>
        </p:nvSpPr>
        <p:spPr>
          <a:xfrm>
            <a:off x="360046" y="599230"/>
            <a:ext cx="608264" cy="377684"/>
          </a:xfrm>
          <a:prstGeom prst="rect">
            <a:avLst/>
          </a:prstGeom>
          <a:noFill/>
          <a:ln>
            <a:noFill/>
          </a:ln>
        </p:spPr>
        <p:txBody>
          <a:bodyPr anchorCtr="0" anchor="t" bIns="45700" lIns="91425" spcFirstLastPara="1" rIns="91425" wrap="square" tIns="45700">
            <a:noAutofit/>
          </a:bodyPr>
          <a:lstStyle>
            <a:lvl1pPr indent="0" lvl="0" marL="0" algn="l">
              <a:spcBef>
                <a:spcPts val="0"/>
              </a:spcBef>
              <a:spcAft>
                <a:spcPts val="0"/>
              </a:spcAft>
              <a:buClr>
                <a:schemeClr val="accent1"/>
              </a:buClr>
              <a:buSzPts val="2100"/>
              <a:buFont typeface="Rockwell"/>
              <a:buNone/>
              <a:defRPr/>
            </a:lvl1pPr>
            <a:lvl2pPr indent="0" lvl="1" marL="0" algn="l">
              <a:spcBef>
                <a:spcPts val="0"/>
              </a:spcBef>
              <a:spcAft>
                <a:spcPts val="0"/>
              </a:spcAft>
              <a:buClr>
                <a:schemeClr val="accent1"/>
              </a:buClr>
              <a:buSzPts val="2100"/>
              <a:buFont typeface="Rockwell"/>
              <a:buNone/>
              <a:defRPr/>
            </a:lvl2pPr>
            <a:lvl3pPr indent="0" lvl="2" marL="0" algn="l">
              <a:spcBef>
                <a:spcPts val="0"/>
              </a:spcBef>
              <a:spcAft>
                <a:spcPts val="0"/>
              </a:spcAft>
              <a:buClr>
                <a:schemeClr val="accent1"/>
              </a:buClr>
              <a:buSzPts val="2100"/>
              <a:buFont typeface="Rockwell"/>
              <a:buNone/>
              <a:defRPr/>
            </a:lvl3pPr>
            <a:lvl4pPr indent="0" lvl="3" marL="0" algn="l">
              <a:spcBef>
                <a:spcPts val="0"/>
              </a:spcBef>
              <a:spcAft>
                <a:spcPts val="0"/>
              </a:spcAft>
              <a:buClr>
                <a:schemeClr val="accent1"/>
              </a:buClr>
              <a:buSzPts val="2100"/>
              <a:buFont typeface="Rockwell"/>
              <a:buNone/>
              <a:defRPr/>
            </a:lvl4pPr>
            <a:lvl5pPr indent="0" lvl="4" marL="0" algn="l">
              <a:spcBef>
                <a:spcPts val="0"/>
              </a:spcBef>
              <a:spcAft>
                <a:spcPts val="0"/>
              </a:spcAft>
              <a:buClr>
                <a:schemeClr val="accent1"/>
              </a:buClr>
              <a:buSzPts val="2100"/>
              <a:buFont typeface="Rockwell"/>
              <a:buNone/>
              <a:defRPr/>
            </a:lvl5pPr>
            <a:lvl6pPr indent="0" lvl="5" marL="0" algn="l">
              <a:spcBef>
                <a:spcPts val="0"/>
              </a:spcBef>
              <a:spcAft>
                <a:spcPts val="0"/>
              </a:spcAft>
              <a:buClr>
                <a:schemeClr val="accent1"/>
              </a:buClr>
              <a:buSzPts val="2100"/>
              <a:buFont typeface="Rockwell"/>
              <a:buNone/>
              <a:defRPr/>
            </a:lvl6pPr>
            <a:lvl7pPr indent="0" lvl="6" marL="0" algn="l">
              <a:spcBef>
                <a:spcPts val="0"/>
              </a:spcBef>
              <a:spcAft>
                <a:spcPts val="0"/>
              </a:spcAft>
              <a:buClr>
                <a:schemeClr val="accent1"/>
              </a:buClr>
              <a:buSzPts val="2100"/>
              <a:buFont typeface="Rockwell"/>
              <a:buNone/>
              <a:defRPr/>
            </a:lvl7pPr>
            <a:lvl8pPr indent="0" lvl="7" marL="0" algn="l">
              <a:spcBef>
                <a:spcPts val="0"/>
              </a:spcBef>
              <a:spcAft>
                <a:spcPts val="0"/>
              </a:spcAft>
              <a:buClr>
                <a:schemeClr val="accent1"/>
              </a:buClr>
              <a:buSzPts val="2100"/>
              <a:buFont typeface="Rockwell"/>
              <a:buNone/>
              <a:defRPr/>
            </a:lvl8pPr>
            <a:lvl9pPr indent="0" lvl="8" marL="0" algn="l">
              <a:spcBef>
                <a:spcPts val="0"/>
              </a:spcBef>
              <a:spcAft>
                <a:spcPts val="0"/>
              </a:spcAft>
              <a:buClr>
                <a:schemeClr val="accent1"/>
              </a:buClr>
              <a:buSzPts val="2100"/>
              <a:buFont typeface="Rockwell"/>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slide">
  <p:cSld name="BIG Title slide">
    <p:spTree>
      <p:nvGrpSpPr>
        <p:cNvPr id="142" name="Shape 142"/>
        <p:cNvGrpSpPr/>
        <p:nvPr/>
      </p:nvGrpSpPr>
      <p:grpSpPr>
        <a:xfrm>
          <a:off x="0" y="0"/>
          <a:ext cx="0" cy="0"/>
          <a:chOff x="0" y="0"/>
          <a:chExt cx="0" cy="0"/>
        </a:xfrm>
      </p:grpSpPr>
      <p:sp>
        <p:nvSpPr>
          <p:cNvPr id="143" name="Google Shape;143;p76"/>
          <p:cNvSpPr txBox="1"/>
          <p:nvPr>
            <p:ph type="ctrTitle"/>
          </p:nvPr>
        </p:nvSpPr>
        <p:spPr>
          <a:xfrm>
            <a:off x="1610650" y="1856275"/>
            <a:ext cx="6157800" cy="875700"/>
          </a:xfrm>
          <a:prstGeom prst="rect">
            <a:avLst/>
          </a:prstGeom>
          <a:noFill/>
          <a:ln cap="flat" cmpd="sng" w="38100">
            <a:solidFill>
              <a:srgbClr val="535353"/>
            </a:solidFill>
            <a:prstDash val="solid"/>
            <a:round/>
            <a:headEnd len="sm" w="sm" type="none"/>
            <a:tailEnd len="sm" w="sm" type="none"/>
          </a:ln>
        </p:spPr>
        <p:txBody>
          <a:bodyPr anchorCtr="0" anchor="ctr" bIns="91425" lIns="91425" spcFirstLastPara="1" rIns="91425" wrap="square" tIns="91425">
            <a:noAutofit/>
          </a:bodyPr>
          <a:lstStyle>
            <a:lvl1pPr lvl="0" algn="ctr">
              <a:lnSpc>
                <a:spcPct val="90000"/>
              </a:lnSpc>
              <a:spcBef>
                <a:spcPts val="0"/>
              </a:spcBef>
              <a:spcAft>
                <a:spcPts val="0"/>
              </a:spcAft>
              <a:buClr>
                <a:schemeClr val="accent1"/>
              </a:buClr>
              <a:buSzPts val="3600"/>
              <a:buFont typeface="Rockwell"/>
              <a:buNone/>
              <a:defRPr b="1" sz="3600"/>
            </a:lvl1pPr>
            <a:lvl2pPr lvl="1" algn="ctr">
              <a:spcBef>
                <a:spcPts val="0"/>
              </a:spcBef>
              <a:spcAft>
                <a:spcPts val="0"/>
              </a:spcAft>
              <a:buClr>
                <a:srgbClr val="434343"/>
              </a:buClr>
              <a:buSzPts val="6000"/>
              <a:buNone/>
              <a:defRPr sz="6000">
                <a:solidFill>
                  <a:srgbClr val="434343"/>
                </a:solidFill>
              </a:defRPr>
            </a:lvl2pPr>
            <a:lvl3pPr lvl="2" algn="ctr">
              <a:spcBef>
                <a:spcPts val="0"/>
              </a:spcBef>
              <a:spcAft>
                <a:spcPts val="0"/>
              </a:spcAft>
              <a:buClr>
                <a:srgbClr val="434343"/>
              </a:buClr>
              <a:buSzPts val="6000"/>
              <a:buNone/>
              <a:defRPr sz="6000">
                <a:solidFill>
                  <a:srgbClr val="434343"/>
                </a:solidFill>
              </a:defRPr>
            </a:lvl3pPr>
            <a:lvl4pPr lvl="3" algn="ctr">
              <a:spcBef>
                <a:spcPts val="0"/>
              </a:spcBef>
              <a:spcAft>
                <a:spcPts val="0"/>
              </a:spcAft>
              <a:buClr>
                <a:srgbClr val="434343"/>
              </a:buClr>
              <a:buSzPts val="6000"/>
              <a:buNone/>
              <a:defRPr sz="6000">
                <a:solidFill>
                  <a:srgbClr val="434343"/>
                </a:solidFill>
              </a:defRPr>
            </a:lvl4pPr>
            <a:lvl5pPr lvl="4" algn="ctr">
              <a:spcBef>
                <a:spcPts val="0"/>
              </a:spcBef>
              <a:spcAft>
                <a:spcPts val="0"/>
              </a:spcAft>
              <a:buClr>
                <a:srgbClr val="434343"/>
              </a:buClr>
              <a:buSzPts val="6000"/>
              <a:buNone/>
              <a:defRPr sz="6000">
                <a:solidFill>
                  <a:srgbClr val="434343"/>
                </a:solidFill>
              </a:defRPr>
            </a:lvl5pPr>
            <a:lvl6pPr lvl="5" algn="ctr">
              <a:spcBef>
                <a:spcPts val="0"/>
              </a:spcBef>
              <a:spcAft>
                <a:spcPts val="0"/>
              </a:spcAft>
              <a:buClr>
                <a:srgbClr val="434343"/>
              </a:buClr>
              <a:buSzPts val="6000"/>
              <a:buNone/>
              <a:defRPr sz="6000">
                <a:solidFill>
                  <a:srgbClr val="434343"/>
                </a:solidFill>
              </a:defRPr>
            </a:lvl6pPr>
            <a:lvl7pPr lvl="6" algn="ctr">
              <a:spcBef>
                <a:spcPts val="0"/>
              </a:spcBef>
              <a:spcAft>
                <a:spcPts val="0"/>
              </a:spcAft>
              <a:buClr>
                <a:srgbClr val="434343"/>
              </a:buClr>
              <a:buSzPts val="6000"/>
              <a:buNone/>
              <a:defRPr sz="6000">
                <a:solidFill>
                  <a:srgbClr val="434343"/>
                </a:solidFill>
              </a:defRPr>
            </a:lvl7pPr>
            <a:lvl8pPr lvl="7" algn="ctr">
              <a:spcBef>
                <a:spcPts val="0"/>
              </a:spcBef>
              <a:spcAft>
                <a:spcPts val="0"/>
              </a:spcAft>
              <a:buClr>
                <a:srgbClr val="434343"/>
              </a:buClr>
              <a:buSzPts val="6000"/>
              <a:buNone/>
              <a:defRPr sz="6000">
                <a:solidFill>
                  <a:srgbClr val="434343"/>
                </a:solidFill>
              </a:defRPr>
            </a:lvl8pPr>
            <a:lvl9pPr lvl="8" algn="ctr">
              <a:spcBef>
                <a:spcPts val="0"/>
              </a:spcBef>
              <a:spcAft>
                <a:spcPts val="0"/>
              </a:spcAft>
              <a:buClr>
                <a:srgbClr val="434343"/>
              </a:buClr>
              <a:buSzPts val="6000"/>
              <a:buNone/>
              <a:defRPr sz="6000">
                <a:solidFill>
                  <a:srgbClr val="434343"/>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p:cSld name="Cyan with title and text">
    <p:spTree>
      <p:nvGrpSpPr>
        <p:cNvPr id="144" name="Shape 144"/>
        <p:cNvGrpSpPr/>
        <p:nvPr/>
      </p:nvGrpSpPr>
      <p:grpSpPr>
        <a:xfrm>
          <a:off x="0" y="0"/>
          <a:ext cx="0" cy="0"/>
          <a:chOff x="0" y="0"/>
          <a:chExt cx="0" cy="0"/>
        </a:xfrm>
      </p:grpSpPr>
      <p:sp>
        <p:nvSpPr>
          <p:cNvPr id="145" name="Google Shape;145;p77"/>
          <p:cNvSpPr txBox="1"/>
          <p:nvPr>
            <p:ph type="title"/>
          </p:nvPr>
        </p:nvSpPr>
        <p:spPr>
          <a:xfrm>
            <a:off x="2675900" y="1220035"/>
            <a:ext cx="3926100" cy="482400"/>
          </a:xfrm>
          <a:prstGeom prst="rect">
            <a:avLst/>
          </a:prstGeom>
          <a:noFill/>
          <a:ln>
            <a:noFill/>
          </a:ln>
        </p:spPr>
        <p:txBody>
          <a:bodyPr anchorCtr="0" anchor="t" bIns="91425" lIns="91425" spcFirstLastPara="1" rIns="91425" wrap="square" tIns="91425">
            <a:noAutofit/>
          </a:bodyPr>
          <a:lstStyle>
            <a:lvl1pPr lvl="0" algn="ctr">
              <a:lnSpc>
                <a:spcPct val="90000"/>
              </a:lnSpc>
              <a:spcBef>
                <a:spcPts val="0"/>
              </a:spcBef>
              <a:spcAft>
                <a:spcPts val="0"/>
              </a:spcAft>
              <a:buClr>
                <a:schemeClr val="accent1"/>
              </a:buClr>
              <a:buSzPts val="2400"/>
              <a:buFont typeface="Rockwell"/>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46" name="Google Shape;146;p77"/>
          <p:cNvSpPr txBox="1"/>
          <p:nvPr>
            <p:ph idx="1" type="subTitle"/>
          </p:nvPr>
        </p:nvSpPr>
        <p:spPr>
          <a:xfrm>
            <a:off x="2675901" y="2547750"/>
            <a:ext cx="3136200" cy="1941900"/>
          </a:xfrm>
          <a:prstGeom prst="rect">
            <a:avLst/>
          </a:prstGeom>
          <a:noFill/>
          <a:ln>
            <a:noFill/>
          </a:ln>
        </p:spPr>
        <p:txBody>
          <a:bodyPr anchorCtr="0" anchor="t" bIns="91425" lIns="91425" spcFirstLastPara="1" rIns="91425" wrap="square" tIns="91425">
            <a:noAutofit/>
          </a:bodyPr>
          <a:lstStyle>
            <a:lvl1pPr lvl="0" algn="l">
              <a:lnSpc>
                <a:spcPct val="120000"/>
              </a:lnSpc>
              <a:spcBef>
                <a:spcPts val="0"/>
              </a:spcBef>
              <a:spcAft>
                <a:spcPts val="0"/>
              </a:spcAft>
              <a:buSzPts val="1400"/>
              <a:buNone/>
              <a:defRPr sz="1400"/>
            </a:lvl1pPr>
            <a:lvl2pPr lvl="1" algn="l">
              <a:lnSpc>
                <a:spcPct val="120000"/>
              </a:lnSpc>
              <a:spcBef>
                <a:spcPts val="0"/>
              </a:spcBef>
              <a:spcAft>
                <a:spcPts val="0"/>
              </a:spcAft>
              <a:buSzPts val="1350"/>
              <a:buNone/>
              <a:defRPr/>
            </a:lvl2pPr>
            <a:lvl3pPr lvl="2" algn="l">
              <a:lnSpc>
                <a:spcPct val="120000"/>
              </a:lnSpc>
              <a:spcBef>
                <a:spcPts val="0"/>
              </a:spcBef>
              <a:spcAft>
                <a:spcPts val="0"/>
              </a:spcAft>
              <a:buSzPts val="1200"/>
              <a:buNone/>
              <a:defRPr/>
            </a:lvl3pPr>
            <a:lvl4pPr lvl="3" algn="l">
              <a:lnSpc>
                <a:spcPct val="120000"/>
              </a:lnSpc>
              <a:spcBef>
                <a:spcPts val="0"/>
              </a:spcBef>
              <a:spcAft>
                <a:spcPts val="0"/>
              </a:spcAft>
              <a:buSzPts val="1050"/>
              <a:buNone/>
              <a:defRPr/>
            </a:lvl4pPr>
            <a:lvl5pPr lvl="4" algn="l">
              <a:lnSpc>
                <a:spcPct val="120000"/>
              </a:lnSpc>
              <a:spcBef>
                <a:spcPts val="0"/>
              </a:spcBef>
              <a:spcAft>
                <a:spcPts val="0"/>
              </a:spcAft>
              <a:buSzPts val="900"/>
              <a:buNone/>
              <a:defRPr/>
            </a:lvl5pPr>
            <a:lvl6pPr lvl="5" algn="l">
              <a:lnSpc>
                <a:spcPct val="120000"/>
              </a:lnSpc>
              <a:spcBef>
                <a:spcPts val="0"/>
              </a:spcBef>
              <a:spcAft>
                <a:spcPts val="0"/>
              </a:spcAft>
              <a:buSzPts val="900"/>
              <a:buNone/>
              <a:defRPr/>
            </a:lvl6pPr>
            <a:lvl7pPr lvl="6" algn="l">
              <a:lnSpc>
                <a:spcPct val="120000"/>
              </a:lnSpc>
              <a:spcBef>
                <a:spcPts val="0"/>
              </a:spcBef>
              <a:spcAft>
                <a:spcPts val="0"/>
              </a:spcAft>
              <a:buSzPts val="900"/>
              <a:buNone/>
              <a:defRPr/>
            </a:lvl7pPr>
            <a:lvl8pPr lvl="7" algn="l">
              <a:lnSpc>
                <a:spcPct val="120000"/>
              </a:lnSpc>
              <a:spcBef>
                <a:spcPts val="0"/>
              </a:spcBef>
              <a:spcAft>
                <a:spcPts val="0"/>
              </a:spcAft>
              <a:buSzPts val="900"/>
              <a:buNone/>
              <a:defRPr/>
            </a:lvl8pPr>
            <a:lvl9pPr lvl="8" algn="l">
              <a:lnSpc>
                <a:spcPct val="120000"/>
              </a:lnSpc>
              <a:spcBef>
                <a:spcPts val="0"/>
              </a:spcBef>
              <a:spcAft>
                <a:spcPts val="0"/>
              </a:spcAft>
              <a:buSzPts val="9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frame ">
  <p:cSld name="Title slide with frame ">
    <p:spTree>
      <p:nvGrpSpPr>
        <p:cNvPr id="147" name="Shape 147"/>
        <p:cNvGrpSpPr/>
        <p:nvPr/>
      </p:nvGrpSpPr>
      <p:grpSpPr>
        <a:xfrm>
          <a:off x="0" y="0"/>
          <a:ext cx="0" cy="0"/>
          <a:chOff x="0" y="0"/>
          <a:chExt cx="0" cy="0"/>
        </a:xfrm>
      </p:grpSpPr>
      <p:sp>
        <p:nvSpPr>
          <p:cNvPr id="148" name="Google Shape;148;p78"/>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Clr>
                <a:srgbClr val="FFFFFF"/>
              </a:buClr>
              <a:buSzPts val="1200"/>
              <a:buFont typeface="Arvo"/>
              <a:buNone/>
              <a:defRPr sz="1200">
                <a:solidFill>
                  <a:srgbClr val="FFFFFF"/>
                </a:solidFill>
                <a:latin typeface="Arvo"/>
                <a:ea typeface="Arvo"/>
                <a:cs typeface="Arvo"/>
                <a:sym typeface="Arvo"/>
              </a:defRPr>
            </a:lvl1pPr>
            <a:lvl2pPr indent="0" lvl="1" marL="0" marR="0" algn="l">
              <a:spcBef>
                <a:spcPts val="0"/>
              </a:spcBef>
              <a:spcAft>
                <a:spcPts val="0"/>
              </a:spcAft>
              <a:buClr>
                <a:srgbClr val="FFFFFF"/>
              </a:buClr>
              <a:buSzPts val="1200"/>
              <a:buFont typeface="Arvo"/>
              <a:buNone/>
              <a:defRPr sz="1200">
                <a:solidFill>
                  <a:srgbClr val="FFFFFF"/>
                </a:solidFill>
                <a:latin typeface="Arvo"/>
                <a:ea typeface="Arvo"/>
                <a:cs typeface="Arvo"/>
                <a:sym typeface="Arvo"/>
              </a:defRPr>
            </a:lvl2pPr>
            <a:lvl3pPr indent="0" lvl="2" marL="0" marR="0" algn="l">
              <a:spcBef>
                <a:spcPts val="0"/>
              </a:spcBef>
              <a:spcAft>
                <a:spcPts val="0"/>
              </a:spcAft>
              <a:buClr>
                <a:srgbClr val="FFFFFF"/>
              </a:buClr>
              <a:buSzPts val="1200"/>
              <a:buFont typeface="Arvo"/>
              <a:buNone/>
              <a:defRPr sz="1200">
                <a:solidFill>
                  <a:srgbClr val="FFFFFF"/>
                </a:solidFill>
                <a:latin typeface="Arvo"/>
                <a:ea typeface="Arvo"/>
                <a:cs typeface="Arvo"/>
                <a:sym typeface="Arvo"/>
              </a:defRPr>
            </a:lvl3pPr>
            <a:lvl4pPr indent="0" lvl="3" marL="0" marR="0" algn="l">
              <a:spcBef>
                <a:spcPts val="0"/>
              </a:spcBef>
              <a:spcAft>
                <a:spcPts val="0"/>
              </a:spcAft>
              <a:buClr>
                <a:srgbClr val="FFFFFF"/>
              </a:buClr>
              <a:buSzPts val="1200"/>
              <a:buFont typeface="Arvo"/>
              <a:buNone/>
              <a:defRPr sz="1200">
                <a:solidFill>
                  <a:srgbClr val="FFFFFF"/>
                </a:solidFill>
                <a:latin typeface="Arvo"/>
                <a:ea typeface="Arvo"/>
                <a:cs typeface="Arvo"/>
                <a:sym typeface="Arvo"/>
              </a:defRPr>
            </a:lvl4pPr>
            <a:lvl5pPr indent="0" lvl="4" marL="0" marR="0" algn="l">
              <a:spcBef>
                <a:spcPts val="0"/>
              </a:spcBef>
              <a:spcAft>
                <a:spcPts val="0"/>
              </a:spcAft>
              <a:buClr>
                <a:srgbClr val="FFFFFF"/>
              </a:buClr>
              <a:buSzPts val="1200"/>
              <a:buFont typeface="Arvo"/>
              <a:buNone/>
              <a:defRPr sz="1200">
                <a:solidFill>
                  <a:srgbClr val="FFFFFF"/>
                </a:solidFill>
                <a:latin typeface="Arvo"/>
                <a:ea typeface="Arvo"/>
                <a:cs typeface="Arvo"/>
                <a:sym typeface="Arvo"/>
              </a:defRPr>
            </a:lvl5pPr>
            <a:lvl6pPr indent="0" lvl="5" marL="0" marR="0" algn="l">
              <a:spcBef>
                <a:spcPts val="0"/>
              </a:spcBef>
              <a:spcAft>
                <a:spcPts val="0"/>
              </a:spcAft>
              <a:buClr>
                <a:srgbClr val="FFFFFF"/>
              </a:buClr>
              <a:buSzPts val="1200"/>
              <a:buFont typeface="Arvo"/>
              <a:buNone/>
              <a:defRPr sz="1200">
                <a:solidFill>
                  <a:srgbClr val="FFFFFF"/>
                </a:solidFill>
                <a:latin typeface="Arvo"/>
                <a:ea typeface="Arvo"/>
                <a:cs typeface="Arvo"/>
                <a:sym typeface="Arvo"/>
              </a:defRPr>
            </a:lvl6pPr>
            <a:lvl7pPr indent="0" lvl="6" marL="0" marR="0" algn="l">
              <a:spcBef>
                <a:spcPts val="0"/>
              </a:spcBef>
              <a:spcAft>
                <a:spcPts val="0"/>
              </a:spcAft>
              <a:buClr>
                <a:srgbClr val="FFFFFF"/>
              </a:buClr>
              <a:buSzPts val="1200"/>
              <a:buFont typeface="Arvo"/>
              <a:buNone/>
              <a:defRPr sz="1200">
                <a:solidFill>
                  <a:srgbClr val="FFFFFF"/>
                </a:solidFill>
                <a:latin typeface="Arvo"/>
                <a:ea typeface="Arvo"/>
                <a:cs typeface="Arvo"/>
                <a:sym typeface="Arvo"/>
              </a:defRPr>
            </a:lvl7pPr>
            <a:lvl8pPr indent="0" lvl="7" marL="0" marR="0" algn="l">
              <a:spcBef>
                <a:spcPts val="0"/>
              </a:spcBef>
              <a:spcAft>
                <a:spcPts val="0"/>
              </a:spcAft>
              <a:buClr>
                <a:srgbClr val="FFFFFF"/>
              </a:buClr>
              <a:buSzPts val="1200"/>
              <a:buFont typeface="Arvo"/>
              <a:buNone/>
              <a:defRPr sz="1200">
                <a:solidFill>
                  <a:srgbClr val="FFFFFF"/>
                </a:solidFill>
                <a:latin typeface="Arvo"/>
                <a:ea typeface="Arvo"/>
                <a:cs typeface="Arvo"/>
                <a:sym typeface="Arvo"/>
              </a:defRPr>
            </a:lvl8pPr>
            <a:lvl9pPr indent="0" lvl="8" marL="0" marR="0" algn="l">
              <a:spcBef>
                <a:spcPts val="0"/>
              </a:spcBef>
              <a:spcAft>
                <a:spcPts val="0"/>
              </a:spcAft>
              <a:buClr>
                <a:srgbClr val="FFFFFF"/>
              </a:buClr>
              <a:buSzPts val="1200"/>
              <a:buFont typeface="Arvo"/>
              <a:buNone/>
              <a:defRPr sz="1200">
                <a:solidFill>
                  <a:srgbClr val="FFFFFF"/>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US"/>
              <a:t>‹#›</a:t>
            </a:fld>
            <a:endParaRPr/>
          </a:p>
        </p:txBody>
      </p:sp>
      <p:sp>
        <p:nvSpPr>
          <p:cNvPr id="149" name="Google Shape;149;p78"/>
          <p:cNvSpPr txBox="1"/>
          <p:nvPr>
            <p:ph type="title"/>
          </p:nvPr>
        </p:nvSpPr>
        <p:spPr>
          <a:xfrm>
            <a:off x="783525" y="1738050"/>
            <a:ext cx="2545800" cy="166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400"/>
              <a:buFont typeface="Rockwell"/>
              <a:buNone/>
              <a:defRPr b="1"/>
            </a:lvl1pPr>
            <a:lvl2pPr lvl="1">
              <a:lnSpc>
                <a:spcPct val="100000"/>
              </a:lnSpc>
              <a:spcBef>
                <a:spcPts val="0"/>
              </a:spcBef>
              <a:spcAft>
                <a:spcPts val="0"/>
              </a:spcAft>
              <a:buSzPts val="4000"/>
              <a:buNone/>
              <a:defRPr sz="4000"/>
            </a:lvl2pPr>
            <a:lvl3pPr lvl="2">
              <a:lnSpc>
                <a:spcPct val="100000"/>
              </a:lnSpc>
              <a:spcBef>
                <a:spcPts val="0"/>
              </a:spcBef>
              <a:spcAft>
                <a:spcPts val="0"/>
              </a:spcAft>
              <a:buSzPts val="4000"/>
              <a:buNone/>
              <a:defRPr sz="4000"/>
            </a:lvl3pPr>
            <a:lvl4pPr lvl="3">
              <a:lnSpc>
                <a:spcPct val="100000"/>
              </a:lnSpc>
              <a:spcBef>
                <a:spcPts val="0"/>
              </a:spcBef>
              <a:spcAft>
                <a:spcPts val="0"/>
              </a:spcAft>
              <a:buSzPts val="4000"/>
              <a:buNone/>
              <a:defRPr sz="4000"/>
            </a:lvl4pPr>
            <a:lvl5pPr lvl="4">
              <a:lnSpc>
                <a:spcPct val="100000"/>
              </a:lnSpc>
              <a:spcBef>
                <a:spcPts val="0"/>
              </a:spcBef>
              <a:spcAft>
                <a:spcPts val="0"/>
              </a:spcAft>
              <a:buSzPts val="4000"/>
              <a:buNone/>
              <a:defRPr sz="4000"/>
            </a:lvl5pPr>
            <a:lvl6pPr lvl="5">
              <a:lnSpc>
                <a:spcPct val="100000"/>
              </a:lnSpc>
              <a:spcBef>
                <a:spcPts val="0"/>
              </a:spcBef>
              <a:spcAft>
                <a:spcPts val="0"/>
              </a:spcAft>
              <a:buSzPts val="4000"/>
              <a:buNone/>
              <a:defRPr sz="4000"/>
            </a:lvl6pPr>
            <a:lvl7pPr lvl="6">
              <a:lnSpc>
                <a:spcPct val="100000"/>
              </a:lnSpc>
              <a:spcBef>
                <a:spcPts val="0"/>
              </a:spcBef>
              <a:spcAft>
                <a:spcPts val="0"/>
              </a:spcAft>
              <a:buSzPts val="4000"/>
              <a:buNone/>
              <a:defRPr sz="4000"/>
            </a:lvl7pPr>
            <a:lvl8pPr lvl="7">
              <a:lnSpc>
                <a:spcPct val="100000"/>
              </a:lnSpc>
              <a:spcBef>
                <a:spcPts val="0"/>
              </a:spcBef>
              <a:spcAft>
                <a:spcPts val="0"/>
              </a:spcAft>
              <a:buSzPts val="4000"/>
              <a:buNone/>
              <a:defRPr sz="4000"/>
            </a:lvl8pPr>
            <a:lvl9pPr lvl="8">
              <a:lnSpc>
                <a:spcPct val="100000"/>
              </a:lnSpc>
              <a:spcBef>
                <a:spcPts val="0"/>
              </a:spcBef>
              <a:spcAft>
                <a:spcPts val="0"/>
              </a:spcAft>
              <a:buSzPts val="4000"/>
              <a:buNone/>
              <a:defRPr sz="40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6" name="Shape 156"/>
        <p:cNvGrpSpPr/>
        <p:nvPr/>
      </p:nvGrpSpPr>
      <p:grpSpPr>
        <a:xfrm>
          <a:off x="0" y="0"/>
          <a:ext cx="0" cy="0"/>
          <a:chOff x="0" y="0"/>
          <a:chExt cx="0" cy="0"/>
        </a:xfrm>
      </p:grpSpPr>
      <p:sp>
        <p:nvSpPr>
          <p:cNvPr id="157" name="Google Shape;157;p5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53"/>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9" name="Google Shape;159;p53"/>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60" name="Google Shape;160;p5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5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5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3" name="Shape 163"/>
        <p:cNvGrpSpPr/>
        <p:nvPr/>
      </p:nvGrpSpPr>
      <p:grpSpPr>
        <a:xfrm>
          <a:off x="0" y="0"/>
          <a:ext cx="0" cy="0"/>
          <a:chOff x="0" y="0"/>
          <a:chExt cx="0" cy="0"/>
        </a:xfrm>
      </p:grpSpPr>
      <p:sp>
        <p:nvSpPr>
          <p:cNvPr id="164" name="Google Shape;164;p54"/>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54"/>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66" name="Google Shape;166;p5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5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5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 and subtitle">
    <p:spTree>
      <p:nvGrpSpPr>
        <p:cNvPr id="32" name="Shape 32"/>
        <p:cNvGrpSpPr/>
        <p:nvPr/>
      </p:nvGrpSpPr>
      <p:grpSpPr>
        <a:xfrm>
          <a:off x="0" y="0"/>
          <a:ext cx="0" cy="0"/>
          <a:chOff x="0" y="0"/>
          <a:chExt cx="0" cy="0"/>
        </a:xfrm>
      </p:grpSpPr>
      <p:sp>
        <p:nvSpPr>
          <p:cNvPr id="33" name="Google Shape;33;p56"/>
          <p:cNvSpPr txBox="1"/>
          <p:nvPr>
            <p:ph type="title"/>
          </p:nvPr>
        </p:nvSpPr>
        <p:spPr>
          <a:xfrm>
            <a:off x="570047" y="993900"/>
            <a:ext cx="3055500" cy="11145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accent1"/>
              </a:buClr>
              <a:buSzPts val="2400"/>
              <a:buFont typeface="Rockwell"/>
              <a:buNone/>
              <a:defRPr/>
            </a:lvl1pPr>
            <a:lvl2pPr lvl="1">
              <a:spcBef>
                <a:spcPts val="0"/>
              </a:spcBef>
              <a:spcAft>
                <a:spcPts val="0"/>
              </a:spcAft>
              <a:buClr>
                <a:srgbClr val="FFFFFF"/>
              </a:buClr>
              <a:buSzPts val="4000"/>
              <a:buNone/>
              <a:defRPr sz="4000">
                <a:solidFill>
                  <a:srgbClr val="FFFFFF"/>
                </a:solidFill>
              </a:defRPr>
            </a:lvl2pPr>
            <a:lvl3pPr lvl="2">
              <a:spcBef>
                <a:spcPts val="0"/>
              </a:spcBef>
              <a:spcAft>
                <a:spcPts val="0"/>
              </a:spcAft>
              <a:buClr>
                <a:srgbClr val="FFFFFF"/>
              </a:buClr>
              <a:buSzPts val="4000"/>
              <a:buNone/>
              <a:defRPr sz="4000">
                <a:solidFill>
                  <a:srgbClr val="FFFFFF"/>
                </a:solidFill>
              </a:defRPr>
            </a:lvl3pPr>
            <a:lvl4pPr lvl="3">
              <a:spcBef>
                <a:spcPts val="0"/>
              </a:spcBef>
              <a:spcAft>
                <a:spcPts val="0"/>
              </a:spcAft>
              <a:buClr>
                <a:srgbClr val="FFFFFF"/>
              </a:buClr>
              <a:buSzPts val="4000"/>
              <a:buNone/>
              <a:defRPr sz="4000">
                <a:solidFill>
                  <a:srgbClr val="FFFFFF"/>
                </a:solidFill>
              </a:defRPr>
            </a:lvl4pPr>
            <a:lvl5pPr lvl="4">
              <a:spcBef>
                <a:spcPts val="0"/>
              </a:spcBef>
              <a:spcAft>
                <a:spcPts val="0"/>
              </a:spcAft>
              <a:buClr>
                <a:srgbClr val="FFFFFF"/>
              </a:buClr>
              <a:buSzPts val="4000"/>
              <a:buNone/>
              <a:defRPr sz="4000">
                <a:solidFill>
                  <a:srgbClr val="FFFFFF"/>
                </a:solidFill>
              </a:defRPr>
            </a:lvl5pPr>
            <a:lvl6pPr lvl="5">
              <a:spcBef>
                <a:spcPts val="0"/>
              </a:spcBef>
              <a:spcAft>
                <a:spcPts val="0"/>
              </a:spcAft>
              <a:buClr>
                <a:srgbClr val="FFFFFF"/>
              </a:buClr>
              <a:buSzPts val="4000"/>
              <a:buNone/>
              <a:defRPr sz="4000">
                <a:solidFill>
                  <a:srgbClr val="FFFFFF"/>
                </a:solidFill>
              </a:defRPr>
            </a:lvl6pPr>
            <a:lvl7pPr lvl="6">
              <a:spcBef>
                <a:spcPts val="0"/>
              </a:spcBef>
              <a:spcAft>
                <a:spcPts val="0"/>
              </a:spcAft>
              <a:buClr>
                <a:srgbClr val="FFFFFF"/>
              </a:buClr>
              <a:buSzPts val="4000"/>
              <a:buNone/>
              <a:defRPr sz="4000">
                <a:solidFill>
                  <a:srgbClr val="FFFFFF"/>
                </a:solidFill>
              </a:defRPr>
            </a:lvl7pPr>
            <a:lvl8pPr lvl="7">
              <a:spcBef>
                <a:spcPts val="0"/>
              </a:spcBef>
              <a:spcAft>
                <a:spcPts val="0"/>
              </a:spcAft>
              <a:buClr>
                <a:srgbClr val="FFFFFF"/>
              </a:buClr>
              <a:buSzPts val="4000"/>
              <a:buNone/>
              <a:defRPr sz="4000">
                <a:solidFill>
                  <a:srgbClr val="FFFFFF"/>
                </a:solidFill>
              </a:defRPr>
            </a:lvl8pPr>
            <a:lvl9pPr lvl="8">
              <a:spcBef>
                <a:spcPts val="0"/>
              </a:spcBef>
              <a:spcAft>
                <a:spcPts val="0"/>
              </a:spcAft>
              <a:buClr>
                <a:srgbClr val="FFFFFF"/>
              </a:buClr>
              <a:buSzPts val="4000"/>
              <a:buNone/>
              <a:defRPr sz="4000">
                <a:solidFill>
                  <a:srgbClr val="FFFFFF"/>
                </a:solidFill>
              </a:defRPr>
            </a:lvl9pPr>
          </a:lstStyle>
          <a:p/>
        </p:txBody>
      </p:sp>
      <p:sp>
        <p:nvSpPr>
          <p:cNvPr id="34" name="Google Shape;34;p56"/>
          <p:cNvSpPr txBox="1"/>
          <p:nvPr>
            <p:ph idx="1" type="subTitle"/>
          </p:nvPr>
        </p:nvSpPr>
        <p:spPr>
          <a:xfrm>
            <a:off x="614775" y="2564775"/>
            <a:ext cx="2920800" cy="578100"/>
          </a:xfrm>
          <a:prstGeom prst="rect">
            <a:avLst/>
          </a:prstGeom>
          <a:noFill/>
          <a:ln>
            <a:noFill/>
          </a:ln>
        </p:spPr>
        <p:txBody>
          <a:bodyPr anchorCtr="0" anchor="t" bIns="91425" lIns="91425" spcFirstLastPara="1" rIns="91425" wrap="square" tIns="91425">
            <a:noAutofit/>
          </a:bodyPr>
          <a:lstStyle>
            <a:lvl1pPr lvl="0" algn="l">
              <a:lnSpc>
                <a:spcPct val="120000"/>
              </a:lnSpc>
              <a:spcBef>
                <a:spcPts val="0"/>
              </a:spcBef>
              <a:spcAft>
                <a:spcPts val="0"/>
              </a:spcAft>
              <a:buSzPts val="1400"/>
              <a:buNone/>
              <a:defRPr sz="1400"/>
            </a:lvl1pPr>
            <a:lvl2pPr lvl="1" algn="l">
              <a:lnSpc>
                <a:spcPct val="120000"/>
              </a:lnSpc>
              <a:spcBef>
                <a:spcPts val="0"/>
              </a:spcBef>
              <a:spcAft>
                <a:spcPts val="0"/>
              </a:spcAft>
              <a:buSzPts val="1350"/>
              <a:buNone/>
              <a:defRPr/>
            </a:lvl2pPr>
            <a:lvl3pPr lvl="2" algn="l">
              <a:lnSpc>
                <a:spcPct val="120000"/>
              </a:lnSpc>
              <a:spcBef>
                <a:spcPts val="0"/>
              </a:spcBef>
              <a:spcAft>
                <a:spcPts val="0"/>
              </a:spcAft>
              <a:buSzPts val="1200"/>
              <a:buNone/>
              <a:defRPr/>
            </a:lvl3pPr>
            <a:lvl4pPr lvl="3" algn="l">
              <a:lnSpc>
                <a:spcPct val="120000"/>
              </a:lnSpc>
              <a:spcBef>
                <a:spcPts val="0"/>
              </a:spcBef>
              <a:spcAft>
                <a:spcPts val="0"/>
              </a:spcAft>
              <a:buSzPts val="1050"/>
              <a:buNone/>
              <a:defRPr/>
            </a:lvl4pPr>
            <a:lvl5pPr lvl="4" algn="l">
              <a:lnSpc>
                <a:spcPct val="120000"/>
              </a:lnSpc>
              <a:spcBef>
                <a:spcPts val="0"/>
              </a:spcBef>
              <a:spcAft>
                <a:spcPts val="0"/>
              </a:spcAft>
              <a:buSzPts val="900"/>
              <a:buNone/>
              <a:defRPr/>
            </a:lvl5pPr>
            <a:lvl6pPr lvl="5" algn="l">
              <a:lnSpc>
                <a:spcPct val="120000"/>
              </a:lnSpc>
              <a:spcBef>
                <a:spcPts val="0"/>
              </a:spcBef>
              <a:spcAft>
                <a:spcPts val="0"/>
              </a:spcAft>
              <a:buSzPts val="900"/>
              <a:buNone/>
              <a:defRPr/>
            </a:lvl6pPr>
            <a:lvl7pPr lvl="6" algn="l">
              <a:lnSpc>
                <a:spcPct val="120000"/>
              </a:lnSpc>
              <a:spcBef>
                <a:spcPts val="0"/>
              </a:spcBef>
              <a:spcAft>
                <a:spcPts val="0"/>
              </a:spcAft>
              <a:buSzPts val="900"/>
              <a:buNone/>
              <a:defRPr/>
            </a:lvl7pPr>
            <a:lvl8pPr lvl="7" algn="l">
              <a:lnSpc>
                <a:spcPct val="120000"/>
              </a:lnSpc>
              <a:spcBef>
                <a:spcPts val="0"/>
              </a:spcBef>
              <a:spcAft>
                <a:spcPts val="0"/>
              </a:spcAft>
              <a:buSzPts val="900"/>
              <a:buNone/>
              <a:defRPr/>
            </a:lvl8pPr>
            <a:lvl9pPr lvl="8" algn="l">
              <a:lnSpc>
                <a:spcPct val="120000"/>
              </a:lnSpc>
              <a:spcBef>
                <a:spcPts val="0"/>
              </a:spcBef>
              <a:spcAft>
                <a:spcPts val="0"/>
              </a:spcAft>
              <a:buSzPts val="900"/>
              <a:buNone/>
              <a:defRPr/>
            </a:lvl9pPr>
          </a:lstStyle>
          <a:p/>
        </p:txBody>
      </p:sp>
      <p:sp>
        <p:nvSpPr>
          <p:cNvPr id="35" name="Google Shape;35;p56"/>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1pPr>
            <a:lvl2pPr indent="0" lvl="1"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2pPr>
            <a:lvl3pPr indent="0" lvl="2"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3pPr>
            <a:lvl4pPr indent="0" lvl="3"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4pPr>
            <a:lvl5pPr indent="0" lvl="4"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5pPr>
            <a:lvl6pPr indent="0" lvl="5"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6pPr>
            <a:lvl7pPr indent="0" lvl="6"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7pPr>
            <a:lvl8pPr indent="0" lvl="7"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8pPr>
            <a:lvl9pPr indent="0" lvl="8"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with cyan frame">
  <p:cSld name="Title and subtitle with cyan frame">
    <p:spTree>
      <p:nvGrpSpPr>
        <p:cNvPr id="36" name="Shape 36"/>
        <p:cNvGrpSpPr/>
        <p:nvPr/>
      </p:nvGrpSpPr>
      <p:grpSpPr>
        <a:xfrm>
          <a:off x="0" y="0"/>
          <a:ext cx="0" cy="0"/>
          <a:chOff x="0" y="0"/>
          <a:chExt cx="0" cy="0"/>
        </a:xfrm>
      </p:grpSpPr>
      <p:sp>
        <p:nvSpPr>
          <p:cNvPr id="37" name="Google Shape;37;p57"/>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Clr>
                <a:schemeClr val="lt2"/>
              </a:buClr>
              <a:buSzPts val="2100"/>
              <a:buFont typeface="Rockwell"/>
              <a:buNone/>
              <a:defRPr b="0" i="0" sz="2100" u="none" cap="none" strike="noStrike">
                <a:solidFill>
                  <a:schemeClr val="lt2"/>
                </a:solidFill>
                <a:latin typeface="Rockwell"/>
                <a:ea typeface="Rockwell"/>
                <a:cs typeface="Rockwell"/>
                <a:sym typeface="Rockwell"/>
              </a:defRPr>
            </a:lvl1pPr>
            <a:lvl2pPr indent="0" lvl="1" marL="0" marR="0" algn="l">
              <a:spcBef>
                <a:spcPts val="0"/>
              </a:spcBef>
              <a:spcAft>
                <a:spcPts val="0"/>
              </a:spcAft>
              <a:buClr>
                <a:schemeClr val="lt2"/>
              </a:buClr>
              <a:buSzPts val="2100"/>
              <a:buFont typeface="Rockwell"/>
              <a:buNone/>
              <a:defRPr b="0" i="0" sz="2100" u="none" cap="none" strike="noStrike">
                <a:solidFill>
                  <a:schemeClr val="lt2"/>
                </a:solidFill>
                <a:latin typeface="Rockwell"/>
                <a:ea typeface="Rockwell"/>
                <a:cs typeface="Rockwell"/>
                <a:sym typeface="Rockwell"/>
              </a:defRPr>
            </a:lvl2pPr>
            <a:lvl3pPr indent="0" lvl="2" marL="0" marR="0" algn="l">
              <a:spcBef>
                <a:spcPts val="0"/>
              </a:spcBef>
              <a:spcAft>
                <a:spcPts val="0"/>
              </a:spcAft>
              <a:buClr>
                <a:schemeClr val="lt2"/>
              </a:buClr>
              <a:buSzPts val="2100"/>
              <a:buFont typeface="Rockwell"/>
              <a:buNone/>
              <a:defRPr b="0" i="0" sz="2100" u="none" cap="none" strike="noStrike">
                <a:solidFill>
                  <a:schemeClr val="lt2"/>
                </a:solidFill>
                <a:latin typeface="Rockwell"/>
                <a:ea typeface="Rockwell"/>
                <a:cs typeface="Rockwell"/>
                <a:sym typeface="Rockwell"/>
              </a:defRPr>
            </a:lvl3pPr>
            <a:lvl4pPr indent="0" lvl="3" marL="0" marR="0" algn="l">
              <a:spcBef>
                <a:spcPts val="0"/>
              </a:spcBef>
              <a:spcAft>
                <a:spcPts val="0"/>
              </a:spcAft>
              <a:buClr>
                <a:schemeClr val="lt2"/>
              </a:buClr>
              <a:buSzPts val="2100"/>
              <a:buFont typeface="Rockwell"/>
              <a:buNone/>
              <a:defRPr b="0" i="0" sz="2100" u="none" cap="none" strike="noStrike">
                <a:solidFill>
                  <a:schemeClr val="lt2"/>
                </a:solidFill>
                <a:latin typeface="Rockwell"/>
                <a:ea typeface="Rockwell"/>
                <a:cs typeface="Rockwell"/>
                <a:sym typeface="Rockwell"/>
              </a:defRPr>
            </a:lvl4pPr>
            <a:lvl5pPr indent="0" lvl="4" marL="0" marR="0" algn="l">
              <a:spcBef>
                <a:spcPts val="0"/>
              </a:spcBef>
              <a:spcAft>
                <a:spcPts val="0"/>
              </a:spcAft>
              <a:buClr>
                <a:schemeClr val="lt2"/>
              </a:buClr>
              <a:buSzPts val="2100"/>
              <a:buFont typeface="Rockwell"/>
              <a:buNone/>
              <a:defRPr b="0" i="0" sz="2100" u="none" cap="none" strike="noStrike">
                <a:solidFill>
                  <a:schemeClr val="lt2"/>
                </a:solidFill>
                <a:latin typeface="Rockwell"/>
                <a:ea typeface="Rockwell"/>
                <a:cs typeface="Rockwell"/>
                <a:sym typeface="Rockwell"/>
              </a:defRPr>
            </a:lvl5pPr>
            <a:lvl6pPr indent="0" lvl="5" marL="0" marR="0" algn="l">
              <a:spcBef>
                <a:spcPts val="0"/>
              </a:spcBef>
              <a:spcAft>
                <a:spcPts val="0"/>
              </a:spcAft>
              <a:buClr>
                <a:schemeClr val="lt2"/>
              </a:buClr>
              <a:buSzPts val="2100"/>
              <a:buFont typeface="Rockwell"/>
              <a:buNone/>
              <a:defRPr b="0" i="0" sz="2100" u="none" cap="none" strike="noStrike">
                <a:solidFill>
                  <a:schemeClr val="lt2"/>
                </a:solidFill>
                <a:latin typeface="Rockwell"/>
                <a:ea typeface="Rockwell"/>
                <a:cs typeface="Rockwell"/>
                <a:sym typeface="Rockwell"/>
              </a:defRPr>
            </a:lvl6pPr>
            <a:lvl7pPr indent="0" lvl="6" marL="0" marR="0" algn="l">
              <a:spcBef>
                <a:spcPts val="0"/>
              </a:spcBef>
              <a:spcAft>
                <a:spcPts val="0"/>
              </a:spcAft>
              <a:buClr>
                <a:schemeClr val="lt2"/>
              </a:buClr>
              <a:buSzPts val="2100"/>
              <a:buFont typeface="Rockwell"/>
              <a:buNone/>
              <a:defRPr b="0" i="0" sz="2100" u="none" cap="none" strike="noStrike">
                <a:solidFill>
                  <a:schemeClr val="lt2"/>
                </a:solidFill>
                <a:latin typeface="Rockwell"/>
                <a:ea typeface="Rockwell"/>
                <a:cs typeface="Rockwell"/>
                <a:sym typeface="Rockwell"/>
              </a:defRPr>
            </a:lvl7pPr>
            <a:lvl8pPr indent="0" lvl="7" marL="0" marR="0" algn="l">
              <a:spcBef>
                <a:spcPts val="0"/>
              </a:spcBef>
              <a:spcAft>
                <a:spcPts val="0"/>
              </a:spcAft>
              <a:buClr>
                <a:schemeClr val="lt2"/>
              </a:buClr>
              <a:buSzPts val="2100"/>
              <a:buFont typeface="Rockwell"/>
              <a:buNone/>
              <a:defRPr b="0" i="0" sz="2100" u="none" cap="none" strike="noStrike">
                <a:solidFill>
                  <a:schemeClr val="lt2"/>
                </a:solidFill>
                <a:latin typeface="Rockwell"/>
                <a:ea typeface="Rockwell"/>
                <a:cs typeface="Rockwell"/>
                <a:sym typeface="Rockwell"/>
              </a:defRPr>
            </a:lvl8pPr>
            <a:lvl9pPr indent="0" lvl="8" marL="0" marR="0" algn="l">
              <a:spcBef>
                <a:spcPts val="0"/>
              </a:spcBef>
              <a:spcAft>
                <a:spcPts val="0"/>
              </a:spcAft>
              <a:buClr>
                <a:schemeClr val="lt2"/>
              </a:buClr>
              <a:buSzPts val="2100"/>
              <a:buFont typeface="Rockwell"/>
              <a:buNone/>
              <a:defRPr b="0" i="0" sz="2100" u="none" cap="none" strike="noStrike">
                <a:solidFill>
                  <a:schemeClr val="lt2"/>
                </a:solidFill>
                <a:latin typeface="Rockwell"/>
                <a:ea typeface="Rockwell"/>
                <a:cs typeface="Rockwell"/>
                <a:sym typeface="Rockwell"/>
              </a:defRPr>
            </a:lvl9pPr>
          </a:lstStyle>
          <a:p>
            <a:pPr indent="0" lvl="0" marL="0" rtl="0" algn="l">
              <a:spcBef>
                <a:spcPts val="0"/>
              </a:spcBef>
              <a:spcAft>
                <a:spcPts val="0"/>
              </a:spcAft>
              <a:buNone/>
            </a:pPr>
            <a:r>
              <a:t/>
            </a:r>
            <a:endParaRPr/>
          </a:p>
          <a:p>
            <a:pPr indent="0" lvl="0" marL="0" rtl="0" algn="l">
              <a:spcBef>
                <a:spcPts val="0"/>
              </a:spcBef>
              <a:spcAft>
                <a:spcPts val="0"/>
              </a:spcAft>
              <a:buSzPts val="1200"/>
              <a:buFont typeface="Arvo"/>
              <a:buNone/>
            </a:pPr>
            <a:fld id="{00000000-1234-1234-1234-123412341234}" type="slidenum">
              <a:rPr lang="en-US" sz="1200">
                <a:latin typeface="Arvo"/>
                <a:ea typeface="Arvo"/>
                <a:cs typeface="Arvo"/>
                <a:sym typeface="Arvo"/>
              </a:rPr>
              <a:t>‹#›</a:t>
            </a:fld>
            <a:endParaRPr sz="1200">
              <a:latin typeface="Arvo"/>
              <a:ea typeface="Arvo"/>
              <a:cs typeface="Arvo"/>
              <a:sym typeface="Arvo"/>
            </a:endParaRPr>
          </a:p>
        </p:txBody>
      </p:sp>
      <p:sp>
        <p:nvSpPr>
          <p:cNvPr id="38" name="Google Shape;38;p57"/>
          <p:cNvSpPr txBox="1"/>
          <p:nvPr>
            <p:ph type="title"/>
          </p:nvPr>
        </p:nvSpPr>
        <p:spPr>
          <a:xfrm>
            <a:off x="626079" y="980260"/>
            <a:ext cx="3571500" cy="5781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accent1"/>
              </a:buClr>
              <a:buSzPts val="2400"/>
              <a:buFont typeface="Rockwell"/>
              <a:buNone/>
              <a:defRPr b="1"/>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39" name="Google Shape;39;p57"/>
          <p:cNvSpPr txBox="1"/>
          <p:nvPr>
            <p:ph idx="1" type="subTitle"/>
          </p:nvPr>
        </p:nvSpPr>
        <p:spPr>
          <a:xfrm>
            <a:off x="626079" y="2261500"/>
            <a:ext cx="3606600" cy="1941900"/>
          </a:xfrm>
          <a:prstGeom prst="rect">
            <a:avLst/>
          </a:prstGeom>
          <a:noFill/>
          <a:ln>
            <a:noFill/>
          </a:ln>
        </p:spPr>
        <p:txBody>
          <a:bodyPr anchorCtr="0" anchor="t" bIns="91425" lIns="91425" spcFirstLastPara="1" rIns="91425" wrap="square" tIns="91425">
            <a:noAutofit/>
          </a:bodyPr>
          <a:lstStyle>
            <a:lvl1pPr lvl="0" algn="l">
              <a:lnSpc>
                <a:spcPct val="120000"/>
              </a:lnSpc>
              <a:spcBef>
                <a:spcPts val="0"/>
              </a:spcBef>
              <a:spcAft>
                <a:spcPts val="0"/>
              </a:spcAft>
              <a:buSzPts val="1400"/>
              <a:buNone/>
              <a:defRPr sz="1400"/>
            </a:lvl1pPr>
            <a:lvl2pPr lvl="1" algn="l">
              <a:lnSpc>
                <a:spcPct val="120000"/>
              </a:lnSpc>
              <a:spcBef>
                <a:spcPts val="0"/>
              </a:spcBef>
              <a:spcAft>
                <a:spcPts val="0"/>
              </a:spcAft>
              <a:buSzPts val="1350"/>
              <a:buNone/>
              <a:defRPr/>
            </a:lvl2pPr>
            <a:lvl3pPr lvl="2" algn="l">
              <a:lnSpc>
                <a:spcPct val="120000"/>
              </a:lnSpc>
              <a:spcBef>
                <a:spcPts val="0"/>
              </a:spcBef>
              <a:spcAft>
                <a:spcPts val="0"/>
              </a:spcAft>
              <a:buSzPts val="1200"/>
              <a:buNone/>
              <a:defRPr/>
            </a:lvl3pPr>
            <a:lvl4pPr lvl="3" algn="l">
              <a:lnSpc>
                <a:spcPct val="120000"/>
              </a:lnSpc>
              <a:spcBef>
                <a:spcPts val="0"/>
              </a:spcBef>
              <a:spcAft>
                <a:spcPts val="0"/>
              </a:spcAft>
              <a:buSzPts val="1050"/>
              <a:buNone/>
              <a:defRPr/>
            </a:lvl4pPr>
            <a:lvl5pPr lvl="4" algn="l">
              <a:lnSpc>
                <a:spcPct val="120000"/>
              </a:lnSpc>
              <a:spcBef>
                <a:spcPts val="0"/>
              </a:spcBef>
              <a:spcAft>
                <a:spcPts val="0"/>
              </a:spcAft>
              <a:buSzPts val="900"/>
              <a:buNone/>
              <a:defRPr/>
            </a:lvl5pPr>
            <a:lvl6pPr lvl="5" algn="l">
              <a:lnSpc>
                <a:spcPct val="120000"/>
              </a:lnSpc>
              <a:spcBef>
                <a:spcPts val="0"/>
              </a:spcBef>
              <a:spcAft>
                <a:spcPts val="0"/>
              </a:spcAft>
              <a:buSzPts val="900"/>
              <a:buNone/>
              <a:defRPr/>
            </a:lvl6pPr>
            <a:lvl7pPr lvl="6" algn="l">
              <a:lnSpc>
                <a:spcPct val="120000"/>
              </a:lnSpc>
              <a:spcBef>
                <a:spcPts val="0"/>
              </a:spcBef>
              <a:spcAft>
                <a:spcPts val="0"/>
              </a:spcAft>
              <a:buSzPts val="900"/>
              <a:buNone/>
              <a:defRPr/>
            </a:lvl7pPr>
            <a:lvl8pPr lvl="7" algn="l">
              <a:lnSpc>
                <a:spcPct val="120000"/>
              </a:lnSpc>
              <a:spcBef>
                <a:spcPts val="0"/>
              </a:spcBef>
              <a:spcAft>
                <a:spcPts val="0"/>
              </a:spcAft>
              <a:buSzPts val="900"/>
              <a:buNone/>
              <a:defRPr/>
            </a:lvl8pPr>
            <a:lvl9pPr lvl="8" algn="l">
              <a:lnSpc>
                <a:spcPct val="120000"/>
              </a:lnSpc>
              <a:spcBef>
                <a:spcPts val="0"/>
              </a:spcBef>
              <a:spcAft>
                <a:spcPts val="0"/>
              </a:spcAft>
              <a:buSzPts val="900"/>
              <a:buNone/>
              <a:defRPr/>
            </a:lvl9pPr>
          </a:lstStyle>
          <a:p/>
        </p:txBody>
      </p:sp>
      <p:sp>
        <p:nvSpPr>
          <p:cNvPr id="40" name="Google Shape;40;p57"/>
          <p:cNvSpPr txBox="1"/>
          <p:nvPr>
            <p:ph idx="2" type="subTitle"/>
          </p:nvPr>
        </p:nvSpPr>
        <p:spPr>
          <a:xfrm>
            <a:off x="5079304" y="2261500"/>
            <a:ext cx="3606600" cy="1941900"/>
          </a:xfrm>
          <a:prstGeom prst="rect">
            <a:avLst/>
          </a:prstGeom>
          <a:noFill/>
          <a:ln>
            <a:noFill/>
          </a:ln>
        </p:spPr>
        <p:txBody>
          <a:bodyPr anchorCtr="0" anchor="t" bIns="91425" lIns="91425" spcFirstLastPara="1" rIns="91425" wrap="square" tIns="91425">
            <a:noAutofit/>
          </a:bodyPr>
          <a:lstStyle>
            <a:lvl1pPr lvl="0" algn="l">
              <a:lnSpc>
                <a:spcPct val="120000"/>
              </a:lnSpc>
              <a:spcBef>
                <a:spcPts val="0"/>
              </a:spcBef>
              <a:spcAft>
                <a:spcPts val="0"/>
              </a:spcAft>
              <a:buSzPts val="1400"/>
              <a:buNone/>
              <a:defRPr sz="1400"/>
            </a:lvl1pPr>
            <a:lvl2pPr lvl="1" algn="l">
              <a:lnSpc>
                <a:spcPct val="120000"/>
              </a:lnSpc>
              <a:spcBef>
                <a:spcPts val="0"/>
              </a:spcBef>
              <a:spcAft>
                <a:spcPts val="0"/>
              </a:spcAft>
              <a:buSzPts val="1350"/>
              <a:buNone/>
              <a:defRPr/>
            </a:lvl2pPr>
            <a:lvl3pPr lvl="2" algn="l">
              <a:lnSpc>
                <a:spcPct val="120000"/>
              </a:lnSpc>
              <a:spcBef>
                <a:spcPts val="0"/>
              </a:spcBef>
              <a:spcAft>
                <a:spcPts val="0"/>
              </a:spcAft>
              <a:buSzPts val="1200"/>
              <a:buNone/>
              <a:defRPr/>
            </a:lvl3pPr>
            <a:lvl4pPr lvl="3" algn="l">
              <a:lnSpc>
                <a:spcPct val="120000"/>
              </a:lnSpc>
              <a:spcBef>
                <a:spcPts val="0"/>
              </a:spcBef>
              <a:spcAft>
                <a:spcPts val="0"/>
              </a:spcAft>
              <a:buSzPts val="1050"/>
              <a:buNone/>
              <a:defRPr/>
            </a:lvl4pPr>
            <a:lvl5pPr lvl="4" algn="l">
              <a:lnSpc>
                <a:spcPct val="120000"/>
              </a:lnSpc>
              <a:spcBef>
                <a:spcPts val="0"/>
              </a:spcBef>
              <a:spcAft>
                <a:spcPts val="0"/>
              </a:spcAft>
              <a:buSzPts val="900"/>
              <a:buNone/>
              <a:defRPr/>
            </a:lvl5pPr>
            <a:lvl6pPr lvl="5" algn="l">
              <a:lnSpc>
                <a:spcPct val="120000"/>
              </a:lnSpc>
              <a:spcBef>
                <a:spcPts val="0"/>
              </a:spcBef>
              <a:spcAft>
                <a:spcPts val="0"/>
              </a:spcAft>
              <a:buSzPts val="900"/>
              <a:buNone/>
              <a:defRPr/>
            </a:lvl6pPr>
            <a:lvl7pPr lvl="6" algn="l">
              <a:lnSpc>
                <a:spcPct val="120000"/>
              </a:lnSpc>
              <a:spcBef>
                <a:spcPts val="0"/>
              </a:spcBef>
              <a:spcAft>
                <a:spcPts val="0"/>
              </a:spcAft>
              <a:buSzPts val="900"/>
              <a:buNone/>
              <a:defRPr/>
            </a:lvl7pPr>
            <a:lvl8pPr lvl="7" algn="l">
              <a:lnSpc>
                <a:spcPct val="120000"/>
              </a:lnSpc>
              <a:spcBef>
                <a:spcPts val="0"/>
              </a:spcBef>
              <a:spcAft>
                <a:spcPts val="0"/>
              </a:spcAft>
              <a:buSzPts val="900"/>
              <a:buNone/>
              <a:defRPr/>
            </a:lvl8pPr>
            <a:lvl9pPr lvl="8" algn="l">
              <a:lnSpc>
                <a:spcPct val="120000"/>
              </a:lnSpc>
              <a:spcBef>
                <a:spcPts val="0"/>
              </a:spcBef>
              <a:spcAft>
                <a:spcPts val="0"/>
              </a:spcAft>
              <a:buSzPts val="9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
  <p:cSld name="Cyan with title and text ">
    <p:spTree>
      <p:nvGrpSpPr>
        <p:cNvPr id="41" name="Shape 41"/>
        <p:cNvGrpSpPr/>
        <p:nvPr/>
      </p:nvGrpSpPr>
      <p:grpSpPr>
        <a:xfrm>
          <a:off x="0" y="0"/>
          <a:ext cx="0" cy="0"/>
          <a:chOff x="0" y="0"/>
          <a:chExt cx="0" cy="0"/>
        </a:xfrm>
      </p:grpSpPr>
      <p:sp>
        <p:nvSpPr>
          <p:cNvPr id="42" name="Google Shape;42;p58"/>
          <p:cNvSpPr txBox="1"/>
          <p:nvPr>
            <p:ph type="title"/>
          </p:nvPr>
        </p:nvSpPr>
        <p:spPr>
          <a:xfrm>
            <a:off x="4696275" y="1725450"/>
            <a:ext cx="3055500" cy="11145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accent1"/>
              </a:buClr>
              <a:buSzPts val="2400"/>
              <a:buFont typeface="Rockwell"/>
              <a:buNone/>
              <a:defRPr b="1"/>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43" name="Google Shape;43;p58"/>
          <p:cNvSpPr txBox="1"/>
          <p:nvPr>
            <p:ph idx="1" type="subTitle"/>
          </p:nvPr>
        </p:nvSpPr>
        <p:spPr>
          <a:xfrm>
            <a:off x="4696275" y="2839950"/>
            <a:ext cx="2770200" cy="578100"/>
          </a:xfrm>
          <a:prstGeom prst="rect">
            <a:avLst/>
          </a:prstGeom>
          <a:noFill/>
          <a:ln>
            <a:noFill/>
          </a:ln>
        </p:spPr>
        <p:txBody>
          <a:bodyPr anchorCtr="0" anchor="t" bIns="91425" lIns="91425" spcFirstLastPara="1" rIns="91425" wrap="square" tIns="91425">
            <a:noAutofit/>
          </a:bodyPr>
          <a:lstStyle>
            <a:lvl1pPr lvl="0" algn="l">
              <a:lnSpc>
                <a:spcPct val="120000"/>
              </a:lnSpc>
              <a:spcBef>
                <a:spcPts val="0"/>
              </a:spcBef>
              <a:spcAft>
                <a:spcPts val="0"/>
              </a:spcAft>
              <a:buSzPts val="1400"/>
              <a:buNone/>
              <a:defRPr sz="1400">
                <a:solidFill>
                  <a:srgbClr val="666666"/>
                </a:solidFill>
              </a:defRPr>
            </a:lvl1pPr>
            <a:lvl2pPr lvl="1" algn="l">
              <a:lnSpc>
                <a:spcPct val="120000"/>
              </a:lnSpc>
              <a:spcBef>
                <a:spcPts val="0"/>
              </a:spcBef>
              <a:spcAft>
                <a:spcPts val="0"/>
              </a:spcAft>
              <a:buSzPts val="1350"/>
              <a:buNone/>
              <a:defRPr>
                <a:solidFill>
                  <a:srgbClr val="666666"/>
                </a:solidFill>
              </a:defRPr>
            </a:lvl2pPr>
            <a:lvl3pPr lvl="2" algn="l">
              <a:lnSpc>
                <a:spcPct val="120000"/>
              </a:lnSpc>
              <a:spcBef>
                <a:spcPts val="0"/>
              </a:spcBef>
              <a:spcAft>
                <a:spcPts val="0"/>
              </a:spcAft>
              <a:buSzPts val="1200"/>
              <a:buNone/>
              <a:defRPr>
                <a:solidFill>
                  <a:srgbClr val="666666"/>
                </a:solidFill>
              </a:defRPr>
            </a:lvl3pPr>
            <a:lvl4pPr lvl="3" algn="l">
              <a:lnSpc>
                <a:spcPct val="120000"/>
              </a:lnSpc>
              <a:spcBef>
                <a:spcPts val="0"/>
              </a:spcBef>
              <a:spcAft>
                <a:spcPts val="0"/>
              </a:spcAft>
              <a:buSzPts val="1050"/>
              <a:buNone/>
              <a:defRPr>
                <a:solidFill>
                  <a:srgbClr val="666666"/>
                </a:solidFill>
              </a:defRPr>
            </a:lvl4pPr>
            <a:lvl5pPr lvl="4" algn="l">
              <a:lnSpc>
                <a:spcPct val="120000"/>
              </a:lnSpc>
              <a:spcBef>
                <a:spcPts val="0"/>
              </a:spcBef>
              <a:spcAft>
                <a:spcPts val="0"/>
              </a:spcAft>
              <a:buSzPts val="900"/>
              <a:buNone/>
              <a:defRPr>
                <a:solidFill>
                  <a:srgbClr val="666666"/>
                </a:solidFill>
              </a:defRPr>
            </a:lvl5pPr>
            <a:lvl6pPr lvl="5" algn="l">
              <a:lnSpc>
                <a:spcPct val="120000"/>
              </a:lnSpc>
              <a:spcBef>
                <a:spcPts val="0"/>
              </a:spcBef>
              <a:spcAft>
                <a:spcPts val="0"/>
              </a:spcAft>
              <a:buSzPts val="900"/>
              <a:buNone/>
              <a:defRPr>
                <a:solidFill>
                  <a:srgbClr val="666666"/>
                </a:solidFill>
              </a:defRPr>
            </a:lvl6pPr>
            <a:lvl7pPr lvl="6" algn="l">
              <a:lnSpc>
                <a:spcPct val="120000"/>
              </a:lnSpc>
              <a:spcBef>
                <a:spcPts val="0"/>
              </a:spcBef>
              <a:spcAft>
                <a:spcPts val="0"/>
              </a:spcAft>
              <a:buSzPts val="900"/>
              <a:buNone/>
              <a:defRPr>
                <a:solidFill>
                  <a:srgbClr val="666666"/>
                </a:solidFill>
              </a:defRPr>
            </a:lvl7pPr>
            <a:lvl8pPr lvl="7" algn="l">
              <a:lnSpc>
                <a:spcPct val="120000"/>
              </a:lnSpc>
              <a:spcBef>
                <a:spcPts val="0"/>
              </a:spcBef>
              <a:spcAft>
                <a:spcPts val="0"/>
              </a:spcAft>
              <a:buSzPts val="900"/>
              <a:buNone/>
              <a:defRPr>
                <a:solidFill>
                  <a:srgbClr val="666666"/>
                </a:solidFill>
              </a:defRPr>
            </a:lvl8pPr>
            <a:lvl9pPr lvl="8" algn="l">
              <a:lnSpc>
                <a:spcPct val="120000"/>
              </a:lnSpc>
              <a:spcBef>
                <a:spcPts val="0"/>
              </a:spcBef>
              <a:spcAft>
                <a:spcPts val="0"/>
              </a:spcAft>
              <a:buSzPts val="900"/>
              <a:buNone/>
              <a:defRPr>
                <a:solidFill>
                  <a:srgbClr val="666666"/>
                </a:solidFill>
              </a:defRPr>
            </a:lvl9pPr>
          </a:lstStyle>
          <a:p/>
        </p:txBody>
      </p:sp>
      <p:sp>
        <p:nvSpPr>
          <p:cNvPr id="44" name="Google Shape;44;p58"/>
          <p:cNvSpPr txBox="1"/>
          <p:nvPr>
            <p:ph idx="12" type="sldNum"/>
          </p:nvPr>
        </p:nvSpPr>
        <p:spPr>
          <a:xfrm>
            <a:off x="8364708" y="4269092"/>
            <a:ext cx="548700" cy="3936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1pPr>
            <a:lvl2pPr indent="0" lvl="1"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2pPr>
            <a:lvl3pPr indent="0" lvl="2"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3pPr>
            <a:lvl4pPr indent="0" lvl="3"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4pPr>
            <a:lvl5pPr indent="0" lvl="4"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5pPr>
            <a:lvl6pPr indent="0" lvl="5"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6pPr>
            <a:lvl7pPr indent="0" lvl="6"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7pPr>
            <a:lvl8pPr indent="0" lvl="7"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8pPr>
            <a:lvl9pPr indent="0" lvl="8"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 columns slide" type="twoColTx">
  <p:cSld name="TITLE_AND_TWO_COLUMNS">
    <p:spTree>
      <p:nvGrpSpPr>
        <p:cNvPr id="45" name="Shape 45"/>
        <p:cNvGrpSpPr/>
        <p:nvPr/>
      </p:nvGrpSpPr>
      <p:grpSpPr>
        <a:xfrm>
          <a:off x="0" y="0"/>
          <a:ext cx="0" cy="0"/>
          <a:chOff x="0" y="0"/>
          <a:chExt cx="0" cy="0"/>
        </a:xfrm>
      </p:grpSpPr>
      <p:sp>
        <p:nvSpPr>
          <p:cNvPr id="46" name="Google Shape;46;p59"/>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1pPr>
            <a:lvl2pPr indent="0" lvl="1"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2pPr>
            <a:lvl3pPr indent="0" lvl="2"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3pPr>
            <a:lvl4pPr indent="0" lvl="3"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4pPr>
            <a:lvl5pPr indent="0" lvl="4"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5pPr>
            <a:lvl6pPr indent="0" lvl="5"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6pPr>
            <a:lvl7pPr indent="0" lvl="6"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7pPr>
            <a:lvl8pPr indent="0" lvl="7"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8pPr>
            <a:lvl9pPr indent="0" lvl="8" marL="0" marR="0" algn="l">
              <a:spcBef>
                <a:spcPts val="0"/>
              </a:spcBef>
              <a:spcAft>
                <a:spcPts val="0"/>
              </a:spcAft>
              <a:buClr>
                <a:schemeClr val="lt2"/>
              </a:buClr>
              <a:buSzPts val="1200"/>
              <a:buFont typeface="Arvo"/>
              <a:buNone/>
              <a:defRPr b="0" i="0" sz="1200" u="none" cap="none" strike="noStrike">
                <a:solidFill>
                  <a:schemeClr val="lt2"/>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US"/>
              <a:t>‹#›</a:t>
            </a:fld>
            <a:endParaRPr/>
          </a:p>
        </p:txBody>
      </p:sp>
      <p:sp>
        <p:nvSpPr>
          <p:cNvPr id="47" name="Google Shape;47;p59"/>
          <p:cNvSpPr txBox="1"/>
          <p:nvPr>
            <p:ph type="ctrTitle"/>
          </p:nvPr>
        </p:nvSpPr>
        <p:spPr>
          <a:xfrm>
            <a:off x="1113228" y="1571550"/>
            <a:ext cx="3169500" cy="6447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rgbClr val="666666"/>
              </a:buClr>
              <a:buSzPts val="1800"/>
              <a:buFont typeface="Rockwell"/>
              <a:buNone/>
              <a:defRPr sz="1800">
                <a:solidFill>
                  <a:srgbClr val="666666"/>
                </a:solidFill>
              </a:defRPr>
            </a:lvl1pPr>
            <a:lvl2pPr lvl="1">
              <a:spcBef>
                <a:spcPts val="0"/>
              </a:spcBef>
              <a:spcAft>
                <a:spcPts val="0"/>
              </a:spcAft>
              <a:buClr>
                <a:srgbClr val="666666"/>
              </a:buClr>
              <a:buSzPts val="1600"/>
              <a:buNone/>
              <a:defRPr sz="1600">
                <a:solidFill>
                  <a:srgbClr val="666666"/>
                </a:solidFill>
              </a:defRPr>
            </a:lvl2pPr>
            <a:lvl3pPr lvl="2">
              <a:spcBef>
                <a:spcPts val="0"/>
              </a:spcBef>
              <a:spcAft>
                <a:spcPts val="0"/>
              </a:spcAft>
              <a:buClr>
                <a:srgbClr val="666666"/>
              </a:buClr>
              <a:buSzPts val="1600"/>
              <a:buNone/>
              <a:defRPr sz="1600">
                <a:solidFill>
                  <a:srgbClr val="666666"/>
                </a:solidFill>
              </a:defRPr>
            </a:lvl3pPr>
            <a:lvl4pPr lvl="3">
              <a:spcBef>
                <a:spcPts val="0"/>
              </a:spcBef>
              <a:spcAft>
                <a:spcPts val="0"/>
              </a:spcAft>
              <a:buClr>
                <a:srgbClr val="666666"/>
              </a:buClr>
              <a:buSzPts val="1600"/>
              <a:buNone/>
              <a:defRPr sz="1600">
                <a:solidFill>
                  <a:srgbClr val="666666"/>
                </a:solidFill>
              </a:defRPr>
            </a:lvl4pPr>
            <a:lvl5pPr lvl="4">
              <a:spcBef>
                <a:spcPts val="0"/>
              </a:spcBef>
              <a:spcAft>
                <a:spcPts val="0"/>
              </a:spcAft>
              <a:buClr>
                <a:srgbClr val="666666"/>
              </a:buClr>
              <a:buSzPts val="1600"/>
              <a:buNone/>
              <a:defRPr sz="1600">
                <a:solidFill>
                  <a:srgbClr val="666666"/>
                </a:solidFill>
              </a:defRPr>
            </a:lvl5pPr>
            <a:lvl6pPr lvl="5">
              <a:spcBef>
                <a:spcPts val="0"/>
              </a:spcBef>
              <a:spcAft>
                <a:spcPts val="0"/>
              </a:spcAft>
              <a:buClr>
                <a:srgbClr val="666666"/>
              </a:buClr>
              <a:buSzPts val="1600"/>
              <a:buNone/>
              <a:defRPr sz="1600">
                <a:solidFill>
                  <a:srgbClr val="666666"/>
                </a:solidFill>
              </a:defRPr>
            </a:lvl6pPr>
            <a:lvl7pPr lvl="6">
              <a:spcBef>
                <a:spcPts val="0"/>
              </a:spcBef>
              <a:spcAft>
                <a:spcPts val="0"/>
              </a:spcAft>
              <a:buClr>
                <a:srgbClr val="666666"/>
              </a:buClr>
              <a:buSzPts val="1600"/>
              <a:buNone/>
              <a:defRPr sz="1600">
                <a:solidFill>
                  <a:srgbClr val="666666"/>
                </a:solidFill>
              </a:defRPr>
            </a:lvl7pPr>
            <a:lvl8pPr lvl="7">
              <a:spcBef>
                <a:spcPts val="0"/>
              </a:spcBef>
              <a:spcAft>
                <a:spcPts val="0"/>
              </a:spcAft>
              <a:buClr>
                <a:srgbClr val="666666"/>
              </a:buClr>
              <a:buSzPts val="1600"/>
              <a:buNone/>
              <a:defRPr sz="1600">
                <a:solidFill>
                  <a:srgbClr val="666666"/>
                </a:solidFill>
              </a:defRPr>
            </a:lvl8pPr>
            <a:lvl9pPr lvl="8">
              <a:spcBef>
                <a:spcPts val="0"/>
              </a:spcBef>
              <a:spcAft>
                <a:spcPts val="0"/>
              </a:spcAft>
              <a:buClr>
                <a:srgbClr val="666666"/>
              </a:buClr>
              <a:buSzPts val="1600"/>
              <a:buNone/>
              <a:defRPr sz="1600">
                <a:solidFill>
                  <a:srgbClr val="666666"/>
                </a:solidFill>
              </a:defRPr>
            </a:lvl9pPr>
          </a:lstStyle>
          <a:p/>
        </p:txBody>
      </p:sp>
      <p:sp>
        <p:nvSpPr>
          <p:cNvPr id="48" name="Google Shape;48;p59"/>
          <p:cNvSpPr txBox="1"/>
          <p:nvPr>
            <p:ph idx="1" type="subTitle"/>
          </p:nvPr>
        </p:nvSpPr>
        <p:spPr>
          <a:xfrm>
            <a:off x="1113229" y="2177000"/>
            <a:ext cx="3101400" cy="111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49" name="Google Shape;49;p59"/>
          <p:cNvSpPr txBox="1"/>
          <p:nvPr>
            <p:ph idx="2" type="ctrTitle"/>
          </p:nvPr>
        </p:nvSpPr>
        <p:spPr>
          <a:xfrm>
            <a:off x="4818378" y="1571550"/>
            <a:ext cx="3169500" cy="6447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rgbClr val="666666"/>
              </a:buClr>
              <a:buSzPts val="1800"/>
              <a:buFont typeface="Rockwell"/>
              <a:buNone/>
              <a:defRPr sz="1800">
                <a:solidFill>
                  <a:srgbClr val="666666"/>
                </a:solidFill>
              </a:defRPr>
            </a:lvl1pPr>
            <a:lvl2pPr lvl="1">
              <a:spcBef>
                <a:spcPts val="0"/>
              </a:spcBef>
              <a:spcAft>
                <a:spcPts val="0"/>
              </a:spcAft>
              <a:buClr>
                <a:srgbClr val="666666"/>
              </a:buClr>
              <a:buSzPts val="1600"/>
              <a:buNone/>
              <a:defRPr sz="1600">
                <a:solidFill>
                  <a:srgbClr val="666666"/>
                </a:solidFill>
              </a:defRPr>
            </a:lvl2pPr>
            <a:lvl3pPr lvl="2">
              <a:spcBef>
                <a:spcPts val="0"/>
              </a:spcBef>
              <a:spcAft>
                <a:spcPts val="0"/>
              </a:spcAft>
              <a:buClr>
                <a:srgbClr val="666666"/>
              </a:buClr>
              <a:buSzPts val="1600"/>
              <a:buNone/>
              <a:defRPr sz="1600">
                <a:solidFill>
                  <a:srgbClr val="666666"/>
                </a:solidFill>
              </a:defRPr>
            </a:lvl3pPr>
            <a:lvl4pPr lvl="3">
              <a:spcBef>
                <a:spcPts val="0"/>
              </a:spcBef>
              <a:spcAft>
                <a:spcPts val="0"/>
              </a:spcAft>
              <a:buClr>
                <a:srgbClr val="666666"/>
              </a:buClr>
              <a:buSzPts val="1600"/>
              <a:buNone/>
              <a:defRPr sz="1600">
                <a:solidFill>
                  <a:srgbClr val="666666"/>
                </a:solidFill>
              </a:defRPr>
            </a:lvl4pPr>
            <a:lvl5pPr lvl="4">
              <a:spcBef>
                <a:spcPts val="0"/>
              </a:spcBef>
              <a:spcAft>
                <a:spcPts val="0"/>
              </a:spcAft>
              <a:buClr>
                <a:srgbClr val="666666"/>
              </a:buClr>
              <a:buSzPts val="1600"/>
              <a:buNone/>
              <a:defRPr sz="1600">
                <a:solidFill>
                  <a:srgbClr val="666666"/>
                </a:solidFill>
              </a:defRPr>
            </a:lvl5pPr>
            <a:lvl6pPr lvl="5">
              <a:spcBef>
                <a:spcPts val="0"/>
              </a:spcBef>
              <a:spcAft>
                <a:spcPts val="0"/>
              </a:spcAft>
              <a:buClr>
                <a:srgbClr val="666666"/>
              </a:buClr>
              <a:buSzPts val="1600"/>
              <a:buNone/>
              <a:defRPr sz="1600">
                <a:solidFill>
                  <a:srgbClr val="666666"/>
                </a:solidFill>
              </a:defRPr>
            </a:lvl6pPr>
            <a:lvl7pPr lvl="6">
              <a:spcBef>
                <a:spcPts val="0"/>
              </a:spcBef>
              <a:spcAft>
                <a:spcPts val="0"/>
              </a:spcAft>
              <a:buClr>
                <a:srgbClr val="666666"/>
              </a:buClr>
              <a:buSzPts val="1600"/>
              <a:buNone/>
              <a:defRPr sz="1600">
                <a:solidFill>
                  <a:srgbClr val="666666"/>
                </a:solidFill>
              </a:defRPr>
            </a:lvl7pPr>
            <a:lvl8pPr lvl="7">
              <a:spcBef>
                <a:spcPts val="0"/>
              </a:spcBef>
              <a:spcAft>
                <a:spcPts val="0"/>
              </a:spcAft>
              <a:buClr>
                <a:srgbClr val="666666"/>
              </a:buClr>
              <a:buSzPts val="1600"/>
              <a:buNone/>
              <a:defRPr sz="1600">
                <a:solidFill>
                  <a:srgbClr val="666666"/>
                </a:solidFill>
              </a:defRPr>
            </a:lvl8pPr>
            <a:lvl9pPr lvl="8">
              <a:spcBef>
                <a:spcPts val="0"/>
              </a:spcBef>
              <a:spcAft>
                <a:spcPts val="0"/>
              </a:spcAft>
              <a:buClr>
                <a:srgbClr val="666666"/>
              </a:buClr>
              <a:buSzPts val="1600"/>
              <a:buNone/>
              <a:defRPr sz="1600">
                <a:solidFill>
                  <a:srgbClr val="666666"/>
                </a:solidFill>
              </a:defRPr>
            </a:lvl9pPr>
          </a:lstStyle>
          <a:p/>
        </p:txBody>
      </p:sp>
      <p:sp>
        <p:nvSpPr>
          <p:cNvPr id="50" name="Google Shape;50;p59"/>
          <p:cNvSpPr txBox="1"/>
          <p:nvPr>
            <p:ph idx="3" type="subTitle"/>
          </p:nvPr>
        </p:nvSpPr>
        <p:spPr>
          <a:xfrm>
            <a:off x="4818379" y="2177000"/>
            <a:ext cx="3101400" cy="111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51" name="Google Shape;51;p59"/>
          <p:cNvSpPr txBox="1"/>
          <p:nvPr>
            <p:ph idx="4" type="title"/>
          </p:nvPr>
        </p:nvSpPr>
        <p:spPr>
          <a:xfrm>
            <a:off x="-11850" y="927075"/>
            <a:ext cx="9144000" cy="482400"/>
          </a:xfrm>
          <a:prstGeom prst="rect">
            <a:avLst/>
          </a:prstGeom>
          <a:noFill/>
          <a:ln>
            <a:noFill/>
          </a:ln>
        </p:spPr>
        <p:txBody>
          <a:bodyPr anchorCtr="0" anchor="t" bIns="91425" lIns="91425" spcFirstLastPara="1" rIns="91425" wrap="square" tIns="91425">
            <a:noAutofit/>
          </a:bodyPr>
          <a:lstStyle>
            <a:lvl1pPr lvl="0" algn="ctr">
              <a:lnSpc>
                <a:spcPct val="90000"/>
              </a:lnSpc>
              <a:spcBef>
                <a:spcPts val="0"/>
              </a:spcBef>
              <a:spcAft>
                <a:spcPts val="0"/>
              </a:spcAft>
              <a:buClr>
                <a:schemeClr val="accent1"/>
              </a:buClr>
              <a:buSzPts val="2200"/>
              <a:buFont typeface="Rockwell"/>
              <a:buNone/>
              <a:defRPr b="1" sz="22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slide" type="tx">
  <p:cSld name="TITLE_AND_BODY">
    <p:spTree>
      <p:nvGrpSpPr>
        <p:cNvPr id="52" name="Shape 52"/>
        <p:cNvGrpSpPr/>
        <p:nvPr/>
      </p:nvGrpSpPr>
      <p:grpSpPr>
        <a:xfrm>
          <a:off x="0" y="0"/>
          <a:ext cx="0" cy="0"/>
          <a:chOff x="0" y="0"/>
          <a:chExt cx="0" cy="0"/>
        </a:xfrm>
      </p:grpSpPr>
      <p:sp>
        <p:nvSpPr>
          <p:cNvPr id="53" name="Google Shape;53;p60"/>
          <p:cNvSpPr txBox="1"/>
          <p:nvPr>
            <p:ph type="title"/>
          </p:nvPr>
        </p:nvSpPr>
        <p:spPr>
          <a:xfrm>
            <a:off x="0" y="216225"/>
            <a:ext cx="9144000" cy="9138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accent1"/>
              </a:buClr>
              <a:buSzPts val="2200"/>
              <a:buFont typeface="Rockwell"/>
              <a:buNone/>
              <a:defRPr b="1" sz="2200"/>
            </a:lvl1pPr>
            <a:lvl2pPr lvl="1" algn="ctr">
              <a:spcBef>
                <a:spcPts val="0"/>
              </a:spcBef>
              <a:spcAft>
                <a:spcPts val="0"/>
              </a:spcAft>
              <a:buSzPts val="2400"/>
              <a:buFont typeface="Bodoni"/>
              <a:buNone/>
              <a:defRPr b="1">
                <a:latin typeface="Bodoni"/>
                <a:ea typeface="Bodoni"/>
                <a:cs typeface="Bodoni"/>
                <a:sym typeface="Bodoni"/>
              </a:defRPr>
            </a:lvl2pPr>
            <a:lvl3pPr lvl="2" algn="ctr">
              <a:spcBef>
                <a:spcPts val="0"/>
              </a:spcBef>
              <a:spcAft>
                <a:spcPts val="0"/>
              </a:spcAft>
              <a:buSzPts val="2400"/>
              <a:buFont typeface="Bodoni"/>
              <a:buNone/>
              <a:defRPr b="1">
                <a:latin typeface="Bodoni"/>
                <a:ea typeface="Bodoni"/>
                <a:cs typeface="Bodoni"/>
                <a:sym typeface="Bodoni"/>
              </a:defRPr>
            </a:lvl3pPr>
            <a:lvl4pPr lvl="3" algn="ctr">
              <a:spcBef>
                <a:spcPts val="0"/>
              </a:spcBef>
              <a:spcAft>
                <a:spcPts val="0"/>
              </a:spcAft>
              <a:buSzPts val="2400"/>
              <a:buFont typeface="Bodoni"/>
              <a:buNone/>
              <a:defRPr b="1">
                <a:latin typeface="Bodoni"/>
                <a:ea typeface="Bodoni"/>
                <a:cs typeface="Bodoni"/>
                <a:sym typeface="Bodoni"/>
              </a:defRPr>
            </a:lvl4pPr>
            <a:lvl5pPr lvl="4" algn="ctr">
              <a:spcBef>
                <a:spcPts val="0"/>
              </a:spcBef>
              <a:spcAft>
                <a:spcPts val="0"/>
              </a:spcAft>
              <a:buSzPts val="2400"/>
              <a:buFont typeface="Bodoni"/>
              <a:buNone/>
              <a:defRPr b="1">
                <a:latin typeface="Bodoni"/>
                <a:ea typeface="Bodoni"/>
                <a:cs typeface="Bodoni"/>
                <a:sym typeface="Bodoni"/>
              </a:defRPr>
            </a:lvl5pPr>
            <a:lvl6pPr lvl="5" algn="ctr">
              <a:spcBef>
                <a:spcPts val="0"/>
              </a:spcBef>
              <a:spcAft>
                <a:spcPts val="0"/>
              </a:spcAft>
              <a:buSzPts val="2400"/>
              <a:buFont typeface="Bodoni"/>
              <a:buNone/>
              <a:defRPr b="1">
                <a:latin typeface="Bodoni"/>
                <a:ea typeface="Bodoni"/>
                <a:cs typeface="Bodoni"/>
                <a:sym typeface="Bodoni"/>
              </a:defRPr>
            </a:lvl6pPr>
            <a:lvl7pPr lvl="6" algn="ctr">
              <a:spcBef>
                <a:spcPts val="0"/>
              </a:spcBef>
              <a:spcAft>
                <a:spcPts val="0"/>
              </a:spcAft>
              <a:buSzPts val="2400"/>
              <a:buFont typeface="Bodoni"/>
              <a:buNone/>
              <a:defRPr b="1">
                <a:latin typeface="Bodoni"/>
                <a:ea typeface="Bodoni"/>
                <a:cs typeface="Bodoni"/>
                <a:sym typeface="Bodoni"/>
              </a:defRPr>
            </a:lvl7pPr>
            <a:lvl8pPr lvl="7" algn="ctr">
              <a:spcBef>
                <a:spcPts val="0"/>
              </a:spcBef>
              <a:spcAft>
                <a:spcPts val="0"/>
              </a:spcAft>
              <a:buSzPts val="2400"/>
              <a:buFont typeface="Bodoni"/>
              <a:buNone/>
              <a:defRPr b="1">
                <a:latin typeface="Bodoni"/>
                <a:ea typeface="Bodoni"/>
                <a:cs typeface="Bodoni"/>
                <a:sym typeface="Bodoni"/>
              </a:defRPr>
            </a:lvl8pPr>
            <a:lvl9pPr lvl="8" algn="ctr">
              <a:spcBef>
                <a:spcPts val="0"/>
              </a:spcBef>
              <a:spcAft>
                <a:spcPts val="0"/>
              </a:spcAft>
              <a:buSzPts val="2400"/>
              <a:buFont typeface="Bodoni"/>
              <a:buNone/>
              <a:defRPr b="1">
                <a:latin typeface="Bodoni"/>
                <a:ea typeface="Bodoni"/>
                <a:cs typeface="Bodoni"/>
                <a:sym typeface="Bodoni"/>
              </a:defRPr>
            </a:lvl9pPr>
          </a:lstStyle>
          <a:p/>
        </p:txBody>
      </p:sp>
      <p:sp>
        <p:nvSpPr>
          <p:cNvPr id="54" name="Google Shape;54;p60"/>
          <p:cNvSpPr txBox="1"/>
          <p:nvPr>
            <p:ph idx="1" type="body"/>
          </p:nvPr>
        </p:nvSpPr>
        <p:spPr>
          <a:xfrm>
            <a:off x="1454050" y="1904925"/>
            <a:ext cx="5877000" cy="250200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0"/>
              </a:spcBef>
              <a:spcAft>
                <a:spcPts val="0"/>
              </a:spcAft>
              <a:buSzPts val="1400"/>
              <a:buChar char="●"/>
              <a:defRPr sz="1400"/>
            </a:lvl1pPr>
            <a:lvl2pPr indent="-317500" lvl="1" marL="914400" algn="ctr">
              <a:lnSpc>
                <a:spcPct val="100000"/>
              </a:lnSpc>
              <a:spcBef>
                <a:spcPts val="0"/>
              </a:spcBef>
              <a:spcAft>
                <a:spcPts val="0"/>
              </a:spcAft>
              <a:buSzPts val="1400"/>
              <a:buChar char="○"/>
              <a:defRPr sz="1400"/>
            </a:lvl2pPr>
            <a:lvl3pPr indent="-311150" lvl="2" marL="1371600" algn="ctr">
              <a:lnSpc>
                <a:spcPct val="100000"/>
              </a:lnSpc>
              <a:spcBef>
                <a:spcPts val="0"/>
              </a:spcBef>
              <a:spcAft>
                <a:spcPts val="0"/>
              </a:spcAft>
              <a:buSzPts val="1300"/>
              <a:buChar char="■"/>
              <a:defRPr sz="1300"/>
            </a:lvl3pPr>
            <a:lvl4pPr indent="-311150" lvl="3" marL="1828800" algn="ctr">
              <a:lnSpc>
                <a:spcPct val="100000"/>
              </a:lnSpc>
              <a:spcBef>
                <a:spcPts val="0"/>
              </a:spcBef>
              <a:spcAft>
                <a:spcPts val="0"/>
              </a:spcAft>
              <a:buSzPts val="1300"/>
              <a:buChar char="●"/>
              <a:defRPr sz="1300"/>
            </a:lvl4pPr>
            <a:lvl5pPr indent="-304800" lvl="4" marL="2286000" algn="ctr">
              <a:lnSpc>
                <a:spcPct val="100000"/>
              </a:lnSpc>
              <a:spcBef>
                <a:spcPts val="0"/>
              </a:spcBef>
              <a:spcAft>
                <a:spcPts val="0"/>
              </a:spcAft>
              <a:buSzPts val="1200"/>
              <a:buChar char="○"/>
              <a:defRPr sz="1200"/>
            </a:lvl5pPr>
            <a:lvl6pPr indent="-304800" lvl="5" marL="2743200" algn="ctr">
              <a:lnSpc>
                <a:spcPct val="100000"/>
              </a:lnSpc>
              <a:spcBef>
                <a:spcPts val="0"/>
              </a:spcBef>
              <a:spcAft>
                <a:spcPts val="0"/>
              </a:spcAft>
              <a:buSzPts val="1200"/>
              <a:buChar char="■"/>
              <a:defRPr sz="1200"/>
            </a:lvl6pPr>
            <a:lvl7pPr indent="-298450" lvl="6" marL="3200400" algn="ctr">
              <a:lnSpc>
                <a:spcPct val="100000"/>
              </a:lnSpc>
              <a:spcBef>
                <a:spcPts val="0"/>
              </a:spcBef>
              <a:spcAft>
                <a:spcPts val="0"/>
              </a:spcAft>
              <a:buSzPts val="1100"/>
              <a:buChar char="●"/>
              <a:defRPr sz="1100"/>
            </a:lvl7pPr>
            <a:lvl8pPr indent="-298450" lvl="7" marL="3657600" algn="ctr">
              <a:lnSpc>
                <a:spcPct val="100000"/>
              </a:lnSpc>
              <a:spcBef>
                <a:spcPts val="0"/>
              </a:spcBef>
              <a:spcAft>
                <a:spcPts val="0"/>
              </a:spcAft>
              <a:buSzPts val="1100"/>
              <a:buChar char="○"/>
              <a:defRPr sz="1100"/>
            </a:lvl8pPr>
            <a:lvl9pPr indent="-292100" lvl="8" marL="4114800" algn="ctr">
              <a:lnSpc>
                <a:spcPct val="100000"/>
              </a:lnSpc>
              <a:spcBef>
                <a:spcPts val="0"/>
              </a:spcBef>
              <a:spcAft>
                <a:spcPts val="0"/>
              </a:spcAft>
              <a:buSzPts val="1000"/>
              <a:buChar char="■"/>
              <a:defRPr sz="1000"/>
            </a:lvl9pPr>
          </a:lstStyle>
          <a:p/>
        </p:txBody>
      </p:sp>
      <p:sp>
        <p:nvSpPr>
          <p:cNvPr id="55" name="Google Shape;55;p60"/>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1pPr>
            <a:lvl2pPr indent="0" lvl="1"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2pPr>
            <a:lvl3pPr indent="0" lvl="2"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3pPr>
            <a:lvl4pPr indent="0" lvl="3"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4pPr>
            <a:lvl5pPr indent="0" lvl="4"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5pPr>
            <a:lvl6pPr indent="0" lvl="5"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6pPr>
            <a:lvl7pPr indent="0" lvl="6"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7pPr>
            <a:lvl8pPr indent="0" lvl="7"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8pPr>
            <a:lvl9pPr indent="0" lvl="8"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1 1">
  <p:cSld name="Main Content 1 1">
    <p:spTree>
      <p:nvGrpSpPr>
        <p:cNvPr id="56" name="Shape 56"/>
        <p:cNvGrpSpPr/>
        <p:nvPr/>
      </p:nvGrpSpPr>
      <p:grpSpPr>
        <a:xfrm>
          <a:off x="0" y="0"/>
          <a:ext cx="0" cy="0"/>
          <a:chOff x="0" y="0"/>
          <a:chExt cx="0" cy="0"/>
        </a:xfrm>
      </p:grpSpPr>
      <p:sp>
        <p:nvSpPr>
          <p:cNvPr id="57" name="Google Shape;57;p61"/>
          <p:cNvSpPr txBox="1"/>
          <p:nvPr>
            <p:ph type="title"/>
          </p:nvPr>
        </p:nvSpPr>
        <p:spPr>
          <a:xfrm>
            <a:off x="956273" y="3469550"/>
            <a:ext cx="3483000" cy="11145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accent1"/>
              </a:buClr>
              <a:buSzPts val="2400"/>
              <a:buFont typeface="Rockwell"/>
              <a:buNone/>
              <a:defRPr/>
            </a:lvl1pPr>
            <a:lvl2pPr lvl="1">
              <a:spcBef>
                <a:spcPts val="0"/>
              </a:spcBef>
              <a:spcAft>
                <a:spcPts val="0"/>
              </a:spcAft>
              <a:buClr>
                <a:srgbClr val="FFFFFF"/>
              </a:buClr>
              <a:buSzPts val="4000"/>
              <a:buNone/>
              <a:defRPr sz="4000">
                <a:solidFill>
                  <a:srgbClr val="FFFFFF"/>
                </a:solidFill>
              </a:defRPr>
            </a:lvl2pPr>
            <a:lvl3pPr lvl="2">
              <a:spcBef>
                <a:spcPts val="0"/>
              </a:spcBef>
              <a:spcAft>
                <a:spcPts val="0"/>
              </a:spcAft>
              <a:buClr>
                <a:srgbClr val="FFFFFF"/>
              </a:buClr>
              <a:buSzPts val="4000"/>
              <a:buNone/>
              <a:defRPr sz="4000">
                <a:solidFill>
                  <a:srgbClr val="FFFFFF"/>
                </a:solidFill>
              </a:defRPr>
            </a:lvl3pPr>
            <a:lvl4pPr lvl="3">
              <a:spcBef>
                <a:spcPts val="0"/>
              </a:spcBef>
              <a:spcAft>
                <a:spcPts val="0"/>
              </a:spcAft>
              <a:buClr>
                <a:srgbClr val="FFFFFF"/>
              </a:buClr>
              <a:buSzPts val="4000"/>
              <a:buNone/>
              <a:defRPr sz="4000">
                <a:solidFill>
                  <a:srgbClr val="FFFFFF"/>
                </a:solidFill>
              </a:defRPr>
            </a:lvl4pPr>
            <a:lvl5pPr lvl="4">
              <a:spcBef>
                <a:spcPts val="0"/>
              </a:spcBef>
              <a:spcAft>
                <a:spcPts val="0"/>
              </a:spcAft>
              <a:buClr>
                <a:srgbClr val="FFFFFF"/>
              </a:buClr>
              <a:buSzPts val="4000"/>
              <a:buNone/>
              <a:defRPr sz="4000">
                <a:solidFill>
                  <a:srgbClr val="FFFFFF"/>
                </a:solidFill>
              </a:defRPr>
            </a:lvl5pPr>
            <a:lvl6pPr lvl="5">
              <a:spcBef>
                <a:spcPts val="0"/>
              </a:spcBef>
              <a:spcAft>
                <a:spcPts val="0"/>
              </a:spcAft>
              <a:buClr>
                <a:srgbClr val="FFFFFF"/>
              </a:buClr>
              <a:buSzPts val="4000"/>
              <a:buNone/>
              <a:defRPr sz="4000">
                <a:solidFill>
                  <a:srgbClr val="FFFFFF"/>
                </a:solidFill>
              </a:defRPr>
            </a:lvl6pPr>
            <a:lvl7pPr lvl="6">
              <a:spcBef>
                <a:spcPts val="0"/>
              </a:spcBef>
              <a:spcAft>
                <a:spcPts val="0"/>
              </a:spcAft>
              <a:buClr>
                <a:srgbClr val="FFFFFF"/>
              </a:buClr>
              <a:buSzPts val="4000"/>
              <a:buNone/>
              <a:defRPr sz="4000">
                <a:solidFill>
                  <a:srgbClr val="FFFFFF"/>
                </a:solidFill>
              </a:defRPr>
            </a:lvl7pPr>
            <a:lvl8pPr lvl="7">
              <a:spcBef>
                <a:spcPts val="0"/>
              </a:spcBef>
              <a:spcAft>
                <a:spcPts val="0"/>
              </a:spcAft>
              <a:buClr>
                <a:srgbClr val="FFFFFF"/>
              </a:buClr>
              <a:buSzPts val="4000"/>
              <a:buNone/>
              <a:defRPr sz="4000">
                <a:solidFill>
                  <a:srgbClr val="FFFFFF"/>
                </a:solidFill>
              </a:defRPr>
            </a:lvl8pPr>
            <a:lvl9pPr lvl="8">
              <a:spcBef>
                <a:spcPts val="0"/>
              </a:spcBef>
              <a:spcAft>
                <a:spcPts val="0"/>
              </a:spcAft>
              <a:buClr>
                <a:srgbClr val="FFFFFF"/>
              </a:buClr>
              <a:buSzPts val="4000"/>
              <a:buNone/>
              <a:defRPr sz="4000">
                <a:solidFill>
                  <a:srgbClr val="FFFFFF"/>
                </a:solidFill>
              </a:defRPr>
            </a:lvl9pPr>
          </a:lstStyle>
          <a:p/>
        </p:txBody>
      </p:sp>
      <p:sp>
        <p:nvSpPr>
          <p:cNvPr id="58" name="Google Shape;58;p61"/>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1pPr>
            <a:lvl2pPr indent="0" lvl="1"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2pPr>
            <a:lvl3pPr indent="0" lvl="2"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3pPr>
            <a:lvl4pPr indent="0" lvl="3"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4pPr>
            <a:lvl5pPr indent="0" lvl="4"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5pPr>
            <a:lvl6pPr indent="0" lvl="5"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6pPr>
            <a:lvl7pPr indent="0" lvl="6"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7pPr>
            <a:lvl8pPr indent="0" lvl="7"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8pPr>
            <a:lvl9pPr indent="0" lvl="8" marL="0" marR="0" algn="l">
              <a:spcBef>
                <a:spcPts val="0"/>
              </a:spcBef>
              <a:spcAft>
                <a:spcPts val="0"/>
              </a:spcAft>
              <a:buClr>
                <a:schemeClr val="lt2"/>
              </a:buClr>
              <a:buSzPts val="1200"/>
              <a:buFont typeface="Arvo"/>
              <a:buNone/>
              <a:defRPr sz="1200">
                <a:solidFill>
                  <a:schemeClr val="lt2"/>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frame">
  <p:cSld name="White frame">
    <p:spTree>
      <p:nvGrpSpPr>
        <p:cNvPr id="59" name="Shape 5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7"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50"/>
          <p:cNvSpPr txBox="1"/>
          <p:nvPr>
            <p:ph type="title"/>
          </p:nvPr>
        </p:nvSpPr>
        <p:spPr>
          <a:xfrm>
            <a:off x="1088685" y="603390"/>
            <a:ext cx="6968411" cy="786926"/>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accent1"/>
              </a:buClr>
              <a:buSzPts val="2400"/>
              <a:buFont typeface="Rockwell"/>
              <a:buNone/>
              <a:defRPr b="0" i="0" sz="2400" u="none" cap="none" strike="noStrike">
                <a:solidFill>
                  <a:schemeClr val="accen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50"/>
          <p:cNvSpPr txBox="1"/>
          <p:nvPr>
            <p:ph idx="1" type="body"/>
          </p:nvPr>
        </p:nvSpPr>
        <p:spPr>
          <a:xfrm>
            <a:off x="1088685" y="1511799"/>
            <a:ext cx="6968411" cy="2587960"/>
          </a:xfrm>
          <a:prstGeom prst="rect">
            <a:avLst/>
          </a:prstGeom>
          <a:noFill/>
          <a:ln>
            <a:noFill/>
          </a:ln>
        </p:spPr>
        <p:txBody>
          <a:bodyPr anchorCtr="0" anchor="t" bIns="45700" lIns="91425" spcFirstLastPara="1" rIns="91425" wrap="square" tIns="45700">
            <a:normAutofit/>
          </a:bodyPr>
          <a:lstStyle>
            <a:lvl1pPr indent="-323850" lvl="0" marL="457200" marR="0" rtl="0" algn="l">
              <a:lnSpc>
                <a:spcPct val="120000"/>
              </a:lnSpc>
              <a:spcBef>
                <a:spcPts val="750"/>
              </a:spcBef>
              <a:spcAft>
                <a:spcPts val="0"/>
              </a:spcAft>
              <a:buClr>
                <a:schemeClr val="accent1"/>
              </a:buClr>
              <a:buSzPts val="1500"/>
              <a:buFont typeface="Arial"/>
              <a:buChar char="•"/>
              <a:defRPr b="0" i="0" sz="1500" u="none" cap="none" strike="noStrike">
                <a:solidFill>
                  <a:schemeClr val="lt1"/>
                </a:solidFill>
                <a:latin typeface="Rockwell"/>
                <a:ea typeface="Rockwell"/>
                <a:cs typeface="Rockwell"/>
                <a:sym typeface="Rockwell"/>
              </a:defRPr>
            </a:lvl1pPr>
            <a:lvl2pPr indent="-314325" lvl="1" marL="914400" marR="0" rtl="0" algn="l">
              <a:lnSpc>
                <a:spcPct val="120000"/>
              </a:lnSpc>
              <a:spcBef>
                <a:spcPts val="375"/>
              </a:spcBef>
              <a:spcAft>
                <a:spcPts val="0"/>
              </a:spcAft>
              <a:buClr>
                <a:schemeClr val="accent1"/>
              </a:buClr>
              <a:buSzPts val="1350"/>
              <a:buFont typeface="Arial"/>
              <a:buChar char="•"/>
              <a:defRPr b="0" i="0" sz="1350" u="none" cap="none" strike="noStrike">
                <a:solidFill>
                  <a:schemeClr val="lt1"/>
                </a:solidFill>
                <a:latin typeface="Rockwell"/>
                <a:ea typeface="Rockwell"/>
                <a:cs typeface="Rockwell"/>
                <a:sym typeface="Rockwell"/>
              </a:defRPr>
            </a:lvl2pPr>
            <a:lvl3pPr indent="-304800" lvl="2" marL="1371600" marR="0" rtl="0" algn="l">
              <a:lnSpc>
                <a:spcPct val="120000"/>
              </a:lnSpc>
              <a:spcBef>
                <a:spcPts val="375"/>
              </a:spcBef>
              <a:spcAft>
                <a:spcPts val="0"/>
              </a:spcAft>
              <a:buClr>
                <a:schemeClr val="accent1"/>
              </a:buClr>
              <a:buSzPts val="1200"/>
              <a:buFont typeface="Arial"/>
              <a:buChar char="•"/>
              <a:defRPr b="0" i="0" sz="1200" u="none" cap="none" strike="noStrike">
                <a:solidFill>
                  <a:schemeClr val="lt1"/>
                </a:solidFill>
                <a:latin typeface="Rockwell"/>
                <a:ea typeface="Rockwell"/>
                <a:cs typeface="Rockwell"/>
                <a:sym typeface="Rockwell"/>
              </a:defRPr>
            </a:lvl3pPr>
            <a:lvl4pPr indent="-295275" lvl="3" marL="1828800" marR="0" rtl="0" algn="l">
              <a:lnSpc>
                <a:spcPct val="120000"/>
              </a:lnSpc>
              <a:spcBef>
                <a:spcPts val="375"/>
              </a:spcBef>
              <a:spcAft>
                <a:spcPts val="0"/>
              </a:spcAft>
              <a:buClr>
                <a:schemeClr val="accent1"/>
              </a:buClr>
              <a:buSzPts val="1050"/>
              <a:buFont typeface="Arial"/>
              <a:buChar char="•"/>
              <a:defRPr b="0" i="0" sz="1050" u="none" cap="none" strike="noStrike">
                <a:solidFill>
                  <a:schemeClr val="lt1"/>
                </a:solidFill>
                <a:latin typeface="Rockwell"/>
                <a:ea typeface="Rockwell"/>
                <a:cs typeface="Rockwell"/>
                <a:sym typeface="Rockwell"/>
              </a:defRPr>
            </a:lvl4pPr>
            <a:lvl5pPr indent="-285750" lvl="4" marL="2286000" marR="0" rtl="0" algn="l">
              <a:lnSpc>
                <a:spcPct val="120000"/>
              </a:lnSpc>
              <a:spcBef>
                <a:spcPts val="375"/>
              </a:spcBef>
              <a:spcAft>
                <a:spcPts val="0"/>
              </a:spcAft>
              <a:buClr>
                <a:schemeClr val="accent1"/>
              </a:buClr>
              <a:buSzPts val="900"/>
              <a:buFont typeface="Arial"/>
              <a:buChar char="•"/>
              <a:defRPr b="0" i="0" sz="900" u="none" cap="none" strike="noStrike">
                <a:solidFill>
                  <a:schemeClr val="lt1"/>
                </a:solidFill>
                <a:latin typeface="Rockwell"/>
                <a:ea typeface="Rockwell"/>
                <a:cs typeface="Rockwell"/>
                <a:sym typeface="Rockwell"/>
              </a:defRPr>
            </a:lvl5pPr>
            <a:lvl6pPr indent="-285750" lvl="5" marL="2743200" marR="0" rtl="0" algn="l">
              <a:lnSpc>
                <a:spcPct val="120000"/>
              </a:lnSpc>
              <a:spcBef>
                <a:spcPts val="375"/>
              </a:spcBef>
              <a:spcAft>
                <a:spcPts val="0"/>
              </a:spcAft>
              <a:buClr>
                <a:schemeClr val="accent1"/>
              </a:buClr>
              <a:buSzPts val="900"/>
              <a:buFont typeface="Arial"/>
              <a:buChar char="•"/>
              <a:defRPr b="0" i="0" sz="900" u="none" cap="none" strike="noStrike">
                <a:solidFill>
                  <a:schemeClr val="lt1"/>
                </a:solidFill>
                <a:latin typeface="Rockwell"/>
                <a:ea typeface="Rockwell"/>
                <a:cs typeface="Rockwell"/>
                <a:sym typeface="Rockwell"/>
              </a:defRPr>
            </a:lvl6pPr>
            <a:lvl7pPr indent="-285750" lvl="6" marL="3200400" marR="0" rtl="0" algn="l">
              <a:lnSpc>
                <a:spcPct val="120000"/>
              </a:lnSpc>
              <a:spcBef>
                <a:spcPts val="375"/>
              </a:spcBef>
              <a:spcAft>
                <a:spcPts val="0"/>
              </a:spcAft>
              <a:buClr>
                <a:schemeClr val="accent1"/>
              </a:buClr>
              <a:buSzPts val="900"/>
              <a:buFont typeface="Arial"/>
              <a:buChar char="•"/>
              <a:defRPr b="0" i="0" sz="900" u="none" cap="none" strike="noStrike">
                <a:solidFill>
                  <a:schemeClr val="lt1"/>
                </a:solidFill>
                <a:latin typeface="Rockwell"/>
                <a:ea typeface="Rockwell"/>
                <a:cs typeface="Rockwell"/>
                <a:sym typeface="Rockwell"/>
              </a:defRPr>
            </a:lvl7pPr>
            <a:lvl8pPr indent="-285750" lvl="7" marL="3657600" marR="0" rtl="0" algn="l">
              <a:lnSpc>
                <a:spcPct val="120000"/>
              </a:lnSpc>
              <a:spcBef>
                <a:spcPts val="375"/>
              </a:spcBef>
              <a:spcAft>
                <a:spcPts val="0"/>
              </a:spcAft>
              <a:buClr>
                <a:schemeClr val="accent1"/>
              </a:buClr>
              <a:buSzPts val="900"/>
              <a:buFont typeface="Arial"/>
              <a:buChar char="•"/>
              <a:defRPr b="0" i="0" sz="900" u="none" cap="none" strike="noStrike">
                <a:solidFill>
                  <a:schemeClr val="lt1"/>
                </a:solidFill>
                <a:latin typeface="Rockwell"/>
                <a:ea typeface="Rockwell"/>
                <a:cs typeface="Rockwell"/>
                <a:sym typeface="Rockwell"/>
              </a:defRPr>
            </a:lvl8pPr>
            <a:lvl9pPr indent="-285750" lvl="8" marL="4114800" marR="0" rtl="0" algn="l">
              <a:lnSpc>
                <a:spcPct val="120000"/>
              </a:lnSpc>
              <a:spcBef>
                <a:spcPts val="375"/>
              </a:spcBef>
              <a:spcAft>
                <a:spcPts val="0"/>
              </a:spcAft>
              <a:buClr>
                <a:schemeClr val="accent1"/>
              </a:buClr>
              <a:buSzPts val="900"/>
              <a:buFont typeface="Arial"/>
              <a:buChar char="•"/>
              <a:defRPr b="0" i="0" sz="900" u="none" cap="none" strike="noStrike">
                <a:solidFill>
                  <a:schemeClr val="lt1"/>
                </a:solidFill>
                <a:latin typeface="Rockwell"/>
                <a:ea typeface="Rockwell"/>
                <a:cs typeface="Rockwell"/>
                <a:sym typeface="Rockwell"/>
              </a:defRPr>
            </a:lvl9pPr>
          </a:lstStyle>
          <a:p/>
        </p:txBody>
      </p:sp>
      <p:sp>
        <p:nvSpPr>
          <p:cNvPr id="8" name="Google Shape;8;p50"/>
          <p:cNvSpPr txBox="1"/>
          <p:nvPr>
            <p:ph idx="10" type="dt"/>
          </p:nvPr>
        </p:nvSpPr>
        <p:spPr>
          <a:xfrm>
            <a:off x="5431560" y="247778"/>
            <a:ext cx="2625536" cy="231901"/>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750" u="none" cap="none" strike="noStrike">
                <a:solidFill>
                  <a:schemeClr val="lt1"/>
                </a:solidFill>
                <a:latin typeface="Rockwell"/>
                <a:ea typeface="Rockwell"/>
                <a:cs typeface="Rockwell"/>
                <a:sym typeface="Rockwell"/>
              </a:defRPr>
            </a:lvl1pPr>
            <a:lvl2pPr lvl="1"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2pPr>
            <a:lvl3pPr lvl="2"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3pPr>
            <a:lvl4pPr lvl="3"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4pPr>
            <a:lvl5pPr lvl="4"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5pPr>
            <a:lvl6pPr lvl="5"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6pPr>
            <a:lvl7pPr lvl="6"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7pPr>
            <a:lvl8pPr lvl="7"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8pPr>
            <a:lvl9pPr lvl="8"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9pPr>
          </a:lstStyle>
          <a:p/>
        </p:txBody>
      </p:sp>
      <p:sp>
        <p:nvSpPr>
          <p:cNvPr id="9" name="Google Shape;9;p50"/>
          <p:cNvSpPr txBox="1"/>
          <p:nvPr>
            <p:ph idx="11" type="ftr"/>
          </p:nvPr>
        </p:nvSpPr>
        <p:spPr>
          <a:xfrm>
            <a:off x="1088684" y="246981"/>
            <a:ext cx="4220081" cy="231901"/>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750" u="none" cap="none" strike="noStrike">
                <a:solidFill>
                  <a:schemeClr val="lt1"/>
                </a:solidFill>
                <a:latin typeface="Rockwell"/>
                <a:ea typeface="Rockwell"/>
                <a:cs typeface="Rockwell"/>
                <a:sym typeface="Rockwell"/>
              </a:defRPr>
            </a:lvl1pPr>
            <a:lvl2pPr lvl="1"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2pPr>
            <a:lvl3pPr lvl="2"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3pPr>
            <a:lvl4pPr lvl="3"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4pPr>
            <a:lvl5pPr lvl="4"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5pPr>
            <a:lvl6pPr lvl="5"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6pPr>
            <a:lvl7pPr lvl="6"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7pPr>
            <a:lvl8pPr lvl="7"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8pPr>
            <a:lvl9pPr lvl="8" marR="0" rtl="0" algn="l">
              <a:spcBef>
                <a:spcPts val="0"/>
              </a:spcBef>
              <a:spcAft>
                <a:spcPts val="0"/>
              </a:spcAft>
              <a:buSzPts val="1400"/>
              <a:buNone/>
              <a:defRPr b="0" i="0" sz="1800" u="none" cap="none" strike="noStrike">
                <a:solidFill>
                  <a:schemeClr val="lt1"/>
                </a:solidFill>
                <a:latin typeface="Rockwell"/>
                <a:ea typeface="Rockwell"/>
                <a:cs typeface="Rockwell"/>
                <a:sym typeface="Rockwell"/>
              </a:defRPr>
            </a:lvl9pPr>
          </a:lstStyle>
          <a:p/>
        </p:txBody>
      </p:sp>
      <p:sp>
        <p:nvSpPr>
          <p:cNvPr id="10" name="Google Shape;10;p50"/>
          <p:cNvSpPr txBox="1"/>
          <p:nvPr>
            <p:ph idx="12" type="sldNum"/>
          </p:nvPr>
        </p:nvSpPr>
        <p:spPr>
          <a:xfrm>
            <a:off x="360046" y="599230"/>
            <a:ext cx="608264" cy="37768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Clr>
                <a:schemeClr val="accent1"/>
              </a:buClr>
              <a:buSzPts val="2100"/>
              <a:buFont typeface="Rockwell"/>
              <a:buNone/>
              <a:defRPr b="0" i="0" sz="2100" u="none" cap="none" strike="noStrike">
                <a:solidFill>
                  <a:schemeClr val="accent1"/>
                </a:solidFill>
                <a:latin typeface="Rockwell"/>
                <a:ea typeface="Rockwell"/>
                <a:cs typeface="Rockwell"/>
                <a:sym typeface="Rockwell"/>
              </a:defRPr>
            </a:lvl1pPr>
            <a:lvl2pPr indent="0" lvl="1" marL="0" marR="0" rtl="0" algn="l">
              <a:spcBef>
                <a:spcPts val="0"/>
              </a:spcBef>
              <a:spcAft>
                <a:spcPts val="0"/>
              </a:spcAft>
              <a:buClr>
                <a:schemeClr val="accent1"/>
              </a:buClr>
              <a:buSzPts val="2100"/>
              <a:buFont typeface="Rockwell"/>
              <a:buNone/>
              <a:defRPr b="0" i="0" sz="2100" u="none" cap="none" strike="noStrike">
                <a:solidFill>
                  <a:schemeClr val="accent1"/>
                </a:solidFill>
                <a:latin typeface="Rockwell"/>
                <a:ea typeface="Rockwell"/>
                <a:cs typeface="Rockwell"/>
                <a:sym typeface="Rockwell"/>
              </a:defRPr>
            </a:lvl2pPr>
            <a:lvl3pPr indent="0" lvl="2" marL="0" marR="0" rtl="0" algn="l">
              <a:spcBef>
                <a:spcPts val="0"/>
              </a:spcBef>
              <a:spcAft>
                <a:spcPts val="0"/>
              </a:spcAft>
              <a:buClr>
                <a:schemeClr val="accent1"/>
              </a:buClr>
              <a:buSzPts val="2100"/>
              <a:buFont typeface="Rockwell"/>
              <a:buNone/>
              <a:defRPr b="0" i="0" sz="2100" u="none" cap="none" strike="noStrike">
                <a:solidFill>
                  <a:schemeClr val="accent1"/>
                </a:solidFill>
                <a:latin typeface="Rockwell"/>
                <a:ea typeface="Rockwell"/>
                <a:cs typeface="Rockwell"/>
                <a:sym typeface="Rockwell"/>
              </a:defRPr>
            </a:lvl3pPr>
            <a:lvl4pPr indent="0" lvl="3" marL="0" marR="0" rtl="0" algn="l">
              <a:spcBef>
                <a:spcPts val="0"/>
              </a:spcBef>
              <a:spcAft>
                <a:spcPts val="0"/>
              </a:spcAft>
              <a:buClr>
                <a:schemeClr val="accent1"/>
              </a:buClr>
              <a:buSzPts val="2100"/>
              <a:buFont typeface="Rockwell"/>
              <a:buNone/>
              <a:defRPr b="0" i="0" sz="2100" u="none" cap="none" strike="noStrike">
                <a:solidFill>
                  <a:schemeClr val="accent1"/>
                </a:solidFill>
                <a:latin typeface="Rockwell"/>
                <a:ea typeface="Rockwell"/>
                <a:cs typeface="Rockwell"/>
                <a:sym typeface="Rockwell"/>
              </a:defRPr>
            </a:lvl4pPr>
            <a:lvl5pPr indent="0" lvl="4" marL="0" marR="0" rtl="0" algn="l">
              <a:spcBef>
                <a:spcPts val="0"/>
              </a:spcBef>
              <a:spcAft>
                <a:spcPts val="0"/>
              </a:spcAft>
              <a:buClr>
                <a:schemeClr val="accent1"/>
              </a:buClr>
              <a:buSzPts val="2100"/>
              <a:buFont typeface="Rockwell"/>
              <a:buNone/>
              <a:defRPr b="0" i="0" sz="2100" u="none" cap="none" strike="noStrike">
                <a:solidFill>
                  <a:schemeClr val="accent1"/>
                </a:solidFill>
                <a:latin typeface="Rockwell"/>
                <a:ea typeface="Rockwell"/>
                <a:cs typeface="Rockwell"/>
                <a:sym typeface="Rockwell"/>
              </a:defRPr>
            </a:lvl5pPr>
            <a:lvl6pPr indent="0" lvl="5" marL="0" marR="0" rtl="0" algn="l">
              <a:spcBef>
                <a:spcPts val="0"/>
              </a:spcBef>
              <a:spcAft>
                <a:spcPts val="0"/>
              </a:spcAft>
              <a:buClr>
                <a:schemeClr val="accent1"/>
              </a:buClr>
              <a:buSzPts val="2100"/>
              <a:buFont typeface="Rockwell"/>
              <a:buNone/>
              <a:defRPr b="0" i="0" sz="2100" u="none" cap="none" strike="noStrike">
                <a:solidFill>
                  <a:schemeClr val="accent1"/>
                </a:solidFill>
                <a:latin typeface="Rockwell"/>
                <a:ea typeface="Rockwell"/>
                <a:cs typeface="Rockwell"/>
                <a:sym typeface="Rockwell"/>
              </a:defRPr>
            </a:lvl6pPr>
            <a:lvl7pPr indent="0" lvl="6" marL="0" marR="0" rtl="0" algn="l">
              <a:spcBef>
                <a:spcPts val="0"/>
              </a:spcBef>
              <a:spcAft>
                <a:spcPts val="0"/>
              </a:spcAft>
              <a:buClr>
                <a:schemeClr val="accent1"/>
              </a:buClr>
              <a:buSzPts val="2100"/>
              <a:buFont typeface="Rockwell"/>
              <a:buNone/>
              <a:defRPr b="0" i="0" sz="2100" u="none" cap="none" strike="noStrike">
                <a:solidFill>
                  <a:schemeClr val="accent1"/>
                </a:solidFill>
                <a:latin typeface="Rockwell"/>
                <a:ea typeface="Rockwell"/>
                <a:cs typeface="Rockwell"/>
                <a:sym typeface="Rockwell"/>
              </a:defRPr>
            </a:lvl7pPr>
            <a:lvl8pPr indent="0" lvl="7" marL="0" marR="0" rtl="0" algn="l">
              <a:spcBef>
                <a:spcPts val="0"/>
              </a:spcBef>
              <a:spcAft>
                <a:spcPts val="0"/>
              </a:spcAft>
              <a:buClr>
                <a:schemeClr val="accent1"/>
              </a:buClr>
              <a:buSzPts val="2100"/>
              <a:buFont typeface="Rockwell"/>
              <a:buNone/>
              <a:defRPr b="0" i="0" sz="2100" u="none" cap="none" strike="noStrike">
                <a:solidFill>
                  <a:schemeClr val="accent1"/>
                </a:solidFill>
                <a:latin typeface="Rockwell"/>
                <a:ea typeface="Rockwell"/>
                <a:cs typeface="Rockwell"/>
                <a:sym typeface="Rockwell"/>
              </a:defRPr>
            </a:lvl8pPr>
            <a:lvl9pPr indent="0" lvl="8" marL="0" marR="0" rtl="0" algn="l">
              <a:spcBef>
                <a:spcPts val="0"/>
              </a:spcBef>
              <a:spcAft>
                <a:spcPts val="0"/>
              </a:spcAft>
              <a:buClr>
                <a:schemeClr val="accent1"/>
              </a:buClr>
              <a:buSzPts val="2100"/>
              <a:buFont typeface="Rockwell"/>
              <a:buNone/>
              <a:defRPr b="0" i="0" sz="2100" u="none" cap="none" strike="noStrike">
                <a:solidFill>
                  <a:schemeClr val="accent1"/>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US"/>
              <a:t>‹#›</a:t>
            </a:fld>
            <a:endParaRPr/>
          </a:p>
        </p:txBody>
      </p:sp>
      <p:sp>
        <p:nvSpPr>
          <p:cNvPr id="11" name="Google Shape;11;p50"/>
          <p:cNvSpPr/>
          <p:nvPr/>
        </p:nvSpPr>
        <p:spPr>
          <a:xfrm>
            <a:off x="0" y="2716718"/>
            <a:ext cx="9144000" cy="1879488"/>
          </a:xfrm>
          <a:prstGeom prst="rect">
            <a:avLst/>
          </a:prstGeom>
          <a:gradFill>
            <a:gsLst>
              <a:gs pos="0">
                <a:srgbClr val="44546A">
                  <a:alpha val="0"/>
                </a:srgbClr>
              </a:gs>
              <a:gs pos="100000">
                <a:srgbClr val="44546A">
                  <a:alpha val="8000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 name="Google Shape;12;p50"/>
          <p:cNvPicPr preferRelativeResize="0"/>
          <p:nvPr/>
        </p:nvPicPr>
        <p:blipFill rotWithShape="1">
          <a:blip r:embed="rId1">
            <a:alphaModFix/>
          </a:blip>
          <a:srcRect b="-1538" l="0" r="0" t="1538"/>
          <a:stretch/>
        </p:blipFill>
        <p:spPr>
          <a:xfrm>
            <a:off x="0" y="4597003"/>
            <a:ext cx="9144000" cy="557213"/>
          </a:xfrm>
          <a:prstGeom prst="rect">
            <a:avLst/>
          </a:prstGeom>
          <a:noFill/>
          <a:ln>
            <a:noFill/>
          </a:ln>
        </p:spPr>
      </p:pic>
      <p:cxnSp>
        <p:nvCxnSpPr>
          <p:cNvPr id="13" name="Google Shape;13;p50"/>
          <p:cNvCxnSpPr/>
          <p:nvPr/>
        </p:nvCxnSpPr>
        <p:spPr>
          <a:xfrm>
            <a:off x="0" y="4603607"/>
            <a:ext cx="9144000" cy="0"/>
          </a:xfrm>
          <a:prstGeom prst="straightConnector1">
            <a:avLst/>
          </a:prstGeom>
          <a:noFill/>
          <a:ln cap="flat" cmpd="sng" w="12700">
            <a:solidFill>
              <a:srgbClr val="000001">
                <a:alpha val="20000"/>
              </a:srgbClr>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0" name="Shape 150"/>
        <p:cNvGrpSpPr/>
        <p:nvPr/>
      </p:nvGrpSpPr>
      <p:grpSpPr>
        <a:xfrm>
          <a:off x="0" y="0"/>
          <a:ext cx="0" cy="0"/>
          <a:chOff x="0" y="0"/>
          <a:chExt cx="0" cy="0"/>
        </a:xfrm>
      </p:grpSpPr>
      <p:sp>
        <p:nvSpPr>
          <p:cNvPr id="151" name="Google Shape;151;p5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2" name="Google Shape;152;p52"/>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1150" lvl="3" marL="1828800" marR="0" rtl="0" algn="l">
              <a:lnSpc>
                <a:spcPct val="90000"/>
              </a:lnSpc>
              <a:spcBef>
                <a:spcPts val="375"/>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4pPr>
            <a:lvl5pPr indent="-311150" lvl="4" marL="2286000" marR="0" rtl="0" algn="l">
              <a:lnSpc>
                <a:spcPct val="90000"/>
              </a:lnSpc>
              <a:spcBef>
                <a:spcPts val="375"/>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5pPr>
            <a:lvl6pPr indent="-311150" lvl="5" marL="2743200" marR="0" rtl="0" algn="l">
              <a:lnSpc>
                <a:spcPct val="90000"/>
              </a:lnSpc>
              <a:spcBef>
                <a:spcPts val="375"/>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lnSpc>
                <a:spcPct val="90000"/>
              </a:lnSpc>
              <a:spcBef>
                <a:spcPts val="375"/>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lnSpc>
                <a:spcPct val="90000"/>
              </a:lnSpc>
              <a:spcBef>
                <a:spcPts val="375"/>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lnSpc>
                <a:spcPct val="90000"/>
              </a:lnSpc>
              <a:spcBef>
                <a:spcPts val="375"/>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
        <p:nvSpPr>
          <p:cNvPr id="153" name="Google Shape;153;p5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4" name="Google Shape;154;p5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5" name="Google Shape;155;p5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8.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7.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4.jp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9.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0.jp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2.jpg"/><Relationship Id="rId4" Type="http://schemas.openxmlformats.org/officeDocument/2006/relationships/image" Target="../media/image31.png"/><Relationship Id="rId9" Type="http://schemas.openxmlformats.org/officeDocument/2006/relationships/image" Target="../media/image40.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3.jp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42.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9.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4.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9.png"/><Relationship Id="rId8"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8.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1.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5.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7.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6.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2.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52.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29.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50.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51.jpg"/><Relationship Id="rId4" Type="http://schemas.openxmlformats.org/officeDocument/2006/relationships/image" Target="../media/image69.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54.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55.jp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60.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9.png"/><Relationship Id="rId7"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58.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61.png"/><Relationship Id="rId4" Type="http://schemas.openxmlformats.org/officeDocument/2006/relationships/image" Target="../media/image65.gif"/><Relationship Id="rId5"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6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62.jp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29.png"/><Relationship Id="rId4" Type="http://schemas.openxmlformats.org/officeDocument/2006/relationships/image" Target="../media/image58.png"/><Relationship Id="rId5"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68.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177"/>
        </a:solidFill>
      </p:bgPr>
    </p:bg>
    <p:spTree>
      <p:nvGrpSpPr>
        <p:cNvPr id="172" name="Shape 172"/>
        <p:cNvGrpSpPr/>
        <p:nvPr/>
      </p:nvGrpSpPr>
      <p:grpSpPr>
        <a:xfrm>
          <a:off x="0" y="0"/>
          <a:ext cx="0" cy="0"/>
          <a:chOff x="0" y="0"/>
          <a:chExt cx="0" cy="0"/>
        </a:xfrm>
      </p:grpSpPr>
      <p:pic>
        <p:nvPicPr>
          <p:cNvPr descr="https://lh6.googleusercontent.com/0yy8KK2VoU4v1EU3YvgHSTrs1oO9BXX9hJ9uEaUGfnQwLvyktpKNdNj5daqzS8mAvr5oL_3t704TeuLW8wUg4cqQQbt-NbaBlJZexgDxqmI0oqQ6O-fDNrr_DWqOdWCHe-LUS49BeKM" id="173" name="Google Shape;173;p1"/>
          <p:cNvPicPr preferRelativeResize="0"/>
          <p:nvPr/>
        </p:nvPicPr>
        <p:blipFill rotWithShape="1">
          <a:blip r:embed="rId3">
            <a:alphaModFix/>
          </a:blip>
          <a:srcRect b="0" l="0" r="0" t="0"/>
          <a:stretch/>
        </p:blipFill>
        <p:spPr>
          <a:xfrm>
            <a:off x="1849201" y="2979406"/>
            <a:ext cx="4298479" cy="1448867"/>
          </a:xfrm>
          <a:prstGeom prst="rect">
            <a:avLst/>
          </a:prstGeom>
          <a:noFill/>
          <a:ln>
            <a:noFill/>
          </a:ln>
        </p:spPr>
      </p:pic>
      <p:sp>
        <p:nvSpPr>
          <p:cNvPr id="174" name="Google Shape;174;p1"/>
          <p:cNvSpPr txBox="1"/>
          <p:nvPr>
            <p:ph type="ctrTitle"/>
          </p:nvPr>
        </p:nvSpPr>
        <p:spPr>
          <a:xfrm>
            <a:off x="0" y="-77273"/>
            <a:ext cx="6477900" cy="1497900"/>
          </a:xfrm>
          <a:prstGeom prst="rect">
            <a:avLst/>
          </a:prstGeom>
          <a:noFill/>
          <a:ln>
            <a:noFill/>
          </a:ln>
        </p:spPr>
        <p:txBody>
          <a:bodyPr anchorCtr="0" anchor="b" bIns="0" lIns="91425" spcFirstLastPara="1" rIns="91425" wrap="square" tIns="45700">
            <a:normAutofit/>
          </a:bodyPr>
          <a:lstStyle/>
          <a:p>
            <a:pPr indent="0" lvl="0" marL="0" rtl="0" algn="l">
              <a:lnSpc>
                <a:spcPct val="90000"/>
              </a:lnSpc>
              <a:spcBef>
                <a:spcPts val="0"/>
              </a:spcBef>
              <a:spcAft>
                <a:spcPts val="0"/>
              </a:spcAft>
              <a:buClr>
                <a:schemeClr val="accent1"/>
              </a:buClr>
              <a:buSzPts val="4800"/>
              <a:buFont typeface="Rockwell"/>
              <a:buNone/>
            </a:pPr>
            <a:r>
              <a:rPr b="1" lang="en-US" sz="4800">
                <a:latin typeface="Poppins"/>
                <a:ea typeface="Poppins"/>
                <a:cs typeface="Poppins"/>
                <a:sym typeface="Poppins"/>
              </a:rPr>
              <a:t>COMPUTER BASICS FOR PARENTS</a:t>
            </a:r>
            <a:endParaRPr>
              <a:latin typeface="Poppins"/>
              <a:ea typeface="Poppins"/>
              <a:cs typeface="Poppins"/>
              <a:sym typeface="Poppins"/>
            </a:endParaRPr>
          </a:p>
        </p:txBody>
      </p:sp>
      <p:sp>
        <p:nvSpPr>
          <p:cNvPr id="175" name="Google Shape;175;p1"/>
          <p:cNvSpPr txBox="1"/>
          <p:nvPr>
            <p:ph idx="1" type="subTitle"/>
          </p:nvPr>
        </p:nvSpPr>
        <p:spPr>
          <a:xfrm>
            <a:off x="74536" y="1420659"/>
            <a:ext cx="6477804" cy="408141"/>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0"/>
              </a:spcBef>
              <a:spcAft>
                <a:spcPts val="0"/>
              </a:spcAft>
              <a:buSzPts val="1100"/>
              <a:buNone/>
            </a:pPr>
            <a:r>
              <a:rPr b="1" lang="en-US" sz="1100">
                <a:latin typeface="Poppins"/>
                <a:ea typeface="Poppins"/>
                <a:cs typeface="Poppins"/>
                <a:sym typeface="Poppins"/>
              </a:rPr>
              <a:t>PARENT TECH TALK SERIES</a:t>
            </a:r>
            <a:endParaRPr>
              <a:latin typeface="Poppins"/>
              <a:ea typeface="Poppins"/>
              <a:cs typeface="Poppins"/>
              <a:sym typeface="Poppins"/>
            </a:endParaRPr>
          </a:p>
        </p:txBody>
      </p:sp>
      <p:sp>
        <p:nvSpPr>
          <p:cNvPr id="176" name="Google Shape;176;p1"/>
          <p:cNvSpPr txBox="1"/>
          <p:nvPr/>
        </p:nvSpPr>
        <p:spPr>
          <a:xfrm>
            <a:off x="2513528" y="1420659"/>
            <a:ext cx="6477805" cy="1497932"/>
          </a:xfrm>
          <a:prstGeom prst="rect">
            <a:avLst/>
          </a:prstGeom>
          <a:noFill/>
          <a:ln>
            <a:noFill/>
          </a:ln>
        </p:spPr>
        <p:txBody>
          <a:bodyPr anchorCtr="0" anchor="b" bIns="0" lIns="91425" spcFirstLastPara="1" rIns="91425" wrap="square" tIns="45700">
            <a:normAutofit/>
          </a:bodyPr>
          <a:lstStyle/>
          <a:p>
            <a:pPr indent="0" lvl="0" marL="0" marR="0" rtl="0" algn="r">
              <a:lnSpc>
                <a:spcPct val="70000"/>
              </a:lnSpc>
              <a:spcBef>
                <a:spcPts val="0"/>
              </a:spcBef>
              <a:spcAft>
                <a:spcPts val="0"/>
              </a:spcAft>
              <a:buClr>
                <a:schemeClr val="accent1"/>
              </a:buClr>
              <a:buSzPts val="4208"/>
              <a:buFont typeface="Rockwell"/>
              <a:buNone/>
            </a:pPr>
            <a:r>
              <a:rPr b="1" i="0" lang="en-US" sz="4207" u="none" cap="none" strike="noStrike">
                <a:solidFill>
                  <a:schemeClr val="accent1"/>
                </a:solidFill>
                <a:latin typeface="Poppins"/>
                <a:ea typeface="Poppins"/>
                <a:cs typeface="Poppins"/>
                <a:sym typeface="Poppins"/>
              </a:rPr>
              <a:t>LO BÁSICO DE COMPUTACIÓN PARA PADRES</a:t>
            </a:r>
            <a:endParaRPr sz="1190">
              <a:latin typeface="Poppins"/>
              <a:ea typeface="Poppins"/>
              <a:cs typeface="Poppins"/>
              <a:sym typeface="Poppins"/>
            </a:endParaRPr>
          </a:p>
        </p:txBody>
      </p:sp>
      <p:sp>
        <p:nvSpPr>
          <p:cNvPr id="177" name="Google Shape;177;p1"/>
          <p:cNvSpPr txBox="1"/>
          <p:nvPr/>
        </p:nvSpPr>
        <p:spPr>
          <a:xfrm>
            <a:off x="2588064" y="2918591"/>
            <a:ext cx="6477804" cy="408141"/>
          </a:xfrm>
          <a:prstGeom prst="rect">
            <a:avLst/>
          </a:prstGeom>
          <a:noFill/>
          <a:ln>
            <a:noFill/>
          </a:ln>
        </p:spPr>
        <p:txBody>
          <a:bodyPr anchorCtr="0" anchor="t" bIns="91425" lIns="91425" spcFirstLastPara="1" rIns="91425" wrap="square" tIns="91425">
            <a:normAutofit/>
          </a:bodyPr>
          <a:lstStyle/>
          <a:p>
            <a:pPr indent="0" lvl="0" marL="0" marR="0" rtl="0" algn="r">
              <a:lnSpc>
                <a:spcPct val="120000"/>
              </a:lnSpc>
              <a:spcBef>
                <a:spcPts val="0"/>
              </a:spcBef>
              <a:spcAft>
                <a:spcPts val="0"/>
              </a:spcAft>
              <a:buClr>
                <a:schemeClr val="accent1"/>
              </a:buClr>
              <a:buSzPts val="1350"/>
              <a:buFont typeface="Arial"/>
              <a:buNone/>
            </a:pPr>
            <a:r>
              <a:rPr b="1" i="0" lang="en-US" sz="1350" u="none" cap="none" strike="noStrike">
                <a:solidFill>
                  <a:schemeClr val="lt1"/>
                </a:solidFill>
                <a:latin typeface="Poppins"/>
                <a:ea typeface="Poppins"/>
                <a:cs typeface="Poppins"/>
                <a:sym typeface="Poppins"/>
              </a:rPr>
              <a:t>SERIE DE CHARLAS DE TECNOLOGÍA PARA PADRES</a:t>
            </a:r>
            <a:endParaRPr>
              <a:latin typeface="Poppins"/>
              <a:ea typeface="Poppins"/>
              <a:cs typeface="Poppins"/>
              <a:sym typeface="Poppins"/>
            </a:endParaRPr>
          </a:p>
        </p:txBody>
      </p:sp>
      <p:pic>
        <p:nvPicPr>
          <p:cNvPr id="178" name="Google Shape;178;p1"/>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0"/>
          <p:cNvSpPr txBox="1"/>
          <p:nvPr>
            <p:ph type="ctrTitle"/>
          </p:nvPr>
        </p:nvSpPr>
        <p:spPr>
          <a:xfrm>
            <a:off x="232680" y="790431"/>
            <a:ext cx="3865947" cy="6447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rgbClr val="666666"/>
              </a:buClr>
              <a:buSzPts val="1800"/>
              <a:buFont typeface="Rockwell"/>
              <a:buNone/>
            </a:pPr>
            <a:r>
              <a:rPr lang="en-US">
                <a:solidFill>
                  <a:srgbClr val="002177"/>
                </a:solidFill>
                <a:latin typeface="Poppins"/>
                <a:ea typeface="Poppins"/>
                <a:cs typeface="Poppins"/>
                <a:sym typeface="Poppins"/>
              </a:rPr>
              <a:t>WINDOWS OPERATING SYSTEM</a:t>
            </a:r>
            <a:endParaRPr>
              <a:solidFill>
                <a:srgbClr val="002177"/>
              </a:solidFill>
              <a:latin typeface="Poppins"/>
              <a:ea typeface="Poppins"/>
              <a:cs typeface="Poppins"/>
              <a:sym typeface="Poppins"/>
            </a:endParaRPr>
          </a:p>
        </p:txBody>
      </p:sp>
      <p:sp>
        <p:nvSpPr>
          <p:cNvPr id="283" name="Google Shape;283;p10"/>
          <p:cNvSpPr txBox="1"/>
          <p:nvPr>
            <p:ph idx="1" type="subTitle"/>
          </p:nvPr>
        </p:nvSpPr>
        <p:spPr>
          <a:xfrm>
            <a:off x="232679" y="1395881"/>
            <a:ext cx="4056076" cy="1112400"/>
          </a:xfrm>
          <a:prstGeom prst="rect">
            <a:avLst/>
          </a:prstGeom>
          <a:noFill/>
          <a:ln>
            <a:noFill/>
          </a:ln>
        </p:spPr>
        <p:txBody>
          <a:bodyPr anchorCtr="0" anchor="t" bIns="91425" lIns="91425" spcFirstLastPara="1" rIns="91425" wrap="square" tIns="91425">
            <a:noAutofit/>
          </a:bodyPr>
          <a:lstStyle/>
          <a:p>
            <a:pPr indent="-171450" lvl="0" marL="171450" rtl="0" algn="l">
              <a:lnSpc>
                <a:spcPct val="100000"/>
              </a:lnSpc>
              <a:spcBef>
                <a:spcPts val="0"/>
              </a:spcBef>
              <a:spcAft>
                <a:spcPts val="0"/>
              </a:spcAft>
              <a:buSzPts val="1400"/>
              <a:buNone/>
            </a:pPr>
            <a:r>
              <a:rPr lang="en-US">
                <a:solidFill>
                  <a:srgbClr val="002177"/>
                </a:solidFill>
                <a:latin typeface="Poppins"/>
                <a:ea typeface="Poppins"/>
                <a:cs typeface="Poppins"/>
                <a:sym typeface="Poppins"/>
              </a:rPr>
              <a:t>    Microsoft Windows, also called Windows OS, is a computer operating system developed by the Microsoft Corporation for personal computers (PC).</a:t>
            </a:r>
            <a:endParaRPr>
              <a:solidFill>
                <a:srgbClr val="002177"/>
              </a:solidFill>
              <a:latin typeface="Poppins"/>
              <a:ea typeface="Poppins"/>
              <a:cs typeface="Poppins"/>
              <a:sym typeface="Poppins"/>
            </a:endParaRPr>
          </a:p>
        </p:txBody>
      </p:sp>
      <p:sp>
        <p:nvSpPr>
          <p:cNvPr id="284" name="Google Shape;284;p10"/>
          <p:cNvSpPr txBox="1"/>
          <p:nvPr>
            <p:ph idx="2" type="ctrTitle"/>
          </p:nvPr>
        </p:nvSpPr>
        <p:spPr>
          <a:xfrm>
            <a:off x="432186" y="2602667"/>
            <a:ext cx="3169500" cy="6447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rgbClr val="666666"/>
              </a:buClr>
              <a:buSzPts val="1800"/>
              <a:buFont typeface="Rockwell"/>
              <a:buNone/>
            </a:pPr>
            <a:r>
              <a:rPr lang="en-US">
                <a:solidFill>
                  <a:srgbClr val="002177"/>
                </a:solidFill>
                <a:latin typeface="Poppins"/>
                <a:ea typeface="Poppins"/>
                <a:cs typeface="Poppins"/>
                <a:sym typeface="Poppins"/>
              </a:rPr>
              <a:t>MAC OPERATING SYSTEM</a:t>
            </a:r>
            <a:endParaRPr>
              <a:solidFill>
                <a:srgbClr val="002177"/>
              </a:solidFill>
              <a:latin typeface="Poppins"/>
              <a:ea typeface="Poppins"/>
              <a:cs typeface="Poppins"/>
              <a:sym typeface="Poppins"/>
            </a:endParaRPr>
          </a:p>
        </p:txBody>
      </p:sp>
      <p:sp>
        <p:nvSpPr>
          <p:cNvPr id="285" name="Google Shape;285;p10"/>
          <p:cNvSpPr txBox="1"/>
          <p:nvPr>
            <p:ph idx="3" type="subTitle"/>
          </p:nvPr>
        </p:nvSpPr>
        <p:spPr>
          <a:xfrm>
            <a:off x="406398" y="3198080"/>
            <a:ext cx="3101400" cy="1112400"/>
          </a:xfrm>
          <a:prstGeom prst="rect">
            <a:avLst/>
          </a:prstGeom>
          <a:noFill/>
          <a:ln>
            <a:noFill/>
          </a:ln>
        </p:spPr>
        <p:txBody>
          <a:bodyPr anchorCtr="0" anchor="t" bIns="91425" lIns="91425" spcFirstLastPara="1" rIns="91425" wrap="square" tIns="91425">
            <a:noAutofit/>
          </a:bodyPr>
          <a:lstStyle/>
          <a:p>
            <a:pPr indent="-171450" lvl="0" marL="171450" rtl="0" algn="l">
              <a:lnSpc>
                <a:spcPct val="100000"/>
              </a:lnSpc>
              <a:spcBef>
                <a:spcPts val="0"/>
              </a:spcBef>
              <a:spcAft>
                <a:spcPts val="0"/>
              </a:spcAft>
              <a:buSzPts val="1400"/>
              <a:buNone/>
            </a:pPr>
            <a:r>
              <a:rPr lang="en-US">
                <a:solidFill>
                  <a:srgbClr val="002177"/>
                </a:solidFill>
                <a:latin typeface="Poppins"/>
                <a:ea typeface="Poppins"/>
                <a:cs typeface="Poppins"/>
                <a:sym typeface="Poppins"/>
              </a:rPr>
              <a:t>    MacOS is the operating system developed by Apple Inc. It is  designed specifically for Apple computers. </a:t>
            </a:r>
            <a:endParaRPr>
              <a:solidFill>
                <a:srgbClr val="002177"/>
              </a:solidFill>
              <a:latin typeface="Poppins"/>
              <a:ea typeface="Poppins"/>
              <a:cs typeface="Poppins"/>
              <a:sym typeface="Poppins"/>
            </a:endParaRPr>
          </a:p>
        </p:txBody>
      </p:sp>
      <p:sp>
        <p:nvSpPr>
          <p:cNvPr id="286" name="Google Shape;286;p10"/>
          <p:cNvSpPr txBox="1"/>
          <p:nvPr>
            <p:ph idx="4" type="title"/>
          </p:nvPr>
        </p:nvSpPr>
        <p:spPr>
          <a:xfrm>
            <a:off x="-103290" y="308031"/>
            <a:ext cx="9144000" cy="4824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accent1"/>
              </a:buClr>
              <a:buSzPts val="2200"/>
              <a:buFont typeface="Rockwell"/>
              <a:buNone/>
            </a:pPr>
            <a:r>
              <a:rPr lang="en-US">
                <a:solidFill>
                  <a:srgbClr val="002177"/>
                </a:solidFill>
                <a:latin typeface="Poppins"/>
                <a:ea typeface="Poppins"/>
                <a:cs typeface="Poppins"/>
                <a:sym typeface="Poppins"/>
              </a:rPr>
              <a:t>WINDOWS VS. MAC OS</a:t>
            </a:r>
            <a:endParaRPr>
              <a:solidFill>
                <a:srgbClr val="002177"/>
              </a:solidFill>
              <a:latin typeface="Poppins"/>
              <a:ea typeface="Poppins"/>
              <a:cs typeface="Poppins"/>
              <a:sym typeface="Poppins"/>
            </a:endParaRPr>
          </a:p>
        </p:txBody>
      </p:sp>
      <p:pic>
        <p:nvPicPr>
          <p:cNvPr descr="Mac Os Logo Png, Transparent Png - kindpng" id="287" name="Google Shape;287;p10"/>
          <p:cNvPicPr preferRelativeResize="0"/>
          <p:nvPr/>
        </p:nvPicPr>
        <p:blipFill rotWithShape="1">
          <a:blip r:embed="rId3">
            <a:alphaModFix/>
          </a:blip>
          <a:srcRect b="0" l="0" r="0" t="0"/>
          <a:stretch/>
        </p:blipFill>
        <p:spPr>
          <a:xfrm>
            <a:off x="6153117" y="55094"/>
            <a:ext cx="1023231" cy="937565"/>
          </a:xfrm>
          <a:prstGeom prst="rect">
            <a:avLst/>
          </a:prstGeom>
          <a:noFill/>
          <a:ln>
            <a:noFill/>
          </a:ln>
        </p:spPr>
      </p:pic>
      <p:sp>
        <p:nvSpPr>
          <p:cNvPr id="288" name="Google Shape;288;p10"/>
          <p:cNvSpPr txBox="1"/>
          <p:nvPr/>
        </p:nvSpPr>
        <p:spPr>
          <a:xfrm>
            <a:off x="4499880" y="790431"/>
            <a:ext cx="3865947" cy="644700"/>
          </a:xfrm>
          <a:prstGeom prst="rect">
            <a:avLst/>
          </a:prstGeom>
          <a:noFill/>
          <a:ln>
            <a:noFill/>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rgbClr val="666666"/>
              </a:buClr>
              <a:buSzPts val="1800"/>
              <a:buFont typeface="Rockwell"/>
              <a:buNone/>
            </a:pPr>
            <a:r>
              <a:rPr i="0" lang="en-US" sz="1800" u="none" cap="none" strike="noStrike">
                <a:solidFill>
                  <a:srgbClr val="002177"/>
                </a:solidFill>
                <a:latin typeface="Poppins"/>
                <a:ea typeface="Poppins"/>
                <a:cs typeface="Poppins"/>
                <a:sym typeface="Poppins"/>
              </a:rPr>
              <a:t>SISTEMA OPERATIVO WINDOWS</a:t>
            </a:r>
            <a:endParaRPr>
              <a:solidFill>
                <a:srgbClr val="002177"/>
              </a:solidFill>
              <a:latin typeface="Poppins"/>
              <a:ea typeface="Poppins"/>
              <a:cs typeface="Poppins"/>
              <a:sym typeface="Poppins"/>
            </a:endParaRPr>
          </a:p>
        </p:txBody>
      </p:sp>
      <p:sp>
        <p:nvSpPr>
          <p:cNvPr id="289" name="Google Shape;289;p10"/>
          <p:cNvSpPr txBox="1"/>
          <p:nvPr/>
        </p:nvSpPr>
        <p:spPr>
          <a:xfrm>
            <a:off x="4499879" y="1395881"/>
            <a:ext cx="4056076" cy="1112400"/>
          </a:xfrm>
          <a:prstGeom prst="rect">
            <a:avLst/>
          </a:prstGeom>
          <a:noFill/>
          <a:ln>
            <a:noFill/>
          </a:ln>
        </p:spPr>
        <p:txBody>
          <a:bodyPr anchorCtr="0" anchor="t" bIns="91425" lIns="91425" spcFirstLastPara="1" rIns="91425" wrap="square" tIns="91425">
            <a:noAutofit/>
          </a:bodyPr>
          <a:lstStyle/>
          <a:p>
            <a:pPr indent="-171450" lvl="0" marL="171450" marR="0" rtl="0" algn="l">
              <a:lnSpc>
                <a:spcPct val="100000"/>
              </a:lnSpc>
              <a:spcBef>
                <a:spcPts val="0"/>
              </a:spcBef>
              <a:spcAft>
                <a:spcPts val="0"/>
              </a:spcAft>
              <a:buClr>
                <a:schemeClr val="accent1"/>
              </a:buClr>
              <a:buSzPts val="1400"/>
              <a:buFont typeface="Arial"/>
              <a:buNone/>
            </a:pPr>
            <a:r>
              <a:rPr i="0" lang="en-US" sz="1500" u="none" cap="none" strike="noStrike">
                <a:solidFill>
                  <a:srgbClr val="002177"/>
                </a:solidFill>
                <a:latin typeface="Poppins"/>
                <a:ea typeface="Poppins"/>
                <a:cs typeface="Poppins"/>
                <a:sym typeface="Poppins"/>
              </a:rPr>
              <a:t>    Microsoft Windows, también conocido como el sistema operativo Windows, es un sistema operativo desarrollado por Microsoft Corporation para computadoras personales (PC).</a:t>
            </a:r>
            <a:endParaRPr>
              <a:solidFill>
                <a:srgbClr val="002177"/>
              </a:solidFill>
              <a:latin typeface="Poppins"/>
              <a:ea typeface="Poppins"/>
              <a:cs typeface="Poppins"/>
              <a:sym typeface="Poppins"/>
            </a:endParaRPr>
          </a:p>
        </p:txBody>
      </p:sp>
      <p:sp>
        <p:nvSpPr>
          <p:cNvPr id="290" name="Google Shape;290;p10"/>
          <p:cNvSpPr txBox="1"/>
          <p:nvPr/>
        </p:nvSpPr>
        <p:spPr>
          <a:xfrm>
            <a:off x="4699386" y="2602667"/>
            <a:ext cx="3169500" cy="644700"/>
          </a:xfrm>
          <a:prstGeom prst="rect">
            <a:avLst/>
          </a:prstGeom>
          <a:noFill/>
          <a:ln>
            <a:noFill/>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rgbClr val="666666"/>
              </a:buClr>
              <a:buSzPts val="1800"/>
              <a:buFont typeface="Rockwell"/>
              <a:buNone/>
            </a:pPr>
            <a:r>
              <a:rPr i="0" lang="en-US" sz="1800" u="none" cap="none" strike="noStrike">
                <a:solidFill>
                  <a:srgbClr val="002177"/>
                </a:solidFill>
                <a:latin typeface="Poppins"/>
                <a:ea typeface="Poppins"/>
                <a:cs typeface="Poppins"/>
                <a:sym typeface="Poppins"/>
              </a:rPr>
              <a:t>SISTEMA OPERATIVO MAC</a:t>
            </a:r>
            <a:endParaRPr>
              <a:solidFill>
                <a:srgbClr val="002177"/>
              </a:solidFill>
              <a:latin typeface="Poppins"/>
              <a:ea typeface="Poppins"/>
              <a:cs typeface="Poppins"/>
              <a:sym typeface="Poppins"/>
            </a:endParaRPr>
          </a:p>
        </p:txBody>
      </p:sp>
      <p:sp>
        <p:nvSpPr>
          <p:cNvPr id="291" name="Google Shape;291;p10"/>
          <p:cNvSpPr txBox="1"/>
          <p:nvPr/>
        </p:nvSpPr>
        <p:spPr>
          <a:xfrm>
            <a:off x="4673598" y="3198080"/>
            <a:ext cx="3101400" cy="1112400"/>
          </a:xfrm>
          <a:prstGeom prst="rect">
            <a:avLst/>
          </a:prstGeom>
          <a:noFill/>
          <a:ln>
            <a:noFill/>
          </a:ln>
        </p:spPr>
        <p:txBody>
          <a:bodyPr anchorCtr="0" anchor="t" bIns="91425" lIns="91425" spcFirstLastPara="1" rIns="91425" wrap="square" tIns="91425">
            <a:noAutofit/>
          </a:bodyPr>
          <a:lstStyle/>
          <a:p>
            <a:pPr indent="-171450" lvl="0" marL="171450" marR="0" rtl="0" algn="l">
              <a:lnSpc>
                <a:spcPct val="100000"/>
              </a:lnSpc>
              <a:spcBef>
                <a:spcPts val="0"/>
              </a:spcBef>
              <a:spcAft>
                <a:spcPts val="0"/>
              </a:spcAft>
              <a:buClr>
                <a:schemeClr val="accent1"/>
              </a:buClr>
              <a:buSzPts val="1400"/>
              <a:buFont typeface="Arial"/>
              <a:buNone/>
            </a:pPr>
            <a:r>
              <a:rPr i="0" lang="en-US" sz="1500" u="none" cap="none" strike="noStrike">
                <a:solidFill>
                  <a:srgbClr val="002177"/>
                </a:solidFill>
                <a:latin typeface="Poppins"/>
                <a:ea typeface="Poppins"/>
                <a:cs typeface="Poppins"/>
                <a:sym typeface="Poppins"/>
              </a:rPr>
              <a:t>    MacOS es el sistema operativo desarrollado por Apple Inc. Está diseñado específicamente para computadoras Apple. </a:t>
            </a:r>
            <a:endParaRPr>
              <a:solidFill>
                <a:srgbClr val="002177"/>
              </a:solidFill>
              <a:latin typeface="Poppins"/>
              <a:ea typeface="Poppins"/>
              <a:cs typeface="Poppins"/>
              <a:sym typeface="Poppins"/>
            </a:endParaRPr>
          </a:p>
        </p:txBody>
      </p:sp>
      <p:pic>
        <p:nvPicPr>
          <p:cNvPr id="292" name="Google Shape;292;p10"/>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pic>
        <p:nvPicPr>
          <p:cNvPr id="293" name="Google Shape;293;p10"/>
          <p:cNvPicPr preferRelativeResize="0"/>
          <p:nvPr/>
        </p:nvPicPr>
        <p:blipFill>
          <a:blip r:embed="rId5">
            <a:alphaModFix/>
          </a:blip>
          <a:stretch>
            <a:fillRect/>
          </a:stretch>
        </p:blipFill>
        <p:spPr>
          <a:xfrm>
            <a:off x="1524023" y="108725"/>
            <a:ext cx="1133000" cy="830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11"/>
          <p:cNvSpPr txBox="1"/>
          <p:nvPr>
            <p:ph type="title"/>
          </p:nvPr>
        </p:nvSpPr>
        <p:spPr>
          <a:xfrm>
            <a:off x="158566" y="147492"/>
            <a:ext cx="3402513" cy="477348"/>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DESKTOP COMPUTER</a:t>
            </a:r>
            <a:endParaRPr>
              <a:solidFill>
                <a:srgbClr val="002177"/>
              </a:solidFill>
              <a:latin typeface="Poppins"/>
              <a:ea typeface="Poppins"/>
              <a:cs typeface="Poppins"/>
              <a:sym typeface="Poppins"/>
            </a:endParaRPr>
          </a:p>
        </p:txBody>
      </p:sp>
      <p:sp>
        <p:nvSpPr>
          <p:cNvPr id="299" name="Google Shape;299;p11"/>
          <p:cNvSpPr txBox="1"/>
          <p:nvPr>
            <p:ph idx="1" type="subTitle"/>
          </p:nvPr>
        </p:nvSpPr>
        <p:spPr>
          <a:xfrm>
            <a:off x="0" y="596263"/>
            <a:ext cx="3639963" cy="5781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A desktop PC is a computer that is designed to be used at a desk or table and is not easily moved. It usually consists of various parts: a tower, a monitor, a keyboard, and a mouse. </a:t>
            </a:r>
            <a:endParaRPr>
              <a:solidFill>
                <a:srgbClr val="002177"/>
              </a:solidFill>
              <a:latin typeface="Poppins"/>
              <a:ea typeface="Poppins"/>
              <a:cs typeface="Poppins"/>
              <a:sym typeface="Poppins"/>
            </a:endParaRPr>
          </a:p>
        </p:txBody>
      </p:sp>
      <p:pic>
        <p:nvPicPr>
          <p:cNvPr descr="Set Clipart Desktop Computer - Computer Image Png File , Free Transparent  Clipart - ClipartKey" id="300" name="Google Shape;300;p11"/>
          <p:cNvPicPr preferRelativeResize="0"/>
          <p:nvPr/>
        </p:nvPicPr>
        <p:blipFill rotWithShape="1">
          <a:blip r:embed="rId3">
            <a:alphaModFix/>
          </a:blip>
          <a:srcRect b="0" l="0" r="0" t="0"/>
          <a:stretch/>
        </p:blipFill>
        <p:spPr>
          <a:xfrm>
            <a:off x="4684900" y="748501"/>
            <a:ext cx="3692300" cy="2949750"/>
          </a:xfrm>
          <a:prstGeom prst="rect">
            <a:avLst/>
          </a:prstGeom>
          <a:noFill/>
          <a:ln>
            <a:noFill/>
          </a:ln>
        </p:spPr>
      </p:pic>
      <p:sp>
        <p:nvSpPr>
          <p:cNvPr id="301" name="Google Shape;301;p11"/>
          <p:cNvSpPr txBox="1"/>
          <p:nvPr/>
        </p:nvSpPr>
        <p:spPr>
          <a:xfrm>
            <a:off x="3775021" y="1685286"/>
            <a:ext cx="1107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Rockwell"/>
                <a:ea typeface="Rockwell"/>
                <a:cs typeface="Rockwell"/>
                <a:sym typeface="Rockwell"/>
              </a:rPr>
              <a:t>Tower</a:t>
            </a:r>
            <a:endParaRPr/>
          </a:p>
        </p:txBody>
      </p:sp>
      <p:sp>
        <p:nvSpPr>
          <p:cNvPr id="302" name="Google Shape;302;p11"/>
          <p:cNvSpPr txBox="1"/>
          <p:nvPr/>
        </p:nvSpPr>
        <p:spPr>
          <a:xfrm>
            <a:off x="5270838" y="3157136"/>
            <a:ext cx="13587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ckwell"/>
                <a:ea typeface="Rockwell"/>
                <a:cs typeface="Rockwell"/>
                <a:sym typeface="Rockwell"/>
              </a:rPr>
              <a:t>Keyboard</a:t>
            </a:r>
            <a:endParaRPr/>
          </a:p>
        </p:txBody>
      </p:sp>
      <p:sp>
        <p:nvSpPr>
          <p:cNvPr id="303" name="Google Shape;303;p11"/>
          <p:cNvSpPr txBox="1"/>
          <p:nvPr/>
        </p:nvSpPr>
        <p:spPr>
          <a:xfrm>
            <a:off x="7948677" y="1315954"/>
            <a:ext cx="11074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ckwell"/>
                <a:ea typeface="Rockwell"/>
                <a:cs typeface="Rockwell"/>
                <a:sym typeface="Rockwell"/>
              </a:rPr>
              <a:t>Monitor</a:t>
            </a:r>
            <a:endParaRPr/>
          </a:p>
        </p:txBody>
      </p:sp>
      <p:sp>
        <p:nvSpPr>
          <p:cNvPr id="304" name="Google Shape;304;p11"/>
          <p:cNvSpPr txBox="1"/>
          <p:nvPr/>
        </p:nvSpPr>
        <p:spPr>
          <a:xfrm>
            <a:off x="7457837" y="3341802"/>
            <a:ext cx="11074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ckwell"/>
                <a:ea typeface="Rockwell"/>
                <a:cs typeface="Rockwell"/>
                <a:sym typeface="Rockwell"/>
              </a:rPr>
              <a:t>Mouse</a:t>
            </a:r>
            <a:endParaRPr/>
          </a:p>
        </p:txBody>
      </p:sp>
      <p:sp>
        <p:nvSpPr>
          <p:cNvPr id="305" name="Google Shape;305;p11"/>
          <p:cNvSpPr/>
          <p:nvPr/>
        </p:nvSpPr>
        <p:spPr>
          <a:xfrm>
            <a:off x="4594320" y="1685286"/>
            <a:ext cx="426720" cy="275594"/>
          </a:xfrm>
          <a:prstGeom prst="rightArrow">
            <a:avLst>
              <a:gd fmla="val 50000" name="adj1"/>
              <a:gd fmla="val 50000" name="adj2"/>
            </a:avLst>
          </a:prstGeom>
          <a:solidFill>
            <a:srgbClr val="FF0000"/>
          </a:solid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306" name="Google Shape;306;p11"/>
          <p:cNvSpPr/>
          <p:nvPr/>
        </p:nvSpPr>
        <p:spPr>
          <a:xfrm>
            <a:off x="6998119" y="3250874"/>
            <a:ext cx="426720" cy="275594"/>
          </a:xfrm>
          <a:prstGeom prst="rightArrow">
            <a:avLst>
              <a:gd fmla="val 50000" name="adj1"/>
              <a:gd fmla="val 50000" name="adj2"/>
            </a:avLst>
          </a:prstGeom>
          <a:solidFill>
            <a:srgbClr val="FF0000"/>
          </a:solid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307" name="Google Shape;307;p11"/>
          <p:cNvSpPr/>
          <p:nvPr/>
        </p:nvSpPr>
        <p:spPr>
          <a:xfrm rot="10800000">
            <a:off x="7968600" y="1685286"/>
            <a:ext cx="426720" cy="275594"/>
          </a:xfrm>
          <a:prstGeom prst="rightArrow">
            <a:avLst>
              <a:gd fmla="val 50000" name="adj1"/>
              <a:gd fmla="val 50000" name="adj2"/>
            </a:avLst>
          </a:prstGeom>
          <a:solidFill>
            <a:srgbClr val="FF0000"/>
          </a:solid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308" name="Google Shape;308;p11"/>
          <p:cNvSpPr/>
          <p:nvPr/>
        </p:nvSpPr>
        <p:spPr>
          <a:xfrm>
            <a:off x="5049318" y="2964277"/>
            <a:ext cx="426720" cy="275594"/>
          </a:xfrm>
          <a:prstGeom prst="rightArrow">
            <a:avLst>
              <a:gd fmla="val 50000" name="adj1"/>
              <a:gd fmla="val 50000" name="adj2"/>
            </a:avLst>
          </a:prstGeom>
          <a:solidFill>
            <a:srgbClr val="FF0000"/>
          </a:solid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309" name="Google Shape;309;p11"/>
          <p:cNvSpPr txBox="1"/>
          <p:nvPr/>
        </p:nvSpPr>
        <p:spPr>
          <a:xfrm>
            <a:off x="161105" y="2229317"/>
            <a:ext cx="4187491" cy="477348"/>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2400"/>
              <a:buFont typeface="Rockwell"/>
              <a:buNone/>
            </a:pPr>
            <a:r>
              <a:rPr i="0" lang="en-US" sz="2000" u="none" cap="none">
                <a:solidFill>
                  <a:srgbClr val="002177"/>
                </a:solidFill>
                <a:latin typeface="Poppins"/>
                <a:ea typeface="Poppins"/>
                <a:cs typeface="Poppins"/>
                <a:sym typeface="Poppins"/>
              </a:rPr>
              <a:t>COMPUTADORA DE ESCRITORIO</a:t>
            </a:r>
            <a:endParaRPr>
              <a:solidFill>
                <a:srgbClr val="002177"/>
              </a:solidFill>
              <a:latin typeface="Poppins"/>
              <a:ea typeface="Poppins"/>
              <a:cs typeface="Poppins"/>
              <a:sym typeface="Poppins"/>
            </a:endParaRPr>
          </a:p>
        </p:txBody>
      </p:sp>
      <p:sp>
        <p:nvSpPr>
          <p:cNvPr id="310" name="Google Shape;310;p11"/>
          <p:cNvSpPr txBox="1"/>
          <p:nvPr/>
        </p:nvSpPr>
        <p:spPr>
          <a:xfrm>
            <a:off x="2539" y="2678088"/>
            <a:ext cx="3639963" cy="578100"/>
          </a:xfrm>
          <a:prstGeom prst="rect">
            <a:avLst/>
          </a:prstGeom>
          <a:noFill/>
          <a:ln>
            <a:noFill/>
          </a:ln>
        </p:spPr>
        <p:txBody>
          <a:bodyPr anchorCtr="0" anchor="t" bIns="91425" lIns="91425" spcFirstLastPara="1" rIns="91425" wrap="square" tIns="91425">
            <a:noAutofit/>
          </a:bodyPr>
          <a:lstStyle/>
          <a:p>
            <a:pPr indent="-171450" lvl="0" marL="171450" marR="0" rtl="0" algn="l">
              <a:lnSpc>
                <a:spcPct val="120000"/>
              </a:lnSpc>
              <a:spcBef>
                <a:spcPts val="0"/>
              </a:spcBef>
              <a:spcAft>
                <a:spcPts val="0"/>
              </a:spcAft>
              <a:buClr>
                <a:schemeClr val="accent1"/>
              </a:buClr>
              <a:buSzPts val="1400"/>
              <a:buFont typeface="Arial"/>
              <a:buNone/>
            </a:pPr>
            <a:r>
              <a:rPr lang="en-US" sz="1400" u="none">
                <a:solidFill>
                  <a:srgbClr val="002177"/>
                </a:solidFill>
                <a:latin typeface="Poppins"/>
                <a:ea typeface="Poppins"/>
                <a:cs typeface="Poppins"/>
                <a:sym typeface="Poppins"/>
              </a:rPr>
              <a:t>    Un PC de escritorio es una computadora que está diseñada para usarse en un escritorio o una mesa y que no se mueve fácilmente. Generalmente consta de varias partes: Una torre, un monitor, un teclado y un mouse. </a:t>
            </a:r>
            <a:endParaRPr>
              <a:solidFill>
                <a:srgbClr val="002177"/>
              </a:solidFill>
              <a:latin typeface="Poppins"/>
              <a:ea typeface="Poppins"/>
              <a:cs typeface="Poppins"/>
              <a:sym typeface="Poppins"/>
            </a:endParaRPr>
          </a:p>
        </p:txBody>
      </p:sp>
      <p:sp>
        <p:nvSpPr>
          <p:cNvPr id="311" name="Google Shape;311;p11"/>
          <p:cNvSpPr txBox="1"/>
          <p:nvPr/>
        </p:nvSpPr>
        <p:spPr>
          <a:xfrm>
            <a:off x="3733552" y="1894382"/>
            <a:ext cx="1107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ckwell"/>
                <a:ea typeface="Rockwell"/>
                <a:cs typeface="Rockwell"/>
                <a:sym typeface="Rockwell"/>
              </a:rPr>
              <a:t>Torre</a:t>
            </a:r>
            <a:endParaRPr/>
          </a:p>
        </p:txBody>
      </p:sp>
      <p:sp>
        <p:nvSpPr>
          <p:cNvPr id="312" name="Google Shape;312;p11"/>
          <p:cNvSpPr txBox="1"/>
          <p:nvPr/>
        </p:nvSpPr>
        <p:spPr>
          <a:xfrm>
            <a:off x="5388558" y="3400461"/>
            <a:ext cx="13587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ckwell"/>
                <a:ea typeface="Rockwell"/>
                <a:cs typeface="Rockwell"/>
                <a:sym typeface="Rockwell"/>
              </a:rPr>
              <a:t>Teclado</a:t>
            </a:r>
            <a:endParaRPr/>
          </a:p>
        </p:txBody>
      </p:sp>
      <p:sp>
        <p:nvSpPr>
          <p:cNvPr id="313" name="Google Shape;313;p11"/>
          <p:cNvSpPr txBox="1"/>
          <p:nvPr/>
        </p:nvSpPr>
        <p:spPr>
          <a:xfrm>
            <a:off x="7818120" y="1927850"/>
            <a:ext cx="13002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ckwell"/>
                <a:ea typeface="Rockwell"/>
                <a:cs typeface="Rockwell"/>
                <a:sym typeface="Rockwell"/>
              </a:rPr>
              <a:t>Monitoreo</a:t>
            </a:r>
            <a:endParaRPr/>
          </a:p>
        </p:txBody>
      </p:sp>
      <p:sp>
        <p:nvSpPr>
          <p:cNvPr id="314" name="Google Shape;314;p11"/>
          <p:cNvSpPr txBox="1"/>
          <p:nvPr/>
        </p:nvSpPr>
        <p:spPr>
          <a:xfrm>
            <a:off x="7520118" y="3634856"/>
            <a:ext cx="11074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ckwell"/>
                <a:ea typeface="Rockwell"/>
                <a:cs typeface="Rockwell"/>
                <a:sym typeface="Rockwell"/>
              </a:rPr>
              <a:t>Ratón</a:t>
            </a:r>
            <a:endParaRPr/>
          </a:p>
        </p:txBody>
      </p:sp>
      <p:pic>
        <p:nvPicPr>
          <p:cNvPr id="315" name="Google Shape;315;p11"/>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2"/>
          <p:cNvSpPr txBox="1"/>
          <p:nvPr>
            <p:ph type="title"/>
          </p:nvPr>
        </p:nvSpPr>
        <p:spPr>
          <a:xfrm>
            <a:off x="-592074" y="97539"/>
            <a:ext cx="3055500" cy="55725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LAPTOP</a:t>
            </a:r>
            <a:endParaRPr>
              <a:solidFill>
                <a:srgbClr val="002177"/>
              </a:solidFill>
              <a:latin typeface="Poppins"/>
              <a:ea typeface="Poppins"/>
              <a:cs typeface="Poppins"/>
              <a:sym typeface="Poppins"/>
            </a:endParaRPr>
          </a:p>
        </p:txBody>
      </p:sp>
      <p:sp>
        <p:nvSpPr>
          <p:cNvPr id="321" name="Google Shape;321;p12"/>
          <p:cNvSpPr txBox="1"/>
          <p:nvPr>
            <p:ph idx="1" type="subTitle"/>
          </p:nvPr>
        </p:nvSpPr>
        <p:spPr>
          <a:xfrm>
            <a:off x="88994" y="563349"/>
            <a:ext cx="3964845" cy="5781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A laptop (also called a notebook) is a portable, all-in-one device. Laptops have a built-in screen, a built-in keyboard, a trackpad that acts as a mouse, and can vary in size. </a:t>
            </a:r>
            <a:endParaRPr>
              <a:solidFill>
                <a:srgbClr val="002177"/>
              </a:solidFill>
              <a:latin typeface="Poppins"/>
              <a:ea typeface="Poppins"/>
              <a:cs typeface="Poppins"/>
              <a:sym typeface="Poppins"/>
            </a:endParaRPr>
          </a:p>
        </p:txBody>
      </p:sp>
      <p:pic>
        <p:nvPicPr>
          <p:cNvPr descr="Computer clipart transparent background, Computer transparent background  Transparent FREE for download on WebStockReview 2020" id="322" name="Google Shape;322;p12"/>
          <p:cNvPicPr preferRelativeResize="0"/>
          <p:nvPr/>
        </p:nvPicPr>
        <p:blipFill rotWithShape="1">
          <a:blip r:embed="rId3">
            <a:alphaModFix/>
          </a:blip>
          <a:srcRect b="0" l="0" r="0" t="0"/>
          <a:stretch/>
        </p:blipFill>
        <p:spPr>
          <a:xfrm>
            <a:off x="4417764" y="563349"/>
            <a:ext cx="3754510" cy="3754510"/>
          </a:xfrm>
          <a:prstGeom prst="rect">
            <a:avLst/>
          </a:prstGeom>
          <a:noFill/>
          <a:ln>
            <a:noFill/>
          </a:ln>
        </p:spPr>
      </p:pic>
      <p:sp>
        <p:nvSpPr>
          <p:cNvPr id="323" name="Google Shape;323;p12"/>
          <p:cNvSpPr txBox="1"/>
          <p:nvPr/>
        </p:nvSpPr>
        <p:spPr>
          <a:xfrm>
            <a:off x="6886644" y="1444717"/>
            <a:ext cx="185095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ckwell"/>
                <a:ea typeface="Rockwell"/>
                <a:cs typeface="Rockwell"/>
                <a:sym typeface="Rockwell"/>
              </a:rPr>
              <a:t>built-in screen</a:t>
            </a:r>
            <a:endParaRPr/>
          </a:p>
        </p:txBody>
      </p:sp>
      <p:sp>
        <p:nvSpPr>
          <p:cNvPr id="324" name="Google Shape;324;p12"/>
          <p:cNvSpPr txBox="1"/>
          <p:nvPr/>
        </p:nvSpPr>
        <p:spPr>
          <a:xfrm>
            <a:off x="4268282" y="3582389"/>
            <a:ext cx="138359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ckwell"/>
                <a:ea typeface="Rockwell"/>
                <a:cs typeface="Rockwell"/>
                <a:sym typeface="Rockwell"/>
              </a:rPr>
              <a:t>keyboard</a:t>
            </a:r>
            <a:endParaRPr/>
          </a:p>
        </p:txBody>
      </p:sp>
      <p:sp>
        <p:nvSpPr>
          <p:cNvPr id="325" name="Google Shape;325;p12"/>
          <p:cNvSpPr txBox="1"/>
          <p:nvPr/>
        </p:nvSpPr>
        <p:spPr>
          <a:xfrm>
            <a:off x="7364164" y="3434080"/>
            <a:ext cx="170881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ckwell"/>
                <a:ea typeface="Rockwell"/>
                <a:cs typeface="Rockwell"/>
                <a:sym typeface="Rockwell"/>
              </a:rPr>
              <a:t>trackpad or touchpad</a:t>
            </a:r>
            <a:endParaRPr/>
          </a:p>
        </p:txBody>
      </p:sp>
      <p:sp>
        <p:nvSpPr>
          <p:cNvPr id="326" name="Google Shape;326;p12"/>
          <p:cNvSpPr/>
          <p:nvPr/>
        </p:nvSpPr>
        <p:spPr>
          <a:xfrm rot="-9441937">
            <a:off x="7400762" y="3217555"/>
            <a:ext cx="426720" cy="275594"/>
          </a:xfrm>
          <a:prstGeom prst="rightArrow">
            <a:avLst>
              <a:gd fmla="val 50000" name="adj1"/>
              <a:gd fmla="val 50000" name="adj2"/>
            </a:avLst>
          </a:prstGeom>
          <a:solidFill>
            <a:srgbClr val="FF0000"/>
          </a:solid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327" name="Google Shape;327;p12"/>
          <p:cNvSpPr/>
          <p:nvPr/>
        </p:nvSpPr>
        <p:spPr>
          <a:xfrm rot="10800000">
            <a:off x="6459924" y="1547489"/>
            <a:ext cx="426720" cy="275594"/>
          </a:xfrm>
          <a:prstGeom prst="rightArrow">
            <a:avLst>
              <a:gd fmla="val 50000" name="adj1"/>
              <a:gd fmla="val 50000" name="adj2"/>
            </a:avLst>
          </a:prstGeom>
          <a:solidFill>
            <a:srgbClr val="FF0000"/>
          </a:solid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328" name="Google Shape;328;p12"/>
          <p:cNvSpPr/>
          <p:nvPr/>
        </p:nvSpPr>
        <p:spPr>
          <a:xfrm rot="-1830592">
            <a:off x="5358887" y="3444592"/>
            <a:ext cx="426720" cy="275594"/>
          </a:xfrm>
          <a:prstGeom prst="rightArrow">
            <a:avLst>
              <a:gd fmla="val 50000" name="adj1"/>
              <a:gd fmla="val 50000" name="adj2"/>
            </a:avLst>
          </a:prstGeom>
          <a:solidFill>
            <a:srgbClr val="FF0000"/>
          </a:solid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329" name="Google Shape;329;p12"/>
          <p:cNvSpPr txBox="1"/>
          <p:nvPr/>
        </p:nvSpPr>
        <p:spPr>
          <a:xfrm>
            <a:off x="-190581" y="2091941"/>
            <a:ext cx="4523994" cy="55725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i="0" lang="en-US" sz="2400" cap="none">
                <a:solidFill>
                  <a:srgbClr val="002177"/>
                </a:solidFill>
                <a:latin typeface="Poppins"/>
                <a:ea typeface="Poppins"/>
                <a:cs typeface="Poppins"/>
                <a:sym typeface="Poppins"/>
              </a:rPr>
              <a:t>COMPUTADORA PORTÁTIL</a:t>
            </a:r>
            <a:endParaRPr>
              <a:solidFill>
                <a:srgbClr val="002177"/>
              </a:solidFill>
              <a:latin typeface="Poppins"/>
              <a:ea typeface="Poppins"/>
              <a:cs typeface="Poppins"/>
              <a:sym typeface="Poppins"/>
            </a:endParaRPr>
          </a:p>
        </p:txBody>
      </p:sp>
      <p:sp>
        <p:nvSpPr>
          <p:cNvPr id="330" name="Google Shape;330;p12"/>
          <p:cNvSpPr txBox="1"/>
          <p:nvPr/>
        </p:nvSpPr>
        <p:spPr>
          <a:xfrm>
            <a:off x="88995" y="2537690"/>
            <a:ext cx="3964844" cy="578100"/>
          </a:xfrm>
          <a:prstGeom prst="rect">
            <a:avLst/>
          </a:prstGeom>
          <a:noFill/>
          <a:ln>
            <a:noFill/>
          </a:ln>
        </p:spPr>
        <p:txBody>
          <a:bodyPr anchorCtr="0" anchor="t" bIns="91425" lIns="91425" spcFirstLastPara="1" rIns="91425" wrap="square" tIns="91425">
            <a:noAutofit/>
          </a:bodyPr>
          <a:lstStyle/>
          <a:p>
            <a:pPr indent="-171450" lvl="0" marL="171450" marR="0" rtl="0" algn="l">
              <a:lnSpc>
                <a:spcPct val="120000"/>
              </a:lnSpc>
              <a:spcBef>
                <a:spcPts val="0"/>
              </a:spcBef>
              <a:spcAft>
                <a:spcPts val="0"/>
              </a:spcAft>
              <a:buClr>
                <a:schemeClr val="accent1"/>
              </a:buClr>
              <a:buSzPts val="1400"/>
              <a:buFont typeface="Arial"/>
              <a:buNone/>
            </a:pPr>
            <a:r>
              <a:rPr lang="en-US" sz="1400">
                <a:solidFill>
                  <a:srgbClr val="002177"/>
                </a:solidFill>
                <a:latin typeface="Poppins"/>
                <a:ea typeface="Poppins"/>
                <a:cs typeface="Poppins"/>
                <a:sym typeface="Poppins"/>
              </a:rPr>
              <a:t>    Una computadora portátil (también llamada laptop) es un dispositivo portátil todo en uno. Las computadoras portátiles tienen una pantalla incorporada, un teclado incorporado, un panel táctil que actúa como un ratón y puede variar de tamaño. </a:t>
            </a:r>
            <a:endParaRPr>
              <a:solidFill>
                <a:srgbClr val="002177"/>
              </a:solidFill>
              <a:latin typeface="Poppins"/>
              <a:ea typeface="Poppins"/>
              <a:cs typeface="Poppins"/>
              <a:sym typeface="Poppins"/>
            </a:endParaRPr>
          </a:p>
        </p:txBody>
      </p:sp>
      <p:sp>
        <p:nvSpPr>
          <p:cNvPr id="331" name="Google Shape;331;p12"/>
          <p:cNvSpPr txBox="1"/>
          <p:nvPr/>
        </p:nvSpPr>
        <p:spPr>
          <a:xfrm>
            <a:off x="6886644" y="1942109"/>
            <a:ext cx="21735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ckwell"/>
                <a:ea typeface="Rockwell"/>
                <a:cs typeface="Rockwell"/>
                <a:sym typeface="Rockwell"/>
              </a:rPr>
              <a:t>pantalla integrada</a:t>
            </a:r>
            <a:endParaRPr/>
          </a:p>
        </p:txBody>
      </p:sp>
      <p:sp>
        <p:nvSpPr>
          <p:cNvPr id="332" name="Google Shape;332;p12"/>
          <p:cNvSpPr txBox="1"/>
          <p:nvPr/>
        </p:nvSpPr>
        <p:spPr>
          <a:xfrm>
            <a:off x="4268282" y="4079781"/>
            <a:ext cx="138359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ckwell"/>
                <a:ea typeface="Rockwell"/>
                <a:cs typeface="Rockwell"/>
                <a:sym typeface="Rockwell"/>
              </a:rPr>
              <a:t>Teclado</a:t>
            </a:r>
            <a:endParaRPr/>
          </a:p>
        </p:txBody>
      </p:sp>
      <p:sp>
        <p:nvSpPr>
          <p:cNvPr id="333" name="Google Shape;333;p12"/>
          <p:cNvSpPr txBox="1"/>
          <p:nvPr/>
        </p:nvSpPr>
        <p:spPr>
          <a:xfrm>
            <a:off x="7364164" y="3931472"/>
            <a:ext cx="169601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Rockwell"/>
                <a:ea typeface="Rockwell"/>
                <a:cs typeface="Rockwell"/>
                <a:sym typeface="Rockwell"/>
              </a:rPr>
              <a:t>panel táctil o trackpad</a:t>
            </a:r>
            <a:endParaRPr sz="1800">
              <a:solidFill>
                <a:schemeClr val="dk1"/>
              </a:solidFill>
              <a:latin typeface="Rockwell"/>
              <a:ea typeface="Rockwell"/>
              <a:cs typeface="Rockwell"/>
              <a:sym typeface="Rockwell"/>
            </a:endParaRPr>
          </a:p>
        </p:txBody>
      </p:sp>
      <p:pic>
        <p:nvPicPr>
          <p:cNvPr id="334" name="Google Shape;334;p12"/>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par>
                                <p:cTn fill="hold" nodeType="with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13"/>
          <p:cNvSpPr txBox="1"/>
          <p:nvPr>
            <p:ph type="title"/>
          </p:nvPr>
        </p:nvSpPr>
        <p:spPr>
          <a:xfrm>
            <a:off x="4696274" y="562114"/>
            <a:ext cx="3456300" cy="5997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US">
                <a:solidFill>
                  <a:srgbClr val="002177"/>
                </a:solidFill>
                <a:latin typeface="Poppins"/>
                <a:ea typeface="Poppins"/>
                <a:cs typeface="Poppins"/>
                <a:sym typeface="Poppins"/>
              </a:rPr>
              <a:t>KEYBOARD BASICS</a:t>
            </a:r>
            <a:endParaRPr>
              <a:solidFill>
                <a:srgbClr val="002177"/>
              </a:solidFill>
              <a:latin typeface="Poppins"/>
              <a:ea typeface="Poppins"/>
              <a:cs typeface="Poppins"/>
              <a:sym typeface="Poppins"/>
            </a:endParaRPr>
          </a:p>
        </p:txBody>
      </p:sp>
      <p:sp>
        <p:nvSpPr>
          <p:cNvPr id="340" name="Google Shape;340;p13"/>
          <p:cNvSpPr txBox="1"/>
          <p:nvPr>
            <p:ph idx="1" type="subTitle"/>
          </p:nvPr>
        </p:nvSpPr>
        <p:spPr>
          <a:xfrm>
            <a:off x="4696274" y="1204109"/>
            <a:ext cx="3573900" cy="5781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SzPts val="1400"/>
              <a:buNone/>
            </a:pPr>
            <a:r>
              <a:rPr lang="en-US">
                <a:solidFill>
                  <a:srgbClr val="002177"/>
                </a:solidFill>
              </a:rPr>
              <a:t>Learn how to use a computer keyboard – alpha, numeric and punctuation keys. </a:t>
            </a:r>
            <a:endParaRPr>
              <a:solidFill>
                <a:srgbClr val="002177"/>
              </a:solidFill>
            </a:endParaRPr>
          </a:p>
        </p:txBody>
      </p:sp>
      <p:pic>
        <p:nvPicPr>
          <p:cNvPr descr="Clips Set: Typing Keyboard. Woman Stock Footage Video (100% Royalty-free)  8633596 | Shutterstock" id="341" name="Google Shape;341;p13"/>
          <p:cNvPicPr preferRelativeResize="0"/>
          <p:nvPr/>
        </p:nvPicPr>
        <p:blipFill rotWithShape="1">
          <a:blip r:embed="rId3">
            <a:alphaModFix/>
          </a:blip>
          <a:srcRect b="0" l="0" r="0" t="0"/>
          <a:stretch/>
        </p:blipFill>
        <p:spPr>
          <a:xfrm>
            <a:off x="278405" y="1323834"/>
            <a:ext cx="4172571" cy="2350745"/>
          </a:xfrm>
          <a:prstGeom prst="rect">
            <a:avLst/>
          </a:prstGeom>
          <a:noFill/>
          <a:ln>
            <a:noFill/>
          </a:ln>
          <a:effectLst>
            <a:outerShdw blurRad="292100" rotWithShape="0" algn="tl" dir="2700000" dist="139700">
              <a:srgbClr val="333333">
                <a:alpha val="64705"/>
              </a:srgbClr>
            </a:outerShdw>
          </a:effectLst>
        </p:spPr>
      </p:pic>
      <p:sp>
        <p:nvSpPr>
          <p:cNvPr id="342" name="Google Shape;342;p13"/>
          <p:cNvSpPr txBox="1"/>
          <p:nvPr/>
        </p:nvSpPr>
        <p:spPr>
          <a:xfrm>
            <a:off x="4890233" y="2212554"/>
            <a:ext cx="3956587" cy="59967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US" sz="2400" cap="none">
                <a:solidFill>
                  <a:srgbClr val="002177"/>
                </a:solidFill>
                <a:latin typeface="Poppins"/>
                <a:ea typeface="Poppins"/>
                <a:cs typeface="Poppins"/>
                <a:sym typeface="Poppins"/>
              </a:rPr>
              <a:t>CONCEPTOS BÁSICOS DEL TECLADO</a:t>
            </a:r>
            <a:endParaRPr>
              <a:solidFill>
                <a:srgbClr val="002177"/>
              </a:solidFill>
              <a:latin typeface="Poppins"/>
              <a:ea typeface="Poppins"/>
              <a:cs typeface="Poppins"/>
              <a:sym typeface="Poppins"/>
            </a:endParaRPr>
          </a:p>
        </p:txBody>
      </p:sp>
      <p:sp>
        <p:nvSpPr>
          <p:cNvPr id="343" name="Google Shape;343;p13"/>
          <p:cNvSpPr txBox="1"/>
          <p:nvPr/>
        </p:nvSpPr>
        <p:spPr>
          <a:xfrm>
            <a:off x="4772474" y="2812224"/>
            <a:ext cx="3937186" cy="5781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lang="en-US" sz="1400">
                <a:solidFill>
                  <a:srgbClr val="002177"/>
                </a:solidFill>
                <a:latin typeface="Poppins"/>
                <a:ea typeface="Poppins"/>
                <a:cs typeface="Poppins"/>
                <a:sym typeface="Poppins"/>
              </a:rPr>
              <a:t>Aprender a utilizar un teclado de una computadora: Teclas alfabéticas, numéricas y de puntuación. </a:t>
            </a:r>
            <a:endParaRPr>
              <a:solidFill>
                <a:srgbClr val="002177"/>
              </a:solidFill>
              <a:latin typeface="Poppins"/>
              <a:ea typeface="Poppins"/>
              <a:cs typeface="Poppins"/>
              <a:sym typeface="Poppins"/>
            </a:endParaRPr>
          </a:p>
        </p:txBody>
      </p:sp>
      <p:pic>
        <p:nvPicPr>
          <p:cNvPr id="344" name="Google Shape;344;p13"/>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14"/>
          <p:cNvSpPr txBox="1"/>
          <p:nvPr>
            <p:ph type="title"/>
          </p:nvPr>
        </p:nvSpPr>
        <p:spPr>
          <a:xfrm>
            <a:off x="53340" y="0"/>
            <a:ext cx="4010758" cy="627105"/>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accent1"/>
              </a:buClr>
              <a:buSzPts val="2200"/>
              <a:buFont typeface="Rockwell"/>
              <a:buNone/>
            </a:pPr>
            <a:r>
              <a:rPr lang="en-US" sz="2400">
                <a:solidFill>
                  <a:srgbClr val="002177"/>
                </a:solidFill>
                <a:latin typeface="Poppins"/>
                <a:ea typeface="Poppins"/>
                <a:cs typeface="Poppins"/>
                <a:sym typeface="Poppins"/>
              </a:rPr>
              <a:t>WHAT IS A KEYBOARD?</a:t>
            </a:r>
            <a:endParaRPr sz="2400">
              <a:solidFill>
                <a:srgbClr val="002177"/>
              </a:solidFill>
              <a:latin typeface="Poppins"/>
              <a:ea typeface="Poppins"/>
              <a:cs typeface="Poppins"/>
              <a:sym typeface="Poppins"/>
            </a:endParaRPr>
          </a:p>
        </p:txBody>
      </p:sp>
      <p:sp>
        <p:nvSpPr>
          <p:cNvPr id="350" name="Google Shape;350;p14"/>
          <p:cNvSpPr txBox="1"/>
          <p:nvPr>
            <p:ph idx="1" type="body"/>
          </p:nvPr>
        </p:nvSpPr>
        <p:spPr>
          <a:xfrm>
            <a:off x="180275" y="545129"/>
            <a:ext cx="4818445" cy="1497031"/>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sz="1600">
                <a:solidFill>
                  <a:srgbClr val="002177"/>
                </a:solidFill>
                <a:latin typeface="Poppins"/>
                <a:ea typeface="Poppins"/>
                <a:cs typeface="Poppins"/>
                <a:sym typeface="Poppins"/>
              </a:rPr>
              <a:t>A computer keyboard is one of the primary input devices used with a computer. Similar to an electric typewriter, a keyboard is composed of buttons that create letters, numbers, and symbols, and other functions. </a:t>
            </a:r>
            <a:endParaRPr sz="1600">
              <a:solidFill>
                <a:srgbClr val="002177"/>
              </a:solidFill>
              <a:latin typeface="Poppins"/>
              <a:ea typeface="Poppins"/>
              <a:cs typeface="Poppins"/>
              <a:sym typeface="Poppins"/>
            </a:endParaRPr>
          </a:p>
        </p:txBody>
      </p:sp>
      <p:sp>
        <p:nvSpPr>
          <p:cNvPr id="351" name="Google Shape;351;p14"/>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fld id="{00000000-1234-1234-1234-123412341234}" type="slidenum">
              <a:rPr lang="en-US"/>
              <a:t>‹#›</a:t>
            </a:fld>
            <a:endParaRPr/>
          </a:p>
        </p:txBody>
      </p:sp>
      <p:pic>
        <p:nvPicPr>
          <p:cNvPr descr="Clipart - Computer Keyboard Png - Free Transparent PNG Clipart Images  Download" id="352" name="Google Shape;352;p14"/>
          <p:cNvPicPr preferRelativeResize="0"/>
          <p:nvPr/>
        </p:nvPicPr>
        <p:blipFill rotWithShape="1">
          <a:blip r:embed="rId3">
            <a:alphaModFix/>
          </a:blip>
          <a:srcRect b="0" l="0" r="0" t="0"/>
          <a:stretch/>
        </p:blipFill>
        <p:spPr>
          <a:xfrm rot="-595455">
            <a:off x="4914666" y="375870"/>
            <a:ext cx="3808978" cy="2702561"/>
          </a:xfrm>
          <a:prstGeom prst="rect">
            <a:avLst/>
          </a:prstGeom>
          <a:noFill/>
          <a:ln>
            <a:noFill/>
          </a:ln>
        </p:spPr>
      </p:pic>
      <p:sp>
        <p:nvSpPr>
          <p:cNvPr id="353" name="Google Shape;353;p14"/>
          <p:cNvSpPr txBox="1"/>
          <p:nvPr/>
        </p:nvSpPr>
        <p:spPr>
          <a:xfrm>
            <a:off x="251460" y="2141816"/>
            <a:ext cx="4010758" cy="627105"/>
          </a:xfrm>
          <a:prstGeom prst="rect">
            <a:avLst/>
          </a:prstGeom>
          <a:noFill/>
          <a:ln>
            <a:noFill/>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chemeClr val="accent1"/>
              </a:buClr>
              <a:buSzPts val="2200"/>
              <a:buFont typeface="Rockwell"/>
              <a:buNone/>
            </a:pPr>
            <a:r>
              <a:rPr b="1" i="0" lang="en-US" sz="2400" cap="none">
                <a:solidFill>
                  <a:srgbClr val="002177"/>
                </a:solidFill>
                <a:latin typeface="Poppins"/>
                <a:ea typeface="Poppins"/>
                <a:cs typeface="Poppins"/>
                <a:sym typeface="Poppins"/>
              </a:rPr>
              <a:t>¿QUÉ ES UN TECLADO?</a:t>
            </a:r>
            <a:endParaRPr>
              <a:solidFill>
                <a:srgbClr val="002177"/>
              </a:solidFill>
              <a:latin typeface="Poppins"/>
              <a:ea typeface="Poppins"/>
              <a:cs typeface="Poppins"/>
              <a:sym typeface="Poppins"/>
            </a:endParaRPr>
          </a:p>
        </p:txBody>
      </p:sp>
      <p:sp>
        <p:nvSpPr>
          <p:cNvPr id="354" name="Google Shape;354;p14"/>
          <p:cNvSpPr txBox="1"/>
          <p:nvPr/>
        </p:nvSpPr>
        <p:spPr>
          <a:xfrm>
            <a:off x="378395" y="2686945"/>
            <a:ext cx="4818445" cy="149703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1400"/>
              <a:buFont typeface="Arial"/>
              <a:buNone/>
            </a:pPr>
            <a:r>
              <a:rPr lang="en-US" sz="1600">
                <a:solidFill>
                  <a:srgbClr val="002177"/>
                </a:solidFill>
                <a:latin typeface="Poppins"/>
                <a:ea typeface="Poppins"/>
                <a:cs typeface="Poppins"/>
                <a:sym typeface="Poppins"/>
              </a:rPr>
              <a:t>Un teclado de computadora es uno de los dispositivos principales que se utilizan con una computadora. Similar a una máquina de escribir eléctrica, un teclado está compuesto por teclas que crean letras, números y símbolos, y otras funciones. </a:t>
            </a:r>
            <a:endParaRPr>
              <a:solidFill>
                <a:srgbClr val="002177"/>
              </a:solidFill>
              <a:latin typeface="Poppins"/>
              <a:ea typeface="Poppins"/>
              <a:cs typeface="Poppins"/>
              <a:sym typeface="Poppins"/>
            </a:endParaRPr>
          </a:p>
        </p:txBody>
      </p:sp>
      <p:pic>
        <p:nvPicPr>
          <p:cNvPr id="355" name="Google Shape;355;p14"/>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15"/>
          <p:cNvSpPr txBox="1"/>
          <p:nvPr>
            <p:ph type="title"/>
          </p:nvPr>
        </p:nvSpPr>
        <p:spPr>
          <a:xfrm>
            <a:off x="53415" y="48681"/>
            <a:ext cx="4847385" cy="59634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DESKTOP KEYBOARD LAYOUT</a:t>
            </a:r>
            <a:endParaRPr>
              <a:solidFill>
                <a:srgbClr val="002177"/>
              </a:solidFill>
              <a:latin typeface="Poppins"/>
              <a:ea typeface="Poppins"/>
              <a:cs typeface="Poppins"/>
              <a:sym typeface="Poppins"/>
            </a:endParaRPr>
          </a:p>
        </p:txBody>
      </p:sp>
      <p:pic>
        <p:nvPicPr>
          <p:cNvPr id="361" name="Google Shape;361;p15"/>
          <p:cNvPicPr preferRelativeResize="0"/>
          <p:nvPr/>
        </p:nvPicPr>
        <p:blipFill rotWithShape="1">
          <a:blip r:embed="rId3">
            <a:alphaModFix/>
          </a:blip>
          <a:srcRect b="0" l="0" r="0" t="0"/>
          <a:stretch/>
        </p:blipFill>
        <p:spPr>
          <a:xfrm>
            <a:off x="756474" y="1114500"/>
            <a:ext cx="7839075" cy="2733675"/>
          </a:xfrm>
          <a:prstGeom prst="rect">
            <a:avLst/>
          </a:prstGeom>
          <a:noFill/>
          <a:ln>
            <a:noFill/>
          </a:ln>
        </p:spPr>
      </p:pic>
      <p:sp>
        <p:nvSpPr>
          <p:cNvPr id="362" name="Google Shape;362;p15"/>
          <p:cNvSpPr/>
          <p:nvPr/>
        </p:nvSpPr>
        <p:spPr>
          <a:xfrm>
            <a:off x="1034716" y="1900989"/>
            <a:ext cx="4881175" cy="1744579"/>
          </a:xfrm>
          <a:prstGeom prst="rect">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363" name="Google Shape;363;p15"/>
          <p:cNvSpPr/>
          <p:nvPr/>
        </p:nvSpPr>
        <p:spPr>
          <a:xfrm>
            <a:off x="7051964" y="1884218"/>
            <a:ext cx="1302327" cy="1662546"/>
          </a:xfrm>
          <a:prstGeom prst="rect">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364" name="Google Shape;364;p15"/>
          <p:cNvSpPr/>
          <p:nvPr/>
        </p:nvSpPr>
        <p:spPr>
          <a:xfrm>
            <a:off x="5915891" y="2840182"/>
            <a:ext cx="1136073" cy="706582"/>
          </a:xfrm>
          <a:prstGeom prst="rect">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365" name="Google Shape;365;p15"/>
          <p:cNvSpPr txBox="1"/>
          <p:nvPr/>
        </p:nvSpPr>
        <p:spPr>
          <a:xfrm>
            <a:off x="2382156" y="4179514"/>
            <a:ext cx="21197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Poppins"/>
                <a:ea typeface="Poppins"/>
                <a:cs typeface="Poppins"/>
                <a:sym typeface="Poppins"/>
              </a:rPr>
              <a:t>Typewriter keys	</a:t>
            </a:r>
            <a:endParaRPr>
              <a:solidFill>
                <a:schemeClr val="lt1"/>
              </a:solidFill>
              <a:latin typeface="Poppins"/>
              <a:ea typeface="Poppins"/>
              <a:cs typeface="Poppins"/>
              <a:sym typeface="Poppins"/>
            </a:endParaRPr>
          </a:p>
        </p:txBody>
      </p:sp>
      <p:sp>
        <p:nvSpPr>
          <p:cNvPr id="366" name="Google Shape;366;p15"/>
          <p:cNvSpPr txBox="1"/>
          <p:nvPr/>
        </p:nvSpPr>
        <p:spPr>
          <a:xfrm>
            <a:off x="5583381" y="4247391"/>
            <a:ext cx="21198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Poppins"/>
                <a:ea typeface="Poppins"/>
                <a:cs typeface="Poppins"/>
                <a:sym typeface="Poppins"/>
              </a:rPr>
              <a:t>Arrow keys</a:t>
            </a:r>
            <a:endParaRPr>
              <a:latin typeface="Poppins"/>
              <a:ea typeface="Poppins"/>
              <a:cs typeface="Poppins"/>
              <a:sym typeface="Poppins"/>
            </a:endParaRPr>
          </a:p>
          <a:p>
            <a:pPr indent="0" lvl="0" marL="0" marR="0" rtl="0" algn="l">
              <a:spcBef>
                <a:spcPts val="0"/>
              </a:spcBef>
              <a:spcAft>
                <a:spcPts val="0"/>
              </a:spcAft>
              <a:buNone/>
            </a:pPr>
            <a:r>
              <a:rPr lang="en-US" sz="1800">
                <a:solidFill>
                  <a:schemeClr val="lt1"/>
                </a:solidFill>
                <a:latin typeface="Poppins"/>
                <a:ea typeface="Poppins"/>
                <a:cs typeface="Poppins"/>
                <a:sym typeface="Poppins"/>
              </a:rPr>
              <a:t>	</a:t>
            </a:r>
            <a:endParaRPr>
              <a:latin typeface="Poppins"/>
              <a:ea typeface="Poppins"/>
              <a:cs typeface="Poppins"/>
              <a:sym typeface="Poppins"/>
            </a:endParaRPr>
          </a:p>
        </p:txBody>
      </p:sp>
      <p:sp>
        <p:nvSpPr>
          <p:cNvPr id="367" name="Google Shape;367;p15"/>
          <p:cNvSpPr txBox="1"/>
          <p:nvPr/>
        </p:nvSpPr>
        <p:spPr>
          <a:xfrm>
            <a:off x="7078213" y="4221794"/>
            <a:ext cx="20325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lt1"/>
                </a:solidFill>
                <a:latin typeface="Poppins"/>
                <a:ea typeface="Poppins"/>
                <a:cs typeface="Poppins"/>
                <a:sym typeface="Poppins"/>
              </a:rPr>
              <a:t>Numeric Keypad	</a:t>
            </a:r>
            <a:endParaRPr sz="1300">
              <a:latin typeface="Poppins"/>
              <a:ea typeface="Poppins"/>
              <a:cs typeface="Poppins"/>
              <a:sym typeface="Poppins"/>
            </a:endParaRPr>
          </a:p>
        </p:txBody>
      </p:sp>
      <p:sp>
        <p:nvSpPr>
          <p:cNvPr id="368" name="Google Shape;368;p15"/>
          <p:cNvSpPr/>
          <p:nvPr/>
        </p:nvSpPr>
        <p:spPr>
          <a:xfrm rot="-5400000">
            <a:off x="7558759" y="3678634"/>
            <a:ext cx="545158" cy="300382"/>
          </a:xfrm>
          <a:prstGeom prst="rightArrow">
            <a:avLst>
              <a:gd fmla="val 50000" name="adj1"/>
              <a:gd fmla="val 50000" name="adj2"/>
            </a:avLst>
          </a:prstGeom>
          <a:solidFill>
            <a:srgbClr val="FF0000"/>
          </a:solid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369" name="Google Shape;369;p15"/>
          <p:cNvSpPr/>
          <p:nvPr/>
        </p:nvSpPr>
        <p:spPr>
          <a:xfrm rot="-5400000">
            <a:off x="3202724" y="3824599"/>
            <a:ext cx="545158" cy="300382"/>
          </a:xfrm>
          <a:prstGeom prst="rightArrow">
            <a:avLst>
              <a:gd fmla="val 50000" name="adj1"/>
              <a:gd fmla="val 50000" name="adj2"/>
            </a:avLst>
          </a:prstGeom>
          <a:solidFill>
            <a:srgbClr val="FF0000"/>
          </a:solid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370" name="Google Shape;370;p15"/>
          <p:cNvSpPr/>
          <p:nvPr/>
        </p:nvSpPr>
        <p:spPr>
          <a:xfrm rot="-5400000">
            <a:off x="6176898" y="3767956"/>
            <a:ext cx="545158" cy="300382"/>
          </a:xfrm>
          <a:prstGeom prst="rightArrow">
            <a:avLst>
              <a:gd fmla="val 50000" name="adj1"/>
              <a:gd fmla="val 50000" name="adj2"/>
            </a:avLst>
          </a:prstGeom>
          <a:solidFill>
            <a:srgbClr val="FF0000"/>
          </a:solid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371" name="Google Shape;371;p15"/>
          <p:cNvSpPr txBox="1"/>
          <p:nvPr/>
        </p:nvSpPr>
        <p:spPr>
          <a:xfrm>
            <a:off x="735996" y="563101"/>
            <a:ext cx="7044024" cy="59634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i="0" lang="en-US" sz="2400" cap="none">
                <a:solidFill>
                  <a:srgbClr val="002177"/>
                </a:solidFill>
                <a:latin typeface="Poppins"/>
                <a:ea typeface="Poppins"/>
                <a:cs typeface="Poppins"/>
                <a:sym typeface="Poppins"/>
              </a:rPr>
              <a:t>DISEÑO DE TECLADO DE ESCRITORIO</a:t>
            </a:r>
            <a:endParaRPr>
              <a:solidFill>
                <a:srgbClr val="002177"/>
              </a:solidFill>
              <a:latin typeface="Poppins"/>
              <a:ea typeface="Poppins"/>
              <a:cs typeface="Poppins"/>
              <a:sym typeface="Poppins"/>
            </a:endParaRPr>
          </a:p>
        </p:txBody>
      </p:sp>
      <p:sp>
        <p:nvSpPr>
          <p:cNvPr id="372" name="Google Shape;372;p15"/>
          <p:cNvSpPr txBox="1"/>
          <p:nvPr/>
        </p:nvSpPr>
        <p:spPr>
          <a:xfrm>
            <a:off x="1470660" y="4578708"/>
            <a:ext cx="37185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Poppins"/>
                <a:ea typeface="Poppins"/>
                <a:cs typeface="Poppins"/>
                <a:sym typeface="Poppins"/>
              </a:rPr>
              <a:t>Teclas de máquina de escribir	</a:t>
            </a:r>
            <a:endParaRPr>
              <a:latin typeface="Poppins"/>
              <a:ea typeface="Poppins"/>
              <a:cs typeface="Poppins"/>
              <a:sym typeface="Poppins"/>
            </a:endParaRPr>
          </a:p>
        </p:txBody>
      </p:sp>
      <p:sp>
        <p:nvSpPr>
          <p:cNvPr id="373" name="Google Shape;373;p15"/>
          <p:cNvSpPr txBox="1"/>
          <p:nvPr/>
        </p:nvSpPr>
        <p:spPr>
          <a:xfrm>
            <a:off x="5189220" y="4646585"/>
            <a:ext cx="2514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Poppins"/>
                <a:ea typeface="Poppins"/>
                <a:cs typeface="Poppins"/>
                <a:sym typeface="Poppins"/>
              </a:rPr>
              <a:t>Teclas de flecha</a:t>
            </a:r>
            <a:endParaRPr>
              <a:latin typeface="Poppins"/>
              <a:ea typeface="Poppins"/>
              <a:cs typeface="Poppins"/>
              <a:sym typeface="Poppins"/>
            </a:endParaRPr>
          </a:p>
          <a:p>
            <a:pPr indent="0" lvl="0" marL="0" marR="0" rtl="0" algn="l">
              <a:spcBef>
                <a:spcPts val="0"/>
              </a:spcBef>
              <a:spcAft>
                <a:spcPts val="0"/>
              </a:spcAft>
              <a:buNone/>
            </a:pPr>
            <a:r>
              <a:rPr lang="en-US" sz="1800">
                <a:solidFill>
                  <a:schemeClr val="lt1"/>
                </a:solidFill>
                <a:latin typeface="Rockwell"/>
                <a:ea typeface="Rockwell"/>
                <a:cs typeface="Rockwell"/>
                <a:sym typeface="Rockwell"/>
              </a:rPr>
              <a:t>	</a:t>
            </a:r>
            <a:endParaRPr/>
          </a:p>
        </p:txBody>
      </p:sp>
      <p:sp>
        <p:nvSpPr>
          <p:cNvPr id="374" name="Google Shape;374;p15"/>
          <p:cNvSpPr txBox="1"/>
          <p:nvPr/>
        </p:nvSpPr>
        <p:spPr>
          <a:xfrm>
            <a:off x="7085886" y="4630290"/>
            <a:ext cx="20247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solidFill>
                  <a:schemeClr val="lt1"/>
                </a:solidFill>
                <a:latin typeface="Poppins"/>
                <a:ea typeface="Poppins"/>
                <a:cs typeface="Poppins"/>
                <a:sym typeface="Poppins"/>
              </a:rPr>
              <a:t>Teclado numérico	</a:t>
            </a:r>
            <a:endParaRPr sz="1300">
              <a:latin typeface="Poppins"/>
              <a:ea typeface="Poppins"/>
              <a:cs typeface="Poppins"/>
              <a:sym typeface="Poppins"/>
            </a:endParaRPr>
          </a:p>
        </p:txBody>
      </p:sp>
      <p:pic>
        <p:nvPicPr>
          <p:cNvPr id="375" name="Google Shape;375;p15"/>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16"/>
          <p:cNvSpPr txBox="1"/>
          <p:nvPr>
            <p:ph type="title"/>
          </p:nvPr>
        </p:nvSpPr>
        <p:spPr>
          <a:xfrm>
            <a:off x="0" y="26205"/>
            <a:ext cx="4598953" cy="641315"/>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LAPTOP KEYBOARD LAYOUT</a:t>
            </a:r>
            <a:endParaRPr>
              <a:solidFill>
                <a:srgbClr val="002177"/>
              </a:solidFill>
              <a:latin typeface="Poppins"/>
              <a:ea typeface="Poppins"/>
              <a:cs typeface="Poppins"/>
              <a:sym typeface="Poppins"/>
            </a:endParaRPr>
          </a:p>
        </p:txBody>
      </p:sp>
      <p:pic>
        <p:nvPicPr>
          <p:cNvPr descr="ThinkPad X1 Tablet Gen 3 Thin Keyboard US English" id="381" name="Google Shape;381;p16"/>
          <p:cNvPicPr preferRelativeResize="0"/>
          <p:nvPr/>
        </p:nvPicPr>
        <p:blipFill rotWithShape="1">
          <a:blip r:embed="rId3">
            <a:alphaModFix/>
          </a:blip>
          <a:srcRect b="0" l="0" r="0" t="0"/>
          <a:stretch/>
        </p:blipFill>
        <p:spPr>
          <a:xfrm>
            <a:off x="2441575" y="925365"/>
            <a:ext cx="4762500" cy="3810000"/>
          </a:xfrm>
          <a:prstGeom prst="rect">
            <a:avLst/>
          </a:prstGeom>
          <a:noFill/>
          <a:ln>
            <a:noFill/>
          </a:ln>
        </p:spPr>
      </p:pic>
      <p:sp>
        <p:nvSpPr>
          <p:cNvPr id="382" name="Google Shape;382;p16"/>
          <p:cNvSpPr txBox="1"/>
          <p:nvPr/>
        </p:nvSpPr>
        <p:spPr>
          <a:xfrm>
            <a:off x="655320" y="475785"/>
            <a:ext cx="8168640" cy="641315"/>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i="0" lang="en-US" sz="2000" cap="none">
                <a:solidFill>
                  <a:srgbClr val="002177"/>
                </a:solidFill>
                <a:latin typeface="Poppins"/>
                <a:ea typeface="Poppins"/>
                <a:cs typeface="Poppins"/>
                <a:sym typeface="Poppins"/>
              </a:rPr>
              <a:t>DISEÑO DEL TECLADO DE UNA COMPUTADORA PORTÁTIL</a:t>
            </a:r>
            <a:endParaRPr>
              <a:solidFill>
                <a:srgbClr val="002177"/>
              </a:solidFill>
              <a:latin typeface="Poppins"/>
              <a:ea typeface="Poppins"/>
              <a:cs typeface="Poppins"/>
              <a:sym typeface="Poppins"/>
            </a:endParaRPr>
          </a:p>
        </p:txBody>
      </p:sp>
      <p:pic>
        <p:nvPicPr>
          <p:cNvPr id="383" name="Google Shape;383;p16"/>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17"/>
          <p:cNvSpPr/>
          <p:nvPr/>
        </p:nvSpPr>
        <p:spPr>
          <a:xfrm>
            <a:off x="2782388" y="634876"/>
            <a:ext cx="4572000"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2177"/>
                </a:solidFill>
                <a:latin typeface="Poppins"/>
                <a:ea typeface="Poppins"/>
                <a:cs typeface="Poppins"/>
                <a:sym typeface="Poppins"/>
              </a:rPr>
              <a:t>Shift and Caps Lock Keys</a:t>
            </a:r>
            <a:endParaRPr>
              <a:solidFill>
                <a:srgbClr val="002177"/>
              </a:solidFill>
              <a:latin typeface="Poppins"/>
              <a:ea typeface="Poppins"/>
              <a:cs typeface="Poppins"/>
              <a:sym typeface="Poppins"/>
            </a:endParaRPr>
          </a:p>
          <a:p>
            <a:pPr indent="0" lvl="0" marL="0" marR="0" rtl="0" algn="l">
              <a:spcBef>
                <a:spcPts val="0"/>
              </a:spcBef>
              <a:spcAft>
                <a:spcPts val="0"/>
              </a:spcAft>
              <a:buNone/>
            </a:pPr>
            <a:br>
              <a:rPr lang="en-US" sz="1800">
                <a:solidFill>
                  <a:schemeClr val="lt1"/>
                </a:solidFill>
                <a:latin typeface="Rockwell"/>
                <a:ea typeface="Rockwell"/>
                <a:cs typeface="Rockwell"/>
                <a:sym typeface="Rockwell"/>
              </a:rPr>
            </a:br>
            <a:endParaRPr sz="1800">
              <a:solidFill>
                <a:schemeClr val="lt1"/>
              </a:solidFill>
              <a:latin typeface="Rockwell"/>
              <a:ea typeface="Rockwell"/>
              <a:cs typeface="Rockwell"/>
              <a:sym typeface="Rockwell"/>
            </a:endParaRPr>
          </a:p>
        </p:txBody>
      </p:sp>
      <p:pic>
        <p:nvPicPr>
          <p:cNvPr descr="https://lh3.googleusercontent.com/N-CZC39Yf9fKIpPIIqZ1cJdvKVvGwP1kxnFHDXn5Dc6g8iiKmsSFa37NF1YIyVy-mL8MGJcEloQW2WV-HYJCHEMsSfi5w0iVzAPjtdNRjlmeqMIotLHP3o3SXW9M8fNQcVJYdiVmEO0" id="389" name="Google Shape;389;p17"/>
          <p:cNvPicPr preferRelativeResize="0"/>
          <p:nvPr/>
        </p:nvPicPr>
        <p:blipFill rotWithShape="1">
          <a:blip r:embed="rId3">
            <a:alphaModFix/>
          </a:blip>
          <a:srcRect b="0" l="0" r="0" t="0"/>
          <a:stretch/>
        </p:blipFill>
        <p:spPr>
          <a:xfrm>
            <a:off x="759874" y="825826"/>
            <a:ext cx="1873349" cy="1403204"/>
          </a:xfrm>
          <a:prstGeom prst="rect">
            <a:avLst/>
          </a:prstGeom>
          <a:noFill/>
          <a:ln>
            <a:noFill/>
          </a:ln>
          <a:effectLst>
            <a:outerShdw blurRad="292100" rotWithShape="0" algn="tl" dir="2700000" dist="139700">
              <a:srgbClr val="333333">
                <a:alpha val="64705"/>
              </a:srgbClr>
            </a:outerShdw>
          </a:effectLst>
        </p:spPr>
      </p:pic>
      <p:sp>
        <p:nvSpPr>
          <p:cNvPr id="390" name="Google Shape;390;p17"/>
          <p:cNvSpPr/>
          <p:nvPr/>
        </p:nvSpPr>
        <p:spPr>
          <a:xfrm>
            <a:off x="3121115" y="1094272"/>
            <a:ext cx="5074800" cy="1200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2177"/>
                </a:solidFill>
                <a:latin typeface="Ubuntu"/>
                <a:ea typeface="Ubuntu"/>
                <a:cs typeface="Ubuntu"/>
                <a:sym typeface="Ubuntu"/>
              </a:rPr>
              <a:t>For capital letters, hold down the 'shift' key and type the letter.</a:t>
            </a:r>
            <a:endParaRPr>
              <a:solidFill>
                <a:srgbClr val="002177"/>
              </a:solidFill>
            </a:endParaRPr>
          </a:p>
          <a:p>
            <a:pPr indent="0" lvl="0" marL="0" marR="0" rtl="0" algn="l">
              <a:spcBef>
                <a:spcPts val="0"/>
              </a:spcBef>
              <a:spcAft>
                <a:spcPts val="0"/>
              </a:spcAft>
              <a:buNone/>
            </a:pPr>
            <a:r>
              <a:rPr lang="en-US" sz="1800">
                <a:solidFill>
                  <a:srgbClr val="002177"/>
                </a:solidFill>
                <a:latin typeface="Ubuntu"/>
                <a:ea typeface="Ubuntu"/>
                <a:cs typeface="Ubuntu"/>
                <a:sym typeface="Ubuntu"/>
              </a:rPr>
              <a:t>For symbols at the top of a key, press down the shift key and then type the symbol. </a:t>
            </a:r>
            <a:endParaRPr>
              <a:solidFill>
                <a:srgbClr val="002177"/>
              </a:solidFill>
            </a:endParaRPr>
          </a:p>
        </p:txBody>
      </p:sp>
      <p:sp>
        <p:nvSpPr>
          <p:cNvPr id="391" name="Google Shape;391;p17"/>
          <p:cNvSpPr txBox="1"/>
          <p:nvPr/>
        </p:nvSpPr>
        <p:spPr>
          <a:xfrm>
            <a:off x="143247" y="220479"/>
            <a:ext cx="4598953" cy="41439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2400"/>
              <a:buFont typeface="Rockwell"/>
              <a:buNone/>
            </a:pPr>
            <a:r>
              <a:rPr i="0" lang="en-US" sz="2400" cap="none">
                <a:solidFill>
                  <a:schemeClr val="accent1"/>
                </a:solidFill>
                <a:latin typeface="Poppins"/>
                <a:ea typeface="Poppins"/>
                <a:cs typeface="Poppins"/>
                <a:sym typeface="Poppins"/>
              </a:rPr>
              <a:t>TYPING UPPERCASE LETTERS</a:t>
            </a:r>
            <a:endParaRPr>
              <a:latin typeface="Poppins"/>
              <a:ea typeface="Poppins"/>
              <a:cs typeface="Poppins"/>
              <a:sym typeface="Poppins"/>
            </a:endParaRPr>
          </a:p>
        </p:txBody>
      </p:sp>
      <p:sp>
        <p:nvSpPr>
          <p:cNvPr id="392" name="Google Shape;392;p17"/>
          <p:cNvSpPr/>
          <p:nvPr/>
        </p:nvSpPr>
        <p:spPr>
          <a:xfrm>
            <a:off x="2491740" y="3164446"/>
            <a:ext cx="595122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2177"/>
                </a:solidFill>
                <a:latin typeface="Poppins"/>
                <a:ea typeface="Poppins"/>
                <a:cs typeface="Poppins"/>
                <a:sym typeface="Poppins"/>
              </a:rPr>
              <a:t>Para las letras mayúscula, mantenga pulsada la tecla Shift y pulse la letra.</a:t>
            </a:r>
            <a:endParaRPr>
              <a:solidFill>
                <a:srgbClr val="002177"/>
              </a:solidFill>
              <a:latin typeface="Poppins"/>
              <a:ea typeface="Poppins"/>
              <a:cs typeface="Poppins"/>
              <a:sym typeface="Poppins"/>
            </a:endParaRPr>
          </a:p>
          <a:p>
            <a:pPr indent="0" lvl="0" marL="0" marR="0" rtl="0" algn="l">
              <a:spcBef>
                <a:spcPts val="0"/>
              </a:spcBef>
              <a:spcAft>
                <a:spcPts val="0"/>
              </a:spcAft>
              <a:buNone/>
            </a:pPr>
            <a:r>
              <a:rPr lang="en-US" sz="1800">
                <a:solidFill>
                  <a:srgbClr val="002177"/>
                </a:solidFill>
                <a:latin typeface="Poppins"/>
                <a:ea typeface="Poppins"/>
                <a:cs typeface="Poppins"/>
                <a:sym typeface="Poppins"/>
              </a:rPr>
              <a:t>Para los símbolos en la parte superior de una tecla, pulse la tecla SHIFT y, a después, ingrese el símbolo. </a:t>
            </a:r>
            <a:endParaRPr>
              <a:solidFill>
                <a:srgbClr val="002177"/>
              </a:solidFill>
              <a:latin typeface="Poppins"/>
              <a:ea typeface="Poppins"/>
              <a:cs typeface="Poppins"/>
              <a:sym typeface="Poppins"/>
            </a:endParaRPr>
          </a:p>
        </p:txBody>
      </p:sp>
      <p:sp>
        <p:nvSpPr>
          <p:cNvPr id="393" name="Google Shape;393;p17"/>
          <p:cNvSpPr txBox="1"/>
          <p:nvPr/>
        </p:nvSpPr>
        <p:spPr>
          <a:xfrm>
            <a:off x="333747" y="2643428"/>
            <a:ext cx="6288033" cy="41439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2400"/>
              <a:buFont typeface="Rockwell"/>
              <a:buNone/>
            </a:pPr>
            <a:r>
              <a:rPr i="0" lang="en-US" sz="2400" cap="none">
                <a:solidFill>
                  <a:srgbClr val="002177"/>
                </a:solidFill>
                <a:latin typeface="Poppins"/>
                <a:ea typeface="Poppins"/>
                <a:cs typeface="Poppins"/>
                <a:sym typeface="Poppins"/>
              </a:rPr>
              <a:t>ESCRIBIR LETRAS MAYÚSCULAS</a:t>
            </a:r>
            <a:endParaRPr>
              <a:solidFill>
                <a:srgbClr val="002177"/>
              </a:solidFill>
              <a:latin typeface="Poppins"/>
              <a:ea typeface="Poppins"/>
              <a:cs typeface="Poppins"/>
              <a:sym typeface="Poppins"/>
            </a:endParaRPr>
          </a:p>
        </p:txBody>
      </p:sp>
      <p:pic>
        <p:nvPicPr>
          <p:cNvPr id="394" name="Google Shape;394;p17"/>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18"/>
          <p:cNvSpPr/>
          <p:nvPr/>
        </p:nvSpPr>
        <p:spPr>
          <a:xfrm>
            <a:off x="2782388" y="634876"/>
            <a:ext cx="4572000"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2177"/>
                </a:solidFill>
                <a:latin typeface="Poppins"/>
                <a:ea typeface="Poppins"/>
                <a:cs typeface="Poppins"/>
                <a:sym typeface="Poppins"/>
              </a:rPr>
              <a:t>Shift and Caps Lock Keys</a:t>
            </a:r>
            <a:endParaRPr>
              <a:solidFill>
                <a:srgbClr val="002177"/>
              </a:solidFill>
              <a:latin typeface="Poppins"/>
              <a:ea typeface="Poppins"/>
              <a:cs typeface="Poppins"/>
              <a:sym typeface="Poppins"/>
            </a:endParaRPr>
          </a:p>
          <a:p>
            <a:pPr indent="0" lvl="0" marL="0" marR="0" rtl="0" algn="l">
              <a:spcBef>
                <a:spcPts val="0"/>
              </a:spcBef>
              <a:spcAft>
                <a:spcPts val="0"/>
              </a:spcAft>
              <a:buNone/>
            </a:pPr>
            <a:br>
              <a:rPr lang="en-US" sz="1800">
                <a:solidFill>
                  <a:schemeClr val="lt1"/>
                </a:solidFill>
                <a:latin typeface="Rockwell"/>
                <a:ea typeface="Rockwell"/>
                <a:cs typeface="Rockwell"/>
                <a:sym typeface="Rockwell"/>
              </a:rPr>
            </a:br>
            <a:endParaRPr sz="1800">
              <a:solidFill>
                <a:schemeClr val="lt1"/>
              </a:solidFill>
              <a:latin typeface="Rockwell"/>
              <a:ea typeface="Rockwell"/>
              <a:cs typeface="Rockwell"/>
              <a:sym typeface="Rockwell"/>
            </a:endParaRPr>
          </a:p>
        </p:txBody>
      </p:sp>
      <p:pic>
        <p:nvPicPr>
          <p:cNvPr descr="https://lh5.googleusercontent.com/V8e-OIxXa7kKFv4tRFjPfYpIURBlQzIAr4IcWWcv5GEwwDXQD2EVqzVtyTASL0YI5DYSJAcLrHppiKhSr22CEuJdcDBLaa_lI0fIdYTZ6u1xWaHcHbLejtdRNWl60-L4Sy6Fhow-Bv8" id="400" name="Google Shape;400;p18"/>
          <p:cNvPicPr preferRelativeResize="0"/>
          <p:nvPr/>
        </p:nvPicPr>
        <p:blipFill rotWithShape="1">
          <a:blip r:embed="rId3">
            <a:alphaModFix/>
          </a:blip>
          <a:srcRect b="0" l="0" r="0" t="0"/>
          <a:stretch/>
        </p:blipFill>
        <p:spPr>
          <a:xfrm>
            <a:off x="394731" y="634876"/>
            <a:ext cx="1873349" cy="1405012"/>
          </a:xfrm>
          <a:prstGeom prst="rect">
            <a:avLst/>
          </a:prstGeom>
          <a:noFill/>
          <a:ln>
            <a:noFill/>
          </a:ln>
          <a:effectLst>
            <a:outerShdw blurRad="292100" rotWithShape="0" algn="tl" dir="2700000" dist="139700">
              <a:srgbClr val="333333">
                <a:alpha val="64705"/>
              </a:srgbClr>
            </a:outerShdw>
          </a:effectLst>
        </p:spPr>
      </p:pic>
      <p:sp>
        <p:nvSpPr>
          <p:cNvPr id="401" name="Google Shape;401;p18"/>
          <p:cNvSpPr/>
          <p:nvPr/>
        </p:nvSpPr>
        <p:spPr>
          <a:xfrm>
            <a:off x="2732988" y="1195526"/>
            <a:ext cx="47457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2177"/>
                </a:solidFill>
                <a:latin typeface="Ubuntu"/>
                <a:ea typeface="Ubuntu"/>
                <a:cs typeface="Ubuntu"/>
                <a:sym typeface="Ubuntu"/>
              </a:rPr>
              <a:t>The 'caps lock' key allows you to write in all capital letters. To turn it on, press it once and type. To turn it off, press it again.</a:t>
            </a:r>
            <a:endParaRPr>
              <a:solidFill>
                <a:srgbClr val="002177"/>
              </a:solidFill>
            </a:endParaRPr>
          </a:p>
        </p:txBody>
      </p:sp>
      <p:sp>
        <p:nvSpPr>
          <p:cNvPr id="402" name="Google Shape;402;p18"/>
          <p:cNvSpPr txBox="1"/>
          <p:nvPr/>
        </p:nvSpPr>
        <p:spPr>
          <a:xfrm>
            <a:off x="143247" y="220479"/>
            <a:ext cx="4598953" cy="41439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2400"/>
              <a:buFont typeface="Rockwell"/>
              <a:buNone/>
            </a:pPr>
            <a:r>
              <a:rPr b="0" i="0" lang="en-US" sz="2400" cap="none">
                <a:solidFill>
                  <a:srgbClr val="002177"/>
                </a:solidFill>
                <a:latin typeface="Rockwell"/>
                <a:ea typeface="Rockwell"/>
                <a:cs typeface="Rockwell"/>
                <a:sym typeface="Rockwell"/>
              </a:rPr>
              <a:t>TYPING UPPERCASE LETTERS</a:t>
            </a:r>
            <a:endParaRPr>
              <a:solidFill>
                <a:srgbClr val="002177"/>
              </a:solidFill>
            </a:endParaRPr>
          </a:p>
        </p:txBody>
      </p:sp>
      <p:sp>
        <p:nvSpPr>
          <p:cNvPr id="403" name="Google Shape;403;p18"/>
          <p:cNvSpPr/>
          <p:nvPr/>
        </p:nvSpPr>
        <p:spPr>
          <a:xfrm>
            <a:off x="3239588" y="2871926"/>
            <a:ext cx="474567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2177"/>
                </a:solidFill>
                <a:latin typeface="Ubuntu"/>
                <a:ea typeface="Ubuntu"/>
                <a:cs typeface="Ubuntu"/>
                <a:sym typeface="Ubuntu"/>
              </a:rPr>
              <a:t>La tecla Caps Lock del teclado le permite escribir en mayúsculas. Para activar, presiónela una vez y escriba. Para desactivar, vuelva a pulsarla.</a:t>
            </a:r>
            <a:endParaRPr>
              <a:solidFill>
                <a:srgbClr val="002177"/>
              </a:solidFill>
            </a:endParaRPr>
          </a:p>
        </p:txBody>
      </p:sp>
      <p:sp>
        <p:nvSpPr>
          <p:cNvPr id="404" name="Google Shape;404;p18"/>
          <p:cNvSpPr txBox="1"/>
          <p:nvPr/>
        </p:nvSpPr>
        <p:spPr>
          <a:xfrm>
            <a:off x="1415787" y="2338839"/>
            <a:ext cx="6417573" cy="41439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2400"/>
              <a:buFont typeface="Rockwell"/>
              <a:buNone/>
            </a:pPr>
            <a:r>
              <a:rPr b="0" i="0" lang="en-US" sz="2400" cap="none">
                <a:solidFill>
                  <a:srgbClr val="002177"/>
                </a:solidFill>
                <a:latin typeface="Rockwell"/>
                <a:ea typeface="Rockwell"/>
                <a:cs typeface="Rockwell"/>
                <a:sym typeface="Rockwell"/>
              </a:rPr>
              <a:t>ESCRIBIR LETRAS MAYÚSCULAS</a:t>
            </a:r>
            <a:endParaRPr>
              <a:solidFill>
                <a:srgbClr val="002177"/>
              </a:solidFill>
            </a:endParaRPr>
          </a:p>
        </p:txBody>
      </p:sp>
      <p:pic>
        <p:nvPicPr>
          <p:cNvPr id="405" name="Google Shape;405;p18"/>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19"/>
          <p:cNvSpPr txBox="1"/>
          <p:nvPr>
            <p:ph idx="4294967295" type="sldNum"/>
          </p:nvPr>
        </p:nvSpPr>
        <p:spPr>
          <a:xfrm>
            <a:off x="8594725" y="4662488"/>
            <a:ext cx="549275" cy="3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fld id="{00000000-1234-1234-1234-123412341234}" type="slidenum">
              <a:rPr lang="en-US">
                <a:solidFill>
                  <a:srgbClr val="B7B7B7"/>
                </a:solidFill>
              </a:rPr>
              <a:t>‹#›</a:t>
            </a:fld>
            <a:endParaRPr>
              <a:solidFill>
                <a:srgbClr val="B7B7B7"/>
              </a:solidFill>
            </a:endParaRPr>
          </a:p>
        </p:txBody>
      </p:sp>
      <p:sp>
        <p:nvSpPr>
          <p:cNvPr id="411" name="Google Shape;411;p19"/>
          <p:cNvSpPr txBox="1"/>
          <p:nvPr>
            <p:ph idx="4294967295" type="title"/>
          </p:nvPr>
        </p:nvSpPr>
        <p:spPr>
          <a:xfrm>
            <a:off x="335280" y="137160"/>
            <a:ext cx="3596640" cy="718185"/>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a:solidFill>
                  <a:srgbClr val="002177"/>
                </a:solidFill>
                <a:latin typeface="Poppins"/>
                <a:ea typeface="Poppins"/>
                <a:cs typeface="Poppins"/>
                <a:sym typeface="Poppins"/>
              </a:rPr>
              <a:t>PUTTING IN SPACES</a:t>
            </a:r>
            <a:endParaRPr b="1">
              <a:solidFill>
                <a:srgbClr val="002177"/>
              </a:solidFill>
              <a:latin typeface="Poppins"/>
              <a:ea typeface="Poppins"/>
              <a:cs typeface="Poppins"/>
              <a:sym typeface="Poppins"/>
            </a:endParaRPr>
          </a:p>
        </p:txBody>
      </p:sp>
      <p:sp>
        <p:nvSpPr>
          <p:cNvPr id="412" name="Google Shape;412;p19"/>
          <p:cNvSpPr txBox="1"/>
          <p:nvPr>
            <p:ph idx="4294967295" type="subTitle"/>
          </p:nvPr>
        </p:nvSpPr>
        <p:spPr>
          <a:xfrm>
            <a:off x="335280" y="1067212"/>
            <a:ext cx="3606800" cy="1203548"/>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750"/>
              </a:spcBef>
              <a:spcAft>
                <a:spcPts val="0"/>
              </a:spcAft>
              <a:buClr>
                <a:schemeClr val="accent1"/>
              </a:buClr>
              <a:buSzPts val="1800"/>
              <a:buFont typeface="Arial"/>
              <a:buNone/>
            </a:pPr>
            <a:r>
              <a:rPr i="0" lang="en-US" sz="1800" u="none" cap="none" strike="noStrike">
                <a:solidFill>
                  <a:srgbClr val="002177"/>
                </a:solidFill>
                <a:latin typeface="Poppins"/>
                <a:ea typeface="Poppins"/>
                <a:cs typeface="Poppins"/>
                <a:sym typeface="Poppins"/>
              </a:rPr>
              <a:t>The 'space bar' puts a space between words. Press it once to put in a space.</a:t>
            </a:r>
            <a:endParaRPr>
              <a:solidFill>
                <a:srgbClr val="002177"/>
              </a:solidFill>
              <a:latin typeface="Poppins"/>
              <a:ea typeface="Poppins"/>
              <a:cs typeface="Poppins"/>
              <a:sym typeface="Poppins"/>
            </a:endParaRPr>
          </a:p>
        </p:txBody>
      </p:sp>
      <p:sp>
        <p:nvSpPr>
          <p:cNvPr descr="Computer keyboard Space bar, Black keyboard computer parts transparent  background PNG clipart | HiClipart" id="413" name="Google Shape;413;p19"/>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Rockwell"/>
              <a:ea typeface="Rockwell"/>
              <a:cs typeface="Rockwell"/>
              <a:sym typeface="Rockwell"/>
            </a:endParaRPr>
          </a:p>
        </p:txBody>
      </p:sp>
      <p:pic>
        <p:nvPicPr>
          <p:cNvPr descr="Computer keyboard Space bar, Black keyboard computer parts transparent  background PNG clipart | HiClipart" id="414" name="Google Shape;414;p19"/>
          <p:cNvPicPr preferRelativeResize="0"/>
          <p:nvPr/>
        </p:nvPicPr>
        <p:blipFill rotWithShape="1">
          <a:blip r:embed="rId3">
            <a:alphaModFix/>
          </a:blip>
          <a:srcRect b="0" l="0" r="0" t="0"/>
          <a:stretch/>
        </p:blipFill>
        <p:spPr>
          <a:xfrm rot="2207514">
            <a:off x="4196967" y="-250695"/>
            <a:ext cx="4422514" cy="3985791"/>
          </a:xfrm>
          <a:prstGeom prst="rect">
            <a:avLst/>
          </a:prstGeom>
          <a:noFill/>
          <a:ln>
            <a:noFill/>
          </a:ln>
        </p:spPr>
      </p:pic>
      <p:sp>
        <p:nvSpPr>
          <p:cNvPr id="415" name="Google Shape;415;p19"/>
          <p:cNvSpPr/>
          <p:nvPr/>
        </p:nvSpPr>
        <p:spPr>
          <a:xfrm>
            <a:off x="5334000" y="2270760"/>
            <a:ext cx="1905000" cy="441960"/>
          </a:xfrm>
          <a:prstGeom prst="rect">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416" name="Google Shape;416;p19"/>
          <p:cNvSpPr txBox="1"/>
          <p:nvPr/>
        </p:nvSpPr>
        <p:spPr>
          <a:xfrm>
            <a:off x="325120" y="2169796"/>
            <a:ext cx="3596640" cy="718185"/>
          </a:xfrm>
          <a:prstGeom prst="rect">
            <a:avLst/>
          </a:prstGeom>
          <a:noFill/>
          <a:ln>
            <a:noFill/>
          </a:ln>
        </p:spPr>
        <p:txBody>
          <a:bodyPr anchorCtr="0" anchor="b"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i="0" lang="en-US" sz="2400" cap="none">
                <a:solidFill>
                  <a:srgbClr val="002177"/>
                </a:solidFill>
                <a:latin typeface="Poppins"/>
                <a:ea typeface="Poppins"/>
                <a:cs typeface="Poppins"/>
                <a:sym typeface="Poppins"/>
              </a:rPr>
              <a:t>PONER EN ESPACIOS</a:t>
            </a:r>
            <a:endParaRPr>
              <a:solidFill>
                <a:srgbClr val="002177"/>
              </a:solidFill>
              <a:latin typeface="Poppins"/>
              <a:ea typeface="Poppins"/>
              <a:cs typeface="Poppins"/>
              <a:sym typeface="Poppins"/>
            </a:endParaRPr>
          </a:p>
        </p:txBody>
      </p:sp>
      <p:sp>
        <p:nvSpPr>
          <p:cNvPr id="417" name="Google Shape;417;p19"/>
          <p:cNvSpPr txBox="1"/>
          <p:nvPr/>
        </p:nvSpPr>
        <p:spPr>
          <a:xfrm>
            <a:off x="314960" y="2864803"/>
            <a:ext cx="3606800" cy="1203548"/>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750"/>
              </a:spcBef>
              <a:spcAft>
                <a:spcPts val="0"/>
              </a:spcAft>
              <a:buClr>
                <a:schemeClr val="accent1"/>
              </a:buClr>
              <a:buSzPts val="1800"/>
              <a:buFont typeface="Arial"/>
              <a:buNone/>
            </a:pPr>
            <a:r>
              <a:rPr lang="en-US" sz="1800">
                <a:solidFill>
                  <a:srgbClr val="002177"/>
                </a:solidFill>
                <a:latin typeface="Poppins"/>
                <a:ea typeface="Poppins"/>
                <a:cs typeface="Poppins"/>
                <a:sym typeface="Poppins"/>
              </a:rPr>
              <a:t>La "barra de espacio" pone un espacio entre palabras. Púlsela una vez para agregar un espacio.</a:t>
            </a:r>
            <a:endParaRPr>
              <a:solidFill>
                <a:srgbClr val="002177"/>
              </a:solidFill>
              <a:latin typeface="Poppins"/>
              <a:ea typeface="Poppins"/>
              <a:cs typeface="Poppins"/>
              <a:sym typeface="Poppins"/>
            </a:endParaRPr>
          </a:p>
        </p:txBody>
      </p:sp>
      <p:pic>
        <p:nvPicPr>
          <p:cNvPr id="418" name="Google Shape;418;p19"/>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a:solidFill>
                  <a:srgbClr val="002177"/>
                </a:solidFill>
                <a:latin typeface="Poppins"/>
                <a:ea typeface="Poppins"/>
                <a:cs typeface="Poppins"/>
                <a:sym typeface="Poppins"/>
              </a:rPr>
              <a:t>Interpretation</a:t>
            </a:r>
            <a:r>
              <a:rPr lang="en-US">
                <a:solidFill>
                  <a:srgbClr val="002177"/>
                </a:solidFill>
                <a:latin typeface="Poppins"/>
                <a:ea typeface="Poppins"/>
                <a:cs typeface="Poppins"/>
                <a:sym typeface="Poppins"/>
              </a:rPr>
              <a:t> </a:t>
            </a:r>
            <a:r>
              <a:rPr b="1" lang="en-US">
                <a:solidFill>
                  <a:srgbClr val="002177"/>
                </a:solidFill>
                <a:latin typeface="Poppins"/>
                <a:ea typeface="Poppins"/>
                <a:cs typeface="Poppins"/>
                <a:sym typeface="Poppins"/>
              </a:rPr>
              <a:t>Services </a:t>
            </a:r>
            <a:br>
              <a:rPr b="1" lang="en-US">
                <a:solidFill>
                  <a:srgbClr val="002177"/>
                </a:solidFill>
                <a:latin typeface="Poppins"/>
                <a:ea typeface="Poppins"/>
                <a:cs typeface="Poppins"/>
                <a:sym typeface="Poppins"/>
              </a:rPr>
            </a:br>
            <a:r>
              <a:rPr b="1" i="1" lang="en-US">
                <a:solidFill>
                  <a:srgbClr val="002177"/>
                </a:solidFill>
                <a:latin typeface="Poppins"/>
                <a:ea typeface="Poppins"/>
                <a:cs typeface="Poppins"/>
                <a:sym typeface="Poppins"/>
              </a:rPr>
              <a:t>Servicios de Interpretación</a:t>
            </a:r>
            <a:endParaRPr b="1" i="1">
              <a:solidFill>
                <a:srgbClr val="002177"/>
              </a:solidFill>
              <a:latin typeface="Poppins"/>
              <a:ea typeface="Poppins"/>
              <a:cs typeface="Poppins"/>
              <a:sym typeface="Poppins"/>
            </a:endParaRPr>
          </a:p>
        </p:txBody>
      </p:sp>
      <p:sp>
        <p:nvSpPr>
          <p:cNvPr id="184" name="Google Shape;184;p2"/>
          <p:cNvSpPr txBox="1"/>
          <p:nvPr>
            <p:ph idx="1" type="body"/>
          </p:nvPr>
        </p:nvSpPr>
        <p:spPr>
          <a:xfrm>
            <a:off x="629420" y="1369454"/>
            <a:ext cx="3885441" cy="3262865"/>
          </a:xfrm>
          <a:prstGeom prst="rect">
            <a:avLst/>
          </a:prstGeom>
          <a:noFill/>
          <a:ln>
            <a:noFill/>
          </a:ln>
        </p:spPr>
        <p:txBody>
          <a:bodyPr anchorCtr="0" anchor="t" bIns="45700" lIns="91425" spcFirstLastPara="1" rIns="91425" wrap="square" tIns="45700">
            <a:normAutofit/>
          </a:bodyPr>
          <a:lstStyle/>
          <a:p>
            <a:pPr indent="-171416" lvl="0" marL="171416" rtl="0" algn="l">
              <a:lnSpc>
                <a:spcPct val="90000"/>
              </a:lnSpc>
              <a:spcBef>
                <a:spcPts val="0"/>
              </a:spcBef>
              <a:spcAft>
                <a:spcPts val="0"/>
              </a:spcAft>
              <a:buClr>
                <a:schemeClr val="dk1"/>
              </a:buClr>
              <a:buSzPts val="2100"/>
              <a:buFont typeface="Poppins"/>
              <a:buChar char="•"/>
            </a:pPr>
            <a:r>
              <a:rPr lang="en-US">
                <a:latin typeface="Poppins"/>
                <a:ea typeface="Poppins"/>
                <a:cs typeface="Poppins"/>
                <a:sym typeface="Poppins"/>
              </a:rPr>
              <a:t>Click on the globe icon at the bottom of the screen.</a:t>
            </a:r>
            <a:endParaRPr>
              <a:latin typeface="Poppins"/>
              <a:ea typeface="Poppins"/>
              <a:cs typeface="Poppins"/>
              <a:sym typeface="Poppins"/>
            </a:endParaRPr>
          </a:p>
          <a:p>
            <a:pPr indent="-171416" lvl="0" marL="171416" rtl="0" algn="l">
              <a:lnSpc>
                <a:spcPct val="90000"/>
              </a:lnSpc>
              <a:spcBef>
                <a:spcPts val="750"/>
              </a:spcBef>
              <a:spcAft>
                <a:spcPts val="0"/>
              </a:spcAft>
              <a:buClr>
                <a:schemeClr val="dk1"/>
              </a:buClr>
              <a:buSzPts val="2100"/>
              <a:buFont typeface="Poppins"/>
              <a:buChar char="•"/>
            </a:pPr>
            <a:r>
              <a:rPr lang="en-US">
                <a:latin typeface="Poppins"/>
                <a:ea typeface="Poppins"/>
                <a:cs typeface="Poppins"/>
                <a:sym typeface="Poppins"/>
              </a:rPr>
              <a:t>Select your language of preference.</a:t>
            </a:r>
            <a:endParaRPr>
              <a:latin typeface="Poppins"/>
              <a:ea typeface="Poppins"/>
              <a:cs typeface="Poppins"/>
              <a:sym typeface="Poppins"/>
            </a:endParaRPr>
          </a:p>
          <a:p>
            <a:pPr indent="-171416" lvl="0" marL="171416" rtl="0" algn="l">
              <a:lnSpc>
                <a:spcPct val="90000"/>
              </a:lnSpc>
              <a:spcBef>
                <a:spcPts val="750"/>
              </a:spcBef>
              <a:spcAft>
                <a:spcPts val="0"/>
              </a:spcAft>
              <a:buClr>
                <a:schemeClr val="dk1"/>
              </a:buClr>
              <a:buSzPts val="2100"/>
              <a:buFont typeface="Poppins"/>
              <a:buChar char="•"/>
            </a:pPr>
            <a:r>
              <a:rPr lang="en-US">
                <a:latin typeface="Poppins"/>
                <a:ea typeface="Poppins"/>
                <a:cs typeface="Poppins"/>
                <a:sym typeface="Poppins"/>
              </a:rPr>
              <a:t>You will hear the presentation in the language you select.</a:t>
            </a:r>
            <a:endParaRPr>
              <a:latin typeface="Poppins"/>
              <a:ea typeface="Poppins"/>
              <a:cs typeface="Poppins"/>
              <a:sym typeface="Poppins"/>
            </a:endParaRPr>
          </a:p>
          <a:p>
            <a:pPr indent="-38066" lvl="0" marL="171416" rtl="0" algn="l">
              <a:lnSpc>
                <a:spcPct val="90000"/>
              </a:lnSpc>
              <a:spcBef>
                <a:spcPts val="750"/>
              </a:spcBef>
              <a:spcAft>
                <a:spcPts val="0"/>
              </a:spcAft>
              <a:buClr>
                <a:schemeClr val="dk1"/>
              </a:buClr>
              <a:buSzPts val="2100"/>
              <a:buNone/>
            </a:pPr>
            <a:r>
              <a:t/>
            </a:r>
            <a:endParaRPr>
              <a:latin typeface="Poppins"/>
              <a:ea typeface="Poppins"/>
              <a:cs typeface="Poppins"/>
              <a:sym typeface="Poppins"/>
            </a:endParaRPr>
          </a:p>
          <a:p>
            <a:pPr indent="-38066" lvl="0" marL="171416" rtl="0" algn="l">
              <a:lnSpc>
                <a:spcPct val="90000"/>
              </a:lnSpc>
              <a:spcBef>
                <a:spcPts val="750"/>
              </a:spcBef>
              <a:spcAft>
                <a:spcPts val="0"/>
              </a:spcAft>
              <a:buClr>
                <a:schemeClr val="dk1"/>
              </a:buClr>
              <a:buSzPts val="2100"/>
              <a:buNone/>
            </a:pPr>
            <a:r>
              <a:t/>
            </a:r>
            <a:endParaRPr>
              <a:latin typeface="Poppins"/>
              <a:ea typeface="Poppins"/>
              <a:cs typeface="Poppins"/>
              <a:sym typeface="Poppins"/>
            </a:endParaRPr>
          </a:p>
        </p:txBody>
      </p:sp>
      <p:sp>
        <p:nvSpPr>
          <p:cNvPr id="185" name="Google Shape;185;p2"/>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p>
            <a:pPr indent="-171416" lvl="0" marL="171416" rtl="0" algn="l">
              <a:lnSpc>
                <a:spcPct val="90000"/>
              </a:lnSpc>
              <a:spcBef>
                <a:spcPts val="0"/>
              </a:spcBef>
              <a:spcAft>
                <a:spcPts val="0"/>
              </a:spcAft>
              <a:buClr>
                <a:schemeClr val="dk1"/>
              </a:buClr>
              <a:buSzPts val="2100"/>
              <a:buFont typeface="Poppins"/>
              <a:buChar char="•"/>
            </a:pPr>
            <a:r>
              <a:rPr lang="en-US">
                <a:latin typeface="Poppins"/>
                <a:ea typeface="Poppins"/>
                <a:cs typeface="Poppins"/>
                <a:sym typeface="Poppins"/>
              </a:rPr>
              <a:t>Haga clic en el símbolo del mundo en la parte de abajo de su pantalla.</a:t>
            </a:r>
            <a:endParaRPr>
              <a:latin typeface="Poppins"/>
              <a:ea typeface="Poppins"/>
              <a:cs typeface="Poppins"/>
              <a:sym typeface="Poppins"/>
            </a:endParaRPr>
          </a:p>
          <a:p>
            <a:pPr indent="-171416" lvl="0" marL="171416" rtl="0" algn="l">
              <a:lnSpc>
                <a:spcPct val="90000"/>
              </a:lnSpc>
              <a:spcBef>
                <a:spcPts val="750"/>
              </a:spcBef>
              <a:spcAft>
                <a:spcPts val="0"/>
              </a:spcAft>
              <a:buClr>
                <a:schemeClr val="dk1"/>
              </a:buClr>
              <a:buSzPts val="2100"/>
              <a:buFont typeface="Poppins"/>
              <a:buChar char="•"/>
            </a:pPr>
            <a:r>
              <a:rPr lang="en-US">
                <a:latin typeface="Poppins"/>
                <a:ea typeface="Poppins"/>
                <a:cs typeface="Poppins"/>
                <a:sym typeface="Poppins"/>
              </a:rPr>
              <a:t>Seleccione el idioma que le gustaría escuchar.</a:t>
            </a:r>
            <a:endParaRPr>
              <a:latin typeface="Poppins"/>
              <a:ea typeface="Poppins"/>
              <a:cs typeface="Poppins"/>
              <a:sym typeface="Poppins"/>
            </a:endParaRPr>
          </a:p>
          <a:p>
            <a:pPr indent="-171416" lvl="0" marL="171416" rtl="0" algn="l">
              <a:lnSpc>
                <a:spcPct val="90000"/>
              </a:lnSpc>
              <a:spcBef>
                <a:spcPts val="750"/>
              </a:spcBef>
              <a:spcAft>
                <a:spcPts val="0"/>
              </a:spcAft>
              <a:buClr>
                <a:schemeClr val="dk1"/>
              </a:buClr>
              <a:buSzPts val="2100"/>
              <a:buFont typeface="Poppins"/>
              <a:buChar char="•"/>
            </a:pPr>
            <a:r>
              <a:rPr lang="en-US">
                <a:latin typeface="Poppins"/>
                <a:ea typeface="Poppins"/>
                <a:cs typeface="Poppins"/>
                <a:sym typeface="Poppins"/>
              </a:rPr>
              <a:t>Participará y escuchará la presentación en el idioma que seleccione.</a:t>
            </a:r>
            <a:endParaRPr>
              <a:latin typeface="Poppins"/>
              <a:ea typeface="Poppins"/>
              <a:cs typeface="Poppins"/>
              <a:sym typeface="Poppins"/>
            </a:endParaRPr>
          </a:p>
          <a:p>
            <a:pPr indent="-38066" lvl="0" marL="171416" rtl="0" algn="l">
              <a:lnSpc>
                <a:spcPct val="90000"/>
              </a:lnSpc>
              <a:spcBef>
                <a:spcPts val="750"/>
              </a:spcBef>
              <a:spcAft>
                <a:spcPts val="0"/>
              </a:spcAft>
              <a:buClr>
                <a:schemeClr val="dk1"/>
              </a:buClr>
              <a:buSzPts val="2100"/>
              <a:buNone/>
            </a:pPr>
            <a:r>
              <a:t/>
            </a:r>
            <a:endParaRPr>
              <a:latin typeface="Poppins"/>
              <a:ea typeface="Poppins"/>
              <a:cs typeface="Poppins"/>
              <a:sym typeface="Poppins"/>
            </a:endParaRPr>
          </a:p>
        </p:txBody>
      </p:sp>
      <p:sp>
        <p:nvSpPr>
          <p:cNvPr id="186" name="Google Shape;186;p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87" name="Google Shape;187;p2"/>
          <p:cNvPicPr preferRelativeResize="0"/>
          <p:nvPr/>
        </p:nvPicPr>
        <p:blipFill rotWithShape="1">
          <a:blip r:embed="rId3">
            <a:alphaModFix/>
          </a:blip>
          <a:srcRect b="0" l="0" r="0" t="0"/>
          <a:stretch/>
        </p:blipFill>
        <p:spPr>
          <a:xfrm>
            <a:off x="1902640" y="4053176"/>
            <a:ext cx="5356766" cy="499965"/>
          </a:xfrm>
          <a:prstGeom prst="rect">
            <a:avLst/>
          </a:prstGeom>
          <a:noFill/>
          <a:ln>
            <a:noFill/>
          </a:ln>
        </p:spPr>
      </p:pic>
      <p:sp>
        <p:nvSpPr>
          <p:cNvPr id="188" name="Google Shape;188;p2"/>
          <p:cNvSpPr/>
          <p:nvPr/>
        </p:nvSpPr>
        <p:spPr>
          <a:xfrm>
            <a:off x="5044558" y="4053176"/>
            <a:ext cx="754589" cy="700442"/>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00" u="none" cap="none" strike="noStrike">
              <a:solidFill>
                <a:schemeClr val="lt1"/>
              </a:solidFill>
              <a:latin typeface="Arial"/>
              <a:ea typeface="Arial"/>
              <a:cs typeface="Arial"/>
              <a:sym typeface="Arial"/>
            </a:endParaRPr>
          </a:p>
        </p:txBody>
      </p:sp>
      <p:pic>
        <p:nvPicPr>
          <p:cNvPr descr="Free illustration: Laptop, Computer, Notebook, Pc - Free ..." id="189" name="Google Shape;189;p2"/>
          <p:cNvPicPr preferRelativeResize="0"/>
          <p:nvPr/>
        </p:nvPicPr>
        <p:blipFill rotWithShape="1">
          <a:blip r:embed="rId4">
            <a:alphaModFix/>
          </a:blip>
          <a:srcRect b="0" l="0" r="0" t="0"/>
          <a:stretch/>
        </p:blipFill>
        <p:spPr>
          <a:xfrm>
            <a:off x="7690550" y="706550"/>
            <a:ext cx="1232675" cy="662675"/>
          </a:xfrm>
          <a:prstGeom prst="rect">
            <a:avLst/>
          </a:prstGeom>
          <a:noFill/>
          <a:ln>
            <a:noFill/>
          </a:ln>
        </p:spPr>
      </p:pic>
      <p:pic>
        <p:nvPicPr>
          <p:cNvPr id="190" name="Google Shape;190;p2"/>
          <p:cNvPicPr preferRelativeResize="0"/>
          <p:nvPr/>
        </p:nvPicPr>
        <p:blipFill rotWithShape="1">
          <a:blip r:embed="rId5">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20"/>
          <p:cNvSpPr txBox="1"/>
          <p:nvPr>
            <p:ph type="title"/>
          </p:nvPr>
        </p:nvSpPr>
        <p:spPr>
          <a:xfrm>
            <a:off x="36625" y="32775"/>
            <a:ext cx="7423200" cy="4824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rgbClr val="434343"/>
              </a:buClr>
              <a:buSzPts val="2200"/>
              <a:buFont typeface="Rockwell"/>
              <a:buNone/>
            </a:pPr>
            <a:r>
              <a:rPr lang="en-US" sz="2300">
                <a:solidFill>
                  <a:srgbClr val="002177"/>
                </a:solidFill>
                <a:latin typeface="Poppins"/>
                <a:ea typeface="Poppins"/>
                <a:cs typeface="Poppins"/>
                <a:sym typeface="Poppins"/>
              </a:rPr>
              <a:t>WHAT DO THE TAB, ENTER AND ARROW KEYS DO?</a:t>
            </a:r>
            <a:endParaRPr sz="2300">
              <a:solidFill>
                <a:srgbClr val="002177"/>
              </a:solidFill>
              <a:latin typeface="Poppins"/>
              <a:ea typeface="Poppins"/>
              <a:cs typeface="Poppins"/>
              <a:sym typeface="Poppins"/>
            </a:endParaRPr>
          </a:p>
        </p:txBody>
      </p:sp>
      <p:sp>
        <p:nvSpPr>
          <p:cNvPr id="424" name="Google Shape;424;p20"/>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fld id="{00000000-1234-1234-1234-123412341234}" type="slidenum">
              <a:rPr lang="en-US"/>
              <a:t>‹#›</a:t>
            </a:fld>
            <a:endParaRPr/>
          </a:p>
        </p:txBody>
      </p:sp>
      <p:sp>
        <p:nvSpPr>
          <p:cNvPr id="425" name="Google Shape;425;p20"/>
          <p:cNvSpPr txBox="1"/>
          <p:nvPr>
            <p:ph idx="2" type="ctrTitle"/>
          </p:nvPr>
        </p:nvSpPr>
        <p:spPr>
          <a:xfrm>
            <a:off x="1141975" y="1559505"/>
            <a:ext cx="2113500" cy="6447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1800"/>
              <a:buFont typeface="Rockwell"/>
              <a:buNone/>
            </a:pPr>
            <a:r>
              <a:rPr lang="en-US">
                <a:solidFill>
                  <a:srgbClr val="002177"/>
                </a:solidFill>
                <a:latin typeface="Poppins"/>
                <a:ea typeface="Poppins"/>
                <a:cs typeface="Poppins"/>
                <a:sym typeface="Poppins"/>
              </a:rPr>
              <a:t>TAB</a:t>
            </a:r>
            <a:endParaRPr>
              <a:solidFill>
                <a:srgbClr val="002177"/>
              </a:solidFill>
              <a:latin typeface="Poppins"/>
              <a:ea typeface="Poppins"/>
              <a:cs typeface="Poppins"/>
              <a:sym typeface="Poppins"/>
            </a:endParaRPr>
          </a:p>
        </p:txBody>
      </p:sp>
      <p:sp>
        <p:nvSpPr>
          <p:cNvPr id="426" name="Google Shape;426;p20"/>
          <p:cNvSpPr txBox="1"/>
          <p:nvPr>
            <p:ph idx="1" type="subTitle"/>
          </p:nvPr>
        </p:nvSpPr>
        <p:spPr>
          <a:xfrm>
            <a:off x="134158" y="2164955"/>
            <a:ext cx="3200066" cy="12564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US">
                <a:solidFill>
                  <a:srgbClr val="002177"/>
                </a:solidFill>
                <a:latin typeface="Poppins"/>
                <a:ea typeface="Poppins"/>
                <a:cs typeface="Poppins"/>
                <a:sym typeface="Poppins"/>
              </a:rPr>
              <a:t>The 'tab' key puts a bigger space between words. It can also be used to move the cursor to the next field on a form. </a:t>
            </a:r>
            <a:endParaRPr>
              <a:solidFill>
                <a:srgbClr val="002177"/>
              </a:solidFill>
              <a:latin typeface="Poppins"/>
              <a:ea typeface="Poppins"/>
              <a:cs typeface="Poppins"/>
              <a:sym typeface="Poppins"/>
            </a:endParaRPr>
          </a:p>
        </p:txBody>
      </p:sp>
      <p:sp>
        <p:nvSpPr>
          <p:cNvPr id="427" name="Google Shape;427;p20"/>
          <p:cNvSpPr txBox="1"/>
          <p:nvPr>
            <p:ph idx="3" type="ctrTitle"/>
          </p:nvPr>
        </p:nvSpPr>
        <p:spPr>
          <a:xfrm>
            <a:off x="3551875" y="1559505"/>
            <a:ext cx="2113500" cy="6447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1800"/>
              <a:buFont typeface="Rockwell"/>
              <a:buNone/>
            </a:pPr>
            <a:r>
              <a:rPr lang="en-US">
                <a:solidFill>
                  <a:srgbClr val="002177"/>
                </a:solidFill>
                <a:latin typeface="Poppins"/>
                <a:ea typeface="Poppins"/>
                <a:cs typeface="Poppins"/>
                <a:sym typeface="Poppins"/>
              </a:rPr>
              <a:t>ENTER</a:t>
            </a:r>
            <a:endParaRPr>
              <a:solidFill>
                <a:srgbClr val="002177"/>
              </a:solidFill>
              <a:latin typeface="Poppins"/>
              <a:ea typeface="Poppins"/>
              <a:cs typeface="Poppins"/>
              <a:sym typeface="Poppins"/>
            </a:endParaRPr>
          </a:p>
        </p:txBody>
      </p:sp>
      <p:sp>
        <p:nvSpPr>
          <p:cNvPr id="428" name="Google Shape;428;p20"/>
          <p:cNvSpPr txBox="1"/>
          <p:nvPr>
            <p:ph idx="4" type="subTitle"/>
          </p:nvPr>
        </p:nvSpPr>
        <p:spPr>
          <a:xfrm>
            <a:off x="3515252" y="2164955"/>
            <a:ext cx="2113500" cy="1551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US">
                <a:solidFill>
                  <a:srgbClr val="002177"/>
                </a:solidFill>
                <a:latin typeface="Poppins"/>
                <a:ea typeface="Poppins"/>
                <a:cs typeface="Poppins"/>
                <a:sym typeface="Poppins"/>
              </a:rPr>
              <a:t>The 'enter' key moves your cursor down a line.</a:t>
            </a:r>
            <a:endParaRPr>
              <a:solidFill>
                <a:srgbClr val="002177"/>
              </a:solidFill>
              <a:latin typeface="Poppins"/>
              <a:ea typeface="Poppins"/>
              <a:cs typeface="Poppins"/>
              <a:sym typeface="Poppins"/>
            </a:endParaRPr>
          </a:p>
        </p:txBody>
      </p:sp>
      <p:sp>
        <p:nvSpPr>
          <p:cNvPr id="429" name="Google Shape;429;p20"/>
          <p:cNvSpPr txBox="1"/>
          <p:nvPr>
            <p:ph idx="5" type="ctrTitle"/>
          </p:nvPr>
        </p:nvSpPr>
        <p:spPr>
          <a:xfrm>
            <a:off x="5925151" y="1559505"/>
            <a:ext cx="2113500" cy="6447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1800"/>
              <a:buFont typeface="Rockwell"/>
              <a:buNone/>
            </a:pPr>
            <a:r>
              <a:rPr lang="en-US">
                <a:solidFill>
                  <a:srgbClr val="002177"/>
                </a:solidFill>
                <a:latin typeface="Poppins"/>
                <a:ea typeface="Poppins"/>
                <a:cs typeface="Poppins"/>
                <a:sym typeface="Poppins"/>
              </a:rPr>
              <a:t>ARROW</a:t>
            </a:r>
            <a:endParaRPr>
              <a:solidFill>
                <a:srgbClr val="002177"/>
              </a:solidFill>
              <a:latin typeface="Poppins"/>
              <a:ea typeface="Poppins"/>
              <a:cs typeface="Poppins"/>
              <a:sym typeface="Poppins"/>
            </a:endParaRPr>
          </a:p>
        </p:txBody>
      </p:sp>
      <p:sp>
        <p:nvSpPr>
          <p:cNvPr id="430" name="Google Shape;430;p20"/>
          <p:cNvSpPr txBox="1"/>
          <p:nvPr>
            <p:ph idx="6" type="subTitle"/>
          </p:nvPr>
        </p:nvSpPr>
        <p:spPr>
          <a:xfrm>
            <a:off x="5925150" y="2164955"/>
            <a:ext cx="2822610" cy="1551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US">
                <a:solidFill>
                  <a:srgbClr val="002177"/>
                </a:solidFill>
                <a:latin typeface="Poppins"/>
                <a:ea typeface="Poppins"/>
                <a:cs typeface="Poppins"/>
                <a:sym typeface="Poppins"/>
              </a:rPr>
              <a:t>The 'arrow' keys allow you to move your cursor up, down, left and right on the page or screen.</a:t>
            </a:r>
            <a:endParaRPr>
              <a:solidFill>
                <a:srgbClr val="002177"/>
              </a:solidFill>
              <a:latin typeface="Poppins"/>
              <a:ea typeface="Poppins"/>
              <a:cs typeface="Poppins"/>
              <a:sym typeface="Poppins"/>
            </a:endParaRPr>
          </a:p>
        </p:txBody>
      </p:sp>
      <p:cxnSp>
        <p:nvCxnSpPr>
          <p:cNvPr id="431" name="Google Shape;431;p20"/>
          <p:cNvCxnSpPr/>
          <p:nvPr/>
        </p:nvCxnSpPr>
        <p:spPr>
          <a:xfrm>
            <a:off x="3406450" y="1926825"/>
            <a:ext cx="0" cy="1941300"/>
          </a:xfrm>
          <a:prstGeom prst="straightConnector1">
            <a:avLst/>
          </a:prstGeom>
          <a:noFill/>
          <a:ln cap="flat" cmpd="sng" w="38100">
            <a:solidFill>
              <a:srgbClr val="81ECEC"/>
            </a:solidFill>
            <a:prstDash val="solid"/>
            <a:round/>
            <a:headEnd len="sm" w="sm" type="none"/>
            <a:tailEnd len="sm" w="sm" type="none"/>
          </a:ln>
        </p:spPr>
      </p:cxnSp>
      <p:cxnSp>
        <p:nvCxnSpPr>
          <p:cNvPr id="432" name="Google Shape;432;p20"/>
          <p:cNvCxnSpPr/>
          <p:nvPr/>
        </p:nvCxnSpPr>
        <p:spPr>
          <a:xfrm>
            <a:off x="5737375" y="1926825"/>
            <a:ext cx="0" cy="1941300"/>
          </a:xfrm>
          <a:prstGeom prst="straightConnector1">
            <a:avLst/>
          </a:prstGeom>
          <a:noFill/>
          <a:ln cap="flat" cmpd="sng" w="38100">
            <a:solidFill>
              <a:srgbClr val="81ECEC"/>
            </a:solidFill>
            <a:prstDash val="solid"/>
            <a:round/>
            <a:headEnd len="sm" w="sm" type="none"/>
            <a:tailEnd len="sm" w="sm" type="none"/>
          </a:ln>
        </p:spPr>
      </p:cxnSp>
      <p:pic>
        <p:nvPicPr>
          <p:cNvPr descr="What is a Tab?" id="433" name="Google Shape;433;p20"/>
          <p:cNvPicPr preferRelativeResize="0"/>
          <p:nvPr/>
        </p:nvPicPr>
        <p:blipFill rotWithShape="1">
          <a:blip r:embed="rId3">
            <a:alphaModFix/>
          </a:blip>
          <a:srcRect b="0" l="0" r="0" t="0"/>
          <a:stretch/>
        </p:blipFill>
        <p:spPr>
          <a:xfrm>
            <a:off x="1683794" y="1118086"/>
            <a:ext cx="1021212" cy="694424"/>
          </a:xfrm>
          <a:prstGeom prst="rect">
            <a:avLst/>
          </a:prstGeom>
          <a:noFill/>
          <a:ln>
            <a:noFill/>
          </a:ln>
        </p:spPr>
      </p:pic>
      <p:pic>
        <p:nvPicPr>
          <p:cNvPr descr="KeyTips: Hold Down SHIFT When Pressing Enter (Return) - Teacher Tech" id="434" name="Google Shape;434;p20"/>
          <p:cNvPicPr preferRelativeResize="0"/>
          <p:nvPr/>
        </p:nvPicPr>
        <p:blipFill rotWithShape="1">
          <a:blip r:embed="rId4">
            <a:alphaModFix/>
          </a:blip>
          <a:srcRect b="0" l="0" r="0" t="42902"/>
          <a:stretch/>
        </p:blipFill>
        <p:spPr>
          <a:xfrm>
            <a:off x="3631261" y="1103141"/>
            <a:ext cx="1700791" cy="709369"/>
          </a:xfrm>
          <a:prstGeom prst="rect">
            <a:avLst/>
          </a:prstGeom>
          <a:noFill/>
          <a:ln>
            <a:noFill/>
          </a:ln>
        </p:spPr>
      </p:pic>
      <p:pic>
        <p:nvPicPr>
          <p:cNvPr descr="Script For Keyboard Navigation In Blogger - Arrow Keys - geek" id="435" name="Google Shape;435;p20"/>
          <p:cNvPicPr preferRelativeResize="0"/>
          <p:nvPr/>
        </p:nvPicPr>
        <p:blipFill rotWithShape="1">
          <a:blip r:embed="rId5">
            <a:alphaModFix/>
          </a:blip>
          <a:srcRect b="0" l="0" r="0" t="0"/>
          <a:stretch/>
        </p:blipFill>
        <p:spPr>
          <a:xfrm>
            <a:off x="6363367" y="979140"/>
            <a:ext cx="1237067" cy="854350"/>
          </a:xfrm>
          <a:prstGeom prst="rect">
            <a:avLst/>
          </a:prstGeom>
          <a:noFill/>
          <a:ln>
            <a:noFill/>
          </a:ln>
        </p:spPr>
      </p:pic>
      <p:sp>
        <p:nvSpPr>
          <p:cNvPr id="436" name="Google Shape;436;p20"/>
          <p:cNvSpPr txBox="1"/>
          <p:nvPr/>
        </p:nvSpPr>
        <p:spPr>
          <a:xfrm>
            <a:off x="0" y="515150"/>
            <a:ext cx="7859700" cy="4824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434343"/>
              </a:buClr>
              <a:buSzPts val="2200"/>
              <a:buFont typeface="Rockwell"/>
              <a:buNone/>
            </a:pPr>
            <a:r>
              <a:rPr b="1" i="0" lang="en-US" sz="2400" cap="none">
                <a:solidFill>
                  <a:srgbClr val="002177"/>
                </a:solidFill>
                <a:latin typeface="Poppins"/>
                <a:ea typeface="Poppins"/>
                <a:cs typeface="Poppins"/>
                <a:sym typeface="Poppins"/>
              </a:rPr>
              <a:t>¿QUÉ HACEN LAS TECLAS TAB, ENTER Y FLECHA?</a:t>
            </a:r>
            <a:endParaRPr>
              <a:solidFill>
                <a:srgbClr val="002177"/>
              </a:solidFill>
              <a:latin typeface="Poppins"/>
              <a:ea typeface="Poppins"/>
              <a:cs typeface="Poppins"/>
              <a:sym typeface="Poppins"/>
            </a:endParaRPr>
          </a:p>
        </p:txBody>
      </p:sp>
      <p:sp>
        <p:nvSpPr>
          <p:cNvPr id="437" name="Google Shape;437;p20"/>
          <p:cNvSpPr txBox="1"/>
          <p:nvPr/>
        </p:nvSpPr>
        <p:spPr>
          <a:xfrm>
            <a:off x="206158" y="3332357"/>
            <a:ext cx="3254694" cy="125642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US" sz="1500">
                <a:solidFill>
                  <a:srgbClr val="002177"/>
                </a:solidFill>
                <a:latin typeface="Poppins"/>
                <a:ea typeface="Poppins"/>
                <a:cs typeface="Poppins"/>
                <a:sym typeface="Poppins"/>
              </a:rPr>
              <a:t>La tecla 'Tab' pone un espacio más grande entre las palabras. También se puede utilizar para mover el cursor al siguiente campo de un formulario. </a:t>
            </a:r>
            <a:endParaRPr>
              <a:solidFill>
                <a:srgbClr val="002177"/>
              </a:solidFill>
              <a:latin typeface="Poppins"/>
              <a:ea typeface="Poppins"/>
              <a:cs typeface="Poppins"/>
              <a:sym typeface="Poppins"/>
            </a:endParaRPr>
          </a:p>
        </p:txBody>
      </p:sp>
      <p:sp>
        <p:nvSpPr>
          <p:cNvPr id="438" name="Google Shape;438;p20"/>
          <p:cNvSpPr txBox="1"/>
          <p:nvPr/>
        </p:nvSpPr>
        <p:spPr>
          <a:xfrm>
            <a:off x="3515252" y="3421380"/>
            <a:ext cx="2113500" cy="9601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US" sz="1500">
                <a:solidFill>
                  <a:srgbClr val="002177"/>
                </a:solidFill>
                <a:latin typeface="Poppins"/>
                <a:ea typeface="Poppins"/>
                <a:cs typeface="Poppins"/>
                <a:sym typeface="Poppins"/>
              </a:rPr>
              <a:t>La tecla 'ENTER' mueve el cursor hacia abajo en una línea.</a:t>
            </a:r>
            <a:endParaRPr>
              <a:solidFill>
                <a:srgbClr val="002177"/>
              </a:solidFill>
              <a:latin typeface="Poppins"/>
              <a:ea typeface="Poppins"/>
              <a:cs typeface="Poppins"/>
              <a:sym typeface="Poppins"/>
            </a:endParaRPr>
          </a:p>
        </p:txBody>
      </p:sp>
      <p:sp>
        <p:nvSpPr>
          <p:cNvPr id="439" name="Google Shape;439;p20"/>
          <p:cNvSpPr txBox="1"/>
          <p:nvPr/>
        </p:nvSpPr>
        <p:spPr>
          <a:xfrm>
            <a:off x="5925150" y="3421380"/>
            <a:ext cx="3172208" cy="155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US">
                <a:solidFill>
                  <a:srgbClr val="002177"/>
                </a:solidFill>
                <a:latin typeface="Poppins"/>
                <a:ea typeface="Poppins"/>
                <a:cs typeface="Poppins"/>
                <a:sym typeface="Poppins"/>
              </a:rPr>
              <a:t>Las teclas de flecha le permiten mover el cursor hacia arriba, hacia abajo, hacia la izquierda y hacia la derecha en la página o pantalla.</a:t>
            </a:r>
            <a:endParaRPr sz="1300">
              <a:solidFill>
                <a:srgbClr val="002177"/>
              </a:solidFill>
              <a:latin typeface="Poppins"/>
              <a:ea typeface="Poppins"/>
              <a:cs typeface="Poppins"/>
              <a:sym typeface="Poppins"/>
            </a:endParaRPr>
          </a:p>
        </p:txBody>
      </p:sp>
      <p:pic>
        <p:nvPicPr>
          <p:cNvPr id="440" name="Google Shape;440;p20"/>
          <p:cNvPicPr preferRelativeResize="0"/>
          <p:nvPr/>
        </p:nvPicPr>
        <p:blipFill rotWithShape="1">
          <a:blip r:embed="rId6">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21"/>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CCCCCC"/>
              </a:buClr>
              <a:buSzPts val="1200"/>
              <a:buFont typeface="Arvo"/>
              <a:buNone/>
            </a:pPr>
            <a:fld id="{00000000-1234-1234-1234-123412341234}" type="slidenum">
              <a:rPr lang="en-US" sz="1200">
                <a:solidFill>
                  <a:srgbClr val="CCCCCC"/>
                </a:solidFill>
                <a:latin typeface="Arvo"/>
                <a:ea typeface="Arvo"/>
                <a:cs typeface="Arvo"/>
                <a:sym typeface="Arvo"/>
              </a:rPr>
              <a:t>‹#›</a:t>
            </a:fld>
            <a:endParaRPr sz="1200">
              <a:solidFill>
                <a:srgbClr val="CCCCCC"/>
              </a:solidFill>
              <a:latin typeface="Arvo"/>
              <a:ea typeface="Arvo"/>
              <a:cs typeface="Arvo"/>
              <a:sym typeface="Arvo"/>
            </a:endParaRPr>
          </a:p>
        </p:txBody>
      </p:sp>
      <p:sp>
        <p:nvSpPr>
          <p:cNvPr id="446" name="Google Shape;446;p21"/>
          <p:cNvSpPr txBox="1"/>
          <p:nvPr>
            <p:ph type="title"/>
          </p:nvPr>
        </p:nvSpPr>
        <p:spPr>
          <a:xfrm>
            <a:off x="31960" y="402160"/>
            <a:ext cx="4082839" cy="578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a:solidFill>
                  <a:srgbClr val="002177"/>
                </a:solidFill>
                <a:latin typeface="Poppins"/>
                <a:ea typeface="Poppins"/>
                <a:cs typeface="Poppins"/>
                <a:sym typeface="Poppins"/>
              </a:rPr>
              <a:t>CHECK FOR UNDERSTANDING</a:t>
            </a:r>
            <a:endParaRPr>
              <a:solidFill>
                <a:srgbClr val="002177"/>
              </a:solidFill>
              <a:latin typeface="Poppins"/>
              <a:ea typeface="Poppins"/>
              <a:cs typeface="Poppins"/>
              <a:sym typeface="Poppins"/>
            </a:endParaRPr>
          </a:p>
        </p:txBody>
      </p:sp>
      <p:sp>
        <p:nvSpPr>
          <p:cNvPr id="447" name="Google Shape;447;p21"/>
          <p:cNvSpPr txBox="1"/>
          <p:nvPr>
            <p:ph idx="1" type="subTitle"/>
          </p:nvPr>
        </p:nvSpPr>
        <p:spPr>
          <a:xfrm>
            <a:off x="227310" y="980260"/>
            <a:ext cx="5452792" cy="470555"/>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SzPts val="1400"/>
              <a:buNone/>
            </a:pPr>
            <a:r>
              <a:rPr b="1" lang="en-US" sz="1300">
                <a:solidFill>
                  <a:srgbClr val="002177"/>
                </a:solidFill>
                <a:latin typeface="Poppins"/>
                <a:ea typeface="Poppins"/>
                <a:cs typeface="Poppins"/>
                <a:sym typeface="Poppins"/>
              </a:rPr>
              <a:t>What is the difference between a desktop computer and a laptop?</a:t>
            </a:r>
            <a:endParaRPr sz="1300">
              <a:solidFill>
                <a:srgbClr val="002177"/>
              </a:solidFill>
              <a:latin typeface="Poppins"/>
              <a:ea typeface="Poppins"/>
              <a:cs typeface="Poppins"/>
              <a:sym typeface="Poppins"/>
            </a:endParaRPr>
          </a:p>
          <a:p>
            <a:pPr indent="0" lvl="0" marL="0" rtl="0" algn="l">
              <a:lnSpc>
                <a:spcPct val="120000"/>
              </a:lnSpc>
              <a:spcBef>
                <a:spcPts val="0"/>
              </a:spcBef>
              <a:spcAft>
                <a:spcPts val="0"/>
              </a:spcAft>
              <a:buSzPts val="1400"/>
              <a:buNone/>
            </a:pPr>
            <a:r>
              <a:t/>
            </a:r>
            <a:endParaRPr b="1">
              <a:solidFill>
                <a:srgbClr val="000000"/>
              </a:solidFill>
            </a:endParaRPr>
          </a:p>
          <a:p>
            <a:pPr indent="0" lvl="0" marL="0" rtl="0" algn="l">
              <a:lnSpc>
                <a:spcPct val="120000"/>
              </a:lnSpc>
              <a:spcBef>
                <a:spcPts val="0"/>
              </a:spcBef>
              <a:spcAft>
                <a:spcPts val="0"/>
              </a:spcAft>
              <a:buSzPts val="1400"/>
              <a:buNone/>
            </a:pPr>
            <a:r>
              <a:t/>
            </a:r>
            <a:endParaRPr b="1">
              <a:solidFill>
                <a:srgbClr val="000000"/>
              </a:solidFill>
            </a:endParaRPr>
          </a:p>
        </p:txBody>
      </p:sp>
      <p:cxnSp>
        <p:nvCxnSpPr>
          <p:cNvPr id="448" name="Google Shape;448;p21"/>
          <p:cNvCxnSpPr/>
          <p:nvPr/>
        </p:nvCxnSpPr>
        <p:spPr>
          <a:xfrm>
            <a:off x="1555350" y="980260"/>
            <a:ext cx="676200" cy="0"/>
          </a:xfrm>
          <a:prstGeom prst="straightConnector1">
            <a:avLst/>
          </a:prstGeom>
          <a:noFill/>
          <a:ln cap="flat" cmpd="sng" w="76200">
            <a:solidFill>
              <a:srgbClr val="81ECEC"/>
            </a:solidFill>
            <a:prstDash val="solid"/>
            <a:round/>
            <a:headEnd len="sm" w="sm" type="none"/>
            <a:tailEnd len="sm" w="sm" type="none"/>
          </a:ln>
        </p:spPr>
      </p:cxnSp>
      <p:pic>
        <p:nvPicPr>
          <p:cNvPr descr="Senior Hispanic woman working on computer at home - Perimeter College" id="449" name="Google Shape;449;p21"/>
          <p:cNvPicPr preferRelativeResize="0"/>
          <p:nvPr/>
        </p:nvPicPr>
        <p:blipFill rotWithShape="1">
          <a:blip r:embed="rId3">
            <a:alphaModFix/>
          </a:blip>
          <a:srcRect b="0" l="0" r="0" t="0"/>
          <a:stretch/>
        </p:blipFill>
        <p:spPr>
          <a:xfrm>
            <a:off x="5680102" y="980261"/>
            <a:ext cx="3417255" cy="2278170"/>
          </a:xfrm>
          <a:prstGeom prst="rect">
            <a:avLst/>
          </a:prstGeom>
          <a:noFill/>
          <a:ln>
            <a:noFill/>
          </a:ln>
        </p:spPr>
      </p:pic>
      <p:sp>
        <p:nvSpPr>
          <p:cNvPr id="450" name="Google Shape;450;p21"/>
          <p:cNvSpPr txBox="1"/>
          <p:nvPr/>
        </p:nvSpPr>
        <p:spPr>
          <a:xfrm>
            <a:off x="227309" y="1558360"/>
            <a:ext cx="5452792" cy="470555"/>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b="1" lang="en-US" sz="1400">
                <a:solidFill>
                  <a:srgbClr val="002177"/>
                </a:solidFill>
                <a:latin typeface="Poppins"/>
                <a:ea typeface="Poppins"/>
                <a:cs typeface="Poppins"/>
                <a:sym typeface="Poppins"/>
              </a:rPr>
              <a:t>If you want to type a capital letter, what key would you hold down?</a:t>
            </a:r>
            <a:endParaRPr>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p:txBody>
      </p:sp>
      <p:sp>
        <p:nvSpPr>
          <p:cNvPr id="451" name="Google Shape;451;p21"/>
          <p:cNvSpPr txBox="1"/>
          <p:nvPr/>
        </p:nvSpPr>
        <p:spPr>
          <a:xfrm>
            <a:off x="227309" y="2140750"/>
            <a:ext cx="5452792" cy="470555"/>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b="1" lang="en-US" sz="1400">
                <a:solidFill>
                  <a:srgbClr val="002177"/>
                </a:solidFill>
                <a:latin typeface="Poppins"/>
                <a:ea typeface="Poppins"/>
                <a:cs typeface="Poppins"/>
                <a:sym typeface="Poppins"/>
              </a:rPr>
              <a:t>What do the arrow keys on the keyboard do?</a:t>
            </a:r>
            <a:endParaRPr>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p:txBody>
      </p:sp>
      <p:sp>
        <p:nvSpPr>
          <p:cNvPr id="452" name="Google Shape;452;p21"/>
          <p:cNvSpPr txBox="1"/>
          <p:nvPr/>
        </p:nvSpPr>
        <p:spPr>
          <a:xfrm>
            <a:off x="227308" y="3258430"/>
            <a:ext cx="8070872" cy="470555"/>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b="1" lang="en-US" sz="1300">
                <a:solidFill>
                  <a:srgbClr val="002177"/>
                </a:solidFill>
                <a:latin typeface="Poppins"/>
                <a:ea typeface="Poppins"/>
                <a:cs typeface="Poppins"/>
                <a:sym typeface="Poppins"/>
              </a:rPr>
              <a:t>¿Cuál es la diferencia entre una computadora de escritorio o estacionaria y una portátil?</a:t>
            </a:r>
            <a:endParaRPr sz="1300">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p:txBody>
      </p:sp>
      <p:sp>
        <p:nvSpPr>
          <p:cNvPr id="453" name="Google Shape;453;p21"/>
          <p:cNvSpPr txBox="1"/>
          <p:nvPr/>
        </p:nvSpPr>
        <p:spPr>
          <a:xfrm>
            <a:off x="227307" y="3601252"/>
            <a:ext cx="7331731" cy="470555"/>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b="1" lang="en-US" sz="1400">
                <a:solidFill>
                  <a:srgbClr val="002177"/>
                </a:solidFill>
                <a:latin typeface="Poppins"/>
                <a:ea typeface="Poppins"/>
                <a:cs typeface="Poppins"/>
                <a:sym typeface="Poppins"/>
              </a:rPr>
              <a:t>Si desea escribir una letra mayúscula, ¿qué tecla mantendría pulsada?</a:t>
            </a:r>
            <a:endParaRPr>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p:txBody>
      </p:sp>
      <p:sp>
        <p:nvSpPr>
          <p:cNvPr id="454" name="Google Shape;454;p21"/>
          <p:cNvSpPr txBox="1"/>
          <p:nvPr/>
        </p:nvSpPr>
        <p:spPr>
          <a:xfrm>
            <a:off x="227306" y="3944074"/>
            <a:ext cx="7331731" cy="470555"/>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b="1" lang="en-US" sz="1400">
                <a:solidFill>
                  <a:srgbClr val="002177"/>
                </a:solidFill>
                <a:latin typeface="Poppins"/>
                <a:ea typeface="Poppins"/>
                <a:cs typeface="Poppins"/>
                <a:sym typeface="Poppins"/>
              </a:rPr>
              <a:t>¿Qué hacen las teclas de flecha del teclado?</a:t>
            </a:r>
            <a:endParaRPr>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p:txBody>
      </p:sp>
      <p:sp>
        <p:nvSpPr>
          <p:cNvPr id="455" name="Google Shape;455;p21"/>
          <p:cNvSpPr txBox="1"/>
          <p:nvPr/>
        </p:nvSpPr>
        <p:spPr>
          <a:xfrm>
            <a:off x="-127013" y="2783584"/>
            <a:ext cx="4082839" cy="5781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US" sz="2400" cap="none">
                <a:solidFill>
                  <a:srgbClr val="002177"/>
                </a:solidFill>
                <a:latin typeface="Poppins"/>
                <a:ea typeface="Poppins"/>
                <a:cs typeface="Poppins"/>
                <a:sym typeface="Poppins"/>
              </a:rPr>
              <a:t>VERIFICAR EL ENTENDIMIENTO</a:t>
            </a:r>
            <a:endParaRPr>
              <a:solidFill>
                <a:srgbClr val="002177"/>
              </a:solidFill>
              <a:latin typeface="Poppins"/>
              <a:ea typeface="Poppins"/>
              <a:cs typeface="Poppins"/>
              <a:sym typeface="Poppins"/>
            </a:endParaRPr>
          </a:p>
        </p:txBody>
      </p:sp>
      <p:cxnSp>
        <p:nvCxnSpPr>
          <p:cNvPr id="456" name="Google Shape;456;p21"/>
          <p:cNvCxnSpPr/>
          <p:nvPr/>
        </p:nvCxnSpPr>
        <p:spPr>
          <a:xfrm flipH="1" rot="10800000">
            <a:off x="1398725" y="3271225"/>
            <a:ext cx="732600" cy="14700"/>
          </a:xfrm>
          <a:prstGeom prst="straightConnector1">
            <a:avLst/>
          </a:prstGeom>
          <a:noFill/>
          <a:ln cap="flat" cmpd="sng" w="76200">
            <a:solidFill>
              <a:srgbClr val="81ECEC"/>
            </a:solidFill>
            <a:prstDash val="solid"/>
            <a:round/>
            <a:headEnd len="sm" w="sm" type="none"/>
            <a:tailEnd len="sm" w="sm" type="none"/>
          </a:ln>
        </p:spPr>
      </p:cxnSp>
      <p:pic>
        <p:nvPicPr>
          <p:cNvPr id="457" name="Google Shape;457;p21"/>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7"/>
                                        </p:tgtEl>
                                        <p:attrNameLst>
                                          <p:attrName>style.visibility</p:attrName>
                                        </p:attrNameLst>
                                      </p:cBhvr>
                                      <p:to>
                                        <p:strVal val="visible"/>
                                      </p:to>
                                    </p:set>
                                    <p:anim calcmode="lin" valueType="num">
                                      <p:cBhvr additive="base">
                                        <p:cTn dur="500"/>
                                        <p:tgtEl>
                                          <p:spTgt spid="4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0"/>
                                        </p:tgtEl>
                                        <p:attrNameLst>
                                          <p:attrName>style.visibility</p:attrName>
                                        </p:attrNameLst>
                                      </p:cBhvr>
                                      <p:to>
                                        <p:strVal val="visible"/>
                                      </p:to>
                                    </p:set>
                                    <p:anim calcmode="lin" valueType="num">
                                      <p:cBhvr additive="base">
                                        <p:cTn dur="500"/>
                                        <p:tgtEl>
                                          <p:spTgt spid="45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1"/>
                                        </p:tgtEl>
                                        <p:attrNameLst>
                                          <p:attrName>style.visibility</p:attrName>
                                        </p:attrNameLst>
                                      </p:cBhvr>
                                      <p:to>
                                        <p:strVal val="visible"/>
                                      </p:to>
                                    </p:set>
                                    <p:anim calcmode="lin" valueType="num">
                                      <p:cBhvr additive="base">
                                        <p:cTn dur="500"/>
                                        <p:tgtEl>
                                          <p:spTgt spid="45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2"/>
                                        </p:tgtEl>
                                        <p:attrNameLst>
                                          <p:attrName>style.visibility</p:attrName>
                                        </p:attrNameLst>
                                      </p:cBhvr>
                                      <p:to>
                                        <p:strVal val="visible"/>
                                      </p:to>
                                    </p:set>
                                    <p:anim calcmode="lin" valueType="num">
                                      <p:cBhvr additive="base">
                                        <p:cTn dur="500"/>
                                        <p:tgtEl>
                                          <p:spTgt spid="45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3"/>
                                        </p:tgtEl>
                                        <p:attrNameLst>
                                          <p:attrName>style.visibility</p:attrName>
                                        </p:attrNameLst>
                                      </p:cBhvr>
                                      <p:to>
                                        <p:strVal val="visible"/>
                                      </p:to>
                                    </p:set>
                                    <p:anim calcmode="lin" valueType="num">
                                      <p:cBhvr additive="base">
                                        <p:cTn dur="500"/>
                                        <p:tgtEl>
                                          <p:spTgt spid="45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4"/>
                                        </p:tgtEl>
                                        <p:attrNameLst>
                                          <p:attrName>style.visibility</p:attrName>
                                        </p:attrNameLst>
                                      </p:cBhvr>
                                      <p:to>
                                        <p:strVal val="visible"/>
                                      </p:to>
                                    </p:set>
                                    <p:anim calcmode="lin" valueType="num">
                                      <p:cBhvr additive="base">
                                        <p:cTn dur="500"/>
                                        <p:tgtEl>
                                          <p:spTgt spid="45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22"/>
          <p:cNvSpPr txBox="1"/>
          <p:nvPr>
            <p:ph type="title"/>
          </p:nvPr>
        </p:nvSpPr>
        <p:spPr>
          <a:xfrm>
            <a:off x="4450070" y="369090"/>
            <a:ext cx="3055500" cy="4920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USING A MOUSE</a:t>
            </a:r>
            <a:endParaRPr>
              <a:solidFill>
                <a:srgbClr val="002177"/>
              </a:solidFill>
              <a:latin typeface="Poppins"/>
              <a:ea typeface="Poppins"/>
              <a:cs typeface="Poppins"/>
              <a:sym typeface="Poppins"/>
            </a:endParaRPr>
          </a:p>
        </p:txBody>
      </p:sp>
      <p:sp>
        <p:nvSpPr>
          <p:cNvPr id="463" name="Google Shape;463;p22"/>
          <p:cNvSpPr txBox="1"/>
          <p:nvPr>
            <p:ph idx="1" type="subTitle"/>
          </p:nvPr>
        </p:nvSpPr>
        <p:spPr>
          <a:xfrm>
            <a:off x="4734374" y="861060"/>
            <a:ext cx="3441885" cy="5781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chemeClr val="lt1"/>
                </a:solidFill>
                <a:latin typeface="Poppins"/>
                <a:ea typeface="Poppins"/>
                <a:cs typeface="Poppins"/>
                <a:sym typeface="Poppins"/>
              </a:rPr>
              <a:t>    How to use a mouse to move the  pointer (or cursor) around the screen and open a program</a:t>
            </a:r>
            <a:endParaRPr>
              <a:latin typeface="Poppins"/>
              <a:ea typeface="Poppins"/>
              <a:cs typeface="Poppins"/>
              <a:sym typeface="Poppins"/>
            </a:endParaRPr>
          </a:p>
          <a:p>
            <a:pPr indent="-171450" lvl="0" marL="171450" rtl="0" algn="l">
              <a:lnSpc>
                <a:spcPct val="120000"/>
              </a:lnSpc>
              <a:spcBef>
                <a:spcPts val="0"/>
              </a:spcBef>
              <a:spcAft>
                <a:spcPts val="0"/>
              </a:spcAft>
              <a:buSzPts val="1400"/>
              <a:buNone/>
            </a:pPr>
            <a:r>
              <a:t/>
            </a:r>
            <a:endParaRPr>
              <a:solidFill>
                <a:schemeClr val="lt1"/>
              </a:solidFill>
            </a:endParaRPr>
          </a:p>
        </p:txBody>
      </p:sp>
      <p:pic>
        <p:nvPicPr>
          <p:cNvPr descr="Womans Hand On Computer Mouse Stock Footage Video (100% Royalty-free)  8815222 | Shutterstock" id="464" name="Google Shape;464;p22"/>
          <p:cNvPicPr preferRelativeResize="0"/>
          <p:nvPr/>
        </p:nvPicPr>
        <p:blipFill rotWithShape="1">
          <a:blip r:embed="rId3">
            <a:alphaModFix/>
          </a:blip>
          <a:srcRect b="0" l="0" r="0" t="0"/>
          <a:stretch/>
        </p:blipFill>
        <p:spPr>
          <a:xfrm>
            <a:off x="582295" y="1195705"/>
            <a:ext cx="3833544" cy="2222345"/>
          </a:xfrm>
          <a:prstGeom prst="rect">
            <a:avLst/>
          </a:prstGeom>
          <a:noFill/>
          <a:ln>
            <a:noFill/>
          </a:ln>
          <a:effectLst>
            <a:outerShdw blurRad="50800" rotWithShape="0" algn="tl" dir="2700000" dist="38100">
              <a:srgbClr val="000000">
                <a:alpha val="40000"/>
              </a:srgbClr>
            </a:outerShdw>
          </a:effectLst>
        </p:spPr>
      </p:pic>
      <p:sp>
        <p:nvSpPr>
          <p:cNvPr id="465" name="Google Shape;465;p22"/>
          <p:cNvSpPr txBox="1"/>
          <p:nvPr/>
        </p:nvSpPr>
        <p:spPr>
          <a:xfrm>
            <a:off x="4678857" y="2159790"/>
            <a:ext cx="3497401" cy="49197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USO DE UN MOUSE</a:t>
            </a:r>
            <a:endParaRPr>
              <a:solidFill>
                <a:srgbClr val="002177"/>
              </a:solidFill>
              <a:latin typeface="Poppins"/>
              <a:ea typeface="Poppins"/>
              <a:cs typeface="Poppins"/>
              <a:sym typeface="Poppins"/>
            </a:endParaRPr>
          </a:p>
        </p:txBody>
      </p:sp>
      <p:sp>
        <p:nvSpPr>
          <p:cNvPr id="466" name="Google Shape;466;p22"/>
          <p:cNvSpPr txBox="1"/>
          <p:nvPr/>
        </p:nvSpPr>
        <p:spPr>
          <a:xfrm>
            <a:off x="4785538" y="2651760"/>
            <a:ext cx="3180628" cy="578100"/>
          </a:xfrm>
          <a:prstGeom prst="rect">
            <a:avLst/>
          </a:prstGeom>
          <a:noFill/>
          <a:ln>
            <a:noFill/>
          </a:ln>
        </p:spPr>
        <p:txBody>
          <a:bodyPr anchorCtr="0" anchor="t" bIns="91425" lIns="91425" spcFirstLastPara="1" rIns="91425" wrap="square" tIns="91425">
            <a:noAutofit/>
          </a:bodyPr>
          <a:lstStyle/>
          <a:p>
            <a:pPr indent="-171450" lvl="0" marL="171450" marR="0" rtl="0" algn="l">
              <a:lnSpc>
                <a:spcPct val="120000"/>
              </a:lnSpc>
              <a:spcBef>
                <a:spcPts val="0"/>
              </a:spcBef>
              <a:spcAft>
                <a:spcPts val="0"/>
              </a:spcAft>
              <a:buClr>
                <a:schemeClr val="accent1"/>
              </a:buClr>
              <a:buSzPts val="1400"/>
              <a:buFont typeface="Arial"/>
              <a:buNone/>
            </a:pPr>
            <a:r>
              <a:rPr lang="en-US" sz="1400">
                <a:solidFill>
                  <a:schemeClr val="lt1"/>
                </a:solidFill>
                <a:latin typeface="Poppins"/>
                <a:ea typeface="Poppins"/>
                <a:cs typeface="Poppins"/>
                <a:sym typeface="Poppins"/>
              </a:rPr>
              <a:t>    Cómo utilizar un mouse para mover el puntero (o el cursor) alrededor de la pantalla y abrir un programa</a:t>
            </a:r>
            <a:endParaRPr>
              <a:latin typeface="Poppins"/>
              <a:ea typeface="Poppins"/>
              <a:cs typeface="Poppins"/>
              <a:sym typeface="Poppins"/>
            </a:endParaRPr>
          </a:p>
          <a:p>
            <a:pPr indent="-171450" lvl="0" marL="171450" marR="0" rtl="0" algn="l">
              <a:lnSpc>
                <a:spcPct val="120000"/>
              </a:lnSpc>
              <a:spcBef>
                <a:spcPts val="0"/>
              </a:spcBef>
              <a:spcAft>
                <a:spcPts val="0"/>
              </a:spcAft>
              <a:buClr>
                <a:schemeClr val="accent1"/>
              </a:buClr>
              <a:buSzPts val="1400"/>
              <a:buFont typeface="Arial"/>
              <a:buNone/>
            </a:pPr>
            <a:r>
              <a:t/>
            </a:r>
            <a:endParaRPr sz="1400">
              <a:solidFill>
                <a:schemeClr val="lt1"/>
              </a:solidFill>
              <a:latin typeface="Rockwell"/>
              <a:ea typeface="Rockwell"/>
              <a:cs typeface="Rockwell"/>
              <a:sym typeface="Rockwell"/>
            </a:endParaRPr>
          </a:p>
        </p:txBody>
      </p:sp>
      <p:pic>
        <p:nvPicPr>
          <p:cNvPr id="467" name="Google Shape;467;p22"/>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descr="Womans Hand On Computer Mouse Stock Footage Video (100% Royalty-free)  8815222 | Shutterstock" id="472" name="Google Shape;472;p23"/>
          <p:cNvPicPr preferRelativeResize="0"/>
          <p:nvPr/>
        </p:nvPicPr>
        <p:blipFill rotWithShape="1">
          <a:blip r:embed="rId3">
            <a:alphaModFix/>
          </a:blip>
          <a:srcRect b="0" l="0" r="0" t="0"/>
          <a:stretch/>
        </p:blipFill>
        <p:spPr>
          <a:xfrm>
            <a:off x="0" y="12050"/>
            <a:ext cx="9144000" cy="5300870"/>
          </a:xfrm>
          <a:prstGeom prst="rect">
            <a:avLst/>
          </a:prstGeom>
          <a:noFill/>
          <a:ln>
            <a:noFill/>
          </a:ln>
        </p:spPr>
      </p:pic>
      <p:sp>
        <p:nvSpPr>
          <p:cNvPr id="473" name="Google Shape;473;p23"/>
          <p:cNvSpPr/>
          <p:nvPr/>
        </p:nvSpPr>
        <p:spPr>
          <a:xfrm>
            <a:off x="372291" y="188175"/>
            <a:ext cx="2971800" cy="1890996"/>
          </a:xfrm>
          <a:prstGeom prst="roundRect">
            <a:avLst>
              <a:gd fmla="val 16667" name="adj"/>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002177"/>
                </a:solidFill>
                <a:latin typeface="Poppins"/>
                <a:ea typeface="Poppins"/>
                <a:cs typeface="Poppins"/>
                <a:sym typeface="Poppins"/>
              </a:rPr>
              <a:t>The </a:t>
            </a:r>
            <a:r>
              <a:rPr b="1" lang="en-US" sz="1800">
                <a:solidFill>
                  <a:srgbClr val="002177"/>
                </a:solidFill>
                <a:latin typeface="Poppins"/>
                <a:ea typeface="Poppins"/>
                <a:cs typeface="Poppins"/>
                <a:sym typeface="Poppins"/>
              </a:rPr>
              <a:t>mouse</a:t>
            </a:r>
            <a:r>
              <a:rPr lang="en-US" sz="1800">
                <a:solidFill>
                  <a:srgbClr val="002177"/>
                </a:solidFill>
                <a:latin typeface="Poppins"/>
                <a:ea typeface="Poppins"/>
                <a:cs typeface="Poppins"/>
                <a:sym typeface="Poppins"/>
              </a:rPr>
              <a:t> is a handheld </a:t>
            </a:r>
            <a:r>
              <a:rPr b="1" lang="en-US" sz="1800">
                <a:solidFill>
                  <a:srgbClr val="002177"/>
                </a:solidFill>
                <a:latin typeface="Poppins"/>
                <a:ea typeface="Poppins"/>
                <a:cs typeface="Poppins"/>
                <a:sym typeface="Poppins"/>
              </a:rPr>
              <a:t>computer</a:t>
            </a:r>
            <a:r>
              <a:rPr lang="en-US" sz="1800">
                <a:solidFill>
                  <a:srgbClr val="002177"/>
                </a:solidFill>
                <a:latin typeface="Poppins"/>
                <a:ea typeface="Poppins"/>
                <a:cs typeface="Poppins"/>
                <a:sym typeface="Poppins"/>
              </a:rPr>
              <a:t> input device used to move a cursor around a screen. </a:t>
            </a:r>
            <a:endParaRPr b="1" sz="1800">
              <a:solidFill>
                <a:srgbClr val="002177"/>
              </a:solidFill>
              <a:latin typeface="Poppins"/>
              <a:ea typeface="Poppins"/>
              <a:cs typeface="Poppins"/>
              <a:sym typeface="Poppins"/>
            </a:endParaRPr>
          </a:p>
        </p:txBody>
      </p:sp>
      <p:sp>
        <p:nvSpPr>
          <p:cNvPr id="474" name="Google Shape;474;p23"/>
          <p:cNvSpPr/>
          <p:nvPr/>
        </p:nvSpPr>
        <p:spPr>
          <a:xfrm>
            <a:off x="6072051" y="3421924"/>
            <a:ext cx="2971800" cy="1890996"/>
          </a:xfrm>
          <a:prstGeom prst="roundRect">
            <a:avLst>
              <a:gd fmla="val 16667" name="adj"/>
            </a:avLst>
          </a:pr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002177"/>
                </a:solidFill>
                <a:latin typeface="Poppins"/>
                <a:ea typeface="Poppins"/>
                <a:cs typeface="Poppins"/>
                <a:sym typeface="Poppins"/>
              </a:rPr>
              <a:t>El </a:t>
            </a:r>
            <a:r>
              <a:rPr b="1" lang="en-US" sz="1800">
                <a:solidFill>
                  <a:srgbClr val="002177"/>
                </a:solidFill>
                <a:latin typeface="Poppins"/>
                <a:ea typeface="Poppins"/>
                <a:cs typeface="Poppins"/>
                <a:sym typeface="Poppins"/>
              </a:rPr>
              <a:t>mouse</a:t>
            </a:r>
            <a:r>
              <a:rPr lang="en-US" sz="1800">
                <a:solidFill>
                  <a:srgbClr val="002177"/>
                </a:solidFill>
                <a:latin typeface="Poppins"/>
                <a:ea typeface="Poppins"/>
                <a:cs typeface="Poppins"/>
                <a:sym typeface="Poppins"/>
              </a:rPr>
              <a:t> es un </a:t>
            </a:r>
            <a:r>
              <a:rPr b="1" lang="en-US" sz="1800">
                <a:solidFill>
                  <a:srgbClr val="002177"/>
                </a:solidFill>
                <a:latin typeface="Poppins"/>
                <a:ea typeface="Poppins"/>
                <a:cs typeface="Poppins"/>
                <a:sym typeface="Poppins"/>
              </a:rPr>
              <a:t>dispositivo</a:t>
            </a:r>
            <a:r>
              <a:rPr lang="en-US" sz="1800">
                <a:solidFill>
                  <a:srgbClr val="002177"/>
                </a:solidFill>
                <a:latin typeface="Poppins"/>
                <a:ea typeface="Poppins"/>
                <a:cs typeface="Poppins"/>
                <a:sym typeface="Poppins"/>
              </a:rPr>
              <a:t> de mano que se utiliza para mover un cursor en la pantalla. </a:t>
            </a:r>
            <a:endParaRPr>
              <a:solidFill>
                <a:srgbClr val="002177"/>
              </a:solidFill>
              <a:latin typeface="Poppins"/>
              <a:ea typeface="Poppins"/>
              <a:cs typeface="Poppins"/>
              <a:sym typeface="Poppins"/>
            </a:endParaRPr>
          </a:p>
        </p:txBody>
      </p:sp>
      <p:pic>
        <p:nvPicPr>
          <p:cNvPr id="475" name="Google Shape;475;p23"/>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24"/>
          <p:cNvSpPr txBox="1"/>
          <p:nvPr>
            <p:ph type="title"/>
          </p:nvPr>
        </p:nvSpPr>
        <p:spPr>
          <a:xfrm>
            <a:off x="1104900" y="133873"/>
            <a:ext cx="6035040" cy="384287"/>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accent1"/>
              </a:buClr>
              <a:buSzPts val="2200"/>
              <a:buFont typeface="Rockwell"/>
              <a:buNone/>
            </a:pPr>
            <a:r>
              <a:rPr lang="en-US">
                <a:solidFill>
                  <a:srgbClr val="002177"/>
                </a:solidFill>
                <a:latin typeface="Poppins"/>
                <a:ea typeface="Poppins"/>
                <a:cs typeface="Poppins"/>
                <a:sym typeface="Poppins"/>
              </a:rPr>
              <a:t>WHAT ARE THE USES OF A MOUSE?</a:t>
            </a:r>
            <a:endParaRPr>
              <a:solidFill>
                <a:srgbClr val="002177"/>
              </a:solidFill>
              <a:latin typeface="Poppins"/>
              <a:ea typeface="Poppins"/>
              <a:cs typeface="Poppins"/>
              <a:sym typeface="Poppins"/>
            </a:endParaRPr>
          </a:p>
        </p:txBody>
      </p:sp>
      <p:sp>
        <p:nvSpPr>
          <p:cNvPr id="481" name="Google Shape;481;p24"/>
          <p:cNvSpPr/>
          <p:nvPr/>
        </p:nvSpPr>
        <p:spPr>
          <a:xfrm>
            <a:off x="1417627" y="1075875"/>
            <a:ext cx="2569029" cy="490455"/>
          </a:xfrm>
          <a:prstGeom prst="rect">
            <a:avLst/>
          </a:prstGeom>
          <a:noFill/>
          <a:ln>
            <a:noFill/>
          </a:ln>
        </p:spPr>
        <p:txBody>
          <a:bodyPr anchorCtr="0" anchor="t" bIns="45700" lIns="91425" spcFirstLastPara="1" rIns="91425" wrap="square" tIns="45700">
            <a:spAutoFit/>
          </a:bodyPr>
          <a:lstStyle/>
          <a:p>
            <a:pPr indent="0" lvl="0" marL="158750" marR="0" rtl="0" algn="l">
              <a:lnSpc>
                <a:spcPct val="150000"/>
              </a:lnSpc>
              <a:spcBef>
                <a:spcPts val="0"/>
              </a:spcBef>
              <a:spcAft>
                <a:spcPts val="0"/>
              </a:spcAft>
              <a:buNone/>
            </a:pPr>
            <a:r>
              <a:rPr lang="en-US" sz="2000">
                <a:solidFill>
                  <a:srgbClr val="002177"/>
                </a:solidFill>
                <a:latin typeface="Poppins"/>
                <a:ea typeface="Poppins"/>
                <a:cs typeface="Poppins"/>
                <a:sym typeface="Poppins"/>
              </a:rPr>
              <a:t>Move the cursor </a:t>
            </a:r>
            <a:endParaRPr>
              <a:solidFill>
                <a:srgbClr val="002177"/>
              </a:solidFill>
              <a:latin typeface="Poppins"/>
              <a:ea typeface="Poppins"/>
              <a:cs typeface="Poppins"/>
              <a:sym typeface="Poppins"/>
            </a:endParaRPr>
          </a:p>
        </p:txBody>
      </p:sp>
      <p:pic>
        <p:nvPicPr>
          <p:cNvPr descr="Computer Mouse" id="482" name="Google Shape;482;p24"/>
          <p:cNvPicPr preferRelativeResize="0"/>
          <p:nvPr/>
        </p:nvPicPr>
        <p:blipFill rotWithShape="1">
          <a:blip r:embed="rId3">
            <a:alphaModFix/>
          </a:blip>
          <a:srcRect b="0" l="0" r="0" t="0"/>
          <a:stretch/>
        </p:blipFill>
        <p:spPr>
          <a:xfrm>
            <a:off x="6987540" y="457732"/>
            <a:ext cx="1594436" cy="1179882"/>
          </a:xfrm>
          <a:prstGeom prst="rect">
            <a:avLst/>
          </a:prstGeom>
          <a:noFill/>
          <a:ln>
            <a:noFill/>
          </a:ln>
        </p:spPr>
      </p:pic>
      <p:pic>
        <p:nvPicPr>
          <p:cNvPr descr="Computer mouse Pointer Arrow , Mouse Cursor , white arrow on black background  transparent background PNG clipart | HiClipart" id="483" name="Google Shape;483;p24"/>
          <p:cNvPicPr preferRelativeResize="0"/>
          <p:nvPr/>
        </p:nvPicPr>
        <p:blipFill rotWithShape="1">
          <a:blip r:embed="rId4">
            <a:alphaModFix/>
          </a:blip>
          <a:srcRect b="0" l="0" r="0" t="0"/>
          <a:stretch/>
        </p:blipFill>
        <p:spPr>
          <a:xfrm>
            <a:off x="1029780" y="1428259"/>
            <a:ext cx="387847" cy="420168"/>
          </a:xfrm>
          <a:prstGeom prst="rect">
            <a:avLst/>
          </a:prstGeom>
          <a:noFill/>
          <a:ln>
            <a:noFill/>
          </a:ln>
        </p:spPr>
      </p:pic>
      <p:pic>
        <p:nvPicPr>
          <p:cNvPr descr="Microsoft Office for macOS, Microsoft Word transparent background PNG  clipart | HiClipart" id="484" name="Google Shape;484;p24"/>
          <p:cNvPicPr preferRelativeResize="0"/>
          <p:nvPr/>
        </p:nvPicPr>
        <p:blipFill rotWithShape="1">
          <a:blip r:embed="rId5">
            <a:alphaModFix/>
          </a:blip>
          <a:srcRect b="0" l="0" r="0" t="0"/>
          <a:stretch/>
        </p:blipFill>
        <p:spPr>
          <a:xfrm>
            <a:off x="958785" y="2195971"/>
            <a:ext cx="651452" cy="651452"/>
          </a:xfrm>
          <a:prstGeom prst="rect">
            <a:avLst/>
          </a:prstGeom>
          <a:noFill/>
          <a:ln>
            <a:noFill/>
          </a:ln>
        </p:spPr>
      </p:pic>
      <p:sp>
        <p:nvSpPr>
          <p:cNvPr id="485" name="Google Shape;485;p24"/>
          <p:cNvSpPr/>
          <p:nvPr/>
        </p:nvSpPr>
        <p:spPr>
          <a:xfrm>
            <a:off x="1417624" y="1932325"/>
            <a:ext cx="2771100" cy="507900"/>
          </a:xfrm>
          <a:prstGeom prst="rect">
            <a:avLst/>
          </a:prstGeom>
          <a:noFill/>
          <a:ln>
            <a:noFill/>
          </a:ln>
        </p:spPr>
        <p:txBody>
          <a:bodyPr anchorCtr="0" anchor="t" bIns="45700" lIns="91425" spcFirstLastPara="1" rIns="91425" wrap="square" tIns="45700">
            <a:spAutoFit/>
          </a:bodyPr>
          <a:lstStyle/>
          <a:p>
            <a:pPr indent="0" lvl="0" marL="158750" marR="0" rtl="0" algn="l">
              <a:lnSpc>
                <a:spcPct val="150000"/>
              </a:lnSpc>
              <a:spcBef>
                <a:spcPts val="0"/>
              </a:spcBef>
              <a:spcAft>
                <a:spcPts val="0"/>
              </a:spcAft>
              <a:buNone/>
            </a:pPr>
            <a:r>
              <a:rPr lang="en-US" sz="1700">
                <a:solidFill>
                  <a:srgbClr val="002177"/>
                </a:solidFill>
                <a:latin typeface="Poppins"/>
                <a:ea typeface="Poppins"/>
                <a:cs typeface="Poppins"/>
                <a:sym typeface="Poppins"/>
              </a:rPr>
              <a:t>Open a program </a:t>
            </a:r>
            <a:endParaRPr sz="1300">
              <a:solidFill>
                <a:srgbClr val="002177"/>
              </a:solidFill>
              <a:latin typeface="Poppins"/>
              <a:ea typeface="Poppins"/>
              <a:cs typeface="Poppins"/>
              <a:sym typeface="Poppins"/>
            </a:endParaRPr>
          </a:p>
        </p:txBody>
      </p:sp>
      <p:sp>
        <p:nvSpPr>
          <p:cNvPr id="486" name="Google Shape;486;p24"/>
          <p:cNvSpPr/>
          <p:nvPr/>
        </p:nvSpPr>
        <p:spPr>
          <a:xfrm>
            <a:off x="1417625" y="2816275"/>
            <a:ext cx="2852700" cy="507900"/>
          </a:xfrm>
          <a:prstGeom prst="rect">
            <a:avLst/>
          </a:prstGeom>
          <a:noFill/>
          <a:ln>
            <a:noFill/>
          </a:ln>
        </p:spPr>
        <p:txBody>
          <a:bodyPr anchorCtr="0" anchor="t" bIns="45700" lIns="91425" spcFirstLastPara="1" rIns="91425" wrap="square" tIns="45700">
            <a:spAutoFit/>
          </a:bodyPr>
          <a:lstStyle/>
          <a:p>
            <a:pPr indent="0" lvl="0" marL="158750" marR="0" rtl="0" algn="l">
              <a:lnSpc>
                <a:spcPct val="150000"/>
              </a:lnSpc>
              <a:spcBef>
                <a:spcPts val="0"/>
              </a:spcBef>
              <a:spcAft>
                <a:spcPts val="0"/>
              </a:spcAft>
              <a:buNone/>
            </a:pPr>
            <a:r>
              <a:rPr lang="en-US" sz="1800">
                <a:solidFill>
                  <a:srgbClr val="002177"/>
                </a:solidFill>
                <a:latin typeface="Poppins"/>
                <a:ea typeface="Poppins"/>
                <a:cs typeface="Poppins"/>
                <a:sym typeface="Poppins"/>
              </a:rPr>
              <a:t>Select text or a file</a:t>
            </a:r>
            <a:endParaRPr>
              <a:solidFill>
                <a:srgbClr val="002177"/>
              </a:solidFill>
              <a:latin typeface="Poppins"/>
              <a:ea typeface="Poppins"/>
              <a:cs typeface="Poppins"/>
              <a:sym typeface="Poppins"/>
            </a:endParaRPr>
          </a:p>
        </p:txBody>
      </p:sp>
      <p:pic>
        <p:nvPicPr>
          <p:cNvPr descr="Directory Computer File, Folder Orange T #1804702 - PNG Images - PNGio" id="487" name="Google Shape;487;p24"/>
          <p:cNvPicPr preferRelativeResize="0"/>
          <p:nvPr/>
        </p:nvPicPr>
        <p:blipFill rotWithShape="1">
          <a:blip r:embed="rId6">
            <a:alphaModFix/>
          </a:blip>
          <a:srcRect b="0" l="0" r="0" t="0"/>
          <a:stretch/>
        </p:blipFill>
        <p:spPr>
          <a:xfrm>
            <a:off x="958785" y="3122344"/>
            <a:ext cx="529838" cy="529838"/>
          </a:xfrm>
          <a:prstGeom prst="rect">
            <a:avLst/>
          </a:prstGeom>
          <a:noFill/>
          <a:ln>
            <a:noFill/>
          </a:ln>
        </p:spPr>
      </p:pic>
      <p:sp>
        <p:nvSpPr>
          <p:cNvPr id="488" name="Google Shape;488;p24"/>
          <p:cNvSpPr/>
          <p:nvPr/>
        </p:nvSpPr>
        <p:spPr>
          <a:xfrm>
            <a:off x="4825090" y="1069520"/>
            <a:ext cx="3520500" cy="490500"/>
          </a:xfrm>
          <a:prstGeom prst="rect">
            <a:avLst/>
          </a:prstGeom>
          <a:noFill/>
          <a:ln>
            <a:noFill/>
          </a:ln>
        </p:spPr>
        <p:txBody>
          <a:bodyPr anchorCtr="0" anchor="t" bIns="45700" lIns="91425" spcFirstLastPara="1" rIns="91425" wrap="square" tIns="45700">
            <a:spAutoFit/>
          </a:bodyPr>
          <a:lstStyle/>
          <a:p>
            <a:pPr indent="0" lvl="0" marL="158750" marR="0" rtl="0" algn="l">
              <a:lnSpc>
                <a:spcPct val="150000"/>
              </a:lnSpc>
              <a:spcBef>
                <a:spcPts val="0"/>
              </a:spcBef>
              <a:spcAft>
                <a:spcPts val="0"/>
              </a:spcAft>
              <a:buNone/>
            </a:pPr>
            <a:r>
              <a:rPr lang="en-US" sz="1800">
                <a:solidFill>
                  <a:srgbClr val="002177"/>
                </a:solidFill>
                <a:latin typeface="Poppins"/>
                <a:ea typeface="Poppins"/>
                <a:cs typeface="Poppins"/>
                <a:sym typeface="Poppins"/>
              </a:rPr>
              <a:t>Drag-and-drop </a:t>
            </a:r>
            <a:endParaRPr sz="1200">
              <a:solidFill>
                <a:srgbClr val="002177"/>
              </a:solidFill>
              <a:latin typeface="Poppins"/>
              <a:ea typeface="Poppins"/>
              <a:cs typeface="Poppins"/>
              <a:sym typeface="Poppins"/>
            </a:endParaRPr>
          </a:p>
        </p:txBody>
      </p:sp>
      <p:pic>
        <p:nvPicPr>
          <p:cNvPr descr="Hand Cursor Png - Mouse Hover Icon Png PNG Image | Transparent PNG Free  Download on SeekPNG" id="489" name="Google Shape;489;p24"/>
          <p:cNvPicPr preferRelativeResize="0"/>
          <p:nvPr/>
        </p:nvPicPr>
        <p:blipFill rotWithShape="1">
          <a:blip r:embed="rId7">
            <a:alphaModFix/>
          </a:blip>
          <a:srcRect b="0" l="0" r="0" t="0"/>
          <a:stretch/>
        </p:blipFill>
        <p:spPr>
          <a:xfrm>
            <a:off x="4093654" y="1817035"/>
            <a:ext cx="956688" cy="653348"/>
          </a:xfrm>
          <a:prstGeom prst="rect">
            <a:avLst/>
          </a:prstGeom>
          <a:noFill/>
          <a:ln>
            <a:noFill/>
          </a:ln>
        </p:spPr>
      </p:pic>
      <p:sp>
        <p:nvSpPr>
          <p:cNvPr id="490" name="Google Shape;490;p24"/>
          <p:cNvSpPr/>
          <p:nvPr/>
        </p:nvSpPr>
        <p:spPr>
          <a:xfrm>
            <a:off x="4999435" y="1848425"/>
            <a:ext cx="2172000" cy="490500"/>
          </a:xfrm>
          <a:prstGeom prst="rect">
            <a:avLst/>
          </a:prstGeom>
          <a:noFill/>
          <a:ln>
            <a:noFill/>
          </a:ln>
        </p:spPr>
        <p:txBody>
          <a:bodyPr anchorCtr="0" anchor="t" bIns="45700" lIns="91425" spcFirstLastPara="1" rIns="91425" wrap="square" tIns="45700">
            <a:spAutoFit/>
          </a:bodyPr>
          <a:lstStyle/>
          <a:p>
            <a:pPr indent="0" lvl="0" marL="158750" marR="0" rtl="0" algn="l">
              <a:lnSpc>
                <a:spcPct val="150000"/>
              </a:lnSpc>
              <a:spcBef>
                <a:spcPts val="0"/>
              </a:spcBef>
              <a:spcAft>
                <a:spcPts val="0"/>
              </a:spcAft>
              <a:buNone/>
            </a:pPr>
            <a:r>
              <a:rPr lang="en-US" sz="1700">
                <a:solidFill>
                  <a:srgbClr val="002177"/>
                </a:solidFill>
                <a:latin typeface="Poppins"/>
                <a:ea typeface="Poppins"/>
                <a:cs typeface="Poppins"/>
                <a:sym typeface="Poppins"/>
              </a:rPr>
              <a:t>Hover </a:t>
            </a:r>
            <a:endParaRPr sz="1100">
              <a:solidFill>
                <a:srgbClr val="002177"/>
              </a:solidFill>
              <a:latin typeface="Poppins"/>
              <a:ea typeface="Poppins"/>
              <a:cs typeface="Poppins"/>
              <a:sym typeface="Poppins"/>
            </a:endParaRPr>
          </a:p>
        </p:txBody>
      </p:sp>
      <p:sp>
        <p:nvSpPr>
          <p:cNvPr id="491" name="Google Shape;491;p24"/>
          <p:cNvSpPr/>
          <p:nvPr/>
        </p:nvSpPr>
        <p:spPr>
          <a:xfrm>
            <a:off x="5130299" y="2846550"/>
            <a:ext cx="2507400" cy="490500"/>
          </a:xfrm>
          <a:prstGeom prst="rect">
            <a:avLst/>
          </a:prstGeom>
          <a:noFill/>
          <a:ln>
            <a:noFill/>
          </a:ln>
        </p:spPr>
        <p:txBody>
          <a:bodyPr anchorCtr="0" anchor="t" bIns="45700" lIns="91425" spcFirstLastPara="1" rIns="91425" wrap="square" tIns="45700">
            <a:spAutoFit/>
          </a:bodyPr>
          <a:lstStyle/>
          <a:p>
            <a:pPr indent="0" lvl="0" marL="158750" marR="0" rtl="0" algn="l">
              <a:lnSpc>
                <a:spcPct val="150000"/>
              </a:lnSpc>
              <a:spcBef>
                <a:spcPts val="0"/>
              </a:spcBef>
              <a:spcAft>
                <a:spcPts val="0"/>
              </a:spcAft>
              <a:buNone/>
            </a:pPr>
            <a:r>
              <a:rPr lang="en-US" sz="1800">
                <a:solidFill>
                  <a:srgbClr val="002177"/>
                </a:solidFill>
                <a:latin typeface="Poppins"/>
                <a:ea typeface="Poppins"/>
                <a:cs typeface="Poppins"/>
                <a:sym typeface="Poppins"/>
              </a:rPr>
              <a:t>Scroll</a:t>
            </a:r>
            <a:endParaRPr sz="1200">
              <a:solidFill>
                <a:srgbClr val="002177"/>
              </a:solidFill>
              <a:latin typeface="Poppins"/>
              <a:ea typeface="Poppins"/>
              <a:cs typeface="Poppins"/>
              <a:sym typeface="Poppins"/>
            </a:endParaRPr>
          </a:p>
        </p:txBody>
      </p:sp>
      <p:pic>
        <p:nvPicPr>
          <p:cNvPr descr="Drag And Drop Text png download - 980*980 - Free Transparent Drag And Drop  png Download. - CleanPNG / KissPNG" id="492" name="Google Shape;492;p24"/>
          <p:cNvPicPr preferRelativeResize="0"/>
          <p:nvPr/>
        </p:nvPicPr>
        <p:blipFill rotWithShape="1">
          <a:blip r:embed="rId8">
            <a:alphaModFix/>
          </a:blip>
          <a:srcRect b="0" l="0" r="0" t="0"/>
          <a:stretch/>
        </p:blipFill>
        <p:spPr>
          <a:xfrm>
            <a:off x="4318893" y="1131422"/>
            <a:ext cx="506210" cy="506209"/>
          </a:xfrm>
          <a:prstGeom prst="rect">
            <a:avLst/>
          </a:prstGeom>
          <a:noFill/>
          <a:ln>
            <a:noFill/>
          </a:ln>
        </p:spPr>
      </p:pic>
      <p:pic>
        <p:nvPicPr>
          <p:cNvPr descr="Mouse Scroll Icons - Download Free Vector Icons | Noun Project" id="493" name="Google Shape;493;p24"/>
          <p:cNvPicPr preferRelativeResize="0"/>
          <p:nvPr/>
        </p:nvPicPr>
        <p:blipFill rotWithShape="1">
          <a:blip r:embed="rId9">
            <a:alphaModFix/>
          </a:blip>
          <a:srcRect b="0" l="0" r="0" t="0"/>
          <a:stretch/>
        </p:blipFill>
        <p:spPr>
          <a:xfrm>
            <a:off x="4093654" y="2727385"/>
            <a:ext cx="956688" cy="956688"/>
          </a:xfrm>
          <a:prstGeom prst="rect">
            <a:avLst/>
          </a:prstGeom>
          <a:noFill/>
          <a:ln>
            <a:noFill/>
          </a:ln>
        </p:spPr>
      </p:pic>
      <p:sp>
        <p:nvSpPr>
          <p:cNvPr id="494" name="Google Shape;494;p24"/>
          <p:cNvSpPr txBox="1"/>
          <p:nvPr/>
        </p:nvSpPr>
        <p:spPr>
          <a:xfrm>
            <a:off x="1104900" y="517242"/>
            <a:ext cx="6035040" cy="384287"/>
          </a:xfrm>
          <a:prstGeom prst="rect">
            <a:avLst/>
          </a:prstGeom>
          <a:noFill/>
          <a:ln>
            <a:noFill/>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chemeClr val="accent1"/>
              </a:buClr>
              <a:buSzPts val="2200"/>
              <a:buFont typeface="Rockwell"/>
              <a:buNone/>
            </a:pPr>
            <a:r>
              <a:rPr b="1" i="0" lang="en-US" sz="2200" cap="none">
                <a:solidFill>
                  <a:srgbClr val="002177"/>
                </a:solidFill>
                <a:latin typeface="Poppins"/>
                <a:ea typeface="Poppins"/>
                <a:cs typeface="Poppins"/>
                <a:sym typeface="Poppins"/>
              </a:rPr>
              <a:t>¿CUÁLES SON LAS USOS DE UN MOUSE?</a:t>
            </a:r>
            <a:endParaRPr>
              <a:solidFill>
                <a:srgbClr val="002177"/>
              </a:solidFill>
              <a:latin typeface="Poppins"/>
              <a:ea typeface="Poppins"/>
              <a:cs typeface="Poppins"/>
              <a:sym typeface="Poppins"/>
            </a:endParaRPr>
          </a:p>
        </p:txBody>
      </p:sp>
      <p:sp>
        <p:nvSpPr>
          <p:cNvPr id="495" name="Google Shape;495;p24"/>
          <p:cNvSpPr/>
          <p:nvPr/>
        </p:nvSpPr>
        <p:spPr>
          <a:xfrm>
            <a:off x="1402145" y="1371366"/>
            <a:ext cx="2569029" cy="490455"/>
          </a:xfrm>
          <a:prstGeom prst="rect">
            <a:avLst/>
          </a:prstGeom>
          <a:noFill/>
          <a:ln>
            <a:noFill/>
          </a:ln>
        </p:spPr>
        <p:txBody>
          <a:bodyPr anchorCtr="0" anchor="t" bIns="45700" lIns="91425" spcFirstLastPara="1" rIns="91425" wrap="square" tIns="45700">
            <a:spAutoFit/>
          </a:bodyPr>
          <a:lstStyle/>
          <a:p>
            <a:pPr indent="0" lvl="0" marL="158750" marR="0" rtl="0" algn="l">
              <a:lnSpc>
                <a:spcPct val="150000"/>
              </a:lnSpc>
              <a:spcBef>
                <a:spcPts val="0"/>
              </a:spcBef>
              <a:spcAft>
                <a:spcPts val="0"/>
              </a:spcAft>
              <a:buNone/>
            </a:pPr>
            <a:r>
              <a:rPr lang="en-US" sz="2000">
                <a:solidFill>
                  <a:srgbClr val="002177"/>
                </a:solidFill>
                <a:latin typeface="Poppins"/>
                <a:ea typeface="Poppins"/>
                <a:cs typeface="Poppins"/>
                <a:sym typeface="Poppins"/>
              </a:rPr>
              <a:t>Mover el cursor </a:t>
            </a:r>
            <a:endParaRPr>
              <a:solidFill>
                <a:srgbClr val="002177"/>
              </a:solidFill>
              <a:latin typeface="Poppins"/>
              <a:ea typeface="Poppins"/>
              <a:cs typeface="Poppins"/>
              <a:sym typeface="Poppins"/>
            </a:endParaRPr>
          </a:p>
        </p:txBody>
      </p:sp>
      <p:sp>
        <p:nvSpPr>
          <p:cNvPr id="496" name="Google Shape;496;p24"/>
          <p:cNvSpPr/>
          <p:nvPr/>
        </p:nvSpPr>
        <p:spPr>
          <a:xfrm>
            <a:off x="1402151" y="2227825"/>
            <a:ext cx="2668200" cy="507900"/>
          </a:xfrm>
          <a:prstGeom prst="rect">
            <a:avLst/>
          </a:prstGeom>
          <a:noFill/>
          <a:ln>
            <a:noFill/>
          </a:ln>
        </p:spPr>
        <p:txBody>
          <a:bodyPr anchorCtr="0" anchor="t" bIns="45700" lIns="91425" spcFirstLastPara="1" rIns="91425" wrap="square" tIns="45700">
            <a:spAutoFit/>
          </a:bodyPr>
          <a:lstStyle/>
          <a:p>
            <a:pPr indent="0" lvl="0" marL="158750" marR="0" rtl="0" algn="l">
              <a:lnSpc>
                <a:spcPct val="150000"/>
              </a:lnSpc>
              <a:spcBef>
                <a:spcPts val="0"/>
              </a:spcBef>
              <a:spcAft>
                <a:spcPts val="0"/>
              </a:spcAft>
              <a:buNone/>
            </a:pPr>
            <a:r>
              <a:rPr lang="en-US" sz="1800">
                <a:solidFill>
                  <a:srgbClr val="002177"/>
                </a:solidFill>
                <a:latin typeface="Poppins"/>
                <a:ea typeface="Poppins"/>
                <a:cs typeface="Poppins"/>
                <a:sym typeface="Poppins"/>
              </a:rPr>
              <a:t>Abrir un programa </a:t>
            </a:r>
            <a:endParaRPr>
              <a:solidFill>
                <a:srgbClr val="002177"/>
              </a:solidFill>
              <a:latin typeface="Poppins"/>
              <a:ea typeface="Poppins"/>
              <a:cs typeface="Poppins"/>
              <a:sym typeface="Poppins"/>
            </a:endParaRPr>
          </a:p>
        </p:txBody>
      </p:sp>
      <p:sp>
        <p:nvSpPr>
          <p:cNvPr id="497" name="Google Shape;497;p24"/>
          <p:cNvSpPr/>
          <p:nvPr/>
        </p:nvSpPr>
        <p:spPr>
          <a:xfrm>
            <a:off x="1402150" y="3111775"/>
            <a:ext cx="2949600" cy="646200"/>
          </a:xfrm>
          <a:prstGeom prst="rect">
            <a:avLst/>
          </a:prstGeom>
          <a:noFill/>
          <a:ln>
            <a:noFill/>
          </a:ln>
        </p:spPr>
        <p:txBody>
          <a:bodyPr anchorCtr="0" anchor="t" bIns="45700" lIns="91425" spcFirstLastPara="1" rIns="91425" wrap="square" tIns="45700">
            <a:spAutoFit/>
          </a:bodyPr>
          <a:lstStyle/>
          <a:p>
            <a:pPr indent="0" lvl="0" marL="158750" marR="0" rtl="0" algn="l">
              <a:spcBef>
                <a:spcPts val="0"/>
              </a:spcBef>
              <a:spcAft>
                <a:spcPts val="0"/>
              </a:spcAft>
              <a:buNone/>
            </a:pPr>
            <a:r>
              <a:rPr lang="en-US" sz="1800">
                <a:solidFill>
                  <a:srgbClr val="002177"/>
                </a:solidFill>
                <a:latin typeface="Poppins"/>
                <a:ea typeface="Poppins"/>
                <a:cs typeface="Poppins"/>
                <a:sym typeface="Poppins"/>
              </a:rPr>
              <a:t>Seleccionar texto o un </a:t>
            </a:r>
            <a:br>
              <a:rPr lang="en-US" sz="1800">
                <a:solidFill>
                  <a:srgbClr val="002177"/>
                </a:solidFill>
                <a:latin typeface="Poppins"/>
                <a:ea typeface="Poppins"/>
                <a:cs typeface="Poppins"/>
                <a:sym typeface="Poppins"/>
              </a:rPr>
            </a:br>
            <a:r>
              <a:rPr lang="en-US" sz="1800">
                <a:solidFill>
                  <a:srgbClr val="002177"/>
                </a:solidFill>
                <a:latin typeface="Poppins"/>
                <a:ea typeface="Poppins"/>
                <a:cs typeface="Poppins"/>
                <a:sym typeface="Poppins"/>
              </a:rPr>
              <a:t>archivo</a:t>
            </a:r>
            <a:endParaRPr>
              <a:solidFill>
                <a:srgbClr val="002177"/>
              </a:solidFill>
              <a:latin typeface="Poppins"/>
              <a:ea typeface="Poppins"/>
              <a:cs typeface="Poppins"/>
              <a:sym typeface="Poppins"/>
            </a:endParaRPr>
          </a:p>
        </p:txBody>
      </p:sp>
      <p:sp>
        <p:nvSpPr>
          <p:cNvPr id="498" name="Google Shape;498;p24"/>
          <p:cNvSpPr/>
          <p:nvPr/>
        </p:nvSpPr>
        <p:spPr>
          <a:xfrm>
            <a:off x="4783258" y="1365536"/>
            <a:ext cx="3520500" cy="490500"/>
          </a:xfrm>
          <a:prstGeom prst="rect">
            <a:avLst/>
          </a:prstGeom>
          <a:noFill/>
          <a:ln>
            <a:noFill/>
          </a:ln>
        </p:spPr>
        <p:txBody>
          <a:bodyPr anchorCtr="0" anchor="t" bIns="45700" lIns="91425" spcFirstLastPara="1" rIns="91425" wrap="square" tIns="45700">
            <a:spAutoFit/>
          </a:bodyPr>
          <a:lstStyle/>
          <a:p>
            <a:pPr indent="0" lvl="0" marL="158750" marR="0" rtl="0" algn="l">
              <a:lnSpc>
                <a:spcPct val="150000"/>
              </a:lnSpc>
              <a:spcBef>
                <a:spcPts val="0"/>
              </a:spcBef>
              <a:spcAft>
                <a:spcPts val="0"/>
              </a:spcAft>
              <a:buNone/>
            </a:pPr>
            <a:r>
              <a:rPr lang="en-US" sz="1800">
                <a:solidFill>
                  <a:srgbClr val="002177"/>
                </a:solidFill>
                <a:latin typeface="Poppins"/>
                <a:ea typeface="Poppins"/>
                <a:cs typeface="Poppins"/>
                <a:sym typeface="Poppins"/>
              </a:rPr>
              <a:t>Arrastrar y soltar </a:t>
            </a:r>
            <a:endParaRPr sz="1200">
              <a:solidFill>
                <a:srgbClr val="002177"/>
              </a:solidFill>
              <a:latin typeface="Poppins"/>
              <a:ea typeface="Poppins"/>
              <a:cs typeface="Poppins"/>
              <a:sym typeface="Poppins"/>
            </a:endParaRPr>
          </a:p>
        </p:txBody>
      </p:sp>
      <p:sp>
        <p:nvSpPr>
          <p:cNvPr id="499" name="Google Shape;499;p24"/>
          <p:cNvSpPr/>
          <p:nvPr/>
        </p:nvSpPr>
        <p:spPr>
          <a:xfrm>
            <a:off x="4999426" y="2149550"/>
            <a:ext cx="2245800" cy="490500"/>
          </a:xfrm>
          <a:prstGeom prst="rect">
            <a:avLst/>
          </a:prstGeom>
          <a:noFill/>
          <a:ln>
            <a:noFill/>
          </a:ln>
        </p:spPr>
        <p:txBody>
          <a:bodyPr anchorCtr="0" anchor="t" bIns="45700" lIns="91425" spcFirstLastPara="1" rIns="91425" wrap="square" tIns="45700">
            <a:spAutoFit/>
          </a:bodyPr>
          <a:lstStyle/>
          <a:p>
            <a:pPr indent="0" lvl="0" marL="158750" marR="0" rtl="0" algn="l">
              <a:lnSpc>
                <a:spcPct val="150000"/>
              </a:lnSpc>
              <a:spcBef>
                <a:spcPts val="0"/>
              </a:spcBef>
              <a:spcAft>
                <a:spcPts val="0"/>
              </a:spcAft>
              <a:buNone/>
            </a:pPr>
            <a:r>
              <a:rPr lang="en-US" sz="1700">
                <a:solidFill>
                  <a:srgbClr val="002177"/>
                </a:solidFill>
                <a:latin typeface="Poppins"/>
                <a:ea typeface="Poppins"/>
                <a:cs typeface="Poppins"/>
                <a:sym typeface="Poppins"/>
              </a:rPr>
              <a:t>Pasar el cursor </a:t>
            </a:r>
            <a:endParaRPr sz="1100">
              <a:solidFill>
                <a:srgbClr val="002177"/>
              </a:solidFill>
              <a:latin typeface="Poppins"/>
              <a:ea typeface="Poppins"/>
              <a:cs typeface="Poppins"/>
              <a:sym typeface="Poppins"/>
            </a:endParaRPr>
          </a:p>
        </p:txBody>
      </p:sp>
      <p:sp>
        <p:nvSpPr>
          <p:cNvPr id="500" name="Google Shape;500;p24"/>
          <p:cNvSpPr/>
          <p:nvPr/>
        </p:nvSpPr>
        <p:spPr>
          <a:xfrm>
            <a:off x="5114835" y="3142025"/>
            <a:ext cx="2025000" cy="490500"/>
          </a:xfrm>
          <a:prstGeom prst="rect">
            <a:avLst/>
          </a:prstGeom>
          <a:noFill/>
          <a:ln>
            <a:noFill/>
          </a:ln>
        </p:spPr>
        <p:txBody>
          <a:bodyPr anchorCtr="0" anchor="t" bIns="45700" lIns="91425" spcFirstLastPara="1" rIns="91425" wrap="square" tIns="45700">
            <a:spAutoFit/>
          </a:bodyPr>
          <a:lstStyle/>
          <a:p>
            <a:pPr indent="0" lvl="0" marL="158750" marR="0" rtl="0" algn="l">
              <a:lnSpc>
                <a:spcPct val="150000"/>
              </a:lnSpc>
              <a:spcBef>
                <a:spcPts val="0"/>
              </a:spcBef>
              <a:spcAft>
                <a:spcPts val="0"/>
              </a:spcAft>
              <a:buNone/>
            </a:pPr>
            <a:r>
              <a:rPr lang="en-US" sz="1800">
                <a:solidFill>
                  <a:srgbClr val="002177"/>
                </a:solidFill>
                <a:latin typeface="Poppins"/>
                <a:ea typeface="Poppins"/>
                <a:cs typeface="Poppins"/>
                <a:sym typeface="Poppins"/>
              </a:rPr>
              <a:t>Desplazar</a:t>
            </a:r>
            <a:endParaRPr sz="1200">
              <a:solidFill>
                <a:srgbClr val="002177"/>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25"/>
          <p:cNvSpPr txBox="1"/>
          <p:nvPr>
            <p:ph type="title"/>
          </p:nvPr>
        </p:nvSpPr>
        <p:spPr>
          <a:xfrm>
            <a:off x="148178" y="126862"/>
            <a:ext cx="4197600" cy="578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HOW TO HOLD A MOUSE</a:t>
            </a:r>
            <a:endParaRPr>
              <a:solidFill>
                <a:srgbClr val="002177"/>
              </a:solidFill>
              <a:latin typeface="Poppins"/>
              <a:ea typeface="Poppins"/>
              <a:cs typeface="Poppins"/>
              <a:sym typeface="Poppins"/>
            </a:endParaRPr>
          </a:p>
        </p:txBody>
      </p:sp>
      <p:sp>
        <p:nvSpPr>
          <p:cNvPr id="506" name="Google Shape;506;p25"/>
          <p:cNvSpPr txBox="1"/>
          <p:nvPr>
            <p:ph idx="1" type="subTitle"/>
          </p:nvPr>
        </p:nvSpPr>
        <p:spPr>
          <a:xfrm>
            <a:off x="261257" y="1169783"/>
            <a:ext cx="3971400" cy="3033600"/>
          </a:xfrm>
          <a:prstGeom prst="rect">
            <a:avLst/>
          </a:prstGeom>
          <a:noFill/>
          <a:ln>
            <a:noFill/>
          </a:ln>
        </p:spPr>
        <p:txBody>
          <a:bodyPr anchorCtr="0" anchor="t" bIns="91425" lIns="91425" spcFirstLastPara="1" rIns="91425" wrap="square" tIns="91425">
            <a:noAutofit/>
          </a:bodyPr>
          <a:lstStyle/>
          <a:p>
            <a:pPr indent="-342900" lvl="0" marL="482600" rtl="0" algn="l">
              <a:lnSpc>
                <a:spcPct val="120000"/>
              </a:lnSpc>
              <a:spcBef>
                <a:spcPts val="0"/>
              </a:spcBef>
              <a:spcAft>
                <a:spcPts val="0"/>
              </a:spcAft>
              <a:buClr>
                <a:srgbClr val="002177"/>
              </a:buClr>
              <a:buSzPts val="1200"/>
              <a:buFont typeface="Poppins"/>
              <a:buAutoNum type="arabicPeriod"/>
            </a:pPr>
            <a:r>
              <a:rPr lang="en-US" sz="1200">
                <a:solidFill>
                  <a:srgbClr val="002177"/>
                </a:solidFill>
                <a:latin typeface="Poppins"/>
                <a:ea typeface="Poppins"/>
                <a:cs typeface="Poppins"/>
                <a:sym typeface="Poppins"/>
              </a:rPr>
              <a:t>Place your palm on the base of the mouse.</a:t>
            </a:r>
            <a:endParaRPr>
              <a:solidFill>
                <a:srgbClr val="002177"/>
              </a:solidFill>
              <a:latin typeface="Poppins"/>
              <a:ea typeface="Poppins"/>
              <a:cs typeface="Poppins"/>
              <a:sym typeface="Poppins"/>
            </a:endParaRPr>
          </a:p>
          <a:p>
            <a:pPr indent="-342900" lvl="0" marL="482600" rtl="0" algn="l">
              <a:lnSpc>
                <a:spcPct val="120000"/>
              </a:lnSpc>
              <a:spcBef>
                <a:spcPts val="0"/>
              </a:spcBef>
              <a:spcAft>
                <a:spcPts val="0"/>
              </a:spcAft>
              <a:buClr>
                <a:srgbClr val="002177"/>
              </a:buClr>
              <a:buSzPts val="1200"/>
              <a:buFont typeface="Poppins"/>
              <a:buAutoNum type="arabicPeriod"/>
            </a:pPr>
            <a:r>
              <a:rPr lang="en-US" sz="1200">
                <a:solidFill>
                  <a:srgbClr val="002177"/>
                </a:solidFill>
                <a:latin typeface="Poppins"/>
                <a:ea typeface="Poppins"/>
                <a:cs typeface="Poppins"/>
                <a:sym typeface="Poppins"/>
              </a:rPr>
              <a:t>Put your thumb on the side of the mouse closest to the computer.</a:t>
            </a:r>
            <a:endParaRPr>
              <a:solidFill>
                <a:srgbClr val="002177"/>
              </a:solidFill>
              <a:latin typeface="Poppins"/>
              <a:ea typeface="Poppins"/>
              <a:cs typeface="Poppins"/>
              <a:sym typeface="Poppins"/>
            </a:endParaRPr>
          </a:p>
          <a:p>
            <a:pPr indent="-342900" lvl="0" marL="482600" rtl="0" algn="l">
              <a:lnSpc>
                <a:spcPct val="120000"/>
              </a:lnSpc>
              <a:spcBef>
                <a:spcPts val="0"/>
              </a:spcBef>
              <a:spcAft>
                <a:spcPts val="0"/>
              </a:spcAft>
              <a:buClr>
                <a:srgbClr val="002177"/>
              </a:buClr>
              <a:buSzPts val="1200"/>
              <a:buFont typeface="Poppins"/>
              <a:buAutoNum type="arabicPeriod"/>
            </a:pPr>
            <a:r>
              <a:rPr lang="en-US" sz="1200">
                <a:solidFill>
                  <a:srgbClr val="002177"/>
                </a:solidFill>
                <a:latin typeface="Poppins"/>
                <a:ea typeface="Poppins"/>
                <a:cs typeface="Poppins"/>
                <a:sym typeface="Poppins"/>
              </a:rPr>
              <a:t>Put your index finger on the left button.</a:t>
            </a:r>
            <a:endParaRPr>
              <a:solidFill>
                <a:srgbClr val="002177"/>
              </a:solidFill>
              <a:latin typeface="Poppins"/>
              <a:ea typeface="Poppins"/>
              <a:cs typeface="Poppins"/>
              <a:sym typeface="Poppins"/>
            </a:endParaRPr>
          </a:p>
          <a:p>
            <a:pPr indent="-342900" lvl="0" marL="482600" rtl="0" algn="l">
              <a:lnSpc>
                <a:spcPct val="120000"/>
              </a:lnSpc>
              <a:spcBef>
                <a:spcPts val="0"/>
              </a:spcBef>
              <a:spcAft>
                <a:spcPts val="0"/>
              </a:spcAft>
              <a:buClr>
                <a:srgbClr val="002177"/>
              </a:buClr>
              <a:buSzPts val="1200"/>
              <a:buFont typeface="Poppins"/>
              <a:buAutoNum type="arabicPeriod"/>
            </a:pPr>
            <a:r>
              <a:rPr lang="en-US" sz="1200">
                <a:solidFill>
                  <a:srgbClr val="002177"/>
                </a:solidFill>
                <a:latin typeface="Poppins"/>
                <a:ea typeface="Poppins"/>
                <a:cs typeface="Poppins"/>
                <a:sym typeface="Poppins"/>
              </a:rPr>
              <a:t>Put your middle finger on the right button.</a:t>
            </a:r>
            <a:endParaRPr>
              <a:solidFill>
                <a:srgbClr val="002177"/>
              </a:solidFill>
              <a:latin typeface="Poppins"/>
              <a:ea typeface="Poppins"/>
              <a:cs typeface="Poppins"/>
              <a:sym typeface="Poppins"/>
            </a:endParaRPr>
          </a:p>
          <a:p>
            <a:pPr indent="-342900" lvl="0" marL="482600" rtl="0" algn="l">
              <a:lnSpc>
                <a:spcPct val="120000"/>
              </a:lnSpc>
              <a:spcBef>
                <a:spcPts val="0"/>
              </a:spcBef>
              <a:spcAft>
                <a:spcPts val="0"/>
              </a:spcAft>
              <a:buClr>
                <a:srgbClr val="002177"/>
              </a:buClr>
              <a:buSzPts val="1200"/>
              <a:buFont typeface="Poppins"/>
              <a:buAutoNum type="arabicPeriod"/>
            </a:pPr>
            <a:r>
              <a:rPr lang="en-US" sz="1200">
                <a:solidFill>
                  <a:srgbClr val="002177"/>
                </a:solidFill>
                <a:latin typeface="Poppins"/>
                <a:ea typeface="Poppins"/>
                <a:cs typeface="Poppins"/>
                <a:sym typeface="Poppins"/>
              </a:rPr>
              <a:t>Put your remaining fingers on the far side of the mouse.</a:t>
            </a:r>
            <a:endParaRPr>
              <a:solidFill>
                <a:srgbClr val="002177"/>
              </a:solidFill>
              <a:latin typeface="Poppins"/>
              <a:ea typeface="Poppins"/>
              <a:cs typeface="Poppins"/>
              <a:sym typeface="Poppins"/>
            </a:endParaRPr>
          </a:p>
          <a:p>
            <a:pPr indent="-342900" lvl="0" marL="482600" rtl="0" algn="l">
              <a:lnSpc>
                <a:spcPct val="120000"/>
              </a:lnSpc>
              <a:spcBef>
                <a:spcPts val="0"/>
              </a:spcBef>
              <a:spcAft>
                <a:spcPts val="0"/>
              </a:spcAft>
              <a:buClr>
                <a:srgbClr val="002177"/>
              </a:buClr>
              <a:buSzPts val="1200"/>
              <a:buFont typeface="Poppins"/>
              <a:buAutoNum type="arabicPeriod"/>
            </a:pPr>
            <a:r>
              <a:rPr lang="en-US" sz="1200">
                <a:solidFill>
                  <a:srgbClr val="002177"/>
                </a:solidFill>
                <a:latin typeface="Poppins"/>
                <a:ea typeface="Poppins"/>
                <a:cs typeface="Poppins"/>
                <a:sym typeface="Poppins"/>
              </a:rPr>
              <a:t>Your wrist should be straight, following the angle of your arm and not twisted to either side or higher or lower.</a:t>
            </a:r>
            <a:endParaRPr>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200"/>
              <a:buNone/>
            </a:pPr>
            <a:r>
              <a:t/>
            </a:r>
            <a:endParaRPr sz="1200">
              <a:solidFill>
                <a:srgbClr val="002177"/>
              </a:solidFill>
              <a:latin typeface="Poppins"/>
              <a:ea typeface="Poppins"/>
              <a:cs typeface="Poppins"/>
              <a:sym typeface="Poppins"/>
            </a:endParaRPr>
          </a:p>
        </p:txBody>
      </p:sp>
      <p:sp>
        <p:nvSpPr>
          <p:cNvPr id="507" name="Google Shape;507;p25"/>
          <p:cNvSpPr txBox="1"/>
          <p:nvPr>
            <p:ph idx="2" type="subTitle"/>
          </p:nvPr>
        </p:nvSpPr>
        <p:spPr>
          <a:xfrm>
            <a:off x="4450081" y="1861457"/>
            <a:ext cx="4235700" cy="2341800"/>
          </a:xfrm>
          <a:prstGeom prst="rect">
            <a:avLst/>
          </a:prstGeom>
          <a:noFill/>
          <a:ln>
            <a:noFill/>
          </a:ln>
        </p:spPr>
        <p:txBody>
          <a:bodyPr anchorCtr="0" anchor="t" bIns="91425" lIns="91425" spcFirstLastPara="1" rIns="91425" wrap="square" tIns="91425">
            <a:noAutofit/>
          </a:bodyPr>
          <a:lstStyle/>
          <a:p>
            <a:pPr indent="-342900" lvl="0" marL="482600" rtl="0" algn="l">
              <a:lnSpc>
                <a:spcPct val="120000"/>
              </a:lnSpc>
              <a:spcBef>
                <a:spcPts val="0"/>
              </a:spcBef>
              <a:spcAft>
                <a:spcPts val="0"/>
              </a:spcAft>
              <a:buClr>
                <a:srgbClr val="002177"/>
              </a:buClr>
              <a:buSzPts val="1200"/>
              <a:buFont typeface="Poppins"/>
              <a:buAutoNum type="arabicPeriod"/>
            </a:pPr>
            <a:r>
              <a:rPr lang="en-US" sz="1200">
                <a:solidFill>
                  <a:srgbClr val="002177"/>
                </a:solidFill>
                <a:latin typeface="Poppins"/>
                <a:ea typeface="Poppins"/>
                <a:cs typeface="Poppins"/>
                <a:sym typeface="Poppins"/>
              </a:rPr>
              <a:t>Coloque la palma en la base del mouse.</a:t>
            </a:r>
            <a:endParaRPr>
              <a:solidFill>
                <a:srgbClr val="002177"/>
              </a:solidFill>
              <a:latin typeface="Poppins"/>
              <a:ea typeface="Poppins"/>
              <a:cs typeface="Poppins"/>
              <a:sym typeface="Poppins"/>
            </a:endParaRPr>
          </a:p>
          <a:p>
            <a:pPr indent="-342900" lvl="0" marL="482600" rtl="0" algn="l">
              <a:lnSpc>
                <a:spcPct val="120000"/>
              </a:lnSpc>
              <a:spcBef>
                <a:spcPts val="0"/>
              </a:spcBef>
              <a:spcAft>
                <a:spcPts val="0"/>
              </a:spcAft>
              <a:buClr>
                <a:srgbClr val="002177"/>
              </a:buClr>
              <a:buSzPts val="1200"/>
              <a:buFont typeface="Poppins"/>
              <a:buAutoNum type="arabicPeriod"/>
            </a:pPr>
            <a:r>
              <a:rPr lang="en-US" sz="1200">
                <a:solidFill>
                  <a:srgbClr val="002177"/>
                </a:solidFill>
                <a:latin typeface="Poppins"/>
                <a:ea typeface="Poppins"/>
                <a:cs typeface="Poppins"/>
                <a:sym typeface="Poppins"/>
              </a:rPr>
              <a:t>Coloque el pulgar en el lado del mouse más cercano a la computadora.</a:t>
            </a:r>
            <a:endParaRPr>
              <a:solidFill>
                <a:srgbClr val="002177"/>
              </a:solidFill>
              <a:latin typeface="Poppins"/>
              <a:ea typeface="Poppins"/>
              <a:cs typeface="Poppins"/>
              <a:sym typeface="Poppins"/>
            </a:endParaRPr>
          </a:p>
          <a:p>
            <a:pPr indent="-342900" lvl="0" marL="482600" rtl="0" algn="l">
              <a:lnSpc>
                <a:spcPct val="120000"/>
              </a:lnSpc>
              <a:spcBef>
                <a:spcPts val="0"/>
              </a:spcBef>
              <a:spcAft>
                <a:spcPts val="0"/>
              </a:spcAft>
              <a:buClr>
                <a:srgbClr val="002177"/>
              </a:buClr>
              <a:buSzPts val="1200"/>
              <a:buFont typeface="Poppins"/>
              <a:buAutoNum type="arabicPeriod"/>
            </a:pPr>
            <a:r>
              <a:rPr lang="en-US" sz="1200">
                <a:solidFill>
                  <a:srgbClr val="002177"/>
                </a:solidFill>
                <a:latin typeface="Poppins"/>
                <a:ea typeface="Poppins"/>
                <a:cs typeface="Poppins"/>
                <a:sym typeface="Poppins"/>
              </a:rPr>
              <a:t>Coloque el dedo índice en el botón izquierdo.</a:t>
            </a:r>
            <a:endParaRPr>
              <a:solidFill>
                <a:srgbClr val="002177"/>
              </a:solidFill>
              <a:latin typeface="Poppins"/>
              <a:ea typeface="Poppins"/>
              <a:cs typeface="Poppins"/>
              <a:sym typeface="Poppins"/>
            </a:endParaRPr>
          </a:p>
          <a:p>
            <a:pPr indent="-342900" lvl="0" marL="482600" rtl="0" algn="l">
              <a:lnSpc>
                <a:spcPct val="120000"/>
              </a:lnSpc>
              <a:spcBef>
                <a:spcPts val="0"/>
              </a:spcBef>
              <a:spcAft>
                <a:spcPts val="0"/>
              </a:spcAft>
              <a:buClr>
                <a:srgbClr val="002177"/>
              </a:buClr>
              <a:buSzPts val="1200"/>
              <a:buFont typeface="Poppins"/>
              <a:buAutoNum type="arabicPeriod"/>
            </a:pPr>
            <a:r>
              <a:rPr lang="en-US" sz="1200">
                <a:solidFill>
                  <a:srgbClr val="002177"/>
                </a:solidFill>
                <a:latin typeface="Poppins"/>
                <a:ea typeface="Poppins"/>
                <a:cs typeface="Poppins"/>
                <a:sym typeface="Poppins"/>
              </a:rPr>
              <a:t>Coloque el dedo medio sobre el botón derecho.</a:t>
            </a:r>
            <a:endParaRPr>
              <a:solidFill>
                <a:srgbClr val="002177"/>
              </a:solidFill>
              <a:latin typeface="Poppins"/>
              <a:ea typeface="Poppins"/>
              <a:cs typeface="Poppins"/>
              <a:sym typeface="Poppins"/>
            </a:endParaRPr>
          </a:p>
          <a:p>
            <a:pPr indent="-342900" lvl="0" marL="482600" rtl="0" algn="l">
              <a:lnSpc>
                <a:spcPct val="120000"/>
              </a:lnSpc>
              <a:spcBef>
                <a:spcPts val="0"/>
              </a:spcBef>
              <a:spcAft>
                <a:spcPts val="0"/>
              </a:spcAft>
              <a:buClr>
                <a:srgbClr val="002177"/>
              </a:buClr>
              <a:buSzPts val="1200"/>
              <a:buFont typeface="Poppins"/>
              <a:buAutoNum type="arabicPeriod"/>
            </a:pPr>
            <a:r>
              <a:rPr lang="en-US" sz="1200">
                <a:solidFill>
                  <a:srgbClr val="002177"/>
                </a:solidFill>
                <a:latin typeface="Poppins"/>
                <a:ea typeface="Poppins"/>
                <a:cs typeface="Poppins"/>
                <a:sym typeface="Poppins"/>
              </a:rPr>
              <a:t>Coloque los dedos restantes en el lado más alejado del mouse.</a:t>
            </a:r>
            <a:endParaRPr>
              <a:solidFill>
                <a:srgbClr val="002177"/>
              </a:solidFill>
              <a:latin typeface="Poppins"/>
              <a:ea typeface="Poppins"/>
              <a:cs typeface="Poppins"/>
              <a:sym typeface="Poppins"/>
            </a:endParaRPr>
          </a:p>
          <a:p>
            <a:pPr indent="-342900" lvl="0" marL="482600" rtl="0" algn="l">
              <a:lnSpc>
                <a:spcPct val="120000"/>
              </a:lnSpc>
              <a:spcBef>
                <a:spcPts val="0"/>
              </a:spcBef>
              <a:spcAft>
                <a:spcPts val="0"/>
              </a:spcAft>
              <a:buClr>
                <a:srgbClr val="002177"/>
              </a:buClr>
              <a:buSzPts val="1200"/>
              <a:buFont typeface="Poppins"/>
              <a:buAutoNum type="arabicPeriod"/>
            </a:pPr>
            <a:r>
              <a:rPr lang="en-US" sz="1200">
                <a:solidFill>
                  <a:srgbClr val="002177"/>
                </a:solidFill>
                <a:latin typeface="Poppins"/>
                <a:ea typeface="Poppins"/>
                <a:cs typeface="Poppins"/>
                <a:sym typeface="Poppins"/>
              </a:rPr>
              <a:t>Su muñeca debe estar recta, siguiendo el ángulo de su brazo y no torcerse a un lado o más alto o más bajo.</a:t>
            </a:r>
            <a:endParaRPr>
              <a:solidFill>
                <a:srgbClr val="002177"/>
              </a:solidFill>
              <a:latin typeface="Poppins"/>
              <a:ea typeface="Poppins"/>
              <a:cs typeface="Poppins"/>
              <a:sym typeface="Poppins"/>
            </a:endParaRPr>
          </a:p>
          <a:p>
            <a:pPr indent="-266700" lvl="0" marL="482600" rtl="0" algn="l">
              <a:lnSpc>
                <a:spcPct val="120000"/>
              </a:lnSpc>
              <a:spcBef>
                <a:spcPts val="0"/>
              </a:spcBef>
              <a:spcAft>
                <a:spcPts val="0"/>
              </a:spcAft>
              <a:buSzPts val="1200"/>
              <a:buFont typeface="Rockwell"/>
              <a:buNone/>
            </a:pPr>
            <a:r>
              <a:t/>
            </a:r>
            <a:endParaRPr sz="1200">
              <a:solidFill>
                <a:srgbClr val="002177"/>
              </a:solidFill>
              <a:latin typeface="Poppins"/>
              <a:ea typeface="Poppins"/>
              <a:cs typeface="Poppins"/>
              <a:sym typeface="Poppins"/>
            </a:endParaRPr>
          </a:p>
        </p:txBody>
      </p:sp>
      <p:pic>
        <p:nvPicPr>
          <p:cNvPr id="508" name="Google Shape;508;p25"/>
          <p:cNvPicPr preferRelativeResize="0"/>
          <p:nvPr/>
        </p:nvPicPr>
        <p:blipFill rotWithShape="1">
          <a:blip r:embed="rId3">
            <a:alphaModFix/>
          </a:blip>
          <a:srcRect b="0" l="0" r="0" t="0"/>
          <a:stretch/>
        </p:blipFill>
        <p:spPr>
          <a:xfrm>
            <a:off x="4232654" y="664987"/>
            <a:ext cx="3947277" cy="1128695"/>
          </a:xfrm>
          <a:prstGeom prst="rect">
            <a:avLst/>
          </a:prstGeom>
          <a:noFill/>
          <a:ln>
            <a:noFill/>
          </a:ln>
        </p:spPr>
      </p:pic>
      <p:sp>
        <p:nvSpPr>
          <p:cNvPr id="509" name="Google Shape;509;p25"/>
          <p:cNvSpPr txBox="1"/>
          <p:nvPr/>
        </p:nvSpPr>
        <p:spPr>
          <a:xfrm>
            <a:off x="148178" y="591682"/>
            <a:ext cx="5102002" cy="5781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2400"/>
              <a:buFont typeface="Rockwell"/>
              <a:buNone/>
            </a:pPr>
            <a:r>
              <a:rPr b="1" i="0" lang="en-US" sz="2000" cap="none">
                <a:solidFill>
                  <a:srgbClr val="002177"/>
                </a:solidFill>
                <a:latin typeface="Poppins"/>
                <a:ea typeface="Poppins"/>
                <a:cs typeface="Poppins"/>
                <a:sym typeface="Poppins"/>
              </a:rPr>
              <a:t>CÓMO SOSTENER UN MOUSE</a:t>
            </a:r>
            <a:endParaRPr>
              <a:solidFill>
                <a:srgbClr val="002177"/>
              </a:solidFill>
              <a:latin typeface="Poppins"/>
              <a:ea typeface="Poppins"/>
              <a:cs typeface="Poppins"/>
              <a:sym typeface="Poppins"/>
            </a:endParaRPr>
          </a:p>
        </p:txBody>
      </p:sp>
      <p:pic>
        <p:nvPicPr>
          <p:cNvPr id="510" name="Google Shape;510;p25"/>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26"/>
          <p:cNvSpPr txBox="1"/>
          <p:nvPr>
            <p:ph type="title"/>
          </p:nvPr>
        </p:nvSpPr>
        <p:spPr>
          <a:xfrm>
            <a:off x="1112520" y="153751"/>
            <a:ext cx="3451860" cy="9138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accent1"/>
              </a:buClr>
              <a:buSzPts val="2200"/>
              <a:buFont typeface="Rockwell"/>
              <a:buNone/>
            </a:pPr>
            <a:r>
              <a:rPr lang="en-US">
                <a:solidFill>
                  <a:srgbClr val="002177"/>
                </a:solidFill>
              </a:rPr>
              <a:t>TIPS FOR USING A MOUSE</a:t>
            </a:r>
            <a:endParaRPr>
              <a:solidFill>
                <a:srgbClr val="002177"/>
              </a:solidFill>
            </a:endParaRPr>
          </a:p>
        </p:txBody>
      </p:sp>
      <p:sp>
        <p:nvSpPr>
          <p:cNvPr id="516" name="Google Shape;516;p26"/>
          <p:cNvSpPr txBox="1"/>
          <p:nvPr>
            <p:ph idx="1" type="body"/>
          </p:nvPr>
        </p:nvSpPr>
        <p:spPr>
          <a:xfrm>
            <a:off x="556260" y="1221302"/>
            <a:ext cx="3776254" cy="25020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002177"/>
              </a:buClr>
              <a:buSzPts val="1400"/>
              <a:buFont typeface="Poppins"/>
              <a:buChar char="⮚"/>
            </a:pPr>
            <a:r>
              <a:rPr lang="en-US">
                <a:solidFill>
                  <a:srgbClr val="002177"/>
                </a:solidFill>
                <a:latin typeface="Poppins"/>
                <a:ea typeface="Poppins"/>
                <a:cs typeface="Poppins"/>
                <a:sym typeface="Poppins"/>
              </a:rPr>
              <a:t>When moving the cursor, look at the screen rather than your hand.</a:t>
            </a:r>
            <a:endParaRPr>
              <a:solidFill>
                <a:srgbClr val="002177"/>
              </a:solidFill>
              <a:latin typeface="Poppins"/>
              <a:ea typeface="Poppins"/>
              <a:cs typeface="Poppins"/>
              <a:sym typeface="Poppins"/>
            </a:endParaRPr>
          </a:p>
          <a:p>
            <a:pPr indent="-317500" lvl="0" marL="457200" rtl="0" algn="l">
              <a:lnSpc>
                <a:spcPct val="100000"/>
              </a:lnSpc>
              <a:spcBef>
                <a:spcPts val="0"/>
              </a:spcBef>
              <a:spcAft>
                <a:spcPts val="0"/>
              </a:spcAft>
              <a:buClr>
                <a:srgbClr val="002177"/>
              </a:buClr>
              <a:buSzPts val="1400"/>
              <a:buFont typeface="Poppins"/>
              <a:buChar char="⮚"/>
            </a:pPr>
            <a:r>
              <a:rPr lang="en-US">
                <a:solidFill>
                  <a:srgbClr val="002177"/>
                </a:solidFill>
                <a:latin typeface="Poppins"/>
                <a:ea typeface="Poppins"/>
                <a:cs typeface="Poppins"/>
                <a:sym typeface="Poppins"/>
              </a:rPr>
              <a:t>To single click, use your index finger to press and release the left button.</a:t>
            </a:r>
            <a:endParaRPr>
              <a:solidFill>
                <a:srgbClr val="002177"/>
              </a:solidFill>
              <a:latin typeface="Poppins"/>
              <a:ea typeface="Poppins"/>
              <a:cs typeface="Poppins"/>
              <a:sym typeface="Poppins"/>
            </a:endParaRPr>
          </a:p>
          <a:p>
            <a:pPr indent="-317500" lvl="0" marL="457200" rtl="0" algn="l">
              <a:lnSpc>
                <a:spcPct val="100000"/>
              </a:lnSpc>
              <a:spcBef>
                <a:spcPts val="0"/>
              </a:spcBef>
              <a:spcAft>
                <a:spcPts val="0"/>
              </a:spcAft>
              <a:buClr>
                <a:srgbClr val="002177"/>
              </a:buClr>
              <a:buSzPts val="1400"/>
              <a:buFont typeface="Poppins"/>
              <a:buChar char="⮚"/>
            </a:pPr>
            <a:r>
              <a:rPr lang="en-US">
                <a:solidFill>
                  <a:srgbClr val="002177"/>
                </a:solidFill>
                <a:latin typeface="Poppins"/>
                <a:ea typeface="Poppins"/>
                <a:cs typeface="Poppins"/>
                <a:sym typeface="Poppins"/>
              </a:rPr>
              <a:t>To double-click, press the same button quickly twice, without removing your finger.</a:t>
            </a:r>
            <a:endParaRPr>
              <a:solidFill>
                <a:srgbClr val="002177"/>
              </a:solidFill>
              <a:latin typeface="Poppins"/>
              <a:ea typeface="Poppins"/>
              <a:cs typeface="Poppins"/>
              <a:sym typeface="Poppins"/>
            </a:endParaRPr>
          </a:p>
          <a:p>
            <a:pPr indent="-317500" lvl="0" marL="457200" rtl="0" algn="l">
              <a:lnSpc>
                <a:spcPct val="100000"/>
              </a:lnSpc>
              <a:spcBef>
                <a:spcPts val="0"/>
              </a:spcBef>
              <a:spcAft>
                <a:spcPts val="0"/>
              </a:spcAft>
              <a:buClr>
                <a:srgbClr val="002177"/>
              </a:buClr>
              <a:buSzPts val="1400"/>
              <a:buFont typeface="Poppins"/>
              <a:buChar char="⮚"/>
            </a:pPr>
            <a:r>
              <a:rPr lang="en-US">
                <a:solidFill>
                  <a:srgbClr val="002177"/>
                </a:solidFill>
                <a:latin typeface="Poppins"/>
                <a:ea typeface="Poppins"/>
                <a:cs typeface="Poppins"/>
                <a:sym typeface="Poppins"/>
              </a:rPr>
              <a:t>To drag an item, click on it and hold the button, then move the mouse.</a:t>
            </a:r>
            <a:endParaRPr>
              <a:solidFill>
                <a:srgbClr val="002177"/>
              </a:solidFill>
              <a:latin typeface="Poppins"/>
              <a:ea typeface="Poppins"/>
              <a:cs typeface="Poppins"/>
              <a:sym typeface="Poppins"/>
            </a:endParaRPr>
          </a:p>
          <a:p>
            <a:pPr indent="-317500" lvl="0" marL="457200" rtl="0" algn="l">
              <a:lnSpc>
                <a:spcPct val="100000"/>
              </a:lnSpc>
              <a:spcBef>
                <a:spcPts val="0"/>
              </a:spcBef>
              <a:spcAft>
                <a:spcPts val="0"/>
              </a:spcAft>
              <a:buClr>
                <a:srgbClr val="002177"/>
              </a:buClr>
              <a:buSzPts val="1400"/>
              <a:buFont typeface="Poppins"/>
              <a:buChar char="⮚"/>
            </a:pPr>
            <a:r>
              <a:rPr lang="en-US">
                <a:solidFill>
                  <a:srgbClr val="002177"/>
                </a:solidFill>
                <a:latin typeface="Poppins"/>
                <a:ea typeface="Poppins"/>
                <a:cs typeface="Poppins"/>
                <a:sym typeface="Poppins"/>
              </a:rPr>
              <a:t>To drop an item, drag it to the position you want, then release the mouse button.</a:t>
            </a:r>
            <a:endParaRPr>
              <a:solidFill>
                <a:srgbClr val="002177"/>
              </a:solidFill>
              <a:latin typeface="Poppins"/>
              <a:ea typeface="Poppins"/>
              <a:cs typeface="Poppins"/>
              <a:sym typeface="Poppins"/>
            </a:endParaRPr>
          </a:p>
        </p:txBody>
      </p:sp>
      <p:pic>
        <p:nvPicPr>
          <p:cNvPr descr="Tips to Help You Sleep Better - My Sleep Apnea MD" id="517" name="Google Shape;517;p26"/>
          <p:cNvPicPr preferRelativeResize="0"/>
          <p:nvPr/>
        </p:nvPicPr>
        <p:blipFill rotWithShape="1">
          <a:blip r:embed="rId3">
            <a:alphaModFix/>
          </a:blip>
          <a:srcRect b="0" l="0" r="0" t="0"/>
          <a:stretch/>
        </p:blipFill>
        <p:spPr>
          <a:xfrm>
            <a:off x="0" y="0"/>
            <a:ext cx="1316373" cy="1298822"/>
          </a:xfrm>
          <a:prstGeom prst="rect">
            <a:avLst/>
          </a:prstGeom>
          <a:noFill/>
          <a:ln>
            <a:noFill/>
          </a:ln>
        </p:spPr>
      </p:pic>
      <p:sp>
        <p:nvSpPr>
          <p:cNvPr id="518" name="Google Shape;518;p26"/>
          <p:cNvSpPr txBox="1"/>
          <p:nvPr/>
        </p:nvSpPr>
        <p:spPr>
          <a:xfrm>
            <a:off x="4692023" y="438425"/>
            <a:ext cx="4034700" cy="860400"/>
          </a:xfrm>
          <a:prstGeom prst="rect">
            <a:avLst/>
          </a:prstGeom>
          <a:noFill/>
          <a:ln>
            <a:noFill/>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chemeClr val="accent1"/>
              </a:buClr>
              <a:buSzPts val="2200"/>
              <a:buFont typeface="Rockwell"/>
              <a:buNone/>
            </a:pPr>
            <a:r>
              <a:rPr b="1" i="0" lang="en-US" sz="2100" cap="none">
                <a:solidFill>
                  <a:srgbClr val="002177"/>
                </a:solidFill>
                <a:latin typeface="Poppins"/>
                <a:ea typeface="Poppins"/>
                <a:cs typeface="Poppins"/>
                <a:sym typeface="Poppins"/>
              </a:rPr>
              <a:t>CONSEJOS PARA UTILIZAR UN MOUSE</a:t>
            </a:r>
            <a:endParaRPr sz="1300">
              <a:solidFill>
                <a:srgbClr val="002177"/>
              </a:solidFill>
              <a:latin typeface="Poppins"/>
              <a:ea typeface="Poppins"/>
              <a:cs typeface="Poppins"/>
              <a:sym typeface="Poppins"/>
            </a:endParaRPr>
          </a:p>
        </p:txBody>
      </p:sp>
      <p:sp>
        <p:nvSpPr>
          <p:cNvPr id="519" name="Google Shape;519;p26"/>
          <p:cNvSpPr txBox="1"/>
          <p:nvPr/>
        </p:nvSpPr>
        <p:spPr>
          <a:xfrm>
            <a:off x="4389120" y="1221302"/>
            <a:ext cx="4396740" cy="25020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2177"/>
              </a:buClr>
              <a:buSzPts val="1400"/>
              <a:buFont typeface="Poppins"/>
              <a:buChar char="⮚"/>
            </a:pPr>
            <a:r>
              <a:rPr lang="en-US" sz="1400">
                <a:solidFill>
                  <a:srgbClr val="002177"/>
                </a:solidFill>
                <a:latin typeface="Poppins"/>
                <a:ea typeface="Poppins"/>
                <a:cs typeface="Poppins"/>
                <a:sym typeface="Poppins"/>
              </a:rPr>
              <a:t>Cuando mueva el cursor, mire la pantalla en lugar de la mano.</a:t>
            </a:r>
            <a:endParaRPr>
              <a:solidFill>
                <a:srgbClr val="002177"/>
              </a:solidFill>
              <a:latin typeface="Poppins"/>
              <a:ea typeface="Poppins"/>
              <a:cs typeface="Poppins"/>
              <a:sym typeface="Poppins"/>
            </a:endParaRPr>
          </a:p>
          <a:p>
            <a:pPr indent="-317500" lvl="0" marL="457200" marR="0" rtl="0" algn="l">
              <a:lnSpc>
                <a:spcPct val="100000"/>
              </a:lnSpc>
              <a:spcBef>
                <a:spcPts val="0"/>
              </a:spcBef>
              <a:spcAft>
                <a:spcPts val="0"/>
              </a:spcAft>
              <a:buClr>
                <a:srgbClr val="002177"/>
              </a:buClr>
              <a:buSzPts val="1400"/>
              <a:buFont typeface="Poppins"/>
              <a:buChar char="⮚"/>
            </a:pPr>
            <a:r>
              <a:rPr lang="en-US" sz="1400">
                <a:solidFill>
                  <a:srgbClr val="002177"/>
                </a:solidFill>
                <a:latin typeface="Poppins"/>
                <a:ea typeface="Poppins"/>
                <a:cs typeface="Poppins"/>
                <a:sym typeface="Poppins"/>
              </a:rPr>
              <a:t>Para hacer un solo clic, utilice el dedo índice para pulsar y soltar el botón izquierdo.</a:t>
            </a:r>
            <a:endParaRPr>
              <a:solidFill>
                <a:srgbClr val="002177"/>
              </a:solidFill>
              <a:latin typeface="Poppins"/>
              <a:ea typeface="Poppins"/>
              <a:cs typeface="Poppins"/>
              <a:sym typeface="Poppins"/>
            </a:endParaRPr>
          </a:p>
          <a:p>
            <a:pPr indent="-317500" lvl="0" marL="457200" marR="0" rtl="0" algn="l">
              <a:lnSpc>
                <a:spcPct val="100000"/>
              </a:lnSpc>
              <a:spcBef>
                <a:spcPts val="0"/>
              </a:spcBef>
              <a:spcAft>
                <a:spcPts val="0"/>
              </a:spcAft>
              <a:buClr>
                <a:srgbClr val="002177"/>
              </a:buClr>
              <a:buSzPts val="1400"/>
              <a:buFont typeface="Poppins"/>
              <a:buChar char="⮚"/>
            </a:pPr>
            <a:r>
              <a:rPr lang="en-US" sz="1400">
                <a:solidFill>
                  <a:srgbClr val="002177"/>
                </a:solidFill>
                <a:latin typeface="Poppins"/>
                <a:ea typeface="Poppins"/>
                <a:cs typeface="Poppins"/>
                <a:sym typeface="Poppins"/>
              </a:rPr>
              <a:t>Para hacer doble clic, presione el mismo botón rápidamente dos veces, sin quitar el dedo.</a:t>
            </a:r>
            <a:endParaRPr>
              <a:solidFill>
                <a:srgbClr val="002177"/>
              </a:solidFill>
              <a:latin typeface="Poppins"/>
              <a:ea typeface="Poppins"/>
              <a:cs typeface="Poppins"/>
              <a:sym typeface="Poppins"/>
            </a:endParaRPr>
          </a:p>
          <a:p>
            <a:pPr indent="-317500" lvl="0" marL="457200" marR="0" rtl="0" algn="l">
              <a:lnSpc>
                <a:spcPct val="100000"/>
              </a:lnSpc>
              <a:spcBef>
                <a:spcPts val="0"/>
              </a:spcBef>
              <a:spcAft>
                <a:spcPts val="0"/>
              </a:spcAft>
              <a:buClr>
                <a:srgbClr val="002177"/>
              </a:buClr>
              <a:buSzPts val="1400"/>
              <a:buFont typeface="Poppins"/>
              <a:buChar char="⮚"/>
            </a:pPr>
            <a:r>
              <a:rPr lang="en-US" sz="1400">
                <a:solidFill>
                  <a:srgbClr val="002177"/>
                </a:solidFill>
                <a:latin typeface="Poppins"/>
                <a:ea typeface="Poppins"/>
                <a:cs typeface="Poppins"/>
                <a:sym typeface="Poppins"/>
              </a:rPr>
              <a:t>Para arrastrar un elemento, haga clic en él y mantenga pulsado el botón y, a continuación, mueva el mouse.</a:t>
            </a:r>
            <a:endParaRPr>
              <a:solidFill>
                <a:srgbClr val="002177"/>
              </a:solidFill>
              <a:latin typeface="Poppins"/>
              <a:ea typeface="Poppins"/>
              <a:cs typeface="Poppins"/>
              <a:sym typeface="Poppins"/>
            </a:endParaRPr>
          </a:p>
          <a:p>
            <a:pPr indent="-317500" lvl="0" marL="457200" marR="0" rtl="0" algn="l">
              <a:lnSpc>
                <a:spcPct val="100000"/>
              </a:lnSpc>
              <a:spcBef>
                <a:spcPts val="0"/>
              </a:spcBef>
              <a:spcAft>
                <a:spcPts val="0"/>
              </a:spcAft>
              <a:buClr>
                <a:srgbClr val="002177"/>
              </a:buClr>
              <a:buSzPts val="1400"/>
              <a:buFont typeface="Poppins"/>
              <a:buChar char="⮚"/>
            </a:pPr>
            <a:r>
              <a:rPr lang="en-US" sz="1400">
                <a:solidFill>
                  <a:srgbClr val="002177"/>
                </a:solidFill>
                <a:latin typeface="Poppins"/>
                <a:ea typeface="Poppins"/>
                <a:cs typeface="Poppins"/>
                <a:sym typeface="Poppins"/>
              </a:rPr>
              <a:t>Para colocar un elemento, arrástrelo a la posición que desee y después suelte el botón del ratón.</a:t>
            </a:r>
            <a:endParaRPr>
              <a:solidFill>
                <a:srgbClr val="002177"/>
              </a:solidFill>
              <a:latin typeface="Poppins"/>
              <a:ea typeface="Poppins"/>
              <a:cs typeface="Poppins"/>
              <a:sym typeface="Poppins"/>
            </a:endParaRPr>
          </a:p>
        </p:txBody>
      </p:sp>
      <p:pic>
        <p:nvPicPr>
          <p:cNvPr id="520" name="Google Shape;520;p26"/>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27"/>
          <p:cNvSpPr txBox="1"/>
          <p:nvPr>
            <p:ph type="title"/>
          </p:nvPr>
        </p:nvSpPr>
        <p:spPr>
          <a:xfrm>
            <a:off x="0" y="0"/>
            <a:ext cx="3571500" cy="578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SCROLLING</a:t>
            </a:r>
            <a:endParaRPr>
              <a:solidFill>
                <a:srgbClr val="002177"/>
              </a:solidFill>
              <a:latin typeface="Poppins"/>
              <a:ea typeface="Poppins"/>
              <a:cs typeface="Poppins"/>
              <a:sym typeface="Poppins"/>
            </a:endParaRPr>
          </a:p>
        </p:txBody>
      </p:sp>
      <p:sp>
        <p:nvSpPr>
          <p:cNvPr id="526" name="Google Shape;526;p27"/>
          <p:cNvSpPr txBox="1"/>
          <p:nvPr>
            <p:ph idx="1" type="subTitle"/>
          </p:nvPr>
        </p:nvSpPr>
        <p:spPr>
          <a:xfrm>
            <a:off x="0" y="441333"/>
            <a:ext cx="4107300"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Move the pointer to the </a:t>
            </a:r>
            <a:r>
              <a:rPr b="1" lang="en-US">
                <a:solidFill>
                  <a:srgbClr val="002177"/>
                </a:solidFill>
                <a:latin typeface="Poppins"/>
                <a:ea typeface="Poppins"/>
                <a:cs typeface="Poppins"/>
                <a:sym typeface="Poppins"/>
              </a:rPr>
              <a:t>scroll bar</a:t>
            </a:r>
            <a:r>
              <a:rPr lang="en-US">
                <a:solidFill>
                  <a:srgbClr val="002177"/>
                </a:solidFill>
                <a:latin typeface="Poppins"/>
                <a:ea typeface="Poppins"/>
                <a:cs typeface="Poppins"/>
                <a:sym typeface="Poppins"/>
              </a:rPr>
              <a:t> on the right hand side of the screen. Left-click on the little box in the scroll bar and hold your finger down. Move your mouse up or down to scroll the page. Take your finger off the left button when you want to stop. </a:t>
            </a:r>
            <a:endParaRPr>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rPr lang="en-US">
                <a:solidFill>
                  <a:schemeClr val="dk1"/>
                </a:solidFill>
                <a:latin typeface="Ubuntu"/>
                <a:ea typeface="Ubuntu"/>
                <a:cs typeface="Ubuntu"/>
                <a:sym typeface="Ubuntu"/>
              </a:rPr>
              <a:t> </a:t>
            </a:r>
            <a:endParaRPr/>
          </a:p>
        </p:txBody>
      </p:sp>
      <p:pic>
        <p:nvPicPr>
          <p:cNvPr descr="A cursor on the scroll bar to scroll the page on a website" id="527" name="Google Shape;527;p27"/>
          <p:cNvPicPr preferRelativeResize="0"/>
          <p:nvPr/>
        </p:nvPicPr>
        <p:blipFill rotWithShape="1">
          <a:blip r:embed="rId3">
            <a:alphaModFix/>
          </a:blip>
          <a:srcRect b="9085" l="4703" r="2768" t="8415"/>
          <a:stretch/>
        </p:blipFill>
        <p:spPr>
          <a:xfrm>
            <a:off x="4408427" y="1009288"/>
            <a:ext cx="4582886" cy="2971800"/>
          </a:xfrm>
          <a:prstGeom prst="rect">
            <a:avLst/>
          </a:prstGeom>
          <a:noFill/>
          <a:ln>
            <a:noFill/>
          </a:ln>
        </p:spPr>
      </p:pic>
      <p:sp>
        <p:nvSpPr>
          <p:cNvPr id="528" name="Google Shape;528;p27"/>
          <p:cNvSpPr txBox="1"/>
          <p:nvPr/>
        </p:nvSpPr>
        <p:spPr>
          <a:xfrm>
            <a:off x="60960" y="2324100"/>
            <a:ext cx="3571500" cy="5781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DESPLAZAR</a:t>
            </a:r>
            <a:endParaRPr>
              <a:solidFill>
                <a:srgbClr val="002177"/>
              </a:solidFill>
              <a:latin typeface="Poppins"/>
              <a:ea typeface="Poppins"/>
              <a:cs typeface="Poppins"/>
              <a:sym typeface="Poppins"/>
            </a:endParaRPr>
          </a:p>
        </p:txBody>
      </p:sp>
      <p:sp>
        <p:nvSpPr>
          <p:cNvPr id="529" name="Google Shape;529;p27"/>
          <p:cNvSpPr txBox="1"/>
          <p:nvPr>
            <p:ph idx="1" type="subTitle"/>
          </p:nvPr>
        </p:nvSpPr>
        <p:spPr>
          <a:xfrm>
            <a:off x="60959" y="2765433"/>
            <a:ext cx="4442461"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sz="1300">
                <a:solidFill>
                  <a:srgbClr val="002177"/>
                </a:solidFill>
                <a:latin typeface="Poppins"/>
                <a:ea typeface="Poppins"/>
                <a:cs typeface="Poppins"/>
                <a:sym typeface="Poppins"/>
              </a:rPr>
              <a:t>    Mueva el puntero a la </a:t>
            </a:r>
            <a:r>
              <a:rPr b="1" lang="en-US" sz="1300">
                <a:solidFill>
                  <a:srgbClr val="002177"/>
                </a:solidFill>
                <a:latin typeface="Poppins"/>
                <a:ea typeface="Poppins"/>
                <a:cs typeface="Poppins"/>
                <a:sym typeface="Poppins"/>
              </a:rPr>
              <a:t>barra de desplazamiento </a:t>
            </a:r>
            <a:r>
              <a:rPr lang="en-US" sz="1300">
                <a:solidFill>
                  <a:srgbClr val="002177"/>
                </a:solidFill>
                <a:latin typeface="Poppins"/>
                <a:ea typeface="Poppins"/>
                <a:cs typeface="Poppins"/>
                <a:sym typeface="Poppins"/>
              </a:rPr>
              <a:t>en el lado derecho de la pantalla. Haga clic con el botón izquierdo del mouse en el pequeño cuadro de la barra de desplazamiento y mantenga pulsado el dedo. Mueva el mouse hacia arriba o hacia abajo para desplazarse por la página. Quite el dedo del botón izquierdo cuando desee parar. </a:t>
            </a:r>
            <a:endParaRPr sz="1300">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rPr lang="en-US">
                <a:solidFill>
                  <a:schemeClr val="dk1"/>
                </a:solidFill>
                <a:latin typeface="Ubuntu"/>
                <a:ea typeface="Ubuntu"/>
                <a:cs typeface="Ubuntu"/>
                <a:sym typeface="Ubuntu"/>
              </a:rPr>
              <a:t> </a:t>
            </a:r>
            <a:endParaRPr/>
          </a:p>
        </p:txBody>
      </p:sp>
      <p:pic>
        <p:nvPicPr>
          <p:cNvPr id="530" name="Google Shape;530;p27"/>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28"/>
          <p:cNvSpPr txBox="1"/>
          <p:nvPr>
            <p:ph type="title"/>
          </p:nvPr>
        </p:nvSpPr>
        <p:spPr>
          <a:xfrm>
            <a:off x="0" y="0"/>
            <a:ext cx="3571500" cy="578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SCROLLING</a:t>
            </a:r>
            <a:endParaRPr>
              <a:solidFill>
                <a:srgbClr val="002177"/>
              </a:solidFill>
              <a:latin typeface="Poppins"/>
              <a:ea typeface="Poppins"/>
              <a:cs typeface="Poppins"/>
              <a:sym typeface="Poppins"/>
            </a:endParaRPr>
          </a:p>
        </p:txBody>
      </p:sp>
      <p:sp>
        <p:nvSpPr>
          <p:cNvPr id="536" name="Google Shape;536;p28"/>
          <p:cNvSpPr txBox="1"/>
          <p:nvPr>
            <p:ph idx="1" type="subTitle"/>
          </p:nvPr>
        </p:nvSpPr>
        <p:spPr>
          <a:xfrm>
            <a:off x="198986" y="426093"/>
            <a:ext cx="3606600"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sz="1300">
                <a:solidFill>
                  <a:srgbClr val="002177"/>
                </a:solidFill>
                <a:latin typeface="Poppins"/>
                <a:ea typeface="Poppins"/>
                <a:cs typeface="Poppins"/>
                <a:sym typeface="Poppins"/>
              </a:rPr>
              <a:t>    Some computer mice have a </a:t>
            </a:r>
            <a:r>
              <a:rPr b="1" lang="en-US" sz="1300">
                <a:solidFill>
                  <a:srgbClr val="002177"/>
                </a:solidFill>
                <a:latin typeface="Poppins"/>
                <a:ea typeface="Poppins"/>
                <a:cs typeface="Poppins"/>
                <a:sym typeface="Poppins"/>
              </a:rPr>
              <a:t>scroll wheel</a:t>
            </a:r>
            <a:r>
              <a:rPr lang="en-US" sz="1300">
                <a:solidFill>
                  <a:srgbClr val="002177"/>
                </a:solidFill>
                <a:latin typeface="Poppins"/>
                <a:ea typeface="Poppins"/>
                <a:cs typeface="Poppins"/>
                <a:sym typeface="Poppins"/>
              </a:rPr>
              <a:t>. It is usually located between the left and right mouse buttons.  A scroll wheel is used to scroll up and down on a page. Pulling the scroll wheel towards you scrolls down the window, while pushing it away scrolls up.</a:t>
            </a:r>
            <a:endParaRPr sz="1300">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rPr lang="en-US">
                <a:solidFill>
                  <a:schemeClr val="dk1"/>
                </a:solidFill>
                <a:latin typeface="Ubuntu"/>
                <a:ea typeface="Ubuntu"/>
                <a:cs typeface="Ubuntu"/>
                <a:sym typeface="Ubuntu"/>
              </a:rPr>
              <a:t> </a:t>
            </a:r>
            <a:endParaRPr/>
          </a:p>
        </p:txBody>
      </p:sp>
      <p:pic>
        <p:nvPicPr>
          <p:cNvPr descr="LazPlanet: Make a simple Image Zoomer in 5 minutes!" id="537" name="Google Shape;537;p28"/>
          <p:cNvPicPr preferRelativeResize="0"/>
          <p:nvPr/>
        </p:nvPicPr>
        <p:blipFill rotWithShape="1">
          <a:blip r:embed="rId3">
            <a:alphaModFix/>
          </a:blip>
          <a:srcRect b="0" l="0" r="0" t="0"/>
          <a:stretch/>
        </p:blipFill>
        <p:spPr>
          <a:xfrm>
            <a:off x="4775472" y="1107523"/>
            <a:ext cx="3455943" cy="2775858"/>
          </a:xfrm>
          <a:prstGeom prst="rect">
            <a:avLst/>
          </a:prstGeom>
          <a:noFill/>
          <a:ln>
            <a:noFill/>
          </a:ln>
        </p:spPr>
      </p:pic>
      <p:sp>
        <p:nvSpPr>
          <p:cNvPr id="538" name="Google Shape;538;p28"/>
          <p:cNvSpPr txBox="1"/>
          <p:nvPr/>
        </p:nvSpPr>
        <p:spPr>
          <a:xfrm>
            <a:off x="5009558" y="2141743"/>
            <a:ext cx="12079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Rockwell"/>
                <a:ea typeface="Rockwell"/>
                <a:cs typeface="Rockwell"/>
                <a:sym typeface="Rockwell"/>
              </a:rPr>
              <a:t>Scroll wheel</a:t>
            </a:r>
            <a:endParaRPr/>
          </a:p>
        </p:txBody>
      </p:sp>
      <p:sp>
        <p:nvSpPr>
          <p:cNvPr id="539" name="Google Shape;539;p28"/>
          <p:cNvSpPr txBox="1"/>
          <p:nvPr/>
        </p:nvSpPr>
        <p:spPr>
          <a:xfrm>
            <a:off x="0" y="2240280"/>
            <a:ext cx="3571500" cy="5781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DESPLAZAR</a:t>
            </a:r>
            <a:endParaRPr>
              <a:solidFill>
                <a:srgbClr val="002177"/>
              </a:solidFill>
              <a:latin typeface="Poppins"/>
              <a:ea typeface="Poppins"/>
              <a:cs typeface="Poppins"/>
              <a:sym typeface="Poppins"/>
            </a:endParaRPr>
          </a:p>
        </p:txBody>
      </p:sp>
      <p:sp>
        <p:nvSpPr>
          <p:cNvPr id="540" name="Google Shape;540;p28"/>
          <p:cNvSpPr txBox="1"/>
          <p:nvPr>
            <p:ph idx="1" type="subTitle"/>
          </p:nvPr>
        </p:nvSpPr>
        <p:spPr>
          <a:xfrm>
            <a:off x="198986" y="2666373"/>
            <a:ext cx="5394094"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sz="1300">
                <a:solidFill>
                  <a:srgbClr val="002177"/>
                </a:solidFill>
                <a:latin typeface="Poppins"/>
                <a:ea typeface="Poppins"/>
                <a:cs typeface="Poppins"/>
                <a:sym typeface="Poppins"/>
              </a:rPr>
              <a:t>    Algunos mouse de computadora tienen </a:t>
            </a:r>
            <a:r>
              <a:rPr b="1" lang="en-US" sz="1300">
                <a:solidFill>
                  <a:srgbClr val="002177"/>
                </a:solidFill>
                <a:latin typeface="Poppins"/>
                <a:ea typeface="Poppins"/>
                <a:cs typeface="Poppins"/>
                <a:sym typeface="Poppins"/>
              </a:rPr>
              <a:t>una rueda de desplazamiento</a:t>
            </a:r>
            <a:r>
              <a:rPr lang="en-US" sz="1300">
                <a:solidFill>
                  <a:srgbClr val="002177"/>
                </a:solidFill>
                <a:latin typeface="Poppins"/>
                <a:ea typeface="Poppins"/>
                <a:cs typeface="Poppins"/>
                <a:sym typeface="Poppins"/>
              </a:rPr>
              <a:t>. Normalmente se encuentra entre los botones izquierdo y derecho del mouse.  Una rueda de desplazamiento se utiliza para desplazarse hacia arriba y hacia abajo en una página. Al mover la rueda de desplazamiento hacia usted se desplaza hacia abajo por la ventana, mientras que al mover hacia en frente se desplaza hacia arriba.</a:t>
            </a:r>
            <a:endParaRPr sz="1300">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rPr lang="en-US">
                <a:solidFill>
                  <a:schemeClr val="dk1"/>
                </a:solidFill>
                <a:latin typeface="Ubuntu"/>
                <a:ea typeface="Ubuntu"/>
                <a:cs typeface="Ubuntu"/>
                <a:sym typeface="Ubuntu"/>
              </a:rPr>
              <a:t> </a:t>
            </a:r>
            <a:endParaRPr/>
          </a:p>
        </p:txBody>
      </p:sp>
      <p:sp>
        <p:nvSpPr>
          <p:cNvPr id="541" name="Google Shape;541;p28"/>
          <p:cNvSpPr txBox="1"/>
          <p:nvPr/>
        </p:nvSpPr>
        <p:spPr>
          <a:xfrm>
            <a:off x="3805575" y="1932475"/>
            <a:ext cx="2107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2177"/>
                </a:solidFill>
                <a:latin typeface="Poppins"/>
                <a:ea typeface="Poppins"/>
                <a:cs typeface="Poppins"/>
                <a:sym typeface="Poppins"/>
              </a:rPr>
              <a:t>Rueda de selección</a:t>
            </a:r>
            <a:endParaRPr>
              <a:solidFill>
                <a:srgbClr val="002177"/>
              </a:solidFill>
              <a:latin typeface="Poppins"/>
              <a:ea typeface="Poppins"/>
              <a:cs typeface="Poppins"/>
              <a:sym typeface="Poppins"/>
            </a:endParaRPr>
          </a:p>
        </p:txBody>
      </p:sp>
      <p:pic>
        <p:nvPicPr>
          <p:cNvPr id="542" name="Google Shape;542;p28"/>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29"/>
          <p:cNvSpPr txBox="1"/>
          <p:nvPr>
            <p:ph type="title"/>
          </p:nvPr>
        </p:nvSpPr>
        <p:spPr>
          <a:xfrm>
            <a:off x="4595580" y="434238"/>
            <a:ext cx="3350445" cy="11145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USING A TOUCHPAD </a:t>
            </a:r>
            <a:endParaRPr>
              <a:solidFill>
                <a:srgbClr val="002177"/>
              </a:solidFill>
              <a:latin typeface="Poppins"/>
              <a:ea typeface="Poppins"/>
              <a:cs typeface="Poppins"/>
              <a:sym typeface="Poppins"/>
            </a:endParaRPr>
          </a:p>
        </p:txBody>
      </p:sp>
      <p:sp>
        <p:nvSpPr>
          <p:cNvPr id="548" name="Google Shape;548;p29"/>
          <p:cNvSpPr txBox="1"/>
          <p:nvPr>
            <p:ph idx="1" type="subTitle"/>
          </p:nvPr>
        </p:nvSpPr>
        <p:spPr>
          <a:xfrm>
            <a:off x="4365348" y="1454966"/>
            <a:ext cx="4069992" cy="5781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chemeClr val="lt1"/>
                </a:solidFill>
                <a:latin typeface="Poppins"/>
                <a:ea typeface="Poppins"/>
                <a:cs typeface="Poppins"/>
                <a:sym typeface="Poppins"/>
              </a:rPr>
              <a:t>    How to use a touchpad to move pointer around the screen and open a program</a:t>
            </a:r>
            <a:endParaRPr>
              <a:latin typeface="Poppins"/>
              <a:ea typeface="Poppins"/>
              <a:cs typeface="Poppins"/>
              <a:sym typeface="Poppins"/>
            </a:endParaRPr>
          </a:p>
          <a:p>
            <a:pPr indent="-171450" lvl="0" marL="171450" rtl="0" algn="l">
              <a:lnSpc>
                <a:spcPct val="120000"/>
              </a:lnSpc>
              <a:spcBef>
                <a:spcPts val="0"/>
              </a:spcBef>
              <a:spcAft>
                <a:spcPts val="0"/>
              </a:spcAft>
              <a:buSzPts val="1400"/>
              <a:buNone/>
            </a:pPr>
            <a:r>
              <a:t/>
            </a:r>
            <a:endParaRPr>
              <a:solidFill>
                <a:schemeClr val="lt1"/>
              </a:solidFill>
            </a:endParaRPr>
          </a:p>
        </p:txBody>
      </p:sp>
      <p:pic>
        <p:nvPicPr>
          <p:cNvPr descr="Saco Touchpad Protector for Dell Inspiron 5000 Series 15 inch Laptop - Buy  Saco Touchpad Protector for Dell Inspiron 5000 Series 15 inch Laptop Online  at Low Price in India - Amazon.in" id="549" name="Google Shape;549;p29"/>
          <p:cNvPicPr preferRelativeResize="0"/>
          <p:nvPr/>
        </p:nvPicPr>
        <p:blipFill rotWithShape="1">
          <a:blip r:embed="rId3">
            <a:alphaModFix/>
          </a:blip>
          <a:srcRect b="0" l="0" r="0" t="0"/>
          <a:stretch/>
        </p:blipFill>
        <p:spPr>
          <a:xfrm>
            <a:off x="900159" y="1040720"/>
            <a:ext cx="3084012" cy="3084012"/>
          </a:xfrm>
          <a:prstGeom prst="rect">
            <a:avLst/>
          </a:prstGeom>
          <a:noFill/>
          <a:ln>
            <a:noFill/>
          </a:ln>
          <a:effectLst>
            <a:outerShdw blurRad="50800" rotWithShape="0" algn="tl" dir="2700000" dist="38100">
              <a:srgbClr val="000000">
                <a:alpha val="40000"/>
              </a:srgbClr>
            </a:outerShdw>
          </a:effectLst>
        </p:spPr>
      </p:pic>
      <p:sp>
        <p:nvSpPr>
          <p:cNvPr id="550" name="Google Shape;550;p29"/>
          <p:cNvSpPr txBox="1"/>
          <p:nvPr/>
        </p:nvSpPr>
        <p:spPr>
          <a:xfrm>
            <a:off x="4595574" y="2292150"/>
            <a:ext cx="3633900" cy="11145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USO DE UN PANEL TÁCTIL </a:t>
            </a:r>
            <a:endParaRPr>
              <a:solidFill>
                <a:srgbClr val="002177"/>
              </a:solidFill>
              <a:latin typeface="Poppins"/>
              <a:ea typeface="Poppins"/>
              <a:cs typeface="Poppins"/>
              <a:sym typeface="Poppins"/>
            </a:endParaRPr>
          </a:p>
        </p:txBody>
      </p:sp>
      <p:sp>
        <p:nvSpPr>
          <p:cNvPr id="551" name="Google Shape;551;p29"/>
          <p:cNvSpPr txBox="1"/>
          <p:nvPr/>
        </p:nvSpPr>
        <p:spPr>
          <a:xfrm>
            <a:off x="4365350" y="3292025"/>
            <a:ext cx="4027200" cy="578100"/>
          </a:xfrm>
          <a:prstGeom prst="rect">
            <a:avLst/>
          </a:prstGeom>
          <a:noFill/>
          <a:ln>
            <a:noFill/>
          </a:ln>
        </p:spPr>
        <p:txBody>
          <a:bodyPr anchorCtr="0" anchor="t" bIns="91425" lIns="91425" spcFirstLastPara="1" rIns="91425" wrap="square" tIns="91425">
            <a:noAutofit/>
          </a:bodyPr>
          <a:lstStyle/>
          <a:p>
            <a:pPr indent="-171450" lvl="0" marL="171450" marR="0" rtl="0" algn="l">
              <a:lnSpc>
                <a:spcPct val="120000"/>
              </a:lnSpc>
              <a:spcBef>
                <a:spcPts val="0"/>
              </a:spcBef>
              <a:spcAft>
                <a:spcPts val="0"/>
              </a:spcAft>
              <a:buClr>
                <a:schemeClr val="accent1"/>
              </a:buClr>
              <a:buSzPts val="1400"/>
              <a:buFont typeface="Arial"/>
              <a:buNone/>
            </a:pPr>
            <a:r>
              <a:rPr lang="en-US" sz="1400">
                <a:solidFill>
                  <a:schemeClr val="lt1"/>
                </a:solidFill>
                <a:latin typeface="Poppins"/>
                <a:ea typeface="Poppins"/>
                <a:cs typeface="Poppins"/>
                <a:sym typeface="Poppins"/>
              </a:rPr>
              <a:t>    Cómo utilizar un panel táctil para mover el puntero alrededor y abrir un programa</a:t>
            </a:r>
            <a:endParaRPr>
              <a:latin typeface="Poppins"/>
              <a:ea typeface="Poppins"/>
              <a:cs typeface="Poppins"/>
              <a:sym typeface="Poppins"/>
            </a:endParaRPr>
          </a:p>
          <a:p>
            <a:pPr indent="-171450" lvl="0" marL="171450" marR="0" rtl="0" algn="l">
              <a:lnSpc>
                <a:spcPct val="120000"/>
              </a:lnSpc>
              <a:spcBef>
                <a:spcPts val="0"/>
              </a:spcBef>
              <a:spcAft>
                <a:spcPts val="0"/>
              </a:spcAft>
              <a:buClr>
                <a:schemeClr val="accent1"/>
              </a:buClr>
              <a:buSzPts val="1400"/>
              <a:buFont typeface="Arial"/>
              <a:buNone/>
            </a:pPr>
            <a:r>
              <a:t/>
            </a:r>
            <a:endParaRPr sz="1400">
              <a:solidFill>
                <a:schemeClr val="lt1"/>
              </a:solidFill>
              <a:latin typeface="Rockwell"/>
              <a:ea typeface="Rockwell"/>
              <a:cs typeface="Rockwell"/>
              <a:sym typeface="Rockwell"/>
            </a:endParaRPr>
          </a:p>
        </p:txBody>
      </p:sp>
      <p:pic>
        <p:nvPicPr>
          <p:cNvPr id="552" name="Google Shape;552;p29"/>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a:solidFill>
                  <a:srgbClr val="002177"/>
                </a:solidFill>
                <a:latin typeface="Poppins"/>
                <a:ea typeface="Poppins"/>
                <a:cs typeface="Poppins"/>
                <a:sym typeface="Poppins"/>
              </a:rPr>
              <a:t>Interpretation Services </a:t>
            </a:r>
            <a:br>
              <a:rPr b="1" lang="en-US">
                <a:solidFill>
                  <a:srgbClr val="002177"/>
                </a:solidFill>
                <a:latin typeface="Poppins"/>
                <a:ea typeface="Poppins"/>
                <a:cs typeface="Poppins"/>
                <a:sym typeface="Poppins"/>
              </a:rPr>
            </a:br>
            <a:r>
              <a:rPr b="1" i="1" lang="en-US">
                <a:solidFill>
                  <a:srgbClr val="002177"/>
                </a:solidFill>
                <a:latin typeface="Poppins"/>
                <a:ea typeface="Poppins"/>
                <a:cs typeface="Poppins"/>
                <a:sym typeface="Poppins"/>
              </a:rPr>
              <a:t>Servicios de Interpretación</a:t>
            </a:r>
            <a:endParaRPr i="1">
              <a:solidFill>
                <a:srgbClr val="002177"/>
              </a:solidFill>
              <a:latin typeface="Poppins"/>
              <a:ea typeface="Poppins"/>
              <a:cs typeface="Poppins"/>
              <a:sym typeface="Poppins"/>
            </a:endParaRPr>
          </a:p>
        </p:txBody>
      </p:sp>
      <p:sp>
        <p:nvSpPr>
          <p:cNvPr id="196" name="Google Shape;196;p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97" name="Google Shape;197;p3"/>
          <p:cNvPicPr preferRelativeResize="0"/>
          <p:nvPr/>
        </p:nvPicPr>
        <p:blipFill rotWithShape="1">
          <a:blip r:embed="rId3">
            <a:alphaModFix/>
          </a:blip>
          <a:srcRect b="0" l="0" r="0" t="81389"/>
          <a:stretch/>
        </p:blipFill>
        <p:spPr>
          <a:xfrm>
            <a:off x="607377" y="2042948"/>
            <a:ext cx="2844789" cy="1145856"/>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198" name="Google Shape;198;p3"/>
          <p:cNvPicPr preferRelativeResize="0"/>
          <p:nvPr/>
        </p:nvPicPr>
        <p:blipFill rotWithShape="1">
          <a:blip r:embed="rId4">
            <a:alphaModFix/>
          </a:blip>
          <a:srcRect b="0" l="0" r="0" t="54527"/>
          <a:stretch/>
        </p:blipFill>
        <p:spPr>
          <a:xfrm>
            <a:off x="3631669" y="2061049"/>
            <a:ext cx="2376109" cy="233842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199" name="Google Shape;199;p3"/>
          <p:cNvPicPr preferRelativeResize="0"/>
          <p:nvPr/>
        </p:nvPicPr>
        <p:blipFill rotWithShape="1">
          <a:blip r:embed="rId5">
            <a:alphaModFix/>
          </a:blip>
          <a:srcRect b="58739" l="0" r="0" t="3847"/>
          <a:stretch/>
        </p:blipFill>
        <p:spPr>
          <a:xfrm>
            <a:off x="6234380" y="2053390"/>
            <a:ext cx="2376108" cy="1923959"/>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200" name="Google Shape;200;p3"/>
          <p:cNvPicPr preferRelativeResize="0"/>
          <p:nvPr/>
        </p:nvPicPr>
        <p:blipFill rotWithShape="1">
          <a:blip r:embed="rId6">
            <a:alphaModFix/>
          </a:blip>
          <a:srcRect b="83483" l="0" r="0" t="7164"/>
          <a:stretch/>
        </p:blipFill>
        <p:spPr>
          <a:xfrm>
            <a:off x="6234379" y="4128672"/>
            <a:ext cx="2376109" cy="48099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201" name="Google Shape;201;p3"/>
          <p:cNvSpPr/>
          <p:nvPr/>
        </p:nvSpPr>
        <p:spPr>
          <a:xfrm>
            <a:off x="3816727" y="3075329"/>
            <a:ext cx="1934192" cy="432944"/>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00" u="none" cap="none" strike="noStrike">
              <a:solidFill>
                <a:srgbClr val="FF0000"/>
              </a:solidFill>
              <a:latin typeface="Calibri"/>
              <a:ea typeface="Calibri"/>
              <a:cs typeface="Calibri"/>
              <a:sym typeface="Calibri"/>
            </a:endParaRPr>
          </a:p>
        </p:txBody>
      </p:sp>
      <p:sp>
        <p:nvSpPr>
          <p:cNvPr id="202" name="Google Shape;202;p3"/>
          <p:cNvSpPr/>
          <p:nvPr/>
        </p:nvSpPr>
        <p:spPr>
          <a:xfrm>
            <a:off x="2970829" y="2615875"/>
            <a:ext cx="520182" cy="422082"/>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00" u="none" cap="none" strike="noStrike">
              <a:solidFill>
                <a:srgbClr val="FF0000"/>
              </a:solidFill>
              <a:latin typeface="Calibri"/>
              <a:ea typeface="Calibri"/>
              <a:cs typeface="Calibri"/>
              <a:sym typeface="Calibri"/>
            </a:endParaRPr>
          </a:p>
        </p:txBody>
      </p:sp>
      <p:sp>
        <p:nvSpPr>
          <p:cNvPr id="203" name="Google Shape;203;p3"/>
          <p:cNvSpPr/>
          <p:nvPr/>
        </p:nvSpPr>
        <p:spPr>
          <a:xfrm>
            <a:off x="8095202" y="4364978"/>
            <a:ext cx="585611" cy="247071"/>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00" u="none" cap="none" strike="noStrike">
              <a:solidFill>
                <a:srgbClr val="FF0000"/>
              </a:solidFill>
              <a:latin typeface="Calibri"/>
              <a:ea typeface="Calibri"/>
              <a:cs typeface="Calibri"/>
              <a:sym typeface="Calibri"/>
            </a:endParaRPr>
          </a:p>
        </p:txBody>
      </p:sp>
      <p:pic>
        <p:nvPicPr>
          <p:cNvPr descr="File:Smartphone icon - Noun Project 283536.svg - Wikimedia ..." id="204" name="Google Shape;204;p3"/>
          <p:cNvPicPr preferRelativeResize="0"/>
          <p:nvPr/>
        </p:nvPicPr>
        <p:blipFill rotWithShape="1">
          <a:blip r:embed="rId7">
            <a:alphaModFix/>
          </a:blip>
          <a:srcRect b="0" l="0" r="0" t="0"/>
          <a:stretch/>
        </p:blipFill>
        <p:spPr>
          <a:xfrm>
            <a:off x="6457939" y="95946"/>
            <a:ext cx="1069639" cy="1069639"/>
          </a:xfrm>
          <a:prstGeom prst="rect">
            <a:avLst/>
          </a:prstGeom>
          <a:noFill/>
          <a:ln>
            <a:noFill/>
          </a:ln>
        </p:spPr>
      </p:pic>
      <p:pic>
        <p:nvPicPr>
          <p:cNvPr id="205" name="Google Shape;205;p3"/>
          <p:cNvPicPr preferRelativeResize="0"/>
          <p:nvPr/>
        </p:nvPicPr>
        <p:blipFill rotWithShape="1">
          <a:blip r:embed="rId8">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descr="PC &amp; Peripherals| TouchPad, TouchStyk, Fingerprint | TrackPad | Synaptics" id="557" name="Google Shape;557;p30"/>
          <p:cNvPicPr preferRelativeResize="0"/>
          <p:nvPr/>
        </p:nvPicPr>
        <p:blipFill rotWithShape="1">
          <a:blip r:embed="rId3">
            <a:alphaModFix/>
          </a:blip>
          <a:srcRect b="0" l="0" r="0" t="0"/>
          <a:stretch/>
        </p:blipFill>
        <p:spPr>
          <a:xfrm>
            <a:off x="0" y="0"/>
            <a:ext cx="9144000" cy="5356775"/>
          </a:xfrm>
          <a:prstGeom prst="rect">
            <a:avLst/>
          </a:prstGeom>
          <a:noFill/>
          <a:ln>
            <a:noFill/>
          </a:ln>
        </p:spPr>
      </p:pic>
      <p:sp>
        <p:nvSpPr>
          <p:cNvPr id="558" name="Google Shape;558;p30"/>
          <p:cNvSpPr/>
          <p:nvPr/>
        </p:nvSpPr>
        <p:spPr>
          <a:xfrm>
            <a:off x="320040" y="257844"/>
            <a:ext cx="2697480" cy="1586196"/>
          </a:xfrm>
          <a:prstGeom prst="roundRect">
            <a:avLst>
              <a:gd fmla="val 16667" name="adj"/>
            </a:avLst>
          </a:prstGeom>
          <a:solidFill>
            <a:schemeClr val="accent1"/>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rgbClr val="002177"/>
                </a:solidFill>
                <a:latin typeface="Poppins"/>
                <a:ea typeface="Poppins"/>
                <a:cs typeface="Poppins"/>
                <a:sym typeface="Poppins"/>
              </a:rPr>
              <a:t>The touchpad on a laptop does the same job as the mouse on a desktop PC.</a:t>
            </a:r>
            <a:endParaRPr>
              <a:solidFill>
                <a:srgbClr val="002177"/>
              </a:solidFill>
              <a:latin typeface="Poppins"/>
              <a:ea typeface="Poppins"/>
              <a:cs typeface="Poppins"/>
              <a:sym typeface="Poppins"/>
            </a:endParaRPr>
          </a:p>
        </p:txBody>
      </p:sp>
      <p:sp>
        <p:nvSpPr>
          <p:cNvPr id="559" name="Google Shape;559;p30"/>
          <p:cNvSpPr/>
          <p:nvPr/>
        </p:nvSpPr>
        <p:spPr>
          <a:xfrm>
            <a:off x="6118860" y="3686844"/>
            <a:ext cx="2926080" cy="1586196"/>
          </a:xfrm>
          <a:prstGeom prst="roundRect">
            <a:avLst>
              <a:gd fmla="val 16667" name="adj"/>
            </a:avLst>
          </a:prstGeom>
          <a:solidFill>
            <a:schemeClr val="accent1"/>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rgbClr val="002177"/>
                </a:solidFill>
                <a:latin typeface="Poppins"/>
                <a:ea typeface="Poppins"/>
                <a:cs typeface="Poppins"/>
                <a:sym typeface="Poppins"/>
              </a:rPr>
              <a:t>El panel táctil de una computadora portátil hace lo mismo que el mouse de una computadora de escritorio.</a:t>
            </a:r>
            <a:endParaRPr>
              <a:solidFill>
                <a:srgbClr val="002177"/>
              </a:solidFill>
              <a:latin typeface="Poppins"/>
              <a:ea typeface="Poppins"/>
              <a:cs typeface="Poppins"/>
              <a:sym typeface="Poppins"/>
            </a:endParaRPr>
          </a:p>
        </p:txBody>
      </p:sp>
      <p:pic>
        <p:nvPicPr>
          <p:cNvPr id="560" name="Google Shape;560;p30"/>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31"/>
          <p:cNvSpPr txBox="1"/>
          <p:nvPr>
            <p:ph type="title"/>
          </p:nvPr>
        </p:nvSpPr>
        <p:spPr>
          <a:xfrm>
            <a:off x="66553" y="59839"/>
            <a:ext cx="5078100" cy="578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WHAT DOES A TOUCHPAD DO?</a:t>
            </a:r>
            <a:endParaRPr>
              <a:solidFill>
                <a:srgbClr val="002177"/>
              </a:solidFill>
              <a:latin typeface="Poppins"/>
              <a:ea typeface="Poppins"/>
              <a:cs typeface="Poppins"/>
              <a:sym typeface="Poppins"/>
            </a:endParaRPr>
          </a:p>
        </p:txBody>
      </p:sp>
      <p:sp>
        <p:nvSpPr>
          <p:cNvPr id="566" name="Google Shape;566;p31"/>
          <p:cNvSpPr txBox="1"/>
          <p:nvPr>
            <p:ph idx="1" type="subTitle"/>
          </p:nvPr>
        </p:nvSpPr>
        <p:spPr>
          <a:xfrm>
            <a:off x="0" y="444454"/>
            <a:ext cx="5425500"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The touchpad on a laptop does the same job as the mouse on a desktop PC. It is sometimes also called a </a:t>
            </a:r>
            <a:r>
              <a:rPr b="1" lang="en-US">
                <a:solidFill>
                  <a:srgbClr val="002177"/>
                </a:solidFill>
                <a:latin typeface="Poppins"/>
                <a:ea typeface="Poppins"/>
                <a:cs typeface="Poppins"/>
                <a:sym typeface="Poppins"/>
              </a:rPr>
              <a:t>trackpad</a:t>
            </a:r>
            <a:r>
              <a:rPr lang="en-US">
                <a:solidFill>
                  <a:srgbClr val="002177"/>
                </a:solidFill>
                <a:latin typeface="Poppins"/>
                <a:ea typeface="Poppins"/>
                <a:cs typeface="Poppins"/>
                <a:sym typeface="Poppins"/>
              </a:rPr>
              <a:t>.</a:t>
            </a:r>
            <a:endParaRPr>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The touchpad is used to control the mouse pointer, also known as the </a:t>
            </a:r>
            <a:r>
              <a:rPr b="1" lang="en-US">
                <a:solidFill>
                  <a:srgbClr val="002177"/>
                </a:solidFill>
                <a:latin typeface="Poppins"/>
                <a:ea typeface="Poppins"/>
                <a:cs typeface="Poppins"/>
                <a:sym typeface="Poppins"/>
              </a:rPr>
              <a:t>cursor</a:t>
            </a:r>
            <a:r>
              <a:rPr lang="en-US">
                <a:solidFill>
                  <a:srgbClr val="002177"/>
                </a:solidFill>
                <a:latin typeface="Poppins"/>
                <a:ea typeface="Poppins"/>
                <a:cs typeface="Poppins"/>
                <a:sym typeface="Poppins"/>
              </a:rPr>
              <a:t>. The cursor is used to point to and choose (or activate) items on the screen.</a:t>
            </a:r>
            <a:endParaRPr>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t/>
            </a:r>
            <a:endParaRPr>
              <a:solidFill>
                <a:srgbClr val="002177"/>
              </a:solidFill>
              <a:latin typeface="Poppins"/>
              <a:ea typeface="Poppins"/>
              <a:cs typeface="Poppins"/>
              <a:sym typeface="Poppins"/>
            </a:endParaRPr>
          </a:p>
        </p:txBody>
      </p:sp>
      <p:pic>
        <p:nvPicPr>
          <p:cNvPr descr="A laptop computer with the touchpad highlighted" id="567" name="Google Shape;567;p31"/>
          <p:cNvPicPr preferRelativeResize="0"/>
          <p:nvPr/>
        </p:nvPicPr>
        <p:blipFill rotWithShape="1">
          <a:blip r:embed="rId3">
            <a:alphaModFix/>
          </a:blip>
          <a:srcRect b="0" l="0" r="0" t="0"/>
          <a:stretch/>
        </p:blipFill>
        <p:spPr>
          <a:xfrm>
            <a:off x="4645599" y="637939"/>
            <a:ext cx="4818731" cy="3504532"/>
          </a:xfrm>
          <a:prstGeom prst="rect">
            <a:avLst/>
          </a:prstGeom>
          <a:noFill/>
          <a:ln>
            <a:noFill/>
          </a:ln>
        </p:spPr>
      </p:pic>
      <p:cxnSp>
        <p:nvCxnSpPr>
          <p:cNvPr id="568" name="Google Shape;568;p31"/>
          <p:cNvCxnSpPr/>
          <p:nvPr/>
        </p:nvCxnSpPr>
        <p:spPr>
          <a:xfrm flipH="1" rot="10800000">
            <a:off x="6019800" y="3450139"/>
            <a:ext cx="620400" cy="389700"/>
          </a:xfrm>
          <a:prstGeom prst="straightConnector1">
            <a:avLst/>
          </a:prstGeom>
          <a:noFill/>
          <a:ln cap="flat" cmpd="sng" w="76200">
            <a:solidFill>
              <a:srgbClr val="FF0000"/>
            </a:solidFill>
            <a:prstDash val="solid"/>
            <a:round/>
            <a:headEnd len="sm" w="sm" type="none"/>
            <a:tailEnd len="med" w="med" type="triangle"/>
          </a:ln>
        </p:spPr>
      </p:cxnSp>
      <p:sp>
        <p:nvSpPr>
          <p:cNvPr id="569" name="Google Shape;569;p31"/>
          <p:cNvSpPr txBox="1"/>
          <p:nvPr/>
        </p:nvSpPr>
        <p:spPr>
          <a:xfrm>
            <a:off x="133106" y="2195224"/>
            <a:ext cx="5513314" cy="5781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¿QUÉ ES EL PANEL TÁCTIL?</a:t>
            </a:r>
            <a:endParaRPr>
              <a:solidFill>
                <a:srgbClr val="002177"/>
              </a:solidFill>
              <a:latin typeface="Poppins"/>
              <a:ea typeface="Poppins"/>
              <a:cs typeface="Poppins"/>
              <a:sym typeface="Poppins"/>
            </a:endParaRPr>
          </a:p>
        </p:txBody>
      </p:sp>
      <p:sp>
        <p:nvSpPr>
          <p:cNvPr id="570" name="Google Shape;570;p31"/>
          <p:cNvSpPr txBox="1"/>
          <p:nvPr>
            <p:ph idx="1" type="subTitle"/>
          </p:nvPr>
        </p:nvSpPr>
        <p:spPr>
          <a:xfrm>
            <a:off x="66552" y="2579839"/>
            <a:ext cx="5297927"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El panel táctil de una computadora portátil hace lo mismo que el mouse de una computadora de escritorio. También se llama a veces un </a:t>
            </a:r>
            <a:r>
              <a:rPr b="1" lang="en-US">
                <a:solidFill>
                  <a:srgbClr val="002177"/>
                </a:solidFill>
                <a:latin typeface="Poppins"/>
                <a:ea typeface="Poppins"/>
                <a:cs typeface="Poppins"/>
                <a:sym typeface="Poppins"/>
              </a:rPr>
              <a:t>trackpad</a:t>
            </a:r>
            <a:r>
              <a:rPr lang="en-US">
                <a:solidFill>
                  <a:srgbClr val="002177"/>
                </a:solidFill>
                <a:latin typeface="Poppins"/>
                <a:ea typeface="Poppins"/>
                <a:cs typeface="Poppins"/>
                <a:sym typeface="Poppins"/>
              </a:rPr>
              <a:t>.</a:t>
            </a:r>
            <a:endParaRPr>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El panel táctil se utiliza para controlar el puntero del mouse, también conocido un cursor. El cursor se utiliza para señalar y seleccionar (o activar) elementos en la pantalla.</a:t>
            </a:r>
            <a:endParaRPr>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t/>
            </a:r>
            <a:endParaRPr>
              <a:solidFill>
                <a:srgbClr val="002177"/>
              </a:solidFill>
              <a:latin typeface="Poppins"/>
              <a:ea typeface="Poppins"/>
              <a:cs typeface="Poppins"/>
              <a:sym typeface="Poppins"/>
            </a:endParaRPr>
          </a:p>
        </p:txBody>
      </p:sp>
      <p:pic>
        <p:nvPicPr>
          <p:cNvPr id="571" name="Google Shape;571;p31"/>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32"/>
          <p:cNvSpPr txBox="1"/>
          <p:nvPr>
            <p:ph type="title"/>
          </p:nvPr>
        </p:nvSpPr>
        <p:spPr>
          <a:xfrm>
            <a:off x="59872" y="0"/>
            <a:ext cx="4197600" cy="578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MOVING THE POINTER</a:t>
            </a:r>
            <a:endParaRPr>
              <a:solidFill>
                <a:srgbClr val="002177"/>
              </a:solidFill>
              <a:latin typeface="Poppins"/>
              <a:ea typeface="Poppins"/>
              <a:cs typeface="Poppins"/>
              <a:sym typeface="Poppins"/>
            </a:endParaRPr>
          </a:p>
        </p:txBody>
      </p:sp>
      <p:sp>
        <p:nvSpPr>
          <p:cNvPr id="577" name="Google Shape;577;p32"/>
          <p:cNvSpPr txBox="1"/>
          <p:nvPr>
            <p:ph idx="1" type="subTitle"/>
          </p:nvPr>
        </p:nvSpPr>
        <p:spPr>
          <a:xfrm>
            <a:off x="189412" y="780010"/>
            <a:ext cx="3677400" cy="8508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When you want to move the cursor, just slide a finger across the touchpad in the direction that you want the cursor to go.</a:t>
            </a:r>
            <a:endParaRPr>
              <a:solidFill>
                <a:srgbClr val="002177"/>
              </a:solidFill>
              <a:latin typeface="Poppins"/>
              <a:ea typeface="Poppins"/>
              <a:cs typeface="Poppins"/>
              <a:sym typeface="Poppins"/>
            </a:endParaRPr>
          </a:p>
        </p:txBody>
      </p:sp>
      <p:pic>
        <p:nvPicPr>
          <p:cNvPr descr="A laptop showing the cursor moving across the screen as someone slides their finger across the touchpad" id="578" name="Google Shape;578;p32"/>
          <p:cNvPicPr preferRelativeResize="0"/>
          <p:nvPr/>
        </p:nvPicPr>
        <p:blipFill rotWithShape="1">
          <a:blip r:embed="rId3">
            <a:alphaModFix/>
          </a:blip>
          <a:srcRect b="0" l="0" r="0" t="0"/>
          <a:stretch/>
        </p:blipFill>
        <p:spPr>
          <a:xfrm>
            <a:off x="3809867" y="435804"/>
            <a:ext cx="5540065" cy="4029138"/>
          </a:xfrm>
          <a:prstGeom prst="rect">
            <a:avLst/>
          </a:prstGeom>
          <a:noFill/>
          <a:ln>
            <a:noFill/>
          </a:ln>
        </p:spPr>
      </p:pic>
      <p:sp>
        <p:nvSpPr>
          <p:cNvPr id="579" name="Google Shape;579;p32"/>
          <p:cNvSpPr txBox="1"/>
          <p:nvPr/>
        </p:nvSpPr>
        <p:spPr>
          <a:xfrm>
            <a:off x="189412" y="2066484"/>
            <a:ext cx="4197579" cy="5781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MOVER EL PUNTERO</a:t>
            </a:r>
            <a:endParaRPr>
              <a:solidFill>
                <a:srgbClr val="002177"/>
              </a:solidFill>
              <a:latin typeface="Poppins"/>
              <a:ea typeface="Poppins"/>
              <a:cs typeface="Poppins"/>
              <a:sym typeface="Poppins"/>
            </a:endParaRPr>
          </a:p>
        </p:txBody>
      </p:sp>
      <p:sp>
        <p:nvSpPr>
          <p:cNvPr id="580" name="Google Shape;580;p32"/>
          <p:cNvSpPr txBox="1"/>
          <p:nvPr>
            <p:ph idx="1" type="subTitle"/>
          </p:nvPr>
        </p:nvSpPr>
        <p:spPr>
          <a:xfrm>
            <a:off x="318952" y="2846494"/>
            <a:ext cx="3677508" cy="85067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Cuando quiera mover el cursor, deslice el dedo por el panel táctil en la dirección en la que desea que se desplace el cursor.</a:t>
            </a:r>
            <a:endParaRPr>
              <a:solidFill>
                <a:srgbClr val="002177"/>
              </a:solidFill>
              <a:latin typeface="Poppins"/>
              <a:ea typeface="Poppins"/>
              <a:cs typeface="Poppins"/>
              <a:sym typeface="Poppins"/>
            </a:endParaRPr>
          </a:p>
        </p:txBody>
      </p:sp>
      <p:pic>
        <p:nvPicPr>
          <p:cNvPr id="581" name="Google Shape;581;p32"/>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33"/>
          <p:cNvSpPr txBox="1"/>
          <p:nvPr>
            <p:ph type="title"/>
          </p:nvPr>
        </p:nvSpPr>
        <p:spPr>
          <a:xfrm>
            <a:off x="26" y="0"/>
            <a:ext cx="3111000" cy="578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CLICKING</a:t>
            </a:r>
            <a:endParaRPr>
              <a:solidFill>
                <a:srgbClr val="002177"/>
              </a:solidFill>
              <a:latin typeface="Poppins"/>
              <a:ea typeface="Poppins"/>
              <a:cs typeface="Poppins"/>
              <a:sym typeface="Poppins"/>
            </a:endParaRPr>
          </a:p>
        </p:txBody>
      </p:sp>
      <p:sp>
        <p:nvSpPr>
          <p:cNvPr id="587" name="Google Shape;587;p33"/>
          <p:cNvSpPr txBox="1"/>
          <p:nvPr>
            <p:ph idx="1" type="subTitle"/>
          </p:nvPr>
        </p:nvSpPr>
        <p:spPr>
          <a:xfrm>
            <a:off x="189716" y="450755"/>
            <a:ext cx="4786200"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Just above or below the touchpad may be two buttons. These are like the left and right mouse buttons.</a:t>
            </a:r>
            <a:endParaRPr>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Clicking on the left button with your finger is the same as a left mouse click. Clicking on the right with our finger is the same as a right mouse click.</a:t>
            </a:r>
            <a:endParaRPr>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t/>
            </a:r>
            <a:endParaRPr>
              <a:solidFill>
                <a:srgbClr val="002177"/>
              </a:solidFill>
              <a:latin typeface="Poppins"/>
              <a:ea typeface="Poppins"/>
              <a:cs typeface="Poppins"/>
              <a:sym typeface="Poppins"/>
            </a:endParaRPr>
          </a:p>
        </p:txBody>
      </p:sp>
      <p:pic>
        <p:nvPicPr>
          <p:cNvPr descr="A laptop computer showing the left and right buttons for clicking" id="588" name="Google Shape;588;p33"/>
          <p:cNvPicPr preferRelativeResize="0"/>
          <p:nvPr/>
        </p:nvPicPr>
        <p:blipFill rotWithShape="1">
          <a:blip r:embed="rId3">
            <a:alphaModFix/>
          </a:blip>
          <a:srcRect b="0" l="0" r="0" t="0"/>
          <a:stretch/>
        </p:blipFill>
        <p:spPr>
          <a:xfrm>
            <a:off x="4034294" y="338003"/>
            <a:ext cx="5650295" cy="4109305"/>
          </a:xfrm>
          <a:prstGeom prst="rect">
            <a:avLst/>
          </a:prstGeom>
          <a:noFill/>
          <a:ln>
            <a:noFill/>
          </a:ln>
        </p:spPr>
      </p:pic>
      <p:sp>
        <p:nvSpPr>
          <p:cNvPr id="589" name="Google Shape;589;p33"/>
          <p:cNvSpPr txBox="1"/>
          <p:nvPr/>
        </p:nvSpPr>
        <p:spPr>
          <a:xfrm>
            <a:off x="1" y="2167400"/>
            <a:ext cx="3111000" cy="5781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HACER CLIC</a:t>
            </a:r>
            <a:endParaRPr>
              <a:solidFill>
                <a:srgbClr val="002177"/>
              </a:solidFill>
              <a:latin typeface="Poppins"/>
              <a:ea typeface="Poppins"/>
              <a:cs typeface="Poppins"/>
              <a:sym typeface="Poppins"/>
            </a:endParaRPr>
          </a:p>
        </p:txBody>
      </p:sp>
      <p:sp>
        <p:nvSpPr>
          <p:cNvPr id="590" name="Google Shape;590;p33"/>
          <p:cNvSpPr txBox="1"/>
          <p:nvPr>
            <p:ph idx="1" type="subTitle"/>
          </p:nvPr>
        </p:nvSpPr>
        <p:spPr>
          <a:xfrm>
            <a:off x="189716" y="2618160"/>
            <a:ext cx="4915684"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Ubuntu"/>
                <a:ea typeface="Ubuntu"/>
                <a:cs typeface="Ubuntu"/>
                <a:sym typeface="Ubuntu"/>
              </a:rPr>
              <a:t>    Justo encima o debajo del touchpad pueden estar dos botones. Son como los botones izquierdo y derecho del mouse.</a:t>
            </a:r>
            <a:endParaRPr>
              <a:solidFill>
                <a:srgbClr val="002177"/>
              </a:solidFill>
            </a:endParaRPr>
          </a:p>
          <a:p>
            <a:pPr indent="-171450" lvl="0" marL="171450" rtl="0" algn="l">
              <a:lnSpc>
                <a:spcPct val="120000"/>
              </a:lnSpc>
              <a:spcBef>
                <a:spcPts val="0"/>
              </a:spcBef>
              <a:spcAft>
                <a:spcPts val="0"/>
              </a:spcAft>
              <a:buSzPts val="1400"/>
              <a:buNone/>
            </a:pPr>
            <a:r>
              <a:rPr lang="en-US">
                <a:solidFill>
                  <a:srgbClr val="002177"/>
                </a:solidFill>
                <a:latin typeface="Ubuntu"/>
                <a:ea typeface="Ubuntu"/>
                <a:cs typeface="Ubuntu"/>
                <a:sym typeface="Ubuntu"/>
              </a:rPr>
              <a:t>    Hacer clic en el botón izquierdo con el dedo es lo mismo que hacer clic con el botón izquierdo del mouse. Hacer clic a el derecho con nuestro dedo es lo mismo que hacer clic con el botón derecho del mouse.</a:t>
            </a:r>
            <a:endParaRPr>
              <a:solidFill>
                <a:srgbClr val="002177"/>
              </a:solidFill>
            </a:endParaRPr>
          </a:p>
          <a:p>
            <a:pPr indent="-171450" lvl="0" marL="171450" rtl="0" algn="l">
              <a:lnSpc>
                <a:spcPct val="120000"/>
              </a:lnSpc>
              <a:spcBef>
                <a:spcPts val="0"/>
              </a:spcBef>
              <a:spcAft>
                <a:spcPts val="0"/>
              </a:spcAft>
              <a:buSzPts val="1400"/>
              <a:buNone/>
            </a:pPr>
            <a:r>
              <a:t/>
            </a:r>
            <a:endParaRPr>
              <a:solidFill>
                <a:srgbClr val="002177"/>
              </a:solidFill>
              <a:latin typeface="Ubuntu"/>
              <a:ea typeface="Ubuntu"/>
              <a:cs typeface="Ubuntu"/>
              <a:sym typeface="Ubuntu"/>
            </a:endParaRPr>
          </a:p>
        </p:txBody>
      </p:sp>
      <p:pic>
        <p:nvPicPr>
          <p:cNvPr id="591" name="Google Shape;591;p33"/>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34"/>
          <p:cNvSpPr txBox="1"/>
          <p:nvPr>
            <p:ph type="title"/>
          </p:nvPr>
        </p:nvSpPr>
        <p:spPr>
          <a:xfrm>
            <a:off x="246168" y="0"/>
            <a:ext cx="3571500" cy="578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DOUBLE CLICKING</a:t>
            </a:r>
            <a:endParaRPr>
              <a:solidFill>
                <a:srgbClr val="002177"/>
              </a:solidFill>
              <a:latin typeface="Poppins"/>
              <a:ea typeface="Poppins"/>
              <a:cs typeface="Poppins"/>
              <a:sym typeface="Poppins"/>
            </a:endParaRPr>
          </a:p>
        </p:txBody>
      </p:sp>
      <p:sp>
        <p:nvSpPr>
          <p:cNvPr id="597" name="Google Shape;597;p34"/>
          <p:cNvSpPr txBox="1"/>
          <p:nvPr>
            <p:ph idx="1" type="subTitle"/>
          </p:nvPr>
        </p:nvSpPr>
        <p:spPr>
          <a:xfrm>
            <a:off x="274480" y="567304"/>
            <a:ext cx="4617600" cy="12462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Double-clicking works just like a mouse. On a touchpad with buttons, tap the left button twice. On a touchpad without buttons, click the touchpad twice quickly to double-click.</a:t>
            </a:r>
            <a:endParaRPr>
              <a:solidFill>
                <a:srgbClr val="002177"/>
              </a:solidFill>
              <a:latin typeface="Poppins"/>
              <a:ea typeface="Poppins"/>
              <a:cs typeface="Poppins"/>
              <a:sym typeface="Poppins"/>
            </a:endParaRPr>
          </a:p>
        </p:txBody>
      </p:sp>
      <p:pic>
        <p:nvPicPr>
          <p:cNvPr descr="A diagram of someone double tapping the touchpad on a laptop computer" id="598" name="Google Shape;598;p34"/>
          <p:cNvPicPr preferRelativeResize="0"/>
          <p:nvPr/>
        </p:nvPicPr>
        <p:blipFill rotWithShape="1">
          <a:blip r:embed="rId3">
            <a:alphaModFix/>
          </a:blip>
          <a:srcRect b="0" l="0" r="0" t="0"/>
          <a:stretch/>
        </p:blipFill>
        <p:spPr>
          <a:xfrm>
            <a:off x="3944492" y="424724"/>
            <a:ext cx="5732320" cy="4168960"/>
          </a:xfrm>
          <a:prstGeom prst="rect">
            <a:avLst/>
          </a:prstGeom>
          <a:noFill/>
          <a:ln>
            <a:noFill/>
          </a:ln>
        </p:spPr>
      </p:pic>
      <p:sp>
        <p:nvSpPr>
          <p:cNvPr id="599" name="Google Shape;599;p34"/>
          <p:cNvSpPr txBox="1"/>
          <p:nvPr/>
        </p:nvSpPr>
        <p:spPr>
          <a:xfrm>
            <a:off x="274480" y="2225040"/>
            <a:ext cx="3571500" cy="5781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HACER DOBLE CLIC</a:t>
            </a:r>
            <a:endParaRPr>
              <a:solidFill>
                <a:srgbClr val="002177"/>
              </a:solidFill>
              <a:latin typeface="Poppins"/>
              <a:ea typeface="Poppins"/>
              <a:cs typeface="Poppins"/>
              <a:sym typeface="Poppins"/>
            </a:endParaRPr>
          </a:p>
        </p:txBody>
      </p:sp>
      <p:sp>
        <p:nvSpPr>
          <p:cNvPr id="600" name="Google Shape;600;p34"/>
          <p:cNvSpPr txBox="1"/>
          <p:nvPr>
            <p:ph idx="1" type="subTitle"/>
          </p:nvPr>
        </p:nvSpPr>
        <p:spPr>
          <a:xfrm>
            <a:off x="302792" y="2792344"/>
            <a:ext cx="4617560" cy="1246256"/>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Hacer doble clic funciona como un mouse. En un panel táctil con botones, toque el botón izquierdo dos veces. En un panel táctil sin botones, toque el panel táctil dos veces rápidamente para hacer doble clic.</a:t>
            </a:r>
            <a:endParaRPr>
              <a:solidFill>
                <a:srgbClr val="002177"/>
              </a:solidFill>
              <a:latin typeface="Poppins"/>
              <a:ea typeface="Poppins"/>
              <a:cs typeface="Poppins"/>
              <a:sym typeface="Poppins"/>
            </a:endParaRPr>
          </a:p>
        </p:txBody>
      </p:sp>
      <p:pic>
        <p:nvPicPr>
          <p:cNvPr id="601" name="Google Shape;601;p34"/>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35"/>
          <p:cNvSpPr txBox="1"/>
          <p:nvPr>
            <p:ph type="title"/>
          </p:nvPr>
        </p:nvSpPr>
        <p:spPr>
          <a:xfrm>
            <a:off x="76817" y="46788"/>
            <a:ext cx="3571500" cy="578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SCROLLING</a:t>
            </a:r>
            <a:endParaRPr>
              <a:solidFill>
                <a:srgbClr val="002177"/>
              </a:solidFill>
              <a:latin typeface="Poppins"/>
              <a:ea typeface="Poppins"/>
              <a:cs typeface="Poppins"/>
              <a:sym typeface="Poppins"/>
            </a:endParaRPr>
          </a:p>
        </p:txBody>
      </p:sp>
      <p:sp>
        <p:nvSpPr>
          <p:cNvPr id="607" name="Google Shape;607;p35"/>
          <p:cNvSpPr txBox="1"/>
          <p:nvPr>
            <p:ph idx="1" type="subTitle"/>
          </p:nvPr>
        </p:nvSpPr>
        <p:spPr>
          <a:xfrm>
            <a:off x="76817" y="441333"/>
            <a:ext cx="3797400" cy="16008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sz="1300">
                <a:solidFill>
                  <a:srgbClr val="002177"/>
                </a:solidFill>
                <a:latin typeface="Poppins"/>
                <a:ea typeface="Poppins"/>
                <a:cs typeface="Poppins"/>
                <a:sym typeface="Poppins"/>
              </a:rPr>
              <a:t>    Move the pointer to the </a:t>
            </a:r>
            <a:r>
              <a:rPr b="1" lang="en-US" sz="1300">
                <a:solidFill>
                  <a:srgbClr val="002177"/>
                </a:solidFill>
                <a:latin typeface="Poppins"/>
                <a:ea typeface="Poppins"/>
                <a:cs typeface="Poppins"/>
                <a:sym typeface="Poppins"/>
              </a:rPr>
              <a:t>scroll bar</a:t>
            </a:r>
            <a:r>
              <a:rPr lang="en-US" sz="1300">
                <a:solidFill>
                  <a:srgbClr val="002177"/>
                </a:solidFill>
                <a:latin typeface="Poppins"/>
                <a:ea typeface="Poppins"/>
                <a:cs typeface="Poppins"/>
                <a:sym typeface="Poppins"/>
              </a:rPr>
              <a:t> on the right hand side of the screen. Click on the little box in the scroll bar and hold your finger down. Move your finger up or down to scroll the page. Take your finger off the touchpad when you want to stop. </a:t>
            </a:r>
            <a:endParaRPr sz="1300">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rPr lang="en-US">
                <a:solidFill>
                  <a:schemeClr val="dk1"/>
                </a:solidFill>
                <a:latin typeface="Ubuntu"/>
                <a:ea typeface="Ubuntu"/>
                <a:cs typeface="Ubuntu"/>
                <a:sym typeface="Ubuntu"/>
              </a:rPr>
              <a:t> </a:t>
            </a:r>
            <a:endParaRPr/>
          </a:p>
        </p:txBody>
      </p:sp>
      <p:pic>
        <p:nvPicPr>
          <p:cNvPr descr="A cursor on the scroll bar to scroll the page on a website" id="608" name="Google Shape;608;p35"/>
          <p:cNvPicPr preferRelativeResize="0"/>
          <p:nvPr/>
        </p:nvPicPr>
        <p:blipFill rotWithShape="1">
          <a:blip r:embed="rId3">
            <a:alphaModFix/>
          </a:blip>
          <a:srcRect b="9085" l="4703" r="2768" t="8415"/>
          <a:stretch/>
        </p:blipFill>
        <p:spPr>
          <a:xfrm>
            <a:off x="4275027" y="1194313"/>
            <a:ext cx="4582886" cy="2971800"/>
          </a:xfrm>
          <a:prstGeom prst="rect">
            <a:avLst/>
          </a:prstGeom>
          <a:noFill/>
          <a:ln>
            <a:noFill/>
          </a:ln>
        </p:spPr>
      </p:pic>
      <p:sp>
        <p:nvSpPr>
          <p:cNvPr id="609" name="Google Shape;609;p35"/>
          <p:cNvSpPr txBox="1"/>
          <p:nvPr/>
        </p:nvSpPr>
        <p:spPr>
          <a:xfrm>
            <a:off x="149523" y="2112679"/>
            <a:ext cx="3571500" cy="5781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DESPLAZAR</a:t>
            </a:r>
            <a:endParaRPr>
              <a:solidFill>
                <a:srgbClr val="002177"/>
              </a:solidFill>
              <a:latin typeface="Poppins"/>
              <a:ea typeface="Poppins"/>
              <a:cs typeface="Poppins"/>
              <a:sym typeface="Poppins"/>
            </a:endParaRPr>
          </a:p>
        </p:txBody>
      </p:sp>
      <p:sp>
        <p:nvSpPr>
          <p:cNvPr id="610" name="Google Shape;610;p35"/>
          <p:cNvSpPr txBox="1"/>
          <p:nvPr>
            <p:ph idx="1" type="subTitle"/>
          </p:nvPr>
        </p:nvSpPr>
        <p:spPr>
          <a:xfrm>
            <a:off x="149523" y="2507224"/>
            <a:ext cx="4010997" cy="1600827"/>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sz="1300">
                <a:solidFill>
                  <a:srgbClr val="002177"/>
                </a:solidFill>
                <a:latin typeface="Poppins"/>
                <a:ea typeface="Poppins"/>
                <a:cs typeface="Poppins"/>
                <a:sym typeface="Poppins"/>
              </a:rPr>
              <a:t>    Mueva el puntero a la </a:t>
            </a:r>
            <a:r>
              <a:rPr b="1" lang="en-US" sz="1300">
                <a:solidFill>
                  <a:srgbClr val="002177"/>
                </a:solidFill>
                <a:latin typeface="Poppins"/>
                <a:ea typeface="Poppins"/>
                <a:cs typeface="Poppins"/>
                <a:sym typeface="Poppins"/>
              </a:rPr>
              <a:t>barra de desplazamiento </a:t>
            </a:r>
            <a:r>
              <a:rPr lang="en-US" sz="1300">
                <a:solidFill>
                  <a:srgbClr val="002177"/>
                </a:solidFill>
                <a:latin typeface="Poppins"/>
                <a:ea typeface="Poppins"/>
                <a:cs typeface="Poppins"/>
                <a:sym typeface="Poppins"/>
              </a:rPr>
              <a:t>en el lado derecho de la pantalla. Haga clic en el pequeño cuadro de la barra de desplazamiento y mantenga pulsado el dedo. Mueva el mouse hacia arriba o hacia abajo para desplazarse por la página. Quite el dedo del panel táctil cuando desee parar. </a:t>
            </a:r>
            <a:endParaRPr sz="1300">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rPr lang="en-US">
                <a:solidFill>
                  <a:schemeClr val="dk1"/>
                </a:solidFill>
                <a:latin typeface="Ubuntu"/>
                <a:ea typeface="Ubuntu"/>
                <a:cs typeface="Ubuntu"/>
                <a:sym typeface="Ubuntu"/>
              </a:rPr>
              <a:t> </a:t>
            </a:r>
            <a:endParaRPr/>
          </a:p>
        </p:txBody>
      </p:sp>
      <p:pic>
        <p:nvPicPr>
          <p:cNvPr id="611" name="Google Shape;611;p35"/>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36"/>
          <p:cNvSpPr txBox="1"/>
          <p:nvPr>
            <p:ph type="title"/>
          </p:nvPr>
        </p:nvSpPr>
        <p:spPr>
          <a:xfrm>
            <a:off x="-370114" y="272688"/>
            <a:ext cx="3571500" cy="578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SCROLLING </a:t>
            </a:r>
            <a:endParaRPr>
              <a:solidFill>
                <a:srgbClr val="002177"/>
              </a:solidFill>
              <a:latin typeface="Poppins"/>
              <a:ea typeface="Poppins"/>
              <a:cs typeface="Poppins"/>
              <a:sym typeface="Poppins"/>
            </a:endParaRPr>
          </a:p>
        </p:txBody>
      </p:sp>
      <p:sp>
        <p:nvSpPr>
          <p:cNvPr id="617" name="Google Shape;617;p36"/>
          <p:cNvSpPr txBox="1"/>
          <p:nvPr>
            <p:ph idx="1" type="subTitle"/>
          </p:nvPr>
        </p:nvSpPr>
        <p:spPr>
          <a:xfrm>
            <a:off x="190831" y="850788"/>
            <a:ext cx="3606600"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On some touchpads, you can place two fingers side-by-side and move them up and down to scroll.</a:t>
            </a:r>
            <a:endParaRPr>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t/>
            </a:r>
            <a:endParaRPr>
              <a:solidFill>
                <a:schemeClr val="dk1"/>
              </a:solidFill>
              <a:latin typeface="Ubuntu"/>
              <a:ea typeface="Ubuntu"/>
              <a:cs typeface="Ubuntu"/>
              <a:sym typeface="Ubuntu"/>
            </a:endParaRPr>
          </a:p>
          <a:p>
            <a:pPr indent="-171450" lvl="0" marL="171450" rtl="0" algn="l">
              <a:lnSpc>
                <a:spcPct val="120000"/>
              </a:lnSpc>
              <a:spcBef>
                <a:spcPts val="0"/>
              </a:spcBef>
              <a:spcAft>
                <a:spcPts val="0"/>
              </a:spcAft>
              <a:buSzPts val="1400"/>
              <a:buNone/>
            </a:pPr>
            <a:r>
              <a:rPr lang="en-US">
                <a:solidFill>
                  <a:schemeClr val="dk1"/>
                </a:solidFill>
                <a:latin typeface="Ubuntu"/>
                <a:ea typeface="Ubuntu"/>
                <a:cs typeface="Ubuntu"/>
                <a:sym typeface="Ubuntu"/>
              </a:rPr>
              <a:t> </a:t>
            </a:r>
            <a:endParaRPr/>
          </a:p>
        </p:txBody>
      </p:sp>
      <p:pic>
        <p:nvPicPr>
          <p:cNvPr id="618" name="Google Shape;618;p36"/>
          <p:cNvPicPr preferRelativeResize="0"/>
          <p:nvPr/>
        </p:nvPicPr>
        <p:blipFill rotWithShape="1">
          <a:blip r:embed="rId3">
            <a:alphaModFix/>
          </a:blip>
          <a:srcRect b="0" l="0" r="0" t="0"/>
          <a:stretch/>
        </p:blipFill>
        <p:spPr>
          <a:xfrm>
            <a:off x="4494688" y="1390650"/>
            <a:ext cx="4375808" cy="1657350"/>
          </a:xfrm>
          <a:prstGeom prst="rect">
            <a:avLst/>
          </a:prstGeom>
          <a:noFill/>
          <a:ln>
            <a:noFill/>
          </a:ln>
        </p:spPr>
      </p:pic>
      <p:sp>
        <p:nvSpPr>
          <p:cNvPr id="619" name="Google Shape;619;p36"/>
          <p:cNvSpPr txBox="1"/>
          <p:nvPr/>
        </p:nvSpPr>
        <p:spPr>
          <a:xfrm>
            <a:off x="-370114" y="1821738"/>
            <a:ext cx="3571500" cy="5781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DESPLAZAR </a:t>
            </a:r>
            <a:endParaRPr>
              <a:solidFill>
                <a:srgbClr val="002177"/>
              </a:solidFill>
              <a:latin typeface="Poppins"/>
              <a:ea typeface="Poppins"/>
              <a:cs typeface="Poppins"/>
              <a:sym typeface="Poppins"/>
            </a:endParaRPr>
          </a:p>
        </p:txBody>
      </p:sp>
      <p:sp>
        <p:nvSpPr>
          <p:cNvPr id="620" name="Google Shape;620;p36"/>
          <p:cNvSpPr txBox="1"/>
          <p:nvPr>
            <p:ph idx="1" type="subTitle"/>
          </p:nvPr>
        </p:nvSpPr>
        <p:spPr>
          <a:xfrm>
            <a:off x="190831" y="2399838"/>
            <a:ext cx="3606600"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En algunos paneles táctiles, puede colocar dos dedos lado a lado y moverlos hacia arriba y hacia abajo para desplazarse.</a:t>
            </a:r>
            <a:endParaRPr>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t/>
            </a:r>
            <a:endParaRPr>
              <a:solidFill>
                <a:schemeClr val="dk1"/>
              </a:solidFill>
              <a:latin typeface="Ubuntu"/>
              <a:ea typeface="Ubuntu"/>
              <a:cs typeface="Ubuntu"/>
              <a:sym typeface="Ubuntu"/>
            </a:endParaRPr>
          </a:p>
          <a:p>
            <a:pPr indent="-171450" lvl="0" marL="171450" rtl="0" algn="l">
              <a:lnSpc>
                <a:spcPct val="120000"/>
              </a:lnSpc>
              <a:spcBef>
                <a:spcPts val="0"/>
              </a:spcBef>
              <a:spcAft>
                <a:spcPts val="0"/>
              </a:spcAft>
              <a:buSzPts val="1400"/>
              <a:buNone/>
            </a:pPr>
            <a:r>
              <a:rPr lang="en-US">
                <a:solidFill>
                  <a:schemeClr val="dk1"/>
                </a:solidFill>
                <a:latin typeface="Ubuntu"/>
                <a:ea typeface="Ubuntu"/>
                <a:cs typeface="Ubuntu"/>
                <a:sym typeface="Ubuntu"/>
              </a:rPr>
              <a:t> </a:t>
            </a:r>
            <a:endParaRPr/>
          </a:p>
        </p:txBody>
      </p:sp>
      <p:pic>
        <p:nvPicPr>
          <p:cNvPr id="621" name="Google Shape;621;p36"/>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37"/>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CCCCCC"/>
              </a:buClr>
              <a:buSzPts val="1200"/>
              <a:buFont typeface="Arvo"/>
              <a:buNone/>
            </a:pPr>
            <a:fld id="{00000000-1234-1234-1234-123412341234}" type="slidenum">
              <a:rPr lang="en-US" sz="1200">
                <a:solidFill>
                  <a:srgbClr val="CCCCCC"/>
                </a:solidFill>
                <a:latin typeface="Arvo"/>
                <a:ea typeface="Arvo"/>
                <a:cs typeface="Arvo"/>
                <a:sym typeface="Arvo"/>
              </a:rPr>
              <a:t>‹#›</a:t>
            </a:fld>
            <a:endParaRPr sz="1200">
              <a:solidFill>
                <a:srgbClr val="CCCCCC"/>
              </a:solidFill>
              <a:latin typeface="Arvo"/>
              <a:ea typeface="Arvo"/>
              <a:cs typeface="Arvo"/>
              <a:sym typeface="Arvo"/>
            </a:endParaRPr>
          </a:p>
        </p:txBody>
      </p:sp>
      <p:sp>
        <p:nvSpPr>
          <p:cNvPr id="627" name="Google Shape;627;p37"/>
          <p:cNvSpPr txBox="1"/>
          <p:nvPr>
            <p:ph type="title"/>
          </p:nvPr>
        </p:nvSpPr>
        <p:spPr>
          <a:xfrm>
            <a:off x="84028" y="51473"/>
            <a:ext cx="5196632" cy="578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a:solidFill>
                  <a:srgbClr val="002177"/>
                </a:solidFill>
                <a:latin typeface="Poppins"/>
                <a:ea typeface="Poppins"/>
                <a:cs typeface="Poppins"/>
                <a:sym typeface="Poppins"/>
              </a:rPr>
              <a:t>CHECK FOR UNDERSTANDING</a:t>
            </a:r>
            <a:endParaRPr>
              <a:solidFill>
                <a:srgbClr val="002177"/>
              </a:solidFill>
              <a:latin typeface="Poppins"/>
              <a:ea typeface="Poppins"/>
              <a:cs typeface="Poppins"/>
              <a:sym typeface="Poppins"/>
            </a:endParaRPr>
          </a:p>
        </p:txBody>
      </p:sp>
      <p:sp>
        <p:nvSpPr>
          <p:cNvPr id="628" name="Google Shape;628;p37"/>
          <p:cNvSpPr txBox="1"/>
          <p:nvPr>
            <p:ph idx="1" type="subTitle"/>
          </p:nvPr>
        </p:nvSpPr>
        <p:spPr>
          <a:xfrm>
            <a:off x="156484" y="689809"/>
            <a:ext cx="5223984" cy="7596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SzPts val="1400"/>
              <a:buNone/>
            </a:pPr>
            <a:r>
              <a:rPr b="1" lang="en-US" sz="1300">
                <a:solidFill>
                  <a:srgbClr val="002177"/>
                </a:solidFill>
                <a:latin typeface="Poppins"/>
                <a:ea typeface="Poppins"/>
                <a:cs typeface="Poppins"/>
                <a:sym typeface="Poppins"/>
              </a:rPr>
              <a:t>When you move the mouse, the ________ moves on the screen.</a:t>
            </a:r>
            <a:endParaRPr sz="1300">
              <a:solidFill>
                <a:srgbClr val="002177"/>
              </a:solidFill>
              <a:latin typeface="Poppins"/>
              <a:ea typeface="Poppins"/>
              <a:cs typeface="Poppins"/>
              <a:sym typeface="Poppins"/>
            </a:endParaRPr>
          </a:p>
          <a:p>
            <a:pPr indent="0" lvl="0" marL="0" rtl="0" algn="l">
              <a:lnSpc>
                <a:spcPct val="120000"/>
              </a:lnSpc>
              <a:spcBef>
                <a:spcPts val="0"/>
              </a:spcBef>
              <a:spcAft>
                <a:spcPts val="0"/>
              </a:spcAft>
              <a:buSzPts val="1400"/>
              <a:buNone/>
            </a:pPr>
            <a:r>
              <a:t/>
            </a:r>
            <a:endParaRPr b="1">
              <a:solidFill>
                <a:srgbClr val="000000"/>
              </a:solidFill>
            </a:endParaRPr>
          </a:p>
          <a:p>
            <a:pPr indent="0" lvl="0" marL="0" rtl="0" algn="l">
              <a:lnSpc>
                <a:spcPct val="120000"/>
              </a:lnSpc>
              <a:spcBef>
                <a:spcPts val="0"/>
              </a:spcBef>
              <a:spcAft>
                <a:spcPts val="0"/>
              </a:spcAft>
              <a:buSzPts val="1400"/>
              <a:buNone/>
            </a:pPr>
            <a:r>
              <a:t/>
            </a:r>
            <a:endParaRPr b="1">
              <a:solidFill>
                <a:srgbClr val="000000"/>
              </a:solidFill>
            </a:endParaRPr>
          </a:p>
        </p:txBody>
      </p:sp>
      <p:cxnSp>
        <p:nvCxnSpPr>
          <p:cNvPr id="629" name="Google Shape;629;p37"/>
          <p:cNvCxnSpPr/>
          <p:nvPr/>
        </p:nvCxnSpPr>
        <p:spPr>
          <a:xfrm>
            <a:off x="2148660" y="629573"/>
            <a:ext cx="676200" cy="0"/>
          </a:xfrm>
          <a:prstGeom prst="straightConnector1">
            <a:avLst/>
          </a:prstGeom>
          <a:noFill/>
          <a:ln cap="flat" cmpd="sng" w="76200">
            <a:solidFill>
              <a:srgbClr val="81ECEC"/>
            </a:solidFill>
            <a:prstDash val="solid"/>
            <a:round/>
            <a:headEnd len="sm" w="sm" type="none"/>
            <a:tailEnd len="sm" w="sm" type="none"/>
          </a:ln>
        </p:spPr>
      </p:cxnSp>
      <p:pic>
        <p:nvPicPr>
          <p:cNvPr descr="Senior Hispanic woman working on computer at home - Perimeter College" id="630" name="Google Shape;630;p37"/>
          <p:cNvPicPr preferRelativeResize="0"/>
          <p:nvPr/>
        </p:nvPicPr>
        <p:blipFill rotWithShape="1">
          <a:blip r:embed="rId3">
            <a:alphaModFix/>
          </a:blip>
          <a:srcRect b="0" l="0" r="0" t="0"/>
          <a:stretch/>
        </p:blipFill>
        <p:spPr>
          <a:xfrm>
            <a:off x="5480276" y="117868"/>
            <a:ext cx="3556121" cy="2370747"/>
          </a:xfrm>
          <a:prstGeom prst="rect">
            <a:avLst/>
          </a:prstGeom>
          <a:noFill/>
          <a:ln>
            <a:noFill/>
          </a:ln>
        </p:spPr>
      </p:pic>
      <p:sp>
        <p:nvSpPr>
          <p:cNvPr id="631" name="Google Shape;631;p37"/>
          <p:cNvSpPr txBox="1"/>
          <p:nvPr/>
        </p:nvSpPr>
        <p:spPr>
          <a:xfrm>
            <a:off x="156483" y="1252364"/>
            <a:ext cx="5223984" cy="41833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b="1" lang="en-US" sz="1300">
                <a:solidFill>
                  <a:srgbClr val="002177"/>
                </a:solidFill>
                <a:latin typeface="Poppins"/>
                <a:ea typeface="Poppins"/>
                <a:cs typeface="Poppins"/>
                <a:sym typeface="Poppins"/>
              </a:rPr>
              <a:t>What is the difference between a mouse and a trackpad?</a:t>
            </a:r>
            <a:endParaRPr sz="1300">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p:txBody>
      </p:sp>
      <p:sp>
        <p:nvSpPr>
          <p:cNvPr id="632" name="Google Shape;632;p37"/>
          <p:cNvSpPr txBox="1"/>
          <p:nvPr/>
        </p:nvSpPr>
        <p:spPr>
          <a:xfrm>
            <a:off x="156483" y="1633823"/>
            <a:ext cx="5223984" cy="465016"/>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b="1" lang="en-US" sz="1300">
                <a:solidFill>
                  <a:srgbClr val="002177"/>
                </a:solidFill>
                <a:latin typeface="Poppins"/>
                <a:ea typeface="Poppins"/>
                <a:cs typeface="Poppins"/>
                <a:sym typeface="Poppins"/>
              </a:rPr>
              <a:t>When would you need to </a:t>
            </a:r>
            <a:r>
              <a:rPr b="1" lang="en-US" sz="1300" u="sng">
                <a:solidFill>
                  <a:srgbClr val="002177"/>
                </a:solidFill>
                <a:latin typeface="Poppins"/>
                <a:ea typeface="Poppins"/>
                <a:cs typeface="Poppins"/>
                <a:sym typeface="Poppins"/>
              </a:rPr>
              <a:t>click </a:t>
            </a:r>
            <a:r>
              <a:rPr b="1" lang="en-US" sz="1300">
                <a:solidFill>
                  <a:srgbClr val="002177"/>
                </a:solidFill>
                <a:latin typeface="Poppins"/>
                <a:ea typeface="Poppins"/>
                <a:cs typeface="Poppins"/>
                <a:sym typeface="Poppins"/>
              </a:rPr>
              <a:t>your mouse or trackpad?</a:t>
            </a:r>
            <a:endParaRPr sz="1300">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p:txBody>
      </p:sp>
      <p:sp>
        <p:nvSpPr>
          <p:cNvPr id="633" name="Google Shape;633;p37"/>
          <p:cNvSpPr txBox="1"/>
          <p:nvPr/>
        </p:nvSpPr>
        <p:spPr>
          <a:xfrm>
            <a:off x="156483" y="2010956"/>
            <a:ext cx="5223984" cy="444584"/>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b="1" lang="en-US" sz="1300">
                <a:solidFill>
                  <a:srgbClr val="002177"/>
                </a:solidFill>
                <a:latin typeface="Poppins"/>
                <a:ea typeface="Poppins"/>
                <a:cs typeface="Poppins"/>
                <a:sym typeface="Poppins"/>
              </a:rPr>
              <a:t>When would you need to </a:t>
            </a:r>
            <a:r>
              <a:rPr b="1" lang="en-US" sz="1300" u="sng">
                <a:solidFill>
                  <a:srgbClr val="002177"/>
                </a:solidFill>
                <a:latin typeface="Poppins"/>
                <a:ea typeface="Poppins"/>
                <a:cs typeface="Poppins"/>
                <a:sym typeface="Poppins"/>
              </a:rPr>
              <a:t>scroll </a:t>
            </a:r>
            <a:r>
              <a:rPr b="1" lang="en-US" sz="1300">
                <a:solidFill>
                  <a:srgbClr val="002177"/>
                </a:solidFill>
                <a:latin typeface="Poppins"/>
                <a:ea typeface="Poppins"/>
                <a:cs typeface="Poppins"/>
                <a:sym typeface="Poppins"/>
              </a:rPr>
              <a:t>your mouse or trackpad?</a:t>
            </a:r>
            <a:endParaRPr sz="1300">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p:txBody>
      </p:sp>
      <p:sp>
        <p:nvSpPr>
          <p:cNvPr id="634" name="Google Shape;634;p37"/>
          <p:cNvSpPr txBox="1"/>
          <p:nvPr/>
        </p:nvSpPr>
        <p:spPr>
          <a:xfrm>
            <a:off x="0" y="2383979"/>
            <a:ext cx="5867400" cy="5781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US" sz="2400" cap="none">
                <a:solidFill>
                  <a:srgbClr val="002177"/>
                </a:solidFill>
                <a:latin typeface="Poppins"/>
                <a:ea typeface="Poppins"/>
                <a:cs typeface="Poppins"/>
                <a:sym typeface="Poppins"/>
              </a:rPr>
              <a:t>VERIFICAR EL ENTENDIMIENTO</a:t>
            </a:r>
            <a:endParaRPr>
              <a:solidFill>
                <a:srgbClr val="002177"/>
              </a:solidFill>
              <a:latin typeface="Poppins"/>
              <a:ea typeface="Poppins"/>
              <a:cs typeface="Poppins"/>
              <a:sym typeface="Poppins"/>
            </a:endParaRPr>
          </a:p>
        </p:txBody>
      </p:sp>
      <p:sp>
        <p:nvSpPr>
          <p:cNvPr id="635" name="Google Shape;635;p37"/>
          <p:cNvSpPr txBox="1"/>
          <p:nvPr/>
        </p:nvSpPr>
        <p:spPr>
          <a:xfrm>
            <a:off x="195122" y="2926777"/>
            <a:ext cx="7341058" cy="428031"/>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b="1" lang="en-US" sz="1300">
                <a:solidFill>
                  <a:srgbClr val="002177"/>
                </a:solidFill>
                <a:latin typeface="Poppins"/>
                <a:ea typeface="Poppins"/>
                <a:cs typeface="Poppins"/>
                <a:sym typeface="Poppins"/>
              </a:rPr>
              <a:t>Cuando mueve el mouse, el ________ se desplaza por la pantalla.</a:t>
            </a:r>
            <a:endParaRPr sz="1300">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p:txBody>
      </p:sp>
      <p:sp>
        <p:nvSpPr>
          <p:cNvPr id="636" name="Google Shape;636;p37"/>
          <p:cNvSpPr txBox="1"/>
          <p:nvPr/>
        </p:nvSpPr>
        <p:spPr>
          <a:xfrm>
            <a:off x="195122" y="3277994"/>
            <a:ext cx="7341058" cy="41833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b="1" lang="en-US" sz="1300">
                <a:solidFill>
                  <a:srgbClr val="002177"/>
                </a:solidFill>
                <a:latin typeface="Poppins"/>
                <a:ea typeface="Poppins"/>
                <a:cs typeface="Poppins"/>
                <a:sym typeface="Poppins"/>
              </a:rPr>
              <a:t>¿Cuál es la diferencia entre un mouse y un panel táctil?</a:t>
            </a:r>
            <a:endParaRPr sz="1300">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p:txBody>
      </p:sp>
      <p:sp>
        <p:nvSpPr>
          <p:cNvPr id="637" name="Google Shape;637;p37"/>
          <p:cNvSpPr txBox="1"/>
          <p:nvPr/>
        </p:nvSpPr>
        <p:spPr>
          <a:xfrm>
            <a:off x="195122" y="3575621"/>
            <a:ext cx="7341058" cy="465016"/>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b="1" lang="en-US" sz="1300">
                <a:solidFill>
                  <a:srgbClr val="002177"/>
                </a:solidFill>
                <a:latin typeface="Poppins"/>
                <a:ea typeface="Poppins"/>
                <a:cs typeface="Poppins"/>
                <a:sym typeface="Poppins"/>
              </a:rPr>
              <a:t>¿Cuándo tendría que </a:t>
            </a:r>
            <a:r>
              <a:rPr b="1" lang="en-US" sz="1300" u="sng">
                <a:solidFill>
                  <a:srgbClr val="002177"/>
                </a:solidFill>
                <a:latin typeface="Poppins"/>
                <a:ea typeface="Poppins"/>
                <a:cs typeface="Poppins"/>
                <a:sym typeface="Poppins"/>
              </a:rPr>
              <a:t>hacer clic </a:t>
            </a:r>
            <a:r>
              <a:rPr b="1" lang="en-US" sz="1300">
                <a:solidFill>
                  <a:srgbClr val="002177"/>
                </a:solidFill>
                <a:latin typeface="Poppins"/>
                <a:ea typeface="Poppins"/>
                <a:cs typeface="Poppins"/>
                <a:sym typeface="Poppins"/>
              </a:rPr>
              <a:t>con el mouse o el panel táctil?</a:t>
            </a:r>
            <a:endParaRPr sz="1300">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p:txBody>
      </p:sp>
      <p:sp>
        <p:nvSpPr>
          <p:cNvPr id="638" name="Google Shape;638;p37"/>
          <p:cNvSpPr txBox="1"/>
          <p:nvPr/>
        </p:nvSpPr>
        <p:spPr>
          <a:xfrm>
            <a:off x="195122" y="3883279"/>
            <a:ext cx="7341058" cy="444584"/>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b="1" lang="en-US" sz="1300">
                <a:solidFill>
                  <a:srgbClr val="002177"/>
                </a:solidFill>
                <a:latin typeface="Poppins"/>
                <a:ea typeface="Poppins"/>
                <a:cs typeface="Poppins"/>
                <a:sym typeface="Poppins"/>
              </a:rPr>
              <a:t>¿Cuándo tendría que </a:t>
            </a:r>
            <a:r>
              <a:rPr b="1" lang="en-US" sz="1300" u="sng">
                <a:solidFill>
                  <a:srgbClr val="002177"/>
                </a:solidFill>
                <a:latin typeface="Poppins"/>
                <a:ea typeface="Poppins"/>
                <a:cs typeface="Poppins"/>
                <a:sym typeface="Poppins"/>
              </a:rPr>
              <a:t>desplazar </a:t>
            </a:r>
            <a:r>
              <a:rPr b="1" lang="en-US" sz="1300">
                <a:solidFill>
                  <a:srgbClr val="002177"/>
                </a:solidFill>
                <a:latin typeface="Poppins"/>
                <a:ea typeface="Poppins"/>
                <a:cs typeface="Poppins"/>
                <a:sym typeface="Poppins"/>
              </a:rPr>
              <a:t>el mouse o el panel táctil?</a:t>
            </a:r>
            <a:endParaRPr sz="1300">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p:txBody>
      </p:sp>
      <p:cxnSp>
        <p:nvCxnSpPr>
          <p:cNvPr id="639" name="Google Shape;639;p37"/>
          <p:cNvCxnSpPr/>
          <p:nvPr/>
        </p:nvCxnSpPr>
        <p:spPr>
          <a:xfrm>
            <a:off x="2595600" y="2959582"/>
            <a:ext cx="676200" cy="0"/>
          </a:xfrm>
          <a:prstGeom prst="straightConnector1">
            <a:avLst/>
          </a:prstGeom>
          <a:noFill/>
          <a:ln cap="flat" cmpd="sng" w="76200">
            <a:solidFill>
              <a:srgbClr val="81ECEC"/>
            </a:solidFill>
            <a:prstDash val="solid"/>
            <a:round/>
            <a:headEnd len="sm" w="sm" type="none"/>
            <a:tailEnd len="sm" w="sm" type="none"/>
          </a:ln>
        </p:spPr>
      </p:cxnSp>
      <p:pic>
        <p:nvPicPr>
          <p:cNvPr id="640" name="Google Shape;640;p37"/>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28"/>
                                        </p:tgtEl>
                                        <p:attrNameLst>
                                          <p:attrName>style.visibility</p:attrName>
                                        </p:attrNameLst>
                                      </p:cBhvr>
                                      <p:to>
                                        <p:strVal val="visible"/>
                                      </p:to>
                                    </p:set>
                                    <p:anim calcmode="lin" valueType="num">
                                      <p:cBhvr additive="base">
                                        <p:cTn dur="500"/>
                                        <p:tgtEl>
                                          <p:spTgt spid="62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1"/>
                                        </p:tgtEl>
                                        <p:attrNameLst>
                                          <p:attrName>style.visibility</p:attrName>
                                        </p:attrNameLst>
                                      </p:cBhvr>
                                      <p:to>
                                        <p:strVal val="visible"/>
                                      </p:to>
                                    </p:set>
                                    <p:anim calcmode="lin" valueType="num">
                                      <p:cBhvr additive="base">
                                        <p:cTn dur="500"/>
                                        <p:tgtEl>
                                          <p:spTgt spid="63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2"/>
                                        </p:tgtEl>
                                        <p:attrNameLst>
                                          <p:attrName>style.visibility</p:attrName>
                                        </p:attrNameLst>
                                      </p:cBhvr>
                                      <p:to>
                                        <p:strVal val="visible"/>
                                      </p:to>
                                    </p:set>
                                    <p:anim calcmode="lin" valueType="num">
                                      <p:cBhvr additive="base">
                                        <p:cTn dur="500"/>
                                        <p:tgtEl>
                                          <p:spTgt spid="63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3"/>
                                        </p:tgtEl>
                                        <p:attrNameLst>
                                          <p:attrName>style.visibility</p:attrName>
                                        </p:attrNameLst>
                                      </p:cBhvr>
                                      <p:to>
                                        <p:strVal val="visible"/>
                                      </p:to>
                                    </p:set>
                                    <p:anim calcmode="lin" valueType="num">
                                      <p:cBhvr additive="base">
                                        <p:cTn dur="500"/>
                                        <p:tgtEl>
                                          <p:spTgt spid="63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5"/>
                                        </p:tgtEl>
                                        <p:attrNameLst>
                                          <p:attrName>style.visibility</p:attrName>
                                        </p:attrNameLst>
                                      </p:cBhvr>
                                      <p:to>
                                        <p:strVal val="visible"/>
                                      </p:to>
                                    </p:set>
                                    <p:anim calcmode="lin" valueType="num">
                                      <p:cBhvr additive="base">
                                        <p:cTn dur="500"/>
                                        <p:tgtEl>
                                          <p:spTgt spid="63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6"/>
                                        </p:tgtEl>
                                        <p:attrNameLst>
                                          <p:attrName>style.visibility</p:attrName>
                                        </p:attrNameLst>
                                      </p:cBhvr>
                                      <p:to>
                                        <p:strVal val="visible"/>
                                      </p:to>
                                    </p:set>
                                    <p:anim calcmode="lin" valueType="num">
                                      <p:cBhvr additive="base">
                                        <p:cTn dur="500"/>
                                        <p:tgtEl>
                                          <p:spTgt spid="63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7"/>
                                        </p:tgtEl>
                                        <p:attrNameLst>
                                          <p:attrName>style.visibility</p:attrName>
                                        </p:attrNameLst>
                                      </p:cBhvr>
                                      <p:to>
                                        <p:strVal val="visible"/>
                                      </p:to>
                                    </p:set>
                                    <p:anim calcmode="lin" valueType="num">
                                      <p:cBhvr additive="base">
                                        <p:cTn dur="500"/>
                                        <p:tgtEl>
                                          <p:spTgt spid="63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8"/>
                                        </p:tgtEl>
                                        <p:attrNameLst>
                                          <p:attrName>style.visibility</p:attrName>
                                        </p:attrNameLst>
                                      </p:cBhvr>
                                      <p:to>
                                        <p:strVal val="visible"/>
                                      </p:to>
                                    </p:set>
                                    <p:anim calcmode="lin" valueType="num">
                                      <p:cBhvr additive="base">
                                        <p:cTn dur="500"/>
                                        <p:tgtEl>
                                          <p:spTgt spid="63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38"/>
          <p:cNvSpPr txBox="1"/>
          <p:nvPr>
            <p:ph type="title"/>
          </p:nvPr>
        </p:nvSpPr>
        <p:spPr>
          <a:xfrm>
            <a:off x="5136320" y="72982"/>
            <a:ext cx="3055500" cy="1114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COMPUTER DESKTOP BASICS</a:t>
            </a:r>
            <a:endParaRPr>
              <a:solidFill>
                <a:srgbClr val="002177"/>
              </a:solidFill>
              <a:latin typeface="Poppins"/>
              <a:ea typeface="Poppins"/>
              <a:cs typeface="Poppins"/>
              <a:sym typeface="Poppins"/>
            </a:endParaRPr>
          </a:p>
        </p:txBody>
      </p:sp>
      <p:sp>
        <p:nvSpPr>
          <p:cNvPr id="646" name="Google Shape;646;p38"/>
          <p:cNvSpPr txBox="1"/>
          <p:nvPr>
            <p:ph idx="1" type="subTitle"/>
          </p:nvPr>
        </p:nvSpPr>
        <p:spPr>
          <a:xfrm>
            <a:off x="5013472" y="1180359"/>
            <a:ext cx="3301195" cy="12855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Learn about the taskbar, desktop icons, windows and how to shut down a computer</a:t>
            </a:r>
            <a:endParaRPr>
              <a:solidFill>
                <a:srgbClr val="002177"/>
              </a:solidFill>
              <a:latin typeface="Poppins"/>
              <a:ea typeface="Poppins"/>
              <a:cs typeface="Poppins"/>
              <a:sym typeface="Poppins"/>
            </a:endParaRPr>
          </a:p>
        </p:txBody>
      </p:sp>
      <p:pic>
        <p:nvPicPr>
          <p:cNvPr descr="21 Inch Desktops" id="647" name="Google Shape;647;p38"/>
          <p:cNvPicPr preferRelativeResize="0"/>
          <p:nvPr/>
        </p:nvPicPr>
        <p:blipFill rotWithShape="1">
          <a:blip r:embed="rId3">
            <a:alphaModFix/>
          </a:blip>
          <a:srcRect b="0" l="0" r="0" t="0"/>
          <a:stretch/>
        </p:blipFill>
        <p:spPr>
          <a:xfrm>
            <a:off x="604170" y="630232"/>
            <a:ext cx="4791230" cy="3593425"/>
          </a:xfrm>
          <a:prstGeom prst="rect">
            <a:avLst/>
          </a:prstGeom>
          <a:noFill/>
          <a:ln>
            <a:noFill/>
          </a:ln>
        </p:spPr>
      </p:pic>
      <p:sp>
        <p:nvSpPr>
          <p:cNvPr id="648" name="Google Shape;648;p38"/>
          <p:cNvSpPr txBox="1"/>
          <p:nvPr/>
        </p:nvSpPr>
        <p:spPr>
          <a:xfrm>
            <a:off x="5395400" y="2148320"/>
            <a:ext cx="3291720" cy="11145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2400"/>
              <a:buFont typeface="Rockwell"/>
              <a:buNone/>
            </a:pPr>
            <a:r>
              <a:rPr b="1" i="0" lang="en-US" sz="2000" cap="none">
                <a:solidFill>
                  <a:srgbClr val="002177"/>
                </a:solidFill>
                <a:latin typeface="Poppins"/>
                <a:ea typeface="Poppins"/>
                <a:cs typeface="Poppins"/>
                <a:sym typeface="Poppins"/>
              </a:rPr>
              <a:t>CONCEPTOS BÁSICOS DEL ESCRITORIO DE LA COMPUTADORA</a:t>
            </a:r>
            <a:endParaRPr>
              <a:solidFill>
                <a:srgbClr val="002177"/>
              </a:solidFill>
              <a:latin typeface="Poppins"/>
              <a:ea typeface="Poppins"/>
              <a:cs typeface="Poppins"/>
              <a:sym typeface="Poppins"/>
            </a:endParaRPr>
          </a:p>
        </p:txBody>
      </p:sp>
      <p:sp>
        <p:nvSpPr>
          <p:cNvPr id="649" name="Google Shape;649;p38"/>
          <p:cNvSpPr txBox="1"/>
          <p:nvPr/>
        </p:nvSpPr>
        <p:spPr>
          <a:xfrm>
            <a:off x="5508772" y="3255697"/>
            <a:ext cx="3301195" cy="1285500"/>
          </a:xfrm>
          <a:prstGeom prst="rect">
            <a:avLst/>
          </a:prstGeom>
          <a:noFill/>
          <a:ln>
            <a:noFill/>
          </a:ln>
        </p:spPr>
        <p:txBody>
          <a:bodyPr anchorCtr="0" anchor="t" bIns="91425" lIns="91425" spcFirstLastPara="1" rIns="91425" wrap="square" tIns="91425">
            <a:noAutofit/>
          </a:bodyPr>
          <a:lstStyle/>
          <a:p>
            <a:pPr indent="-171450" lvl="0" marL="171450" marR="0" rtl="0" algn="l">
              <a:lnSpc>
                <a:spcPct val="120000"/>
              </a:lnSpc>
              <a:spcBef>
                <a:spcPts val="0"/>
              </a:spcBef>
              <a:spcAft>
                <a:spcPts val="0"/>
              </a:spcAft>
              <a:buClr>
                <a:schemeClr val="accent1"/>
              </a:buClr>
              <a:buSzPts val="1400"/>
              <a:buFont typeface="Arial"/>
              <a:buNone/>
            </a:pPr>
            <a:r>
              <a:rPr lang="en-US" sz="1400">
                <a:solidFill>
                  <a:srgbClr val="002177"/>
                </a:solidFill>
                <a:latin typeface="Poppins"/>
                <a:ea typeface="Poppins"/>
                <a:cs typeface="Poppins"/>
                <a:sym typeface="Poppins"/>
              </a:rPr>
              <a:t>    Aprender información sobre la barra de tareas, los iconos del escritorio, las ventanas y cómo apagar una computadora</a:t>
            </a:r>
            <a:endParaRPr>
              <a:solidFill>
                <a:srgbClr val="002177"/>
              </a:solidFill>
              <a:latin typeface="Poppins"/>
              <a:ea typeface="Poppins"/>
              <a:cs typeface="Poppins"/>
              <a:sym typeface="Poppins"/>
            </a:endParaRPr>
          </a:p>
        </p:txBody>
      </p:sp>
      <p:pic>
        <p:nvPicPr>
          <p:cNvPr id="650" name="Google Shape;650;p38"/>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39"/>
          <p:cNvSpPr txBox="1"/>
          <p:nvPr>
            <p:ph type="title"/>
          </p:nvPr>
        </p:nvSpPr>
        <p:spPr>
          <a:xfrm>
            <a:off x="138223" y="404943"/>
            <a:ext cx="4110600" cy="578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WHAT IS A COMPUTER DESKTOP?</a:t>
            </a:r>
            <a:endParaRPr>
              <a:solidFill>
                <a:srgbClr val="002177"/>
              </a:solidFill>
              <a:latin typeface="Poppins"/>
              <a:ea typeface="Poppins"/>
              <a:cs typeface="Poppins"/>
              <a:sym typeface="Poppins"/>
            </a:endParaRPr>
          </a:p>
        </p:txBody>
      </p:sp>
      <p:sp>
        <p:nvSpPr>
          <p:cNvPr id="656" name="Google Shape;656;p39"/>
          <p:cNvSpPr txBox="1"/>
          <p:nvPr>
            <p:ph idx="1" type="subTitle"/>
          </p:nvPr>
        </p:nvSpPr>
        <p:spPr>
          <a:xfrm>
            <a:off x="138223" y="841102"/>
            <a:ext cx="3820800" cy="1440000"/>
          </a:xfrm>
          <a:prstGeom prst="rect">
            <a:avLst/>
          </a:prstGeom>
          <a:noFill/>
          <a:ln>
            <a:noFill/>
          </a:ln>
        </p:spPr>
        <p:txBody>
          <a:bodyPr anchorCtr="0" anchor="t" bIns="91425" lIns="91425" spcFirstLastPara="1" rIns="91425" wrap="square" tIns="91425">
            <a:noAutofit/>
          </a:bodyPr>
          <a:lstStyle/>
          <a:p>
            <a:pPr indent="0" lvl="0" marL="139700" rtl="0" algn="l">
              <a:lnSpc>
                <a:spcPct val="120000"/>
              </a:lnSpc>
              <a:spcBef>
                <a:spcPts val="0"/>
              </a:spcBef>
              <a:spcAft>
                <a:spcPts val="0"/>
              </a:spcAft>
              <a:buSzPts val="1400"/>
              <a:buNone/>
            </a:pPr>
            <a:r>
              <a:rPr lang="en-US" sz="1300">
                <a:solidFill>
                  <a:srgbClr val="002177"/>
                </a:solidFill>
                <a:latin typeface="Poppins"/>
                <a:ea typeface="Poppins"/>
                <a:cs typeface="Poppins"/>
                <a:sym typeface="Poppins"/>
              </a:rPr>
              <a:t>The desktop is the </a:t>
            </a:r>
            <a:r>
              <a:rPr b="1" lang="en-US" sz="1300">
                <a:solidFill>
                  <a:srgbClr val="002177"/>
                </a:solidFill>
                <a:latin typeface="Poppins"/>
                <a:ea typeface="Poppins"/>
                <a:cs typeface="Poppins"/>
                <a:sym typeface="Poppins"/>
              </a:rPr>
              <a:t>homescreen</a:t>
            </a:r>
            <a:r>
              <a:rPr lang="en-US" sz="1300">
                <a:solidFill>
                  <a:srgbClr val="002177"/>
                </a:solidFill>
                <a:latin typeface="Poppins"/>
                <a:ea typeface="Poppins"/>
                <a:cs typeface="Poppins"/>
                <a:sym typeface="Poppins"/>
              </a:rPr>
              <a:t> for your computer.  It is the main screen you'll see when you start up your computer.  From here, you can access the programs and features you need to use your computer.</a:t>
            </a:r>
            <a:endParaRPr sz="1300">
              <a:solidFill>
                <a:srgbClr val="002177"/>
              </a:solidFill>
              <a:latin typeface="Poppins"/>
              <a:ea typeface="Poppins"/>
              <a:cs typeface="Poppins"/>
              <a:sym typeface="Poppins"/>
            </a:endParaRPr>
          </a:p>
        </p:txBody>
      </p:sp>
      <p:pic>
        <p:nvPicPr>
          <p:cNvPr descr="How to Create Shortcut Icons on Desktop in Windows 10 – Laptoping" id="657" name="Google Shape;657;p39"/>
          <p:cNvPicPr preferRelativeResize="0"/>
          <p:nvPr/>
        </p:nvPicPr>
        <p:blipFill rotWithShape="1">
          <a:blip r:embed="rId3">
            <a:alphaModFix/>
          </a:blip>
          <a:srcRect b="0" l="0" r="0" t="0"/>
          <a:stretch/>
        </p:blipFill>
        <p:spPr>
          <a:xfrm>
            <a:off x="4853554" y="594654"/>
            <a:ext cx="3441465" cy="1932877"/>
          </a:xfrm>
          <a:prstGeom prst="rect">
            <a:avLst/>
          </a:prstGeom>
          <a:noFill/>
          <a:ln>
            <a:noFill/>
          </a:ln>
          <a:effectLst>
            <a:outerShdw blurRad="50800" rotWithShape="0" algn="tl" dir="2700000" dist="38100">
              <a:srgbClr val="000000">
                <a:alpha val="40000"/>
              </a:srgbClr>
            </a:outerShdw>
          </a:effectLst>
        </p:spPr>
      </p:pic>
      <p:pic>
        <p:nvPicPr>
          <p:cNvPr id="658" name="Google Shape;658;p39"/>
          <p:cNvPicPr preferRelativeResize="0"/>
          <p:nvPr/>
        </p:nvPicPr>
        <p:blipFill rotWithShape="1">
          <a:blip r:embed="rId4">
            <a:alphaModFix/>
          </a:blip>
          <a:srcRect b="0" l="0" r="0" t="0"/>
          <a:stretch/>
        </p:blipFill>
        <p:spPr>
          <a:xfrm>
            <a:off x="4853554" y="2624952"/>
            <a:ext cx="3441464" cy="1935823"/>
          </a:xfrm>
          <a:prstGeom prst="rect">
            <a:avLst/>
          </a:prstGeom>
          <a:noFill/>
          <a:ln>
            <a:noFill/>
          </a:ln>
          <a:effectLst>
            <a:outerShdw blurRad="50800" rotWithShape="0" algn="tl" dir="2700000" dist="38100">
              <a:srgbClr val="000000">
                <a:alpha val="40000"/>
              </a:srgbClr>
            </a:outerShdw>
          </a:effectLst>
        </p:spPr>
      </p:pic>
      <p:sp>
        <p:nvSpPr>
          <p:cNvPr id="659" name="Google Shape;659;p39"/>
          <p:cNvSpPr txBox="1"/>
          <p:nvPr/>
        </p:nvSpPr>
        <p:spPr>
          <a:xfrm>
            <a:off x="138223" y="2624950"/>
            <a:ext cx="4110493" cy="5781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¿QUÉ ES EL ESCRITORIO DE LA COMPUTADORA?</a:t>
            </a:r>
            <a:endParaRPr>
              <a:solidFill>
                <a:srgbClr val="002177"/>
              </a:solidFill>
              <a:latin typeface="Poppins"/>
              <a:ea typeface="Poppins"/>
              <a:cs typeface="Poppins"/>
              <a:sym typeface="Poppins"/>
            </a:endParaRPr>
          </a:p>
        </p:txBody>
      </p:sp>
      <p:sp>
        <p:nvSpPr>
          <p:cNvPr id="660" name="Google Shape;660;p39"/>
          <p:cNvSpPr txBox="1"/>
          <p:nvPr>
            <p:ph idx="1" type="subTitle"/>
          </p:nvPr>
        </p:nvSpPr>
        <p:spPr>
          <a:xfrm>
            <a:off x="138223" y="3061109"/>
            <a:ext cx="3820885" cy="1440117"/>
          </a:xfrm>
          <a:prstGeom prst="rect">
            <a:avLst/>
          </a:prstGeom>
          <a:noFill/>
          <a:ln>
            <a:noFill/>
          </a:ln>
        </p:spPr>
        <p:txBody>
          <a:bodyPr anchorCtr="0" anchor="t" bIns="91425" lIns="91425" spcFirstLastPara="1" rIns="91425" wrap="square" tIns="91425">
            <a:noAutofit/>
          </a:bodyPr>
          <a:lstStyle/>
          <a:p>
            <a:pPr indent="0" lvl="0" marL="139700" rtl="0" algn="l">
              <a:lnSpc>
                <a:spcPct val="120000"/>
              </a:lnSpc>
              <a:spcBef>
                <a:spcPts val="0"/>
              </a:spcBef>
              <a:spcAft>
                <a:spcPts val="0"/>
              </a:spcAft>
              <a:buSzPts val="1400"/>
              <a:buNone/>
            </a:pPr>
            <a:r>
              <a:rPr lang="en-US" sz="1300">
                <a:solidFill>
                  <a:srgbClr val="002177"/>
                </a:solidFill>
                <a:latin typeface="Poppins"/>
                <a:ea typeface="Poppins"/>
                <a:cs typeface="Poppins"/>
                <a:sym typeface="Poppins"/>
              </a:rPr>
              <a:t>El escritorio es </a:t>
            </a:r>
            <a:r>
              <a:rPr b="1" lang="en-US" sz="1300">
                <a:solidFill>
                  <a:srgbClr val="002177"/>
                </a:solidFill>
                <a:latin typeface="Poppins"/>
                <a:ea typeface="Poppins"/>
                <a:cs typeface="Poppins"/>
                <a:sym typeface="Poppins"/>
              </a:rPr>
              <a:t>la pantalla de inicio</a:t>
            </a:r>
            <a:r>
              <a:rPr lang="en-US" sz="1300">
                <a:solidFill>
                  <a:srgbClr val="002177"/>
                </a:solidFill>
                <a:latin typeface="Poppins"/>
                <a:ea typeface="Poppins"/>
                <a:cs typeface="Poppins"/>
                <a:sym typeface="Poppins"/>
              </a:rPr>
              <a:t> de la computadora.  Es la pantalla principal que verá al iniciar la computadora.  Desde aquí, puede acceder a los programas y funciones que necesita para utilizar su ordenador.</a:t>
            </a:r>
            <a:endParaRPr sz="1300">
              <a:solidFill>
                <a:srgbClr val="002177"/>
              </a:solidFill>
              <a:latin typeface="Poppins"/>
              <a:ea typeface="Poppins"/>
              <a:cs typeface="Poppins"/>
              <a:sym typeface="Poppins"/>
            </a:endParaRPr>
          </a:p>
        </p:txBody>
      </p:sp>
      <p:pic>
        <p:nvPicPr>
          <p:cNvPr id="661" name="Google Shape;661;p39"/>
          <p:cNvPicPr preferRelativeResize="0"/>
          <p:nvPr/>
        </p:nvPicPr>
        <p:blipFill rotWithShape="1">
          <a:blip r:embed="rId5">
            <a:alphaModFix/>
          </a:blip>
          <a:srcRect b="-5797" l="0" r="0" t="0"/>
          <a:stretch/>
        </p:blipFill>
        <p:spPr>
          <a:xfrm>
            <a:off x="7376350" y="67850"/>
            <a:ext cx="1614973" cy="472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177"/>
        </a:solidFill>
      </p:bgPr>
    </p:bg>
    <p:spTree>
      <p:nvGrpSpPr>
        <p:cNvPr id="209" name="Shape 209"/>
        <p:cNvGrpSpPr/>
        <p:nvPr/>
      </p:nvGrpSpPr>
      <p:grpSpPr>
        <a:xfrm>
          <a:off x="0" y="0"/>
          <a:ext cx="0" cy="0"/>
          <a:chOff x="0" y="0"/>
          <a:chExt cx="0" cy="0"/>
        </a:xfrm>
      </p:grpSpPr>
      <p:sp>
        <p:nvSpPr>
          <p:cNvPr id="210" name="Google Shape;210;p4"/>
          <p:cNvSpPr txBox="1"/>
          <p:nvPr>
            <p:ph type="title"/>
          </p:nvPr>
        </p:nvSpPr>
        <p:spPr>
          <a:xfrm>
            <a:off x="801799" y="-147230"/>
            <a:ext cx="8132743" cy="1114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2400"/>
              <a:buFont typeface="Rockwell"/>
              <a:buNone/>
            </a:pPr>
            <a:r>
              <a:rPr lang="en-US" sz="3200">
                <a:solidFill>
                  <a:srgbClr val="002177"/>
                </a:solidFill>
                <a:latin typeface="Poppins"/>
                <a:ea typeface="Poppins"/>
                <a:cs typeface="Poppins"/>
                <a:sym typeface="Poppins"/>
              </a:rPr>
              <a:t>OUTCOMES / RESULTADOS PREVISTOS</a:t>
            </a:r>
            <a:endParaRPr sz="3200">
              <a:solidFill>
                <a:srgbClr val="002177"/>
              </a:solidFill>
              <a:latin typeface="Poppins"/>
              <a:ea typeface="Poppins"/>
              <a:cs typeface="Poppins"/>
              <a:sym typeface="Poppins"/>
            </a:endParaRPr>
          </a:p>
        </p:txBody>
      </p:sp>
      <p:sp>
        <p:nvSpPr>
          <p:cNvPr id="211" name="Google Shape;211;p4"/>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fld id="{00000000-1234-1234-1234-123412341234}" type="slidenum">
              <a:rPr lang="en-US"/>
              <a:t>‹#›</a:t>
            </a:fld>
            <a:endParaRPr/>
          </a:p>
        </p:txBody>
      </p:sp>
      <p:pic>
        <p:nvPicPr>
          <p:cNvPr descr="Free Transparent Computer Clipart, Download Free Clip Art, Free Clip Art on  Clipart Library" id="212" name="Google Shape;212;p4"/>
          <p:cNvPicPr preferRelativeResize="0"/>
          <p:nvPr/>
        </p:nvPicPr>
        <p:blipFill rotWithShape="1">
          <a:blip r:embed="rId3">
            <a:alphaModFix/>
          </a:blip>
          <a:srcRect b="0" l="0" r="0" t="0"/>
          <a:stretch/>
        </p:blipFill>
        <p:spPr>
          <a:xfrm>
            <a:off x="211006" y="1686558"/>
            <a:ext cx="2464720" cy="2021841"/>
          </a:xfrm>
          <a:prstGeom prst="rect">
            <a:avLst/>
          </a:prstGeom>
          <a:noFill/>
          <a:ln>
            <a:noFill/>
          </a:ln>
        </p:spPr>
      </p:pic>
      <p:grpSp>
        <p:nvGrpSpPr>
          <p:cNvPr id="213" name="Google Shape;213;p4"/>
          <p:cNvGrpSpPr/>
          <p:nvPr/>
        </p:nvGrpSpPr>
        <p:grpSpPr>
          <a:xfrm>
            <a:off x="2838542" y="798001"/>
            <a:ext cx="6096000" cy="4060031"/>
            <a:chOff x="0" y="1984"/>
            <a:chExt cx="6096000" cy="4060031"/>
          </a:xfrm>
        </p:grpSpPr>
        <p:sp>
          <p:nvSpPr>
            <p:cNvPr id="214" name="Google Shape;214;p4"/>
            <p:cNvSpPr/>
            <p:nvPr/>
          </p:nvSpPr>
          <p:spPr>
            <a:xfrm rot="5400000">
              <a:off x="3621405" y="-1293891"/>
              <a:ext cx="1047750" cy="3901440"/>
            </a:xfrm>
            <a:prstGeom prst="round2SameRect">
              <a:avLst>
                <a:gd fmla="val 16667" name="adj1"/>
                <a:gd fmla="val 0" name="adj2"/>
              </a:avLst>
            </a:prstGeom>
            <a:solidFill>
              <a:srgbClr val="CFDEEF">
                <a:alpha val="89803"/>
              </a:srgbClr>
            </a:solidFill>
            <a:ln cap="flat" cmpd="sng" w="15875">
              <a:solidFill>
                <a:srgbClr val="CFDEE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4"/>
            <p:cNvSpPr txBox="1"/>
            <p:nvPr/>
          </p:nvSpPr>
          <p:spPr>
            <a:xfrm>
              <a:off x="2194561" y="184100"/>
              <a:ext cx="3850293" cy="945456"/>
            </a:xfrm>
            <a:prstGeom prst="rect">
              <a:avLst/>
            </a:prstGeom>
            <a:noFill/>
            <a:ln>
              <a:noFill/>
            </a:ln>
          </p:spPr>
          <p:txBody>
            <a:bodyPr anchorCtr="0" anchor="ctr" bIns="38100" lIns="76200" spcFirstLastPara="1" rIns="76200" wrap="square" tIns="38100">
              <a:noAutofit/>
            </a:bodyPr>
            <a:lstStyle/>
            <a:p>
              <a:pPr indent="-228600" lvl="1" marL="228600" marR="0" rtl="0" algn="l">
                <a:lnSpc>
                  <a:spcPct val="90000"/>
                </a:lnSpc>
                <a:spcBef>
                  <a:spcPts val="0"/>
                </a:spcBef>
                <a:spcAft>
                  <a:spcPts val="0"/>
                </a:spcAft>
                <a:buClr>
                  <a:schemeClr val="lt1"/>
                </a:buClr>
                <a:buSzPts val="2000"/>
                <a:buFont typeface="Poppins"/>
                <a:buChar char="•"/>
              </a:pPr>
              <a:r>
                <a:rPr i="0" lang="en-US" sz="2000" u="none" cap="none" strike="noStrike">
                  <a:solidFill>
                    <a:schemeClr val="lt1"/>
                  </a:solidFill>
                  <a:latin typeface="Poppins"/>
                  <a:ea typeface="Poppins"/>
                  <a:cs typeface="Poppins"/>
                  <a:sym typeface="Poppins"/>
                </a:rPr>
                <a:t>Keyboard Basics</a:t>
              </a:r>
              <a:endParaRPr>
                <a:latin typeface="Poppins"/>
                <a:ea typeface="Poppins"/>
                <a:cs typeface="Poppins"/>
                <a:sym typeface="Poppins"/>
              </a:endParaRPr>
            </a:p>
            <a:p>
              <a:pPr indent="-228600" lvl="1" marL="228600" marR="0" rtl="0" algn="l">
                <a:lnSpc>
                  <a:spcPct val="90000"/>
                </a:lnSpc>
                <a:spcBef>
                  <a:spcPts val="300"/>
                </a:spcBef>
                <a:spcAft>
                  <a:spcPts val="0"/>
                </a:spcAft>
                <a:buClr>
                  <a:schemeClr val="lt1"/>
                </a:buClr>
                <a:buSzPts val="2000"/>
                <a:buFont typeface="Poppins"/>
                <a:buChar char="•"/>
              </a:pPr>
              <a:r>
                <a:rPr i="0" lang="en-US" sz="2000" u="none" cap="none" strike="noStrike">
                  <a:solidFill>
                    <a:schemeClr val="lt1"/>
                  </a:solidFill>
                  <a:latin typeface="Poppins"/>
                  <a:ea typeface="Poppins"/>
                  <a:cs typeface="Poppins"/>
                  <a:sym typeface="Poppins"/>
                </a:rPr>
                <a:t>Lo básico sobre el teclado</a:t>
              </a:r>
              <a:endParaRPr i="0" sz="2000" u="none" cap="none" strike="noStrike">
                <a:solidFill>
                  <a:schemeClr val="lt1"/>
                </a:solidFill>
                <a:latin typeface="Poppins"/>
                <a:ea typeface="Poppins"/>
                <a:cs typeface="Poppins"/>
                <a:sym typeface="Poppins"/>
              </a:endParaRPr>
            </a:p>
          </p:txBody>
        </p:sp>
        <p:sp>
          <p:nvSpPr>
            <p:cNvPr id="216" name="Google Shape;216;p4"/>
            <p:cNvSpPr/>
            <p:nvPr/>
          </p:nvSpPr>
          <p:spPr>
            <a:xfrm>
              <a:off x="0" y="1984"/>
              <a:ext cx="2194560" cy="1309687"/>
            </a:xfrm>
            <a:prstGeom prst="roundRect">
              <a:avLst>
                <a:gd fmla="val 16667" name="adj"/>
              </a:avLst>
            </a:prstGeom>
            <a:solidFill>
              <a:srgbClr val="599BD5"/>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
            <p:cNvSpPr txBox="1"/>
            <p:nvPr/>
          </p:nvSpPr>
          <p:spPr>
            <a:xfrm>
              <a:off x="63934" y="65918"/>
              <a:ext cx="2066692" cy="1181819"/>
            </a:xfrm>
            <a:prstGeom prst="rect">
              <a:avLst/>
            </a:prstGeom>
            <a:noFill/>
            <a:ln>
              <a:noFill/>
            </a:ln>
          </p:spPr>
          <p:txBody>
            <a:bodyPr anchorCtr="0" anchor="ctr" bIns="123825" lIns="247650" spcFirstLastPara="1" rIns="247650" wrap="square" tIns="123825">
              <a:noAutofit/>
            </a:bodyPr>
            <a:lstStyle/>
            <a:p>
              <a:pPr indent="0" lvl="0" marL="0" marR="0" rtl="0" algn="ctr">
                <a:lnSpc>
                  <a:spcPct val="90000"/>
                </a:lnSpc>
                <a:spcBef>
                  <a:spcPts val="0"/>
                </a:spcBef>
                <a:spcAft>
                  <a:spcPts val="0"/>
                </a:spcAft>
                <a:buNone/>
              </a:pPr>
              <a:r>
                <a:rPr i="0" lang="en-US" sz="6500" u="none" cap="none" strike="noStrike">
                  <a:solidFill>
                    <a:schemeClr val="lt1"/>
                  </a:solidFill>
                  <a:latin typeface="Poppins"/>
                  <a:ea typeface="Poppins"/>
                  <a:cs typeface="Poppins"/>
                  <a:sym typeface="Poppins"/>
                </a:rPr>
                <a:t>1</a:t>
              </a:r>
              <a:endParaRPr>
                <a:latin typeface="Poppins"/>
                <a:ea typeface="Poppins"/>
                <a:cs typeface="Poppins"/>
                <a:sym typeface="Poppins"/>
              </a:endParaRPr>
            </a:p>
          </p:txBody>
        </p:sp>
        <p:sp>
          <p:nvSpPr>
            <p:cNvPr id="218" name="Google Shape;218;p4"/>
            <p:cNvSpPr/>
            <p:nvPr/>
          </p:nvSpPr>
          <p:spPr>
            <a:xfrm rot="5400000">
              <a:off x="3621405" y="81279"/>
              <a:ext cx="1047750" cy="3901440"/>
            </a:xfrm>
            <a:prstGeom prst="round2SameRect">
              <a:avLst>
                <a:gd fmla="val 16667" name="adj1"/>
                <a:gd fmla="val 0" name="adj2"/>
              </a:avLst>
            </a:prstGeom>
            <a:solidFill>
              <a:srgbClr val="CFDEEF">
                <a:alpha val="89803"/>
              </a:srgbClr>
            </a:solidFill>
            <a:ln cap="flat" cmpd="sng" w="15875">
              <a:solidFill>
                <a:srgbClr val="CFDEE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
            <p:cNvSpPr txBox="1"/>
            <p:nvPr/>
          </p:nvSpPr>
          <p:spPr>
            <a:xfrm>
              <a:off x="2194561" y="1559271"/>
              <a:ext cx="3850293" cy="945456"/>
            </a:xfrm>
            <a:prstGeom prst="rect">
              <a:avLst/>
            </a:prstGeom>
            <a:noFill/>
            <a:ln>
              <a:noFill/>
            </a:ln>
          </p:spPr>
          <p:txBody>
            <a:bodyPr anchorCtr="0" anchor="ctr" bIns="38100" lIns="76200" spcFirstLastPara="1" rIns="76200" wrap="square" tIns="38100">
              <a:noAutofit/>
            </a:bodyPr>
            <a:lstStyle/>
            <a:p>
              <a:pPr indent="-228600" lvl="1" marL="228600" marR="0" rtl="0" algn="l">
                <a:lnSpc>
                  <a:spcPct val="90000"/>
                </a:lnSpc>
                <a:spcBef>
                  <a:spcPts val="0"/>
                </a:spcBef>
                <a:spcAft>
                  <a:spcPts val="0"/>
                </a:spcAft>
                <a:buClr>
                  <a:schemeClr val="lt1"/>
                </a:buClr>
                <a:buSzPts val="2000"/>
                <a:buFont typeface="Poppins"/>
                <a:buChar char="•"/>
              </a:pPr>
              <a:r>
                <a:rPr i="0" lang="en-US" sz="2000" u="none" cap="none" strike="noStrike">
                  <a:solidFill>
                    <a:schemeClr val="lt1"/>
                  </a:solidFill>
                  <a:latin typeface="Poppins"/>
                  <a:ea typeface="Poppins"/>
                  <a:cs typeface="Poppins"/>
                  <a:sym typeface="Poppins"/>
                </a:rPr>
                <a:t>Using a mouse/trackpad</a:t>
              </a:r>
              <a:endParaRPr>
                <a:latin typeface="Poppins"/>
                <a:ea typeface="Poppins"/>
                <a:cs typeface="Poppins"/>
                <a:sym typeface="Poppins"/>
              </a:endParaRPr>
            </a:p>
            <a:p>
              <a:pPr indent="-228600" lvl="1" marL="228600" marR="0" rtl="0" algn="l">
                <a:lnSpc>
                  <a:spcPct val="90000"/>
                </a:lnSpc>
                <a:spcBef>
                  <a:spcPts val="300"/>
                </a:spcBef>
                <a:spcAft>
                  <a:spcPts val="0"/>
                </a:spcAft>
                <a:buClr>
                  <a:schemeClr val="lt1"/>
                </a:buClr>
                <a:buSzPts val="2000"/>
                <a:buFont typeface="Poppins"/>
                <a:buChar char="•"/>
              </a:pPr>
              <a:r>
                <a:rPr i="0" lang="en-US" sz="2000" u="none" cap="none" strike="noStrike">
                  <a:solidFill>
                    <a:schemeClr val="lt1"/>
                  </a:solidFill>
                  <a:latin typeface="Poppins"/>
                  <a:ea typeface="Poppins"/>
                  <a:cs typeface="Poppins"/>
                  <a:sym typeface="Poppins"/>
                </a:rPr>
                <a:t>Cómo usar un mouse/panel táctil</a:t>
              </a:r>
              <a:endParaRPr i="0" sz="2000" u="none" cap="none" strike="noStrike">
                <a:solidFill>
                  <a:schemeClr val="lt1"/>
                </a:solidFill>
                <a:latin typeface="Poppins"/>
                <a:ea typeface="Poppins"/>
                <a:cs typeface="Poppins"/>
                <a:sym typeface="Poppins"/>
              </a:endParaRPr>
            </a:p>
          </p:txBody>
        </p:sp>
        <p:sp>
          <p:nvSpPr>
            <p:cNvPr id="220" name="Google Shape;220;p4"/>
            <p:cNvSpPr/>
            <p:nvPr/>
          </p:nvSpPr>
          <p:spPr>
            <a:xfrm>
              <a:off x="0" y="1377156"/>
              <a:ext cx="2194560" cy="1309687"/>
            </a:xfrm>
            <a:prstGeom prst="roundRect">
              <a:avLst>
                <a:gd fmla="val 16667" name="adj"/>
              </a:avLst>
            </a:prstGeom>
            <a:solidFill>
              <a:srgbClr val="599BD5"/>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4"/>
            <p:cNvSpPr txBox="1"/>
            <p:nvPr/>
          </p:nvSpPr>
          <p:spPr>
            <a:xfrm>
              <a:off x="63934" y="1441090"/>
              <a:ext cx="2066692" cy="1181819"/>
            </a:xfrm>
            <a:prstGeom prst="rect">
              <a:avLst/>
            </a:prstGeom>
            <a:noFill/>
            <a:ln>
              <a:noFill/>
            </a:ln>
          </p:spPr>
          <p:txBody>
            <a:bodyPr anchorCtr="0" anchor="ctr" bIns="123825" lIns="247650" spcFirstLastPara="1" rIns="247650" wrap="square" tIns="123825">
              <a:noAutofit/>
            </a:bodyPr>
            <a:lstStyle/>
            <a:p>
              <a:pPr indent="0" lvl="0" marL="0" marR="0" rtl="0" algn="ctr">
                <a:lnSpc>
                  <a:spcPct val="90000"/>
                </a:lnSpc>
                <a:spcBef>
                  <a:spcPts val="0"/>
                </a:spcBef>
                <a:spcAft>
                  <a:spcPts val="0"/>
                </a:spcAft>
                <a:buNone/>
              </a:pPr>
              <a:r>
                <a:rPr i="0" lang="en-US" sz="6500" u="none" cap="none" strike="noStrike">
                  <a:solidFill>
                    <a:schemeClr val="lt1"/>
                  </a:solidFill>
                  <a:latin typeface="Poppins"/>
                  <a:ea typeface="Poppins"/>
                  <a:cs typeface="Poppins"/>
                  <a:sym typeface="Poppins"/>
                </a:rPr>
                <a:t>2</a:t>
              </a:r>
              <a:endParaRPr>
                <a:latin typeface="Poppins"/>
                <a:ea typeface="Poppins"/>
                <a:cs typeface="Poppins"/>
                <a:sym typeface="Poppins"/>
              </a:endParaRPr>
            </a:p>
          </p:txBody>
        </p:sp>
        <p:sp>
          <p:nvSpPr>
            <p:cNvPr id="222" name="Google Shape;222;p4"/>
            <p:cNvSpPr/>
            <p:nvPr/>
          </p:nvSpPr>
          <p:spPr>
            <a:xfrm rot="5400000">
              <a:off x="3621405" y="1456451"/>
              <a:ext cx="1047750" cy="3901440"/>
            </a:xfrm>
            <a:prstGeom prst="round2SameRect">
              <a:avLst>
                <a:gd fmla="val 16667" name="adj1"/>
                <a:gd fmla="val 0" name="adj2"/>
              </a:avLst>
            </a:prstGeom>
            <a:solidFill>
              <a:srgbClr val="CFDEEF">
                <a:alpha val="89803"/>
              </a:srgbClr>
            </a:solidFill>
            <a:ln cap="flat" cmpd="sng" w="15875">
              <a:solidFill>
                <a:srgbClr val="CFDEE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
            <p:cNvSpPr txBox="1"/>
            <p:nvPr/>
          </p:nvSpPr>
          <p:spPr>
            <a:xfrm>
              <a:off x="2194558" y="2883308"/>
              <a:ext cx="3850200" cy="996900"/>
            </a:xfrm>
            <a:prstGeom prst="rect">
              <a:avLst/>
            </a:prstGeom>
            <a:noFill/>
            <a:ln>
              <a:noFill/>
            </a:ln>
          </p:spPr>
          <p:txBody>
            <a:bodyPr anchorCtr="0" anchor="ctr" bIns="38100" lIns="76200" spcFirstLastPara="1" rIns="76200" wrap="square" tIns="38100">
              <a:noAutofit/>
            </a:bodyPr>
            <a:lstStyle/>
            <a:p>
              <a:pPr indent="-222250" lvl="1" marL="228600" marR="0" rtl="0" algn="l">
                <a:lnSpc>
                  <a:spcPct val="90000"/>
                </a:lnSpc>
                <a:spcBef>
                  <a:spcPts val="0"/>
                </a:spcBef>
                <a:spcAft>
                  <a:spcPts val="0"/>
                </a:spcAft>
                <a:buClr>
                  <a:schemeClr val="lt1"/>
                </a:buClr>
                <a:buSzPts val="1900"/>
                <a:buFont typeface="Poppins"/>
                <a:buChar char="•"/>
              </a:pPr>
              <a:r>
                <a:rPr i="0" lang="en-US" sz="1900" u="none" cap="none" strike="noStrike">
                  <a:solidFill>
                    <a:schemeClr val="lt1"/>
                  </a:solidFill>
                  <a:latin typeface="Poppins"/>
                  <a:ea typeface="Poppins"/>
                  <a:cs typeface="Poppins"/>
                  <a:sym typeface="Poppins"/>
                </a:rPr>
                <a:t>Computer Desktop Basics</a:t>
              </a:r>
              <a:endParaRPr sz="1300">
                <a:latin typeface="Poppins"/>
                <a:ea typeface="Poppins"/>
                <a:cs typeface="Poppins"/>
                <a:sym typeface="Poppins"/>
              </a:endParaRPr>
            </a:p>
            <a:p>
              <a:pPr indent="-222250" lvl="1" marL="228600" marR="0" rtl="0" algn="l">
                <a:lnSpc>
                  <a:spcPct val="90000"/>
                </a:lnSpc>
                <a:spcBef>
                  <a:spcPts val="300"/>
                </a:spcBef>
                <a:spcAft>
                  <a:spcPts val="0"/>
                </a:spcAft>
                <a:buClr>
                  <a:schemeClr val="lt1"/>
                </a:buClr>
                <a:buSzPts val="1900"/>
                <a:buFont typeface="Poppins"/>
                <a:buChar char="•"/>
              </a:pPr>
              <a:r>
                <a:rPr i="0" lang="en-US" sz="1900" u="none" cap="none" strike="noStrike">
                  <a:solidFill>
                    <a:schemeClr val="lt1"/>
                  </a:solidFill>
                  <a:latin typeface="Poppins"/>
                  <a:ea typeface="Poppins"/>
                  <a:cs typeface="Poppins"/>
                  <a:sym typeface="Poppins"/>
                </a:rPr>
                <a:t>Lo básico sobre el escritorio de la computadora</a:t>
              </a:r>
              <a:endParaRPr i="0" sz="1900" u="none" cap="none" strike="noStrike">
                <a:solidFill>
                  <a:schemeClr val="lt1"/>
                </a:solidFill>
                <a:latin typeface="Poppins"/>
                <a:ea typeface="Poppins"/>
                <a:cs typeface="Poppins"/>
                <a:sym typeface="Poppins"/>
              </a:endParaRPr>
            </a:p>
          </p:txBody>
        </p:sp>
        <p:sp>
          <p:nvSpPr>
            <p:cNvPr id="224" name="Google Shape;224;p4"/>
            <p:cNvSpPr/>
            <p:nvPr/>
          </p:nvSpPr>
          <p:spPr>
            <a:xfrm>
              <a:off x="0" y="2752328"/>
              <a:ext cx="2194560" cy="1309687"/>
            </a:xfrm>
            <a:prstGeom prst="roundRect">
              <a:avLst>
                <a:gd fmla="val 16667" name="adj"/>
              </a:avLst>
            </a:prstGeom>
            <a:solidFill>
              <a:srgbClr val="599BD5"/>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
            <p:cNvSpPr txBox="1"/>
            <p:nvPr/>
          </p:nvSpPr>
          <p:spPr>
            <a:xfrm>
              <a:off x="63934" y="2816262"/>
              <a:ext cx="2066692" cy="1181819"/>
            </a:xfrm>
            <a:prstGeom prst="rect">
              <a:avLst/>
            </a:prstGeom>
            <a:noFill/>
            <a:ln>
              <a:noFill/>
            </a:ln>
          </p:spPr>
          <p:txBody>
            <a:bodyPr anchorCtr="0" anchor="ctr" bIns="123825" lIns="247650" spcFirstLastPara="1" rIns="247650" wrap="square" tIns="123825">
              <a:noAutofit/>
            </a:bodyPr>
            <a:lstStyle/>
            <a:p>
              <a:pPr indent="0" lvl="0" marL="0" marR="0" rtl="0" algn="ctr">
                <a:lnSpc>
                  <a:spcPct val="90000"/>
                </a:lnSpc>
                <a:spcBef>
                  <a:spcPts val="0"/>
                </a:spcBef>
                <a:spcAft>
                  <a:spcPts val="0"/>
                </a:spcAft>
                <a:buNone/>
              </a:pPr>
              <a:r>
                <a:rPr i="0" lang="en-US" sz="6500" u="none" cap="none" strike="noStrike">
                  <a:solidFill>
                    <a:schemeClr val="lt1"/>
                  </a:solidFill>
                  <a:latin typeface="Poppins"/>
                  <a:ea typeface="Poppins"/>
                  <a:cs typeface="Poppins"/>
                  <a:sym typeface="Poppins"/>
                </a:rPr>
                <a:t>3</a:t>
              </a:r>
              <a:endParaRPr>
                <a:latin typeface="Poppins"/>
                <a:ea typeface="Poppins"/>
                <a:cs typeface="Poppins"/>
                <a:sym typeface="Poppins"/>
              </a:endParaRPr>
            </a:p>
          </p:txBody>
        </p:sp>
      </p:grpSp>
      <p:pic>
        <p:nvPicPr>
          <p:cNvPr id="226" name="Google Shape;226;p4"/>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40"/>
          <p:cNvSpPr txBox="1"/>
          <p:nvPr>
            <p:ph type="title"/>
          </p:nvPr>
        </p:nvSpPr>
        <p:spPr>
          <a:xfrm>
            <a:off x="-167640" y="0"/>
            <a:ext cx="3571500" cy="578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DESKTOP ICONS</a:t>
            </a:r>
            <a:endParaRPr>
              <a:solidFill>
                <a:srgbClr val="002177"/>
              </a:solidFill>
              <a:latin typeface="Poppins"/>
              <a:ea typeface="Poppins"/>
              <a:cs typeface="Poppins"/>
              <a:sym typeface="Poppins"/>
            </a:endParaRPr>
          </a:p>
        </p:txBody>
      </p:sp>
      <p:sp>
        <p:nvSpPr>
          <p:cNvPr id="667" name="Google Shape;667;p40"/>
          <p:cNvSpPr txBox="1"/>
          <p:nvPr>
            <p:ph idx="1" type="subTitle"/>
          </p:nvPr>
        </p:nvSpPr>
        <p:spPr>
          <a:xfrm>
            <a:off x="0" y="503985"/>
            <a:ext cx="5067300"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b="1" lang="en-US">
                <a:solidFill>
                  <a:srgbClr val="002177"/>
                </a:solidFill>
                <a:latin typeface="Poppins"/>
                <a:ea typeface="Poppins"/>
                <a:cs typeface="Poppins"/>
                <a:sym typeface="Poppins"/>
              </a:rPr>
              <a:t>    Icons</a:t>
            </a:r>
            <a:r>
              <a:rPr lang="en-US">
                <a:solidFill>
                  <a:srgbClr val="002177"/>
                </a:solidFill>
                <a:latin typeface="Poppins"/>
                <a:ea typeface="Poppins"/>
                <a:cs typeface="Poppins"/>
                <a:sym typeface="Poppins"/>
              </a:rPr>
              <a:t> are used to represent the different files, applications, and commands on your computer. An icon is a small image that's intended to give you an idea at a glance of what it represents, like a logo. Double-clicking an icon on the desktop will open that application or file.</a:t>
            </a:r>
            <a:endParaRPr>
              <a:solidFill>
                <a:srgbClr val="002177"/>
              </a:solidFill>
              <a:latin typeface="Poppins"/>
              <a:ea typeface="Poppins"/>
              <a:cs typeface="Poppins"/>
              <a:sym typeface="Poppins"/>
            </a:endParaRPr>
          </a:p>
        </p:txBody>
      </p:sp>
      <p:pic>
        <p:nvPicPr>
          <p:cNvPr descr="How to Display Icons on Desktop in Windows 10" id="668" name="Google Shape;668;p40"/>
          <p:cNvPicPr preferRelativeResize="0"/>
          <p:nvPr/>
        </p:nvPicPr>
        <p:blipFill rotWithShape="1">
          <a:blip r:embed="rId3">
            <a:alphaModFix/>
          </a:blip>
          <a:srcRect b="-1" l="0" r="70361" t="10"/>
          <a:stretch/>
        </p:blipFill>
        <p:spPr>
          <a:xfrm>
            <a:off x="5594475" y="812724"/>
            <a:ext cx="2243239" cy="3680773"/>
          </a:xfrm>
          <a:prstGeom prst="rect">
            <a:avLst/>
          </a:prstGeom>
          <a:noFill/>
          <a:ln>
            <a:noFill/>
          </a:ln>
          <a:effectLst>
            <a:outerShdw blurRad="50800" rotWithShape="0" algn="tl" dir="2700000" dist="38100">
              <a:srgbClr val="000000">
                <a:alpha val="40000"/>
              </a:srgbClr>
            </a:outerShdw>
          </a:effectLst>
        </p:spPr>
      </p:pic>
      <p:sp>
        <p:nvSpPr>
          <p:cNvPr id="669" name="Google Shape;669;p40"/>
          <p:cNvSpPr txBox="1"/>
          <p:nvPr/>
        </p:nvSpPr>
        <p:spPr>
          <a:xfrm>
            <a:off x="-167640" y="2171700"/>
            <a:ext cx="4672016" cy="5781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b="1" i="0" lang="en-US" sz="2400" cap="none">
                <a:solidFill>
                  <a:srgbClr val="002177"/>
                </a:solidFill>
                <a:latin typeface="Rockwell"/>
                <a:ea typeface="Rockwell"/>
                <a:cs typeface="Rockwell"/>
                <a:sym typeface="Rockwell"/>
              </a:rPr>
              <a:t>ICONOS DEL ESCRITORIO</a:t>
            </a:r>
            <a:endParaRPr>
              <a:solidFill>
                <a:srgbClr val="002177"/>
              </a:solidFill>
            </a:endParaRPr>
          </a:p>
        </p:txBody>
      </p:sp>
      <p:sp>
        <p:nvSpPr>
          <p:cNvPr id="670" name="Google Shape;670;p40"/>
          <p:cNvSpPr txBox="1"/>
          <p:nvPr>
            <p:ph idx="1" type="subTitle"/>
          </p:nvPr>
        </p:nvSpPr>
        <p:spPr>
          <a:xfrm>
            <a:off x="0" y="2675685"/>
            <a:ext cx="4876800"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b="1" lang="en-US">
                <a:solidFill>
                  <a:srgbClr val="002177"/>
                </a:solidFill>
                <a:latin typeface="Poppins"/>
                <a:ea typeface="Poppins"/>
                <a:cs typeface="Poppins"/>
                <a:sym typeface="Poppins"/>
              </a:rPr>
              <a:t>    Los iconos </a:t>
            </a:r>
            <a:r>
              <a:rPr lang="en-US">
                <a:solidFill>
                  <a:srgbClr val="002177"/>
                </a:solidFill>
                <a:latin typeface="Poppins"/>
                <a:ea typeface="Poppins"/>
                <a:cs typeface="Poppins"/>
                <a:sym typeface="Poppins"/>
              </a:rPr>
              <a:t>se utilizan para representar los diferentes archivos, aplicaciones y mandos de la computadora. Un icono es una imagen pequeña que tiene como fin darle una idea breve de lo que representa, como un logotipo. Al hacer doble clic en un icono del escritorio, se abrirá la aplicación o el archivo.</a:t>
            </a:r>
            <a:endParaRPr>
              <a:solidFill>
                <a:srgbClr val="002177"/>
              </a:solidFill>
              <a:latin typeface="Poppins"/>
              <a:ea typeface="Poppins"/>
              <a:cs typeface="Poppins"/>
              <a:sym typeface="Poppins"/>
            </a:endParaRPr>
          </a:p>
        </p:txBody>
      </p:sp>
      <p:pic>
        <p:nvPicPr>
          <p:cNvPr id="671" name="Google Shape;671;p40"/>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41"/>
          <p:cNvSpPr txBox="1"/>
          <p:nvPr>
            <p:ph type="title"/>
          </p:nvPr>
        </p:nvSpPr>
        <p:spPr>
          <a:xfrm>
            <a:off x="148790" y="19756"/>
            <a:ext cx="3571500" cy="578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WINDOWS TASK BAR</a:t>
            </a:r>
            <a:endParaRPr>
              <a:solidFill>
                <a:srgbClr val="002177"/>
              </a:solidFill>
              <a:latin typeface="Poppins"/>
              <a:ea typeface="Poppins"/>
              <a:cs typeface="Poppins"/>
              <a:sym typeface="Poppins"/>
            </a:endParaRPr>
          </a:p>
        </p:txBody>
      </p:sp>
      <p:sp>
        <p:nvSpPr>
          <p:cNvPr id="677" name="Google Shape;677;p41"/>
          <p:cNvSpPr txBox="1"/>
          <p:nvPr>
            <p:ph idx="1" type="subTitle"/>
          </p:nvPr>
        </p:nvSpPr>
        <p:spPr>
          <a:xfrm>
            <a:off x="148790" y="410613"/>
            <a:ext cx="3996900" cy="14487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The taskbar is located at the bottom of the screen. It allows you to locate and launch programs through the </a:t>
            </a:r>
            <a:r>
              <a:rPr b="1" lang="en-US">
                <a:solidFill>
                  <a:srgbClr val="002177"/>
                </a:solidFill>
                <a:latin typeface="Poppins"/>
                <a:ea typeface="Poppins"/>
                <a:cs typeface="Poppins"/>
                <a:sym typeface="Poppins"/>
              </a:rPr>
              <a:t>Start</a:t>
            </a:r>
            <a:r>
              <a:rPr lang="en-US">
                <a:solidFill>
                  <a:srgbClr val="002177"/>
                </a:solidFill>
                <a:latin typeface="Poppins"/>
                <a:ea typeface="Poppins"/>
                <a:cs typeface="Poppins"/>
                <a:sym typeface="Poppins"/>
              </a:rPr>
              <a:t> menu, or view any program that's currently open.</a:t>
            </a:r>
            <a:endParaRPr>
              <a:solidFill>
                <a:srgbClr val="002177"/>
              </a:solidFill>
              <a:latin typeface="Poppins"/>
              <a:ea typeface="Poppins"/>
              <a:cs typeface="Poppins"/>
              <a:sym typeface="Poppins"/>
            </a:endParaRPr>
          </a:p>
        </p:txBody>
      </p:sp>
      <p:pic>
        <p:nvPicPr>
          <p:cNvPr descr="Pin a Drive to Taskbar in Windows 10 Version 1903" id="678" name="Google Shape;678;p41"/>
          <p:cNvPicPr preferRelativeResize="0"/>
          <p:nvPr/>
        </p:nvPicPr>
        <p:blipFill rotWithShape="1">
          <a:blip r:embed="rId3">
            <a:alphaModFix/>
          </a:blip>
          <a:srcRect b="0" l="0" r="0" t="0"/>
          <a:stretch/>
        </p:blipFill>
        <p:spPr>
          <a:xfrm>
            <a:off x="4145684" y="1153986"/>
            <a:ext cx="4748934" cy="2352327"/>
          </a:xfrm>
          <a:prstGeom prst="rect">
            <a:avLst/>
          </a:prstGeom>
          <a:noFill/>
          <a:ln>
            <a:noFill/>
          </a:ln>
          <a:effectLst>
            <a:outerShdw blurRad="50800" rotWithShape="0" algn="tl" dir="2700000" dist="38100">
              <a:srgbClr val="000000">
                <a:alpha val="40000"/>
              </a:srgbClr>
            </a:outerShdw>
          </a:effectLst>
        </p:spPr>
      </p:pic>
      <p:sp>
        <p:nvSpPr>
          <p:cNvPr id="679" name="Google Shape;679;p41"/>
          <p:cNvSpPr/>
          <p:nvPr/>
        </p:nvSpPr>
        <p:spPr>
          <a:xfrm>
            <a:off x="4145684" y="3170712"/>
            <a:ext cx="4748934" cy="501125"/>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680" name="Google Shape;680;p41"/>
          <p:cNvSpPr txBox="1"/>
          <p:nvPr/>
        </p:nvSpPr>
        <p:spPr>
          <a:xfrm>
            <a:off x="6341423" y="2051061"/>
            <a:ext cx="1911927" cy="3707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Ubuntu"/>
                <a:ea typeface="Ubuntu"/>
                <a:cs typeface="Ubuntu"/>
                <a:sym typeface="Ubuntu"/>
              </a:rPr>
              <a:t>Task Bar</a:t>
            </a:r>
            <a:endParaRPr/>
          </a:p>
        </p:txBody>
      </p:sp>
      <p:cxnSp>
        <p:nvCxnSpPr>
          <p:cNvPr id="681" name="Google Shape;681;p41"/>
          <p:cNvCxnSpPr/>
          <p:nvPr/>
        </p:nvCxnSpPr>
        <p:spPr>
          <a:xfrm flipH="1">
            <a:off x="6685809" y="2738740"/>
            <a:ext cx="118752" cy="373689"/>
          </a:xfrm>
          <a:prstGeom prst="straightConnector1">
            <a:avLst/>
          </a:prstGeom>
          <a:noFill/>
          <a:ln cap="flat" cmpd="sng" w="57150">
            <a:solidFill>
              <a:srgbClr val="FF0000"/>
            </a:solidFill>
            <a:prstDash val="solid"/>
            <a:round/>
            <a:headEnd len="sm" w="sm" type="none"/>
            <a:tailEnd len="med" w="med" type="triangle"/>
          </a:ln>
        </p:spPr>
      </p:cxnSp>
      <p:sp>
        <p:nvSpPr>
          <p:cNvPr id="682" name="Google Shape;682;p41"/>
          <p:cNvSpPr txBox="1"/>
          <p:nvPr/>
        </p:nvSpPr>
        <p:spPr>
          <a:xfrm>
            <a:off x="148800" y="2055525"/>
            <a:ext cx="3914100" cy="5781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BARRA DE TAREAS DE WINDOWS</a:t>
            </a:r>
            <a:endParaRPr>
              <a:solidFill>
                <a:srgbClr val="002177"/>
              </a:solidFill>
              <a:latin typeface="Poppins"/>
              <a:ea typeface="Poppins"/>
              <a:cs typeface="Poppins"/>
              <a:sym typeface="Poppins"/>
            </a:endParaRPr>
          </a:p>
        </p:txBody>
      </p:sp>
      <p:sp>
        <p:nvSpPr>
          <p:cNvPr id="683" name="Google Shape;683;p41"/>
          <p:cNvSpPr txBox="1"/>
          <p:nvPr>
            <p:ph idx="1" type="subTitle"/>
          </p:nvPr>
        </p:nvSpPr>
        <p:spPr>
          <a:xfrm>
            <a:off x="220841" y="2446378"/>
            <a:ext cx="3752650" cy="1448667"/>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La barra de tareas se encuentra en la parte inferior de la pantalla. Le permite localizar e iniciar programas a través del </a:t>
            </a:r>
            <a:r>
              <a:rPr b="1" lang="en-US">
                <a:solidFill>
                  <a:srgbClr val="002177"/>
                </a:solidFill>
                <a:latin typeface="Poppins"/>
                <a:ea typeface="Poppins"/>
                <a:cs typeface="Poppins"/>
                <a:sym typeface="Poppins"/>
              </a:rPr>
              <a:t>Menú de Inicio</a:t>
            </a:r>
            <a:r>
              <a:rPr lang="en-US">
                <a:solidFill>
                  <a:srgbClr val="002177"/>
                </a:solidFill>
                <a:latin typeface="Poppins"/>
                <a:ea typeface="Poppins"/>
                <a:cs typeface="Poppins"/>
                <a:sym typeface="Poppins"/>
              </a:rPr>
              <a:t> , o ver cualquier programa que esté abierto actualmente.</a:t>
            </a:r>
            <a:endParaRPr>
              <a:solidFill>
                <a:srgbClr val="002177"/>
              </a:solidFill>
              <a:latin typeface="Poppins"/>
              <a:ea typeface="Poppins"/>
              <a:cs typeface="Poppins"/>
              <a:sym typeface="Poppins"/>
            </a:endParaRPr>
          </a:p>
        </p:txBody>
      </p:sp>
      <p:sp>
        <p:nvSpPr>
          <p:cNvPr id="684" name="Google Shape;684;p41"/>
          <p:cNvSpPr txBox="1"/>
          <p:nvPr/>
        </p:nvSpPr>
        <p:spPr>
          <a:xfrm>
            <a:off x="6341423" y="2322185"/>
            <a:ext cx="1911927" cy="3707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Ubuntu"/>
                <a:ea typeface="Ubuntu"/>
                <a:cs typeface="Ubuntu"/>
                <a:sym typeface="Ubuntu"/>
              </a:rPr>
              <a:t>Barra de tareas</a:t>
            </a:r>
            <a:endParaRPr/>
          </a:p>
        </p:txBody>
      </p:sp>
      <p:pic>
        <p:nvPicPr>
          <p:cNvPr id="685" name="Google Shape;685;p41"/>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0"/>
                                        </p:tgtEl>
                                        <p:attrNameLst>
                                          <p:attrName>style.visibility</p:attrName>
                                        </p:attrNameLst>
                                      </p:cBhvr>
                                      <p:to>
                                        <p:strVal val="visible"/>
                                      </p:to>
                                    </p:set>
                                    <p:anim calcmode="lin" valueType="num">
                                      <p:cBhvr additive="base">
                                        <p:cTn dur="500"/>
                                        <p:tgtEl>
                                          <p:spTgt spid="6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81"/>
                                        </p:tgtEl>
                                        <p:attrNameLst>
                                          <p:attrName>style.visibility</p:attrName>
                                        </p:attrNameLst>
                                      </p:cBhvr>
                                      <p:to>
                                        <p:strVal val="visible"/>
                                      </p:to>
                                    </p:set>
                                    <p:anim calcmode="lin" valueType="num">
                                      <p:cBhvr additive="base">
                                        <p:cTn dur="500"/>
                                        <p:tgtEl>
                                          <p:spTgt spid="6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79"/>
                                        </p:tgtEl>
                                        <p:attrNameLst>
                                          <p:attrName>style.visibility</p:attrName>
                                        </p:attrNameLst>
                                      </p:cBhvr>
                                      <p:to>
                                        <p:strVal val="visible"/>
                                      </p:to>
                                    </p:set>
                                    <p:anim calcmode="lin" valueType="num">
                                      <p:cBhvr additive="base">
                                        <p:cTn dur="500"/>
                                        <p:tgtEl>
                                          <p:spTgt spid="67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4"/>
                                        </p:tgtEl>
                                        <p:attrNameLst>
                                          <p:attrName>style.visibility</p:attrName>
                                        </p:attrNameLst>
                                      </p:cBhvr>
                                      <p:to>
                                        <p:strVal val="visible"/>
                                      </p:to>
                                    </p:set>
                                    <p:anim calcmode="lin" valueType="num">
                                      <p:cBhvr additive="base">
                                        <p:cTn dur="500"/>
                                        <p:tgtEl>
                                          <p:spTgt spid="68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42"/>
          <p:cNvSpPr txBox="1"/>
          <p:nvPr>
            <p:ph type="title"/>
          </p:nvPr>
        </p:nvSpPr>
        <p:spPr>
          <a:xfrm>
            <a:off x="0" y="9422"/>
            <a:ext cx="3571500" cy="578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MAC OS DOCK</a:t>
            </a:r>
            <a:endParaRPr>
              <a:solidFill>
                <a:srgbClr val="002177"/>
              </a:solidFill>
              <a:latin typeface="Poppins"/>
              <a:ea typeface="Poppins"/>
              <a:cs typeface="Poppins"/>
              <a:sym typeface="Poppins"/>
            </a:endParaRPr>
          </a:p>
        </p:txBody>
      </p:sp>
      <p:sp>
        <p:nvSpPr>
          <p:cNvPr id="691" name="Google Shape;691;p42"/>
          <p:cNvSpPr txBox="1"/>
          <p:nvPr>
            <p:ph idx="1" type="subTitle"/>
          </p:nvPr>
        </p:nvSpPr>
        <p:spPr>
          <a:xfrm>
            <a:off x="449496" y="587522"/>
            <a:ext cx="3780900" cy="1202100"/>
          </a:xfrm>
          <a:prstGeom prst="rect">
            <a:avLst/>
          </a:prstGeom>
          <a:noFill/>
          <a:ln>
            <a:noFill/>
          </a:ln>
        </p:spPr>
        <p:txBody>
          <a:bodyPr anchorCtr="0" anchor="t" bIns="91425" lIns="91425" spcFirstLastPara="1" rIns="91425" wrap="square" tIns="91425">
            <a:noAutofit/>
          </a:bodyPr>
          <a:lstStyle/>
          <a:p>
            <a:pPr indent="0" lvl="0" marL="13970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The </a:t>
            </a:r>
            <a:r>
              <a:rPr b="1" lang="en-US">
                <a:solidFill>
                  <a:srgbClr val="002177"/>
                </a:solidFill>
                <a:latin typeface="Poppins"/>
                <a:ea typeface="Poppins"/>
                <a:cs typeface="Poppins"/>
                <a:sym typeface="Poppins"/>
              </a:rPr>
              <a:t>Dock</a:t>
            </a:r>
            <a:r>
              <a:rPr lang="en-US">
                <a:solidFill>
                  <a:srgbClr val="002177"/>
                </a:solidFill>
                <a:latin typeface="Poppins"/>
                <a:ea typeface="Poppins"/>
                <a:cs typeface="Poppins"/>
                <a:sym typeface="Poppins"/>
              </a:rPr>
              <a:t> on the MacOS desktop is a convenient place to access programs and features (like Siri, Launchpad, and the Trash) that you’re likely to use every day. </a:t>
            </a:r>
            <a:endParaRPr>
              <a:solidFill>
                <a:srgbClr val="002177"/>
              </a:solidFill>
              <a:latin typeface="Poppins"/>
              <a:ea typeface="Poppins"/>
              <a:cs typeface="Poppins"/>
              <a:sym typeface="Poppins"/>
            </a:endParaRPr>
          </a:p>
        </p:txBody>
      </p:sp>
      <p:sp>
        <p:nvSpPr>
          <p:cNvPr id="692" name="Google Shape;692;p42"/>
          <p:cNvSpPr txBox="1"/>
          <p:nvPr/>
        </p:nvSpPr>
        <p:spPr>
          <a:xfrm>
            <a:off x="6416425" y="3823850"/>
            <a:ext cx="19167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rgbClr val="002177"/>
                </a:solidFill>
                <a:latin typeface="Poppins"/>
                <a:ea typeface="Poppins"/>
                <a:cs typeface="Poppins"/>
                <a:sym typeface="Poppins"/>
              </a:rPr>
              <a:t>Dock de MacOS</a:t>
            </a:r>
            <a:endParaRPr sz="1300">
              <a:solidFill>
                <a:srgbClr val="002177"/>
              </a:solidFill>
              <a:latin typeface="Poppins"/>
              <a:ea typeface="Poppins"/>
              <a:cs typeface="Poppins"/>
              <a:sym typeface="Poppins"/>
            </a:endParaRPr>
          </a:p>
        </p:txBody>
      </p:sp>
      <p:sp>
        <p:nvSpPr>
          <p:cNvPr id="693" name="Google Shape;693;p42"/>
          <p:cNvSpPr txBox="1"/>
          <p:nvPr/>
        </p:nvSpPr>
        <p:spPr>
          <a:xfrm>
            <a:off x="0" y="2043596"/>
            <a:ext cx="3571500" cy="5781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BARRA DE MAC OS</a:t>
            </a:r>
            <a:endParaRPr>
              <a:solidFill>
                <a:srgbClr val="002177"/>
              </a:solidFill>
              <a:latin typeface="Poppins"/>
              <a:ea typeface="Poppins"/>
              <a:cs typeface="Poppins"/>
              <a:sym typeface="Poppins"/>
            </a:endParaRPr>
          </a:p>
        </p:txBody>
      </p:sp>
      <p:sp>
        <p:nvSpPr>
          <p:cNvPr id="694" name="Google Shape;694;p42"/>
          <p:cNvSpPr txBox="1"/>
          <p:nvPr>
            <p:ph idx="1" type="subTitle"/>
          </p:nvPr>
        </p:nvSpPr>
        <p:spPr>
          <a:xfrm>
            <a:off x="449496" y="2621696"/>
            <a:ext cx="3780758" cy="1202158"/>
          </a:xfrm>
          <a:prstGeom prst="rect">
            <a:avLst/>
          </a:prstGeom>
          <a:noFill/>
          <a:ln>
            <a:noFill/>
          </a:ln>
        </p:spPr>
        <p:txBody>
          <a:bodyPr anchorCtr="0" anchor="t" bIns="91425" lIns="91425" spcFirstLastPara="1" rIns="91425" wrap="square" tIns="91425">
            <a:noAutofit/>
          </a:bodyPr>
          <a:lstStyle/>
          <a:p>
            <a:pPr indent="0" lvl="0" marL="139700" rtl="0" algn="l">
              <a:lnSpc>
                <a:spcPct val="120000"/>
              </a:lnSpc>
              <a:spcBef>
                <a:spcPts val="0"/>
              </a:spcBef>
              <a:spcAft>
                <a:spcPts val="0"/>
              </a:spcAft>
              <a:buSzPts val="1400"/>
              <a:buNone/>
            </a:pPr>
            <a:r>
              <a:rPr b="1" lang="en-US">
                <a:solidFill>
                  <a:srgbClr val="002177"/>
                </a:solidFill>
                <a:latin typeface="Poppins"/>
                <a:ea typeface="Poppins"/>
                <a:cs typeface="Poppins"/>
                <a:sym typeface="Poppins"/>
              </a:rPr>
              <a:t>La barra o el Dock</a:t>
            </a:r>
            <a:r>
              <a:rPr lang="en-US">
                <a:solidFill>
                  <a:srgbClr val="002177"/>
                </a:solidFill>
                <a:latin typeface="Poppins"/>
                <a:ea typeface="Poppins"/>
                <a:cs typeface="Poppins"/>
                <a:sym typeface="Poppins"/>
              </a:rPr>
              <a:t> en el escritorio de MacOS es un lugar conveniente para acceder a programas y características (como Siri, Launchpad, y la papelera) que es probable que utilice todos los días. </a:t>
            </a:r>
            <a:endParaRPr>
              <a:solidFill>
                <a:srgbClr val="002177"/>
              </a:solidFill>
              <a:latin typeface="Poppins"/>
              <a:ea typeface="Poppins"/>
              <a:cs typeface="Poppins"/>
              <a:sym typeface="Poppins"/>
            </a:endParaRPr>
          </a:p>
        </p:txBody>
      </p:sp>
      <p:pic>
        <p:nvPicPr>
          <p:cNvPr id="695" name="Google Shape;695;p42"/>
          <p:cNvPicPr preferRelativeResize="0"/>
          <p:nvPr/>
        </p:nvPicPr>
        <p:blipFill rotWithShape="1">
          <a:blip r:embed="rId3">
            <a:alphaModFix/>
          </a:blip>
          <a:srcRect b="-5797" l="0" r="0" t="0"/>
          <a:stretch/>
        </p:blipFill>
        <p:spPr>
          <a:xfrm>
            <a:off x="7376350" y="67850"/>
            <a:ext cx="1614973" cy="597125"/>
          </a:xfrm>
          <a:prstGeom prst="rect">
            <a:avLst/>
          </a:prstGeom>
          <a:noFill/>
          <a:ln>
            <a:noFill/>
          </a:ln>
        </p:spPr>
      </p:pic>
      <p:pic>
        <p:nvPicPr>
          <p:cNvPr id="696" name="Google Shape;696;p42"/>
          <p:cNvPicPr preferRelativeResize="0"/>
          <p:nvPr/>
        </p:nvPicPr>
        <p:blipFill>
          <a:blip r:embed="rId4">
            <a:alphaModFix/>
          </a:blip>
          <a:stretch>
            <a:fillRect/>
          </a:stretch>
        </p:blipFill>
        <p:spPr>
          <a:xfrm>
            <a:off x="4571996" y="1168400"/>
            <a:ext cx="4097498" cy="2304003"/>
          </a:xfrm>
          <a:prstGeom prst="rect">
            <a:avLst/>
          </a:prstGeom>
          <a:noFill/>
          <a:ln>
            <a:noFill/>
          </a:ln>
        </p:spPr>
      </p:pic>
      <p:sp>
        <p:nvSpPr>
          <p:cNvPr id="697" name="Google Shape;697;p42"/>
          <p:cNvSpPr/>
          <p:nvPr/>
        </p:nvSpPr>
        <p:spPr>
          <a:xfrm>
            <a:off x="4937210" y="3179003"/>
            <a:ext cx="3479400" cy="293400"/>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cxnSp>
        <p:nvCxnSpPr>
          <p:cNvPr id="698" name="Google Shape;698;p42"/>
          <p:cNvCxnSpPr/>
          <p:nvPr/>
        </p:nvCxnSpPr>
        <p:spPr>
          <a:xfrm rot="10800000">
            <a:off x="6771699" y="3394671"/>
            <a:ext cx="218400" cy="377700"/>
          </a:xfrm>
          <a:prstGeom prst="straightConnector1">
            <a:avLst/>
          </a:prstGeom>
          <a:noFill/>
          <a:ln cap="flat" cmpd="sng" w="57150">
            <a:solidFill>
              <a:srgbClr val="FF0000"/>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2"/>
                                        </p:tgtEl>
                                        <p:attrNameLst>
                                          <p:attrName>style.visibility</p:attrName>
                                        </p:attrNameLst>
                                      </p:cBhvr>
                                      <p:to>
                                        <p:strVal val="visible"/>
                                      </p:to>
                                    </p:set>
                                    <p:anim calcmode="lin" valueType="num">
                                      <p:cBhvr additive="base">
                                        <p:cTn dur="500"/>
                                        <p:tgtEl>
                                          <p:spTgt spid="6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98"/>
                                        </p:tgtEl>
                                        <p:attrNameLst>
                                          <p:attrName>style.visibility</p:attrName>
                                        </p:attrNameLst>
                                      </p:cBhvr>
                                      <p:to>
                                        <p:strVal val="visible"/>
                                      </p:to>
                                    </p:set>
                                    <p:anim calcmode="lin" valueType="num">
                                      <p:cBhvr additive="base">
                                        <p:cTn dur="500"/>
                                        <p:tgtEl>
                                          <p:spTgt spid="6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97"/>
                                        </p:tgtEl>
                                        <p:attrNameLst>
                                          <p:attrName>style.visibility</p:attrName>
                                        </p:attrNameLst>
                                      </p:cBhvr>
                                      <p:to>
                                        <p:strVal val="visible"/>
                                      </p:to>
                                    </p:set>
                                    <p:anim calcmode="lin" valueType="num">
                                      <p:cBhvr additive="base">
                                        <p:cTn dur="500"/>
                                        <p:tgtEl>
                                          <p:spTgt spid="69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43"/>
          <p:cNvSpPr txBox="1"/>
          <p:nvPr>
            <p:ph type="title"/>
          </p:nvPr>
        </p:nvSpPr>
        <p:spPr>
          <a:xfrm>
            <a:off x="-395198" y="0"/>
            <a:ext cx="3571500" cy="578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WINDOWS</a:t>
            </a:r>
            <a:endParaRPr>
              <a:solidFill>
                <a:srgbClr val="002177"/>
              </a:solidFill>
              <a:latin typeface="Poppins"/>
              <a:ea typeface="Poppins"/>
              <a:cs typeface="Poppins"/>
              <a:sym typeface="Poppins"/>
            </a:endParaRPr>
          </a:p>
        </p:txBody>
      </p:sp>
      <p:sp>
        <p:nvSpPr>
          <p:cNvPr id="704" name="Google Shape;704;p43"/>
          <p:cNvSpPr txBox="1"/>
          <p:nvPr>
            <p:ph idx="1" type="subTitle"/>
          </p:nvPr>
        </p:nvSpPr>
        <p:spPr>
          <a:xfrm>
            <a:off x="246172" y="442928"/>
            <a:ext cx="4142100"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When you open a program or file, it is displayed in its own </a:t>
            </a:r>
            <a:r>
              <a:rPr b="1" lang="en-US">
                <a:solidFill>
                  <a:srgbClr val="002177"/>
                </a:solidFill>
                <a:latin typeface="Poppins"/>
                <a:ea typeface="Poppins"/>
                <a:cs typeface="Poppins"/>
                <a:sym typeface="Poppins"/>
              </a:rPr>
              <a:t>window</a:t>
            </a:r>
            <a:r>
              <a:rPr lang="en-US">
                <a:solidFill>
                  <a:srgbClr val="002177"/>
                </a:solidFill>
                <a:latin typeface="Poppins"/>
                <a:ea typeface="Poppins"/>
                <a:cs typeface="Poppins"/>
                <a:sym typeface="Poppins"/>
              </a:rPr>
              <a:t>.  A window is a contained area - like a picture within a picture - with its own menus and buttons specific to that program. You can rearrange multiple windows on the desktop and switch between them.</a:t>
            </a:r>
            <a:endParaRPr>
              <a:solidFill>
                <a:srgbClr val="002177"/>
              </a:solidFill>
              <a:latin typeface="Poppins"/>
              <a:ea typeface="Poppins"/>
              <a:cs typeface="Poppins"/>
              <a:sym typeface="Poppins"/>
            </a:endParaRPr>
          </a:p>
        </p:txBody>
      </p:sp>
      <p:pic>
        <p:nvPicPr>
          <p:cNvPr id="705" name="Google Shape;705;p43"/>
          <p:cNvPicPr preferRelativeResize="0"/>
          <p:nvPr/>
        </p:nvPicPr>
        <p:blipFill rotWithShape="1">
          <a:blip r:embed="rId3">
            <a:alphaModFix/>
          </a:blip>
          <a:srcRect b="0" l="0" r="0" t="0"/>
          <a:stretch/>
        </p:blipFill>
        <p:spPr>
          <a:xfrm>
            <a:off x="4441371" y="1159281"/>
            <a:ext cx="4430590" cy="2490991"/>
          </a:xfrm>
          <a:prstGeom prst="rect">
            <a:avLst/>
          </a:prstGeom>
          <a:noFill/>
          <a:ln>
            <a:noFill/>
          </a:ln>
        </p:spPr>
      </p:pic>
      <p:pic>
        <p:nvPicPr>
          <p:cNvPr id="706" name="Google Shape;706;p43"/>
          <p:cNvPicPr preferRelativeResize="0"/>
          <p:nvPr/>
        </p:nvPicPr>
        <p:blipFill rotWithShape="1">
          <a:blip r:embed="rId4">
            <a:alphaModFix/>
          </a:blip>
          <a:srcRect b="0" l="0" r="0" t="0"/>
          <a:stretch/>
        </p:blipFill>
        <p:spPr>
          <a:xfrm>
            <a:off x="4768838" y="1391803"/>
            <a:ext cx="2146910" cy="1499089"/>
          </a:xfrm>
          <a:prstGeom prst="rect">
            <a:avLst/>
          </a:prstGeom>
          <a:noFill/>
          <a:ln cap="flat" cmpd="sng" w="9525">
            <a:solidFill>
              <a:schemeClr val="dk1"/>
            </a:solidFill>
            <a:prstDash val="solid"/>
            <a:round/>
            <a:headEnd len="sm" w="sm" type="none"/>
            <a:tailEnd len="sm" w="sm" type="none"/>
          </a:ln>
        </p:spPr>
      </p:pic>
      <p:pic>
        <p:nvPicPr>
          <p:cNvPr id="707" name="Google Shape;707;p43"/>
          <p:cNvPicPr preferRelativeResize="0"/>
          <p:nvPr/>
        </p:nvPicPr>
        <p:blipFill rotWithShape="1">
          <a:blip r:embed="rId5">
            <a:alphaModFix/>
          </a:blip>
          <a:srcRect b="0" l="0" r="0" t="0"/>
          <a:stretch/>
        </p:blipFill>
        <p:spPr>
          <a:xfrm>
            <a:off x="5504881" y="1668799"/>
            <a:ext cx="2001364" cy="1503757"/>
          </a:xfrm>
          <a:prstGeom prst="rect">
            <a:avLst/>
          </a:prstGeom>
          <a:noFill/>
          <a:ln cap="flat" cmpd="sng" w="9525">
            <a:solidFill>
              <a:schemeClr val="dk1"/>
            </a:solidFill>
            <a:prstDash val="solid"/>
            <a:round/>
            <a:headEnd len="sm" w="sm" type="none"/>
            <a:tailEnd len="sm" w="sm" type="none"/>
          </a:ln>
        </p:spPr>
      </p:pic>
      <p:pic>
        <p:nvPicPr>
          <p:cNvPr id="708" name="Google Shape;708;p43"/>
          <p:cNvPicPr preferRelativeResize="0"/>
          <p:nvPr/>
        </p:nvPicPr>
        <p:blipFill rotWithShape="1">
          <a:blip r:embed="rId6">
            <a:alphaModFix/>
          </a:blip>
          <a:srcRect b="0" l="0" r="0" t="0"/>
          <a:stretch/>
        </p:blipFill>
        <p:spPr>
          <a:xfrm>
            <a:off x="6265861" y="2099167"/>
            <a:ext cx="1990219" cy="1283678"/>
          </a:xfrm>
          <a:prstGeom prst="rect">
            <a:avLst/>
          </a:prstGeom>
          <a:noFill/>
          <a:ln cap="flat" cmpd="sng" w="9525">
            <a:solidFill>
              <a:schemeClr val="dk1"/>
            </a:solidFill>
            <a:prstDash val="solid"/>
            <a:round/>
            <a:headEnd len="sm" w="sm" type="none"/>
            <a:tailEnd len="sm" w="sm" type="none"/>
          </a:ln>
        </p:spPr>
      </p:pic>
      <p:sp>
        <p:nvSpPr>
          <p:cNvPr id="709" name="Google Shape;709;p43"/>
          <p:cNvSpPr txBox="1"/>
          <p:nvPr/>
        </p:nvSpPr>
        <p:spPr>
          <a:xfrm>
            <a:off x="-503663" y="2324100"/>
            <a:ext cx="3665022" cy="5781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VENTANAS</a:t>
            </a:r>
            <a:endParaRPr>
              <a:solidFill>
                <a:srgbClr val="002177"/>
              </a:solidFill>
              <a:latin typeface="Poppins"/>
              <a:ea typeface="Poppins"/>
              <a:cs typeface="Poppins"/>
              <a:sym typeface="Poppins"/>
            </a:endParaRPr>
          </a:p>
        </p:txBody>
      </p:sp>
      <p:sp>
        <p:nvSpPr>
          <p:cNvPr id="710" name="Google Shape;710;p43"/>
          <p:cNvSpPr txBox="1"/>
          <p:nvPr>
            <p:ph idx="1" type="subTitle"/>
          </p:nvPr>
        </p:nvSpPr>
        <p:spPr>
          <a:xfrm>
            <a:off x="137706" y="2767028"/>
            <a:ext cx="4403814"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sz="1300">
                <a:solidFill>
                  <a:srgbClr val="002177"/>
                </a:solidFill>
                <a:latin typeface="Poppins"/>
                <a:ea typeface="Poppins"/>
                <a:cs typeface="Poppins"/>
                <a:sym typeface="Poppins"/>
              </a:rPr>
              <a:t>    Al abrir un programa o un archivo, se muestra en </a:t>
            </a:r>
            <a:r>
              <a:rPr b="1" lang="en-US" sz="1300">
                <a:solidFill>
                  <a:srgbClr val="002177"/>
                </a:solidFill>
                <a:latin typeface="Poppins"/>
                <a:ea typeface="Poppins"/>
                <a:cs typeface="Poppins"/>
                <a:sym typeface="Poppins"/>
              </a:rPr>
              <a:t>su propia ventana</a:t>
            </a:r>
            <a:r>
              <a:rPr lang="en-US" sz="1300">
                <a:solidFill>
                  <a:srgbClr val="002177"/>
                </a:solidFill>
                <a:latin typeface="Poppins"/>
                <a:ea typeface="Poppins"/>
                <a:cs typeface="Poppins"/>
                <a:sym typeface="Poppins"/>
              </a:rPr>
              <a:t>.  Una ventana es un área contenida - como una imagen dentro de una imagen - con sus propios menús y botones específicos para ese programa. Puede reorganizar varias ventanas en el escritorio y cambiar entre ellas.</a:t>
            </a:r>
            <a:endParaRPr sz="1300">
              <a:solidFill>
                <a:srgbClr val="002177"/>
              </a:solidFill>
              <a:latin typeface="Poppins"/>
              <a:ea typeface="Poppins"/>
              <a:cs typeface="Poppins"/>
              <a:sym typeface="Poppins"/>
            </a:endParaRPr>
          </a:p>
        </p:txBody>
      </p:sp>
      <p:pic>
        <p:nvPicPr>
          <p:cNvPr id="711" name="Google Shape;711;p43"/>
          <p:cNvPicPr preferRelativeResize="0"/>
          <p:nvPr/>
        </p:nvPicPr>
        <p:blipFill rotWithShape="1">
          <a:blip r:embed="rId7">
            <a:alphaModFix/>
          </a:blip>
          <a:srcRect b="-5797" l="0" r="0" t="0"/>
          <a:stretch/>
        </p:blipFill>
        <p:spPr>
          <a:xfrm>
            <a:off x="7376350" y="67850"/>
            <a:ext cx="1614973" cy="59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500"/>
                                        <p:tgtEl>
                                          <p:spTgt spid="7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500"/>
                                        <p:tgtEl>
                                          <p:spTgt spid="7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500"/>
                                        <p:tgtEl>
                                          <p:spTgt spid="7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44"/>
          <p:cNvSpPr txBox="1"/>
          <p:nvPr>
            <p:ph type="title"/>
          </p:nvPr>
        </p:nvSpPr>
        <p:spPr>
          <a:xfrm>
            <a:off x="251319" y="245341"/>
            <a:ext cx="8831700" cy="578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WINDOWS</a:t>
            </a:r>
            <a:br>
              <a:rPr lang="en-US">
                <a:solidFill>
                  <a:srgbClr val="002177"/>
                </a:solidFill>
                <a:latin typeface="Poppins"/>
                <a:ea typeface="Poppins"/>
                <a:cs typeface="Poppins"/>
                <a:sym typeface="Poppins"/>
              </a:rPr>
            </a:br>
            <a:r>
              <a:rPr b="0" lang="en-US" sz="1800">
                <a:solidFill>
                  <a:srgbClr val="002177"/>
                </a:solidFill>
                <a:latin typeface="Poppins"/>
                <a:ea typeface="Poppins"/>
                <a:cs typeface="Poppins"/>
                <a:sym typeface="Poppins"/>
              </a:rPr>
              <a:t>MAXIMIZING, MINIMIZING, AND CLOSING A WINDOW</a:t>
            </a:r>
            <a:endParaRPr>
              <a:solidFill>
                <a:srgbClr val="002177"/>
              </a:solidFill>
              <a:latin typeface="Poppins"/>
              <a:ea typeface="Poppins"/>
              <a:cs typeface="Poppins"/>
              <a:sym typeface="Poppins"/>
            </a:endParaRPr>
          </a:p>
        </p:txBody>
      </p:sp>
      <p:sp>
        <p:nvSpPr>
          <p:cNvPr id="717" name="Google Shape;717;p44"/>
          <p:cNvSpPr txBox="1"/>
          <p:nvPr>
            <p:ph idx="1" type="subTitle"/>
          </p:nvPr>
        </p:nvSpPr>
        <p:spPr>
          <a:xfrm>
            <a:off x="142143" y="374453"/>
            <a:ext cx="4446300" cy="1941900"/>
          </a:xfrm>
          <a:prstGeom prst="rect">
            <a:avLst/>
          </a:prstGeom>
          <a:noFill/>
          <a:ln>
            <a:noFill/>
          </a:ln>
        </p:spPr>
        <p:txBody>
          <a:bodyPr anchorCtr="0" anchor="t" bIns="91425" lIns="91425" spcFirstLastPara="1" rIns="91425" wrap="square" tIns="91425">
            <a:noAutofit/>
          </a:bodyPr>
          <a:lstStyle/>
          <a:p>
            <a:pPr indent="-196850" lvl="0" marL="285750" rtl="0" algn="l">
              <a:lnSpc>
                <a:spcPct val="120000"/>
              </a:lnSpc>
              <a:spcBef>
                <a:spcPts val="0"/>
              </a:spcBef>
              <a:spcAft>
                <a:spcPts val="0"/>
              </a:spcAft>
              <a:buSzPts val="1400"/>
              <a:buFont typeface="Noto Sans Symbols"/>
              <a:buNone/>
            </a:pPr>
            <a:r>
              <a:t/>
            </a:r>
            <a:endParaRPr b="1">
              <a:solidFill>
                <a:srgbClr val="002177"/>
              </a:solidFill>
              <a:latin typeface="Poppins"/>
              <a:ea typeface="Poppins"/>
              <a:cs typeface="Poppins"/>
              <a:sym typeface="Poppins"/>
            </a:endParaRPr>
          </a:p>
          <a:p>
            <a:pPr indent="-285750" lvl="0" marL="285750" rtl="0" algn="l">
              <a:lnSpc>
                <a:spcPct val="120000"/>
              </a:lnSpc>
              <a:spcBef>
                <a:spcPts val="0"/>
              </a:spcBef>
              <a:spcAft>
                <a:spcPts val="0"/>
              </a:spcAft>
              <a:buClr>
                <a:srgbClr val="002177"/>
              </a:buClr>
              <a:buSzPts val="1400"/>
              <a:buFont typeface="Noto Sans Symbols"/>
              <a:buChar char="⮚"/>
            </a:pPr>
            <a:r>
              <a:rPr lang="en-US">
                <a:solidFill>
                  <a:srgbClr val="002177"/>
                </a:solidFill>
                <a:latin typeface="Poppins"/>
                <a:ea typeface="Poppins"/>
                <a:cs typeface="Poppins"/>
                <a:sym typeface="Poppins"/>
              </a:rPr>
              <a:t>To maximize the window, click the </a:t>
            </a:r>
            <a:r>
              <a:rPr b="1" lang="en-US">
                <a:solidFill>
                  <a:srgbClr val="002177"/>
                </a:solidFill>
                <a:latin typeface="Poppins"/>
                <a:ea typeface="Poppins"/>
                <a:cs typeface="Poppins"/>
                <a:sym typeface="Poppins"/>
              </a:rPr>
              <a:t>Maximize</a:t>
            </a:r>
            <a:r>
              <a:rPr lang="en-US">
                <a:solidFill>
                  <a:srgbClr val="002177"/>
                </a:solidFill>
                <a:latin typeface="Poppins"/>
                <a:ea typeface="Poppins"/>
                <a:cs typeface="Poppins"/>
                <a:sym typeface="Poppins"/>
              </a:rPr>
              <a:t> button.</a:t>
            </a:r>
            <a:endParaRPr>
              <a:solidFill>
                <a:srgbClr val="002177"/>
              </a:solidFill>
              <a:latin typeface="Poppins"/>
              <a:ea typeface="Poppins"/>
              <a:cs typeface="Poppins"/>
              <a:sym typeface="Poppins"/>
            </a:endParaRPr>
          </a:p>
          <a:p>
            <a:pPr indent="-285750" lvl="0" marL="285750" rtl="0" algn="l">
              <a:lnSpc>
                <a:spcPct val="120000"/>
              </a:lnSpc>
              <a:spcBef>
                <a:spcPts val="0"/>
              </a:spcBef>
              <a:spcAft>
                <a:spcPts val="0"/>
              </a:spcAft>
              <a:buClr>
                <a:srgbClr val="002177"/>
              </a:buClr>
              <a:buSzPts val="1400"/>
              <a:buFont typeface="Noto Sans Symbols"/>
              <a:buChar char="⮚"/>
            </a:pPr>
            <a:r>
              <a:rPr lang="en-US">
                <a:solidFill>
                  <a:srgbClr val="002177"/>
                </a:solidFill>
                <a:latin typeface="Poppins"/>
                <a:ea typeface="Poppins"/>
                <a:cs typeface="Poppins"/>
                <a:sym typeface="Poppins"/>
              </a:rPr>
              <a:t>To minimize the window, click the </a:t>
            </a:r>
            <a:r>
              <a:rPr b="1" lang="en-US">
                <a:solidFill>
                  <a:srgbClr val="002177"/>
                </a:solidFill>
                <a:latin typeface="Poppins"/>
                <a:ea typeface="Poppins"/>
                <a:cs typeface="Poppins"/>
                <a:sym typeface="Poppins"/>
              </a:rPr>
              <a:t>Minimize</a:t>
            </a:r>
            <a:r>
              <a:rPr lang="en-US">
                <a:solidFill>
                  <a:srgbClr val="002177"/>
                </a:solidFill>
                <a:latin typeface="Poppins"/>
                <a:ea typeface="Poppins"/>
                <a:cs typeface="Poppins"/>
                <a:sym typeface="Poppins"/>
              </a:rPr>
              <a:t> button.</a:t>
            </a:r>
            <a:endParaRPr>
              <a:solidFill>
                <a:srgbClr val="002177"/>
              </a:solidFill>
              <a:latin typeface="Poppins"/>
              <a:ea typeface="Poppins"/>
              <a:cs typeface="Poppins"/>
              <a:sym typeface="Poppins"/>
            </a:endParaRPr>
          </a:p>
          <a:p>
            <a:pPr indent="-285750" lvl="0" marL="285750" rtl="0" algn="l">
              <a:lnSpc>
                <a:spcPct val="120000"/>
              </a:lnSpc>
              <a:spcBef>
                <a:spcPts val="0"/>
              </a:spcBef>
              <a:spcAft>
                <a:spcPts val="0"/>
              </a:spcAft>
              <a:buClr>
                <a:srgbClr val="002177"/>
              </a:buClr>
              <a:buSzPts val="1400"/>
              <a:buFont typeface="Noto Sans Symbols"/>
              <a:buChar char="⮚"/>
            </a:pPr>
            <a:r>
              <a:rPr lang="en-US">
                <a:solidFill>
                  <a:srgbClr val="002177"/>
                </a:solidFill>
                <a:latin typeface="Poppins"/>
                <a:ea typeface="Poppins"/>
                <a:cs typeface="Poppins"/>
                <a:sym typeface="Poppins"/>
              </a:rPr>
              <a:t>To close the window completely, click the </a:t>
            </a:r>
            <a:r>
              <a:rPr b="1" lang="en-US">
                <a:solidFill>
                  <a:srgbClr val="002177"/>
                </a:solidFill>
                <a:latin typeface="Poppins"/>
                <a:ea typeface="Poppins"/>
                <a:cs typeface="Poppins"/>
                <a:sym typeface="Poppins"/>
              </a:rPr>
              <a:t>Close</a:t>
            </a:r>
            <a:r>
              <a:rPr lang="en-US">
                <a:solidFill>
                  <a:srgbClr val="002177"/>
                </a:solidFill>
                <a:latin typeface="Poppins"/>
                <a:ea typeface="Poppins"/>
                <a:cs typeface="Poppins"/>
                <a:sym typeface="Poppins"/>
              </a:rPr>
              <a:t> button.</a:t>
            </a:r>
            <a:endParaRPr>
              <a:solidFill>
                <a:srgbClr val="002177"/>
              </a:solidFill>
              <a:latin typeface="Poppins"/>
              <a:ea typeface="Poppins"/>
              <a:cs typeface="Poppins"/>
              <a:sym typeface="Poppins"/>
            </a:endParaRPr>
          </a:p>
          <a:p>
            <a:pPr indent="-196850" lvl="0" marL="285750" rtl="0" algn="l">
              <a:lnSpc>
                <a:spcPct val="120000"/>
              </a:lnSpc>
              <a:spcBef>
                <a:spcPts val="0"/>
              </a:spcBef>
              <a:spcAft>
                <a:spcPts val="0"/>
              </a:spcAft>
              <a:buSzPts val="1400"/>
              <a:buFont typeface="Noto Sans Symbols"/>
              <a:buNone/>
            </a:pPr>
            <a:r>
              <a:t/>
            </a:r>
            <a:endParaRPr>
              <a:solidFill>
                <a:srgbClr val="002177"/>
              </a:solidFill>
              <a:latin typeface="Poppins"/>
              <a:ea typeface="Poppins"/>
              <a:cs typeface="Poppins"/>
              <a:sym typeface="Poppins"/>
            </a:endParaRPr>
          </a:p>
        </p:txBody>
      </p:sp>
      <p:pic>
        <p:nvPicPr>
          <p:cNvPr id="718" name="Google Shape;718;p44"/>
          <p:cNvPicPr preferRelativeResize="0"/>
          <p:nvPr/>
        </p:nvPicPr>
        <p:blipFill rotWithShape="1">
          <a:blip r:embed="rId3">
            <a:alphaModFix/>
          </a:blip>
          <a:srcRect b="0" l="0" r="0" t="0"/>
          <a:stretch/>
        </p:blipFill>
        <p:spPr>
          <a:xfrm>
            <a:off x="5608598" y="1691078"/>
            <a:ext cx="2611443" cy="625275"/>
          </a:xfrm>
          <a:prstGeom prst="rect">
            <a:avLst/>
          </a:prstGeom>
          <a:noFill/>
          <a:ln>
            <a:noFill/>
          </a:ln>
        </p:spPr>
      </p:pic>
      <p:sp>
        <p:nvSpPr>
          <p:cNvPr id="719" name="Google Shape;719;p44"/>
          <p:cNvSpPr txBox="1"/>
          <p:nvPr/>
        </p:nvSpPr>
        <p:spPr>
          <a:xfrm>
            <a:off x="4798068" y="2764452"/>
            <a:ext cx="13043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2177"/>
                </a:solidFill>
                <a:latin typeface="Poppins"/>
                <a:ea typeface="Poppins"/>
                <a:cs typeface="Poppins"/>
                <a:sym typeface="Poppins"/>
              </a:rPr>
              <a:t>Minimize</a:t>
            </a:r>
            <a:endParaRPr>
              <a:solidFill>
                <a:srgbClr val="002177"/>
              </a:solidFill>
              <a:latin typeface="Poppins"/>
              <a:ea typeface="Poppins"/>
              <a:cs typeface="Poppins"/>
              <a:sym typeface="Poppins"/>
            </a:endParaRPr>
          </a:p>
        </p:txBody>
      </p:sp>
      <p:sp>
        <p:nvSpPr>
          <p:cNvPr id="720" name="Google Shape;720;p44"/>
          <p:cNvSpPr txBox="1"/>
          <p:nvPr/>
        </p:nvSpPr>
        <p:spPr>
          <a:xfrm>
            <a:off x="6289274" y="2774750"/>
            <a:ext cx="1348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2177"/>
                </a:solidFill>
                <a:latin typeface="Poppins"/>
                <a:ea typeface="Poppins"/>
                <a:cs typeface="Poppins"/>
                <a:sym typeface="Poppins"/>
              </a:rPr>
              <a:t>Maximize</a:t>
            </a:r>
            <a:endParaRPr>
              <a:solidFill>
                <a:srgbClr val="002177"/>
              </a:solidFill>
              <a:latin typeface="Poppins"/>
              <a:ea typeface="Poppins"/>
              <a:cs typeface="Poppins"/>
              <a:sym typeface="Poppins"/>
            </a:endParaRPr>
          </a:p>
        </p:txBody>
      </p:sp>
      <p:sp>
        <p:nvSpPr>
          <p:cNvPr id="721" name="Google Shape;721;p44"/>
          <p:cNvSpPr txBox="1"/>
          <p:nvPr/>
        </p:nvSpPr>
        <p:spPr>
          <a:xfrm>
            <a:off x="7696631" y="2764452"/>
            <a:ext cx="95474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2177"/>
                </a:solidFill>
                <a:latin typeface="Poppins"/>
                <a:ea typeface="Poppins"/>
                <a:cs typeface="Poppins"/>
                <a:sym typeface="Poppins"/>
              </a:rPr>
              <a:t>Close</a:t>
            </a:r>
            <a:endParaRPr>
              <a:solidFill>
                <a:srgbClr val="002177"/>
              </a:solidFill>
              <a:latin typeface="Poppins"/>
              <a:ea typeface="Poppins"/>
              <a:cs typeface="Poppins"/>
              <a:sym typeface="Poppins"/>
            </a:endParaRPr>
          </a:p>
        </p:txBody>
      </p:sp>
      <p:cxnSp>
        <p:nvCxnSpPr>
          <p:cNvPr id="722" name="Google Shape;722;p44"/>
          <p:cNvCxnSpPr/>
          <p:nvPr/>
        </p:nvCxnSpPr>
        <p:spPr>
          <a:xfrm flipH="1" rot="10800000">
            <a:off x="5664422" y="2196297"/>
            <a:ext cx="208859" cy="464131"/>
          </a:xfrm>
          <a:prstGeom prst="straightConnector1">
            <a:avLst/>
          </a:prstGeom>
          <a:noFill/>
          <a:ln cap="flat" cmpd="sng" w="57150">
            <a:solidFill>
              <a:srgbClr val="FF0000"/>
            </a:solidFill>
            <a:prstDash val="solid"/>
            <a:round/>
            <a:headEnd len="sm" w="sm" type="none"/>
            <a:tailEnd len="med" w="med" type="triangle"/>
          </a:ln>
        </p:spPr>
      </p:cxnSp>
      <p:cxnSp>
        <p:nvCxnSpPr>
          <p:cNvPr id="723" name="Google Shape;723;p44"/>
          <p:cNvCxnSpPr>
            <a:stCxn id="720" idx="0"/>
          </p:cNvCxnSpPr>
          <p:nvPr/>
        </p:nvCxnSpPr>
        <p:spPr>
          <a:xfrm rot="10800000">
            <a:off x="6963374" y="2133350"/>
            <a:ext cx="0" cy="641400"/>
          </a:xfrm>
          <a:prstGeom prst="straightConnector1">
            <a:avLst/>
          </a:prstGeom>
          <a:noFill/>
          <a:ln cap="flat" cmpd="sng" w="57150">
            <a:solidFill>
              <a:srgbClr val="FF0000"/>
            </a:solidFill>
            <a:prstDash val="solid"/>
            <a:round/>
            <a:headEnd len="sm" w="sm" type="none"/>
            <a:tailEnd len="med" w="med" type="triangle"/>
          </a:ln>
        </p:spPr>
      </p:cxnSp>
      <p:cxnSp>
        <p:nvCxnSpPr>
          <p:cNvPr id="724" name="Google Shape;724;p44"/>
          <p:cNvCxnSpPr/>
          <p:nvPr/>
        </p:nvCxnSpPr>
        <p:spPr>
          <a:xfrm rot="10800000">
            <a:off x="7814875" y="2196297"/>
            <a:ext cx="336177" cy="430305"/>
          </a:xfrm>
          <a:prstGeom prst="straightConnector1">
            <a:avLst/>
          </a:prstGeom>
          <a:noFill/>
          <a:ln cap="flat" cmpd="sng" w="57150">
            <a:solidFill>
              <a:srgbClr val="FF0000"/>
            </a:solidFill>
            <a:prstDash val="solid"/>
            <a:round/>
            <a:headEnd len="sm" w="sm" type="none"/>
            <a:tailEnd len="med" w="med" type="triangle"/>
          </a:ln>
        </p:spPr>
      </p:cxnSp>
      <p:sp>
        <p:nvSpPr>
          <p:cNvPr id="725" name="Google Shape;725;p44"/>
          <p:cNvSpPr txBox="1"/>
          <p:nvPr/>
        </p:nvSpPr>
        <p:spPr>
          <a:xfrm>
            <a:off x="358292" y="2949118"/>
            <a:ext cx="3891465" cy="5781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WINDOWS</a:t>
            </a:r>
            <a:br>
              <a:rPr b="1" i="0" lang="en-US" sz="2400" cap="none">
                <a:solidFill>
                  <a:srgbClr val="002177"/>
                </a:solidFill>
                <a:latin typeface="Poppins"/>
                <a:ea typeface="Poppins"/>
                <a:cs typeface="Poppins"/>
                <a:sym typeface="Poppins"/>
              </a:rPr>
            </a:br>
            <a:r>
              <a:rPr i="0" lang="en-US" sz="1800" cap="none">
                <a:solidFill>
                  <a:srgbClr val="002177"/>
                </a:solidFill>
                <a:latin typeface="Poppins"/>
                <a:ea typeface="Poppins"/>
                <a:cs typeface="Poppins"/>
                <a:sym typeface="Poppins"/>
              </a:rPr>
              <a:t>MAXIMIZAR, MINIMIZAR Y CERRAR UNA VENTANA</a:t>
            </a:r>
            <a:endParaRPr>
              <a:solidFill>
                <a:srgbClr val="002177"/>
              </a:solidFill>
              <a:latin typeface="Poppins"/>
              <a:ea typeface="Poppins"/>
              <a:cs typeface="Poppins"/>
              <a:sym typeface="Poppins"/>
            </a:endParaRPr>
          </a:p>
        </p:txBody>
      </p:sp>
      <p:sp>
        <p:nvSpPr>
          <p:cNvPr id="726" name="Google Shape;726;p44"/>
          <p:cNvSpPr txBox="1"/>
          <p:nvPr>
            <p:ph idx="1" type="subTitle"/>
          </p:nvPr>
        </p:nvSpPr>
        <p:spPr>
          <a:xfrm>
            <a:off x="142143" y="3213440"/>
            <a:ext cx="7927437" cy="1941900"/>
          </a:xfrm>
          <a:prstGeom prst="rect">
            <a:avLst/>
          </a:prstGeom>
          <a:noFill/>
          <a:ln>
            <a:noFill/>
          </a:ln>
        </p:spPr>
        <p:txBody>
          <a:bodyPr anchorCtr="0" anchor="t" bIns="91425" lIns="91425" spcFirstLastPara="1" rIns="91425" wrap="square" tIns="91425">
            <a:noAutofit/>
          </a:bodyPr>
          <a:lstStyle/>
          <a:p>
            <a:pPr indent="-196850" lvl="0" marL="285750" rtl="0" algn="l">
              <a:lnSpc>
                <a:spcPct val="120000"/>
              </a:lnSpc>
              <a:spcBef>
                <a:spcPts val="0"/>
              </a:spcBef>
              <a:spcAft>
                <a:spcPts val="0"/>
              </a:spcAft>
              <a:buSzPts val="1400"/>
              <a:buFont typeface="Noto Sans Symbols"/>
              <a:buNone/>
            </a:pPr>
            <a:r>
              <a:t/>
            </a:r>
            <a:endParaRPr b="1">
              <a:solidFill>
                <a:srgbClr val="002177"/>
              </a:solidFill>
              <a:latin typeface="Poppins"/>
              <a:ea typeface="Poppins"/>
              <a:cs typeface="Poppins"/>
              <a:sym typeface="Poppins"/>
            </a:endParaRPr>
          </a:p>
          <a:p>
            <a:pPr indent="-285750" lvl="0" marL="285750" rtl="0" algn="l">
              <a:lnSpc>
                <a:spcPct val="120000"/>
              </a:lnSpc>
              <a:spcBef>
                <a:spcPts val="0"/>
              </a:spcBef>
              <a:spcAft>
                <a:spcPts val="0"/>
              </a:spcAft>
              <a:buClr>
                <a:srgbClr val="002177"/>
              </a:buClr>
              <a:buSzPts val="1400"/>
              <a:buFont typeface="Noto Sans Symbols"/>
              <a:buChar char="⮚"/>
            </a:pPr>
            <a:r>
              <a:rPr lang="en-US">
                <a:solidFill>
                  <a:srgbClr val="002177"/>
                </a:solidFill>
                <a:latin typeface="Poppins"/>
                <a:ea typeface="Poppins"/>
                <a:cs typeface="Poppins"/>
                <a:sym typeface="Poppins"/>
              </a:rPr>
              <a:t>Para maximizar la ventana, haga clic </a:t>
            </a:r>
            <a:r>
              <a:rPr b="1" lang="en-US">
                <a:solidFill>
                  <a:srgbClr val="002177"/>
                </a:solidFill>
                <a:latin typeface="Poppins"/>
                <a:ea typeface="Poppins"/>
                <a:cs typeface="Poppins"/>
                <a:sym typeface="Poppins"/>
              </a:rPr>
              <a:t>en el botón maximizar</a:t>
            </a:r>
            <a:r>
              <a:rPr lang="en-US">
                <a:solidFill>
                  <a:srgbClr val="002177"/>
                </a:solidFill>
                <a:latin typeface="Poppins"/>
                <a:ea typeface="Poppins"/>
                <a:cs typeface="Poppins"/>
                <a:sym typeface="Poppins"/>
              </a:rPr>
              <a:t>.</a:t>
            </a:r>
            <a:endParaRPr>
              <a:solidFill>
                <a:srgbClr val="002177"/>
              </a:solidFill>
              <a:latin typeface="Poppins"/>
              <a:ea typeface="Poppins"/>
              <a:cs typeface="Poppins"/>
              <a:sym typeface="Poppins"/>
            </a:endParaRPr>
          </a:p>
          <a:p>
            <a:pPr indent="-285750" lvl="0" marL="285750" rtl="0" algn="l">
              <a:lnSpc>
                <a:spcPct val="120000"/>
              </a:lnSpc>
              <a:spcBef>
                <a:spcPts val="0"/>
              </a:spcBef>
              <a:spcAft>
                <a:spcPts val="0"/>
              </a:spcAft>
              <a:buClr>
                <a:srgbClr val="002177"/>
              </a:buClr>
              <a:buSzPts val="1400"/>
              <a:buFont typeface="Noto Sans Symbols"/>
              <a:buChar char="⮚"/>
            </a:pPr>
            <a:r>
              <a:rPr lang="en-US">
                <a:solidFill>
                  <a:srgbClr val="002177"/>
                </a:solidFill>
                <a:latin typeface="Poppins"/>
                <a:ea typeface="Poppins"/>
                <a:cs typeface="Poppins"/>
                <a:sym typeface="Poppins"/>
              </a:rPr>
              <a:t>Para minimizar la ventana, haga clic </a:t>
            </a:r>
            <a:r>
              <a:rPr b="1" lang="en-US">
                <a:solidFill>
                  <a:srgbClr val="002177"/>
                </a:solidFill>
                <a:latin typeface="Poppins"/>
                <a:ea typeface="Poppins"/>
                <a:cs typeface="Poppins"/>
                <a:sym typeface="Poppins"/>
              </a:rPr>
              <a:t>en el botón minimizar</a:t>
            </a:r>
            <a:r>
              <a:rPr lang="en-US">
                <a:solidFill>
                  <a:srgbClr val="002177"/>
                </a:solidFill>
                <a:latin typeface="Poppins"/>
                <a:ea typeface="Poppins"/>
                <a:cs typeface="Poppins"/>
                <a:sym typeface="Poppins"/>
              </a:rPr>
              <a:t>.</a:t>
            </a:r>
            <a:endParaRPr>
              <a:solidFill>
                <a:srgbClr val="002177"/>
              </a:solidFill>
              <a:latin typeface="Poppins"/>
              <a:ea typeface="Poppins"/>
              <a:cs typeface="Poppins"/>
              <a:sym typeface="Poppins"/>
            </a:endParaRPr>
          </a:p>
          <a:p>
            <a:pPr indent="-285750" lvl="0" marL="285750" rtl="0" algn="l">
              <a:lnSpc>
                <a:spcPct val="120000"/>
              </a:lnSpc>
              <a:spcBef>
                <a:spcPts val="0"/>
              </a:spcBef>
              <a:spcAft>
                <a:spcPts val="0"/>
              </a:spcAft>
              <a:buClr>
                <a:srgbClr val="002177"/>
              </a:buClr>
              <a:buSzPts val="1400"/>
              <a:buFont typeface="Noto Sans Symbols"/>
              <a:buChar char="⮚"/>
            </a:pPr>
            <a:r>
              <a:rPr lang="en-US">
                <a:solidFill>
                  <a:srgbClr val="002177"/>
                </a:solidFill>
                <a:latin typeface="Poppins"/>
                <a:ea typeface="Poppins"/>
                <a:cs typeface="Poppins"/>
                <a:sym typeface="Poppins"/>
              </a:rPr>
              <a:t>Para cerrar la ventana por completo, haga clic </a:t>
            </a:r>
            <a:r>
              <a:rPr b="1" lang="en-US">
                <a:solidFill>
                  <a:srgbClr val="002177"/>
                </a:solidFill>
                <a:latin typeface="Poppins"/>
                <a:ea typeface="Poppins"/>
                <a:cs typeface="Poppins"/>
                <a:sym typeface="Poppins"/>
              </a:rPr>
              <a:t>en el botón Cerrar</a:t>
            </a:r>
            <a:r>
              <a:rPr lang="en-US">
                <a:solidFill>
                  <a:srgbClr val="002177"/>
                </a:solidFill>
                <a:latin typeface="Poppins"/>
                <a:ea typeface="Poppins"/>
                <a:cs typeface="Poppins"/>
                <a:sym typeface="Poppins"/>
              </a:rPr>
              <a:t>.</a:t>
            </a:r>
            <a:endParaRPr>
              <a:solidFill>
                <a:srgbClr val="002177"/>
              </a:solidFill>
              <a:latin typeface="Poppins"/>
              <a:ea typeface="Poppins"/>
              <a:cs typeface="Poppins"/>
              <a:sym typeface="Poppins"/>
            </a:endParaRPr>
          </a:p>
          <a:p>
            <a:pPr indent="-196850" lvl="0" marL="285750" rtl="0" algn="l">
              <a:lnSpc>
                <a:spcPct val="120000"/>
              </a:lnSpc>
              <a:spcBef>
                <a:spcPts val="0"/>
              </a:spcBef>
              <a:spcAft>
                <a:spcPts val="0"/>
              </a:spcAft>
              <a:buSzPts val="1400"/>
              <a:buFont typeface="Noto Sans Symbols"/>
              <a:buNone/>
            </a:pPr>
            <a:r>
              <a:t/>
            </a:r>
            <a:endParaRPr>
              <a:solidFill>
                <a:srgbClr val="002177"/>
              </a:solidFill>
              <a:latin typeface="Poppins"/>
              <a:ea typeface="Poppins"/>
              <a:cs typeface="Poppins"/>
              <a:sym typeface="Poppins"/>
            </a:endParaRPr>
          </a:p>
        </p:txBody>
      </p:sp>
      <p:sp>
        <p:nvSpPr>
          <p:cNvPr id="727" name="Google Shape;727;p44"/>
          <p:cNvSpPr txBox="1"/>
          <p:nvPr/>
        </p:nvSpPr>
        <p:spPr>
          <a:xfrm>
            <a:off x="4798068" y="3074701"/>
            <a:ext cx="13043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2177"/>
                </a:solidFill>
                <a:latin typeface="Poppins"/>
                <a:ea typeface="Poppins"/>
                <a:cs typeface="Poppins"/>
                <a:sym typeface="Poppins"/>
              </a:rPr>
              <a:t>Mínimizar</a:t>
            </a:r>
            <a:endParaRPr>
              <a:solidFill>
                <a:srgbClr val="002177"/>
              </a:solidFill>
              <a:latin typeface="Poppins"/>
              <a:ea typeface="Poppins"/>
              <a:cs typeface="Poppins"/>
              <a:sym typeface="Poppins"/>
            </a:endParaRPr>
          </a:p>
        </p:txBody>
      </p:sp>
      <p:sp>
        <p:nvSpPr>
          <p:cNvPr id="728" name="Google Shape;728;p44"/>
          <p:cNvSpPr txBox="1"/>
          <p:nvPr/>
        </p:nvSpPr>
        <p:spPr>
          <a:xfrm>
            <a:off x="6289275" y="3085000"/>
            <a:ext cx="1444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2177"/>
                </a:solidFill>
                <a:latin typeface="Poppins"/>
                <a:ea typeface="Poppins"/>
                <a:cs typeface="Poppins"/>
                <a:sym typeface="Poppins"/>
              </a:rPr>
              <a:t>Maximizar</a:t>
            </a:r>
            <a:endParaRPr>
              <a:solidFill>
                <a:srgbClr val="002177"/>
              </a:solidFill>
              <a:latin typeface="Poppins"/>
              <a:ea typeface="Poppins"/>
              <a:cs typeface="Poppins"/>
              <a:sym typeface="Poppins"/>
            </a:endParaRPr>
          </a:p>
        </p:txBody>
      </p:sp>
      <p:sp>
        <p:nvSpPr>
          <p:cNvPr id="729" name="Google Shape;729;p44"/>
          <p:cNvSpPr txBox="1"/>
          <p:nvPr/>
        </p:nvSpPr>
        <p:spPr>
          <a:xfrm>
            <a:off x="7696631" y="3074701"/>
            <a:ext cx="95474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2177"/>
                </a:solidFill>
                <a:latin typeface="Poppins"/>
                <a:ea typeface="Poppins"/>
                <a:cs typeface="Poppins"/>
                <a:sym typeface="Poppins"/>
              </a:rPr>
              <a:t>Cierre</a:t>
            </a:r>
            <a:endParaRPr>
              <a:solidFill>
                <a:srgbClr val="002177"/>
              </a:solidFill>
              <a:latin typeface="Poppins"/>
              <a:ea typeface="Poppins"/>
              <a:cs typeface="Poppins"/>
              <a:sym typeface="Poppins"/>
            </a:endParaRPr>
          </a:p>
        </p:txBody>
      </p:sp>
      <p:pic>
        <p:nvPicPr>
          <p:cNvPr id="730" name="Google Shape;730;p44"/>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45"/>
          <p:cNvSpPr txBox="1"/>
          <p:nvPr>
            <p:ph type="title"/>
          </p:nvPr>
        </p:nvSpPr>
        <p:spPr>
          <a:xfrm>
            <a:off x="0" y="0"/>
            <a:ext cx="4498800" cy="578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CUSTOM RESIZE WINDOW</a:t>
            </a:r>
            <a:endParaRPr>
              <a:solidFill>
                <a:srgbClr val="002177"/>
              </a:solidFill>
              <a:latin typeface="Poppins"/>
              <a:ea typeface="Poppins"/>
              <a:cs typeface="Poppins"/>
              <a:sym typeface="Poppins"/>
            </a:endParaRPr>
          </a:p>
        </p:txBody>
      </p:sp>
      <p:sp>
        <p:nvSpPr>
          <p:cNvPr id="736" name="Google Shape;736;p45"/>
          <p:cNvSpPr txBox="1"/>
          <p:nvPr>
            <p:ph idx="1" type="subTitle"/>
          </p:nvPr>
        </p:nvSpPr>
        <p:spPr>
          <a:xfrm>
            <a:off x="179806" y="446458"/>
            <a:ext cx="4148400"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When the upper-right section of the window looks like this, your window is now in "resize mode," meaning you can use the mouse cursor to make the window any size you want.</a:t>
            </a:r>
            <a:endParaRPr>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t/>
            </a:r>
            <a:endParaRPr/>
          </a:p>
        </p:txBody>
      </p:sp>
      <p:pic>
        <p:nvPicPr>
          <p:cNvPr descr="Graphical user interface, application&#10;&#10;Description automatically generated" id="737" name="Google Shape;737;p45"/>
          <p:cNvPicPr preferRelativeResize="0"/>
          <p:nvPr/>
        </p:nvPicPr>
        <p:blipFill rotWithShape="1">
          <a:blip r:embed="rId3">
            <a:alphaModFix/>
          </a:blip>
          <a:srcRect b="0" l="0" r="0" t="0"/>
          <a:stretch/>
        </p:blipFill>
        <p:spPr>
          <a:xfrm>
            <a:off x="5372908" y="909279"/>
            <a:ext cx="2431031" cy="629189"/>
          </a:xfrm>
          <a:prstGeom prst="rect">
            <a:avLst/>
          </a:prstGeom>
          <a:noFill/>
          <a:ln>
            <a:noFill/>
          </a:ln>
        </p:spPr>
      </p:pic>
      <p:cxnSp>
        <p:nvCxnSpPr>
          <p:cNvPr id="738" name="Google Shape;738;p45"/>
          <p:cNvCxnSpPr/>
          <p:nvPr/>
        </p:nvCxnSpPr>
        <p:spPr>
          <a:xfrm flipH="1" rot="10800000">
            <a:off x="4211929" y="1221157"/>
            <a:ext cx="1043796" cy="196251"/>
          </a:xfrm>
          <a:prstGeom prst="straightConnector1">
            <a:avLst/>
          </a:prstGeom>
          <a:noFill/>
          <a:ln cap="flat" cmpd="sng" w="57150">
            <a:solidFill>
              <a:srgbClr val="FF0000"/>
            </a:solidFill>
            <a:prstDash val="solid"/>
            <a:round/>
            <a:headEnd len="sm" w="sm" type="none"/>
            <a:tailEnd len="med" w="med" type="triangle"/>
          </a:ln>
        </p:spPr>
      </p:cxnSp>
      <p:pic>
        <p:nvPicPr>
          <p:cNvPr descr="Graphical user interface, text, application, email&#10;&#10;Description automatically generated" id="739" name="Google Shape;739;p45"/>
          <p:cNvPicPr preferRelativeResize="0"/>
          <p:nvPr/>
        </p:nvPicPr>
        <p:blipFill rotWithShape="1">
          <a:blip r:embed="rId4">
            <a:alphaModFix/>
          </a:blip>
          <a:srcRect b="0" l="0" r="0" t="0"/>
          <a:stretch/>
        </p:blipFill>
        <p:spPr>
          <a:xfrm>
            <a:off x="5001164" y="1665192"/>
            <a:ext cx="3530359" cy="2923765"/>
          </a:xfrm>
          <a:prstGeom prst="rect">
            <a:avLst/>
          </a:prstGeom>
          <a:noFill/>
          <a:ln>
            <a:noFill/>
          </a:ln>
        </p:spPr>
      </p:pic>
      <p:sp>
        <p:nvSpPr>
          <p:cNvPr id="740" name="Google Shape;740;p45"/>
          <p:cNvSpPr txBox="1"/>
          <p:nvPr/>
        </p:nvSpPr>
        <p:spPr>
          <a:xfrm>
            <a:off x="76200" y="2060465"/>
            <a:ext cx="4498839" cy="5781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CAMBIAR TAMAÑO DE VENTANA</a:t>
            </a:r>
            <a:endParaRPr>
              <a:solidFill>
                <a:srgbClr val="002177"/>
              </a:solidFill>
              <a:latin typeface="Poppins"/>
              <a:ea typeface="Poppins"/>
              <a:cs typeface="Poppins"/>
              <a:sym typeface="Poppins"/>
            </a:endParaRPr>
          </a:p>
        </p:txBody>
      </p:sp>
      <p:sp>
        <p:nvSpPr>
          <p:cNvPr id="741" name="Google Shape;741;p45"/>
          <p:cNvSpPr txBox="1"/>
          <p:nvPr>
            <p:ph idx="1" type="subTitle"/>
          </p:nvPr>
        </p:nvSpPr>
        <p:spPr>
          <a:xfrm>
            <a:off x="256005" y="2506923"/>
            <a:ext cx="3955923" cy="19419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1400"/>
              <a:buNone/>
            </a:pPr>
            <a:r>
              <a:rPr lang="en-US">
                <a:solidFill>
                  <a:srgbClr val="002177"/>
                </a:solidFill>
                <a:latin typeface="Poppins"/>
                <a:ea typeface="Poppins"/>
                <a:cs typeface="Poppins"/>
                <a:sym typeface="Poppins"/>
              </a:rPr>
              <a:t>    Cuando la sección superior derecha de la ventana se mira así, la ventana está ahora en "modo de cambio de tamaño", lo que significa que puede utilizar el cursor del ratón para hacer que la ventana tenga el tamaño que desee.</a:t>
            </a:r>
            <a:endParaRPr>
              <a:solidFill>
                <a:srgbClr val="002177"/>
              </a:solidFill>
              <a:latin typeface="Poppins"/>
              <a:ea typeface="Poppins"/>
              <a:cs typeface="Poppins"/>
              <a:sym typeface="Poppins"/>
            </a:endParaRPr>
          </a:p>
          <a:p>
            <a:pPr indent="-171450" lvl="0" marL="171450" rtl="0" algn="l">
              <a:lnSpc>
                <a:spcPct val="120000"/>
              </a:lnSpc>
              <a:spcBef>
                <a:spcPts val="0"/>
              </a:spcBef>
              <a:spcAft>
                <a:spcPts val="0"/>
              </a:spcAft>
              <a:buSzPts val="1400"/>
              <a:buNone/>
            </a:pPr>
            <a:r>
              <a:t/>
            </a:r>
            <a:endParaRPr/>
          </a:p>
        </p:txBody>
      </p:sp>
      <p:pic>
        <p:nvPicPr>
          <p:cNvPr id="742" name="Google Shape;742;p45"/>
          <p:cNvPicPr preferRelativeResize="0"/>
          <p:nvPr/>
        </p:nvPicPr>
        <p:blipFill rotWithShape="1">
          <a:blip r:embed="rId5">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46"/>
          <p:cNvSpPr txBox="1"/>
          <p:nvPr>
            <p:ph type="title"/>
          </p:nvPr>
        </p:nvSpPr>
        <p:spPr>
          <a:xfrm>
            <a:off x="158389" y="346826"/>
            <a:ext cx="4290300" cy="578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HOW TO SHUT DOWN A COMPUTER</a:t>
            </a:r>
            <a:endParaRPr>
              <a:solidFill>
                <a:srgbClr val="002177"/>
              </a:solidFill>
              <a:latin typeface="Poppins"/>
              <a:ea typeface="Poppins"/>
              <a:cs typeface="Poppins"/>
              <a:sym typeface="Poppins"/>
            </a:endParaRPr>
          </a:p>
        </p:txBody>
      </p:sp>
      <p:sp>
        <p:nvSpPr>
          <p:cNvPr id="748" name="Google Shape;748;p46"/>
          <p:cNvSpPr txBox="1"/>
          <p:nvPr>
            <p:ph idx="1" type="subTitle"/>
          </p:nvPr>
        </p:nvSpPr>
        <p:spPr>
          <a:xfrm>
            <a:off x="141053" y="783694"/>
            <a:ext cx="3606600" cy="1471800"/>
          </a:xfrm>
          <a:prstGeom prst="rect">
            <a:avLst/>
          </a:prstGeom>
          <a:noFill/>
          <a:ln>
            <a:noFill/>
          </a:ln>
        </p:spPr>
        <p:txBody>
          <a:bodyPr anchorCtr="0" anchor="t" bIns="91425" lIns="91425" spcFirstLastPara="1" rIns="91425" wrap="square" tIns="91425">
            <a:noAutofit/>
          </a:bodyPr>
          <a:lstStyle/>
          <a:p>
            <a:pPr indent="0" lvl="0" marL="139700" rtl="0" algn="l">
              <a:lnSpc>
                <a:spcPct val="120000"/>
              </a:lnSpc>
              <a:spcBef>
                <a:spcPts val="0"/>
              </a:spcBef>
              <a:spcAft>
                <a:spcPts val="0"/>
              </a:spcAft>
              <a:buSzPts val="1400"/>
              <a:buNone/>
            </a:pPr>
            <a:r>
              <a:rPr b="1" lang="en-US" sz="1300">
                <a:solidFill>
                  <a:srgbClr val="002177"/>
                </a:solidFill>
                <a:latin typeface="Poppins"/>
                <a:ea typeface="Poppins"/>
                <a:cs typeface="Poppins"/>
                <a:sym typeface="Poppins"/>
              </a:rPr>
              <a:t>Shut down in Windows 10</a:t>
            </a:r>
            <a:endParaRPr sz="1300">
              <a:solidFill>
                <a:srgbClr val="002177"/>
              </a:solidFill>
              <a:latin typeface="Poppins"/>
              <a:ea typeface="Poppins"/>
              <a:cs typeface="Poppins"/>
              <a:sym typeface="Poppins"/>
            </a:endParaRPr>
          </a:p>
          <a:p>
            <a:pPr indent="-336550" lvl="0" marL="482600" rtl="0" algn="l">
              <a:lnSpc>
                <a:spcPct val="120000"/>
              </a:lnSpc>
              <a:spcBef>
                <a:spcPts val="0"/>
              </a:spcBef>
              <a:spcAft>
                <a:spcPts val="0"/>
              </a:spcAft>
              <a:buClr>
                <a:srgbClr val="002177"/>
              </a:buClr>
              <a:buSzPts val="1300"/>
              <a:buFont typeface="Rockwell"/>
              <a:buAutoNum type="arabicPeriod"/>
            </a:pPr>
            <a:r>
              <a:rPr lang="en-US" sz="1300">
                <a:solidFill>
                  <a:srgbClr val="002177"/>
                </a:solidFill>
                <a:latin typeface="Poppins"/>
                <a:ea typeface="Poppins"/>
                <a:cs typeface="Poppins"/>
                <a:sym typeface="Poppins"/>
              </a:rPr>
              <a:t>Press the Windows key on the keyboard, or click </a:t>
            </a:r>
            <a:r>
              <a:rPr b="1" lang="en-US" sz="1300">
                <a:solidFill>
                  <a:srgbClr val="002177"/>
                </a:solidFill>
                <a:latin typeface="Poppins"/>
                <a:ea typeface="Poppins"/>
                <a:cs typeface="Poppins"/>
                <a:sym typeface="Poppins"/>
              </a:rPr>
              <a:t>Start</a:t>
            </a:r>
            <a:r>
              <a:rPr lang="en-US" sz="1300">
                <a:solidFill>
                  <a:srgbClr val="002177"/>
                </a:solidFill>
                <a:latin typeface="Poppins"/>
                <a:ea typeface="Poppins"/>
                <a:cs typeface="Poppins"/>
                <a:sym typeface="Poppins"/>
              </a:rPr>
              <a:t>. The Start menu opens.</a:t>
            </a:r>
            <a:endParaRPr sz="1300">
              <a:solidFill>
                <a:srgbClr val="002177"/>
              </a:solidFill>
              <a:latin typeface="Poppins"/>
              <a:ea typeface="Poppins"/>
              <a:cs typeface="Poppins"/>
              <a:sym typeface="Poppins"/>
            </a:endParaRPr>
          </a:p>
          <a:p>
            <a:pPr indent="-336550" lvl="0" marL="482600" rtl="0" algn="l">
              <a:lnSpc>
                <a:spcPct val="120000"/>
              </a:lnSpc>
              <a:spcBef>
                <a:spcPts val="0"/>
              </a:spcBef>
              <a:spcAft>
                <a:spcPts val="0"/>
              </a:spcAft>
              <a:buClr>
                <a:srgbClr val="002177"/>
              </a:buClr>
              <a:buSzPts val="1300"/>
              <a:buFont typeface="Rockwell"/>
              <a:buAutoNum type="arabicPeriod"/>
            </a:pPr>
            <a:r>
              <a:rPr lang="en-US" sz="1300">
                <a:solidFill>
                  <a:srgbClr val="002177"/>
                </a:solidFill>
                <a:latin typeface="Poppins"/>
                <a:ea typeface="Poppins"/>
                <a:cs typeface="Poppins"/>
                <a:sym typeface="Poppins"/>
              </a:rPr>
              <a:t>In the Start menu, click  </a:t>
            </a:r>
            <a:r>
              <a:rPr b="1" lang="en-US" sz="1300">
                <a:solidFill>
                  <a:srgbClr val="002177"/>
                </a:solidFill>
                <a:latin typeface="Poppins"/>
                <a:ea typeface="Poppins"/>
                <a:cs typeface="Poppins"/>
                <a:sym typeface="Poppins"/>
              </a:rPr>
              <a:t>Shut down</a:t>
            </a:r>
            <a:r>
              <a:rPr lang="en-US" sz="1300">
                <a:solidFill>
                  <a:srgbClr val="002177"/>
                </a:solidFill>
                <a:latin typeface="Poppins"/>
                <a:ea typeface="Poppins"/>
                <a:cs typeface="Poppins"/>
                <a:sym typeface="Poppins"/>
              </a:rPr>
              <a:t>.</a:t>
            </a:r>
            <a:endParaRPr sz="1300">
              <a:solidFill>
                <a:srgbClr val="002177"/>
              </a:solidFill>
              <a:latin typeface="Poppins"/>
              <a:ea typeface="Poppins"/>
              <a:cs typeface="Poppins"/>
              <a:sym typeface="Poppins"/>
            </a:endParaRPr>
          </a:p>
          <a:p>
            <a:pPr indent="-254000" lvl="0" marL="482600" rtl="0" algn="l">
              <a:lnSpc>
                <a:spcPct val="120000"/>
              </a:lnSpc>
              <a:spcBef>
                <a:spcPts val="0"/>
              </a:spcBef>
              <a:spcAft>
                <a:spcPts val="0"/>
              </a:spcAft>
              <a:buSzPts val="1400"/>
              <a:buFont typeface="Rockwell"/>
              <a:buNone/>
            </a:pPr>
            <a:r>
              <a:t/>
            </a:r>
            <a:endParaRPr sz="1300">
              <a:solidFill>
                <a:srgbClr val="002177"/>
              </a:solidFill>
              <a:latin typeface="Poppins"/>
              <a:ea typeface="Poppins"/>
              <a:cs typeface="Poppins"/>
              <a:sym typeface="Poppins"/>
            </a:endParaRPr>
          </a:p>
          <a:p>
            <a:pPr indent="-254000" lvl="0" marL="482600" rtl="0" algn="l">
              <a:lnSpc>
                <a:spcPct val="120000"/>
              </a:lnSpc>
              <a:spcBef>
                <a:spcPts val="0"/>
              </a:spcBef>
              <a:spcAft>
                <a:spcPts val="0"/>
              </a:spcAft>
              <a:buSzPts val="1400"/>
              <a:buFont typeface="Rockwell"/>
              <a:buNone/>
            </a:pPr>
            <a:r>
              <a:t/>
            </a:r>
            <a:endParaRPr sz="1300">
              <a:solidFill>
                <a:srgbClr val="002177"/>
              </a:solidFill>
              <a:latin typeface="Poppins"/>
              <a:ea typeface="Poppins"/>
              <a:cs typeface="Poppins"/>
              <a:sym typeface="Poppins"/>
            </a:endParaRPr>
          </a:p>
          <a:p>
            <a:pPr indent="0" lvl="0" marL="139700" rtl="0" algn="l">
              <a:lnSpc>
                <a:spcPct val="120000"/>
              </a:lnSpc>
              <a:spcBef>
                <a:spcPts val="0"/>
              </a:spcBef>
              <a:spcAft>
                <a:spcPts val="0"/>
              </a:spcAft>
              <a:buSzPts val="1400"/>
              <a:buNone/>
            </a:pPr>
            <a:r>
              <a:t/>
            </a:r>
            <a:endParaRPr b="1" sz="1300">
              <a:solidFill>
                <a:srgbClr val="002177"/>
              </a:solidFill>
              <a:latin typeface="Poppins"/>
              <a:ea typeface="Poppins"/>
              <a:cs typeface="Poppins"/>
              <a:sym typeface="Poppins"/>
            </a:endParaRPr>
          </a:p>
          <a:p>
            <a:pPr indent="0" lvl="0" marL="139700" rtl="0" algn="l">
              <a:lnSpc>
                <a:spcPct val="120000"/>
              </a:lnSpc>
              <a:spcBef>
                <a:spcPts val="0"/>
              </a:spcBef>
              <a:spcAft>
                <a:spcPts val="0"/>
              </a:spcAft>
              <a:buSzPts val="1400"/>
              <a:buNone/>
            </a:pPr>
            <a:r>
              <a:t/>
            </a:r>
            <a:endParaRPr b="1" sz="1300">
              <a:solidFill>
                <a:srgbClr val="002177"/>
              </a:solidFill>
              <a:latin typeface="Poppins"/>
              <a:ea typeface="Poppins"/>
              <a:cs typeface="Poppins"/>
              <a:sym typeface="Poppins"/>
            </a:endParaRPr>
          </a:p>
          <a:p>
            <a:pPr indent="0" lvl="0" marL="139700" rtl="0" algn="l">
              <a:lnSpc>
                <a:spcPct val="120000"/>
              </a:lnSpc>
              <a:spcBef>
                <a:spcPts val="0"/>
              </a:spcBef>
              <a:spcAft>
                <a:spcPts val="0"/>
              </a:spcAft>
              <a:buSzPts val="1400"/>
              <a:buNone/>
            </a:pPr>
            <a:r>
              <a:t/>
            </a:r>
            <a:endParaRPr b="1" sz="1300">
              <a:solidFill>
                <a:srgbClr val="002177"/>
              </a:solidFill>
              <a:latin typeface="Poppins"/>
              <a:ea typeface="Poppins"/>
              <a:cs typeface="Poppins"/>
              <a:sym typeface="Poppins"/>
            </a:endParaRPr>
          </a:p>
        </p:txBody>
      </p:sp>
      <p:pic>
        <p:nvPicPr>
          <p:cNvPr id="749" name="Google Shape;749;p46"/>
          <p:cNvPicPr preferRelativeResize="0"/>
          <p:nvPr/>
        </p:nvPicPr>
        <p:blipFill rotWithShape="1">
          <a:blip r:embed="rId3">
            <a:alphaModFix/>
          </a:blip>
          <a:srcRect b="0" l="0" r="2373" t="0"/>
          <a:stretch/>
        </p:blipFill>
        <p:spPr>
          <a:xfrm>
            <a:off x="4700647" y="924926"/>
            <a:ext cx="4180115" cy="3242802"/>
          </a:xfrm>
          <a:prstGeom prst="rect">
            <a:avLst/>
          </a:prstGeom>
          <a:noFill/>
          <a:ln>
            <a:noFill/>
          </a:ln>
          <a:effectLst>
            <a:outerShdw blurRad="50800" rotWithShape="0" algn="tl" dir="2700000" dist="38100">
              <a:srgbClr val="000000">
                <a:alpha val="40000"/>
              </a:srgbClr>
            </a:outerShdw>
          </a:effectLst>
        </p:spPr>
      </p:pic>
      <p:sp>
        <p:nvSpPr>
          <p:cNvPr id="750" name="Google Shape;750;p46"/>
          <p:cNvSpPr/>
          <p:nvPr/>
        </p:nvSpPr>
        <p:spPr>
          <a:xfrm>
            <a:off x="4583874" y="3679371"/>
            <a:ext cx="688769" cy="535229"/>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751" name="Google Shape;751;p46"/>
          <p:cNvSpPr/>
          <p:nvPr/>
        </p:nvSpPr>
        <p:spPr>
          <a:xfrm>
            <a:off x="7301345" y="3213274"/>
            <a:ext cx="1294411" cy="466097"/>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752" name="Google Shape;752;p46"/>
          <p:cNvSpPr/>
          <p:nvPr/>
        </p:nvSpPr>
        <p:spPr>
          <a:xfrm>
            <a:off x="4352306" y="3178708"/>
            <a:ext cx="463136" cy="500663"/>
          </a:xfrm>
          <a:prstGeom prst="ellipse">
            <a:avLst/>
          </a:prstGeom>
          <a:solidFill>
            <a:srgbClr val="FF0000"/>
          </a:solid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Rockwell"/>
                <a:ea typeface="Rockwell"/>
                <a:cs typeface="Rockwell"/>
                <a:sym typeface="Rockwell"/>
              </a:rPr>
              <a:t>1</a:t>
            </a:r>
            <a:endParaRPr/>
          </a:p>
        </p:txBody>
      </p:sp>
      <p:sp>
        <p:nvSpPr>
          <p:cNvPr id="753" name="Google Shape;753;p46"/>
          <p:cNvSpPr/>
          <p:nvPr/>
        </p:nvSpPr>
        <p:spPr>
          <a:xfrm>
            <a:off x="7464632" y="2665739"/>
            <a:ext cx="463136" cy="500663"/>
          </a:xfrm>
          <a:prstGeom prst="ellipse">
            <a:avLst/>
          </a:prstGeom>
          <a:solidFill>
            <a:srgbClr val="FF0000"/>
          </a:solid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Rockwell"/>
                <a:ea typeface="Rockwell"/>
                <a:cs typeface="Rockwell"/>
                <a:sym typeface="Rockwell"/>
              </a:rPr>
              <a:t>2</a:t>
            </a:r>
            <a:endParaRPr/>
          </a:p>
        </p:txBody>
      </p:sp>
      <p:sp>
        <p:nvSpPr>
          <p:cNvPr id="754" name="Google Shape;754;p46"/>
          <p:cNvSpPr txBox="1"/>
          <p:nvPr/>
        </p:nvSpPr>
        <p:spPr>
          <a:xfrm>
            <a:off x="108000" y="2588302"/>
            <a:ext cx="4290305" cy="5781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CÓMO APAGAR UNA COMPUTADORA</a:t>
            </a:r>
            <a:endParaRPr>
              <a:solidFill>
                <a:srgbClr val="002177"/>
              </a:solidFill>
              <a:latin typeface="Poppins"/>
              <a:ea typeface="Poppins"/>
              <a:cs typeface="Poppins"/>
              <a:sym typeface="Poppins"/>
            </a:endParaRPr>
          </a:p>
        </p:txBody>
      </p:sp>
      <p:sp>
        <p:nvSpPr>
          <p:cNvPr id="755" name="Google Shape;755;p46"/>
          <p:cNvSpPr txBox="1"/>
          <p:nvPr>
            <p:ph idx="1" type="subTitle"/>
          </p:nvPr>
        </p:nvSpPr>
        <p:spPr>
          <a:xfrm>
            <a:off x="108000" y="3213274"/>
            <a:ext cx="4121100" cy="1471826"/>
          </a:xfrm>
          <a:prstGeom prst="rect">
            <a:avLst/>
          </a:prstGeom>
          <a:noFill/>
          <a:ln>
            <a:noFill/>
          </a:ln>
        </p:spPr>
        <p:txBody>
          <a:bodyPr anchorCtr="0" anchor="t" bIns="91425" lIns="91425" spcFirstLastPara="1" rIns="91425" wrap="square" tIns="91425">
            <a:noAutofit/>
          </a:bodyPr>
          <a:lstStyle/>
          <a:p>
            <a:pPr indent="0" lvl="0" marL="139700" rtl="0" algn="l">
              <a:lnSpc>
                <a:spcPct val="120000"/>
              </a:lnSpc>
              <a:spcBef>
                <a:spcPts val="0"/>
              </a:spcBef>
              <a:spcAft>
                <a:spcPts val="0"/>
              </a:spcAft>
              <a:buSzPts val="1400"/>
              <a:buNone/>
            </a:pPr>
            <a:r>
              <a:rPr b="1" lang="en-US" sz="1300">
                <a:solidFill>
                  <a:srgbClr val="002177"/>
                </a:solidFill>
                <a:latin typeface="Poppins"/>
                <a:ea typeface="Poppins"/>
                <a:cs typeface="Poppins"/>
                <a:sym typeface="Poppins"/>
              </a:rPr>
              <a:t>Apagar en Windows 10</a:t>
            </a:r>
            <a:endParaRPr sz="1300">
              <a:solidFill>
                <a:srgbClr val="002177"/>
              </a:solidFill>
              <a:latin typeface="Poppins"/>
              <a:ea typeface="Poppins"/>
              <a:cs typeface="Poppins"/>
              <a:sym typeface="Poppins"/>
            </a:endParaRPr>
          </a:p>
          <a:p>
            <a:pPr indent="-336550" lvl="0" marL="482600" rtl="0" algn="l">
              <a:lnSpc>
                <a:spcPct val="120000"/>
              </a:lnSpc>
              <a:spcBef>
                <a:spcPts val="0"/>
              </a:spcBef>
              <a:spcAft>
                <a:spcPts val="0"/>
              </a:spcAft>
              <a:buClr>
                <a:srgbClr val="002177"/>
              </a:buClr>
              <a:buSzPts val="1300"/>
              <a:buFont typeface="Rockwell"/>
              <a:buAutoNum type="arabicPeriod"/>
            </a:pPr>
            <a:r>
              <a:rPr lang="en-US" sz="1300">
                <a:solidFill>
                  <a:srgbClr val="002177"/>
                </a:solidFill>
                <a:latin typeface="Poppins"/>
                <a:ea typeface="Poppins"/>
                <a:cs typeface="Poppins"/>
                <a:sym typeface="Poppins"/>
              </a:rPr>
              <a:t>Pulse la tecla Windows del teclado o haga clic </a:t>
            </a:r>
            <a:r>
              <a:rPr b="1" lang="en-US" sz="1300">
                <a:solidFill>
                  <a:srgbClr val="002177"/>
                </a:solidFill>
                <a:latin typeface="Poppins"/>
                <a:ea typeface="Poppins"/>
                <a:cs typeface="Poppins"/>
                <a:sym typeface="Poppins"/>
              </a:rPr>
              <a:t>en Inicio o Start</a:t>
            </a:r>
            <a:r>
              <a:rPr lang="en-US" sz="1300">
                <a:solidFill>
                  <a:srgbClr val="002177"/>
                </a:solidFill>
                <a:latin typeface="Poppins"/>
                <a:ea typeface="Poppins"/>
                <a:cs typeface="Poppins"/>
                <a:sym typeface="Poppins"/>
              </a:rPr>
              <a:t>. Se abre el menú de Inicio.</a:t>
            </a:r>
            <a:endParaRPr sz="1300">
              <a:solidFill>
                <a:srgbClr val="002177"/>
              </a:solidFill>
              <a:latin typeface="Poppins"/>
              <a:ea typeface="Poppins"/>
              <a:cs typeface="Poppins"/>
              <a:sym typeface="Poppins"/>
            </a:endParaRPr>
          </a:p>
          <a:p>
            <a:pPr indent="-336550" lvl="0" marL="482600" rtl="0" algn="l">
              <a:lnSpc>
                <a:spcPct val="120000"/>
              </a:lnSpc>
              <a:spcBef>
                <a:spcPts val="0"/>
              </a:spcBef>
              <a:spcAft>
                <a:spcPts val="0"/>
              </a:spcAft>
              <a:buClr>
                <a:srgbClr val="002177"/>
              </a:buClr>
              <a:buSzPts val="1300"/>
              <a:buFont typeface="Rockwell"/>
              <a:buAutoNum type="arabicPeriod"/>
            </a:pPr>
            <a:r>
              <a:rPr lang="en-US" sz="1300">
                <a:solidFill>
                  <a:srgbClr val="002177"/>
                </a:solidFill>
                <a:latin typeface="Poppins"/>
                <a:ea typeface="Poppins"/>
                <a:cs typeface="Poppins"/>
                <a:sym typeface="Poppins"/>
              </a:rPr>
              <a:t>En el menú Inicio , haga clic </a:t>
            </a:r>
            <a:r>
              <a:rPr b="1" lang="en-US" sz="1300">
                <a:solidFill>
                  <a:srgbClr val="002177"/>
                </a:solidFill>
                <a:latin typeface="Poppins"/>
                <a:ea typeface="Poppins"/>
                <a:cs typeface="Poppins"/>
                <a:sym typeface="Poppins"/>
              </a:rPr>
              <a:t>en Apagar</a:t>
            </a:r>
            <a:r>
              <a:rPr lang="en-US" sz="1300">
                <a:solidFill>
                  <a:srgbClr val="002177"/>
                </a:solidFill>
                <a:latin typeface="Poppins"/>
                <a:ea typeface="Poppins"/>
                <a:cs typeface="Poppins"/>
                <a:sym typeface="Poppins"/>
              </a:rPr>
              <a:t>.</a:t>
            </a:r>
            <a:endParaRPr sz="1300">
              <a:solidFill>
                <a:srgbClr val="002177"/>
              </a:solidFill>
              <a:latin typeface="Poppins"/>
              <a:ea typeface="Poppins"/>
              <a:cs typeface="Poppins"/>
              <a:sym typeface="Poppins"/>
            </a:endParaRPr>
          </a:p>
          <a:p>
            <a:pPr indent="-254000" lvl="0" marL="482600" rtl="0" algn="l">
              <a:lnSpc>
                <a:spcPct val="120000"/>
              </a:lnSpc>
              <a:spcBef>
                <a:spcPts val="0"/>
              </a:spcBef>
              <a:spcAft>
                <a:spcPts val="0"/>
              </a:spcAft>
              <a:buSzPts val="1400"/>
              <a:buFont typeface="Rockwell"/>
              <a:buNone/>
            </a:pPr>
            <a:r>
              <a:t/>
            </a:r>
            <a:endParaRPr sz="1300">
              <a:solidFill>
                <a:srgbClr val="002177"/>
              </a:solidFill>
              <a:latin typeface="Poppins"/>
              <a:ea typeface="Poppins"/>
              <a:cs typeface="Poppins"/>
              <a:sym typeface="Poppins"/>
            </a:endParaRPr>
          </a:p>
          <a:p>
            <a:pPr indent="-254000" lvl="0" marL="482600" rtl="0" algn="l">
              <a:lnSpc>
                <a:spcPct val="120000"/>
              </a:lnSpc>
              <a:spcBef>
                <a:spcPts val="0"/>
              </a:spcBef>
              <a:spcAft>
                <a:spcPts val="0"/>
              </a:spcAft>
              <a:buSzPts val="1400"/>
              <a:buFont typeface="Rockwell"/>
              <a:buNone/>
            </a:pPr>
            <a:r>
              <a:t/>
            </a:r>
            <a:endParaRPr sz="1300">
              <a:solidFill>
                <a:srgbClr val="002177"/>
              </a:solidFill>
              <a:latin typeface="Poppins"/>
              <a:ea typeface="Poppins"/>
              <a:cs typeface="Poppins"/>
              <a:sym typeface="Poppins"/>
            </a:endParaRPr>
          </a:p>
          <a:p>
            <a:pPr indent="0" lvl="0" marL="139700" rtl="0" algn="l">
              <a:lnSpc>
                <a:spcPct val="120000"/>
              </a:lnSpc>
              <a:spcBef>
                <a:spcPts val="0"/>
              </a:spcBef>
              <a:spcAft>
                <a:spcPts val="0"/>
              </a:spcAft>
              <a:buSzPts val="1400"/>
              <a:buNone/>
            </a:pPr>
            <a:r>
              <a:t/>
            </a:r>
            <a:endParaRPr b="1" sz="1300">
              <a:solidFill>
                <a:srgbClr val="002177"/>
              </a:solidFill>
              <a:latin typeface="Poppins"/>
              <a:ea typeface="Poppins"/>
              <a:cs typeface="Poppins"/>
              <a:sym typeface="Poppins"/>
            </a:endParaRPr>
          </a:p>
          <a:p>
            <a:pPr indent="0" lvl="0" marL="139700" rtl="0" algn="l">
              <a:lnSpc>
                <a:spcPct val="120000"/>
              </a:lnSpc>
              <a:spcBef>
                <a:spcPts val="0"/>
              </a:spcBef>
              <a:spcAft>
                <a:spcPts val="0"/>
              </a:spcAft>
              <a:buSzPts val="1400"/>
              <a:buNone/>
            </a:pPr>
            <a:r>
              <a:t/>
            </a:r>
            <a:endParaRPr b="1" sz="1300">
              <a:solidFill>
                <a:srgbClr val="002177"/>
              </a:solidFill>
              <a:latin typeface="Poppins"/>
              <a:ea typeface="Poppins"/>
              <a:cs typeface="Poppins"/>
              <a:sym typeface="Poppins"/>
            </a:endParaRPr>
          </a:p>
          <a:p>
            <a:pPr indent="0" lvl="0" marL="139700" rtl="0" algn="l">
              <a:lnSpc>
                <a:spcPct val="120000"/>
              </a:lnSpc>
              <a:spcBef>
                <a:spcPts val="0"/>
              </a:spcBef>
              <a:spcAft>
                <a:spcPts val="0"/>
              </a:spcAft>
              <a:buSzPts val="1400"/>
              <a:buNone/>
            </a:pPr>
            <a:r>
              <a:t/>
            </a:r>
            <a:endParaRPr b="1" sz="1300">
              <a:solidFill>
                <a:srgbClr val="002177"/>
              </a:solidFill>
              <a:latin typeface="Poppins"/>
              <a:ea typeface="Poppins"/>
              <a:cs typeface="Poppins"/>
              <a:sym typeface="Poppins"/>
            </a:endParaRPr>
          </a:p>
        </p:txBody>
      </p:sp>
      <p:pic>
        <p:nvPicPr>
          <p:cNvPr id="756" name="Google Shape;756;p46"/>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1000"/>
                                        <p:tgtEl>
                                          <p:spTgt spid="752"/>
                                        </p:tgtEl>
                                      </p:cBhvr>
                                    </p:animEffect>
                                  </p:childTnLst>
                                </p:cTn>
                              </p:par>
                              <p:par>
                                <p:cTn fill="hold" nodeType="with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1000"/>
                                        <p:tgtEl>
                                          <p:spTgt spid="7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53"/>
                                        </p:tgtEl>
                                        <p:attrNameLst>
                                          <p:attrName>style.visibility</p:attrName>
                                        </p:attrNameLst>
                                      </p:cBhvr>
                                      <p:to>
                                        <p:strVal val="visible"/>
                                      </p:to>
                                    </p:set>
                                    <p:anim calcmode="lin" valueType="num">
                                      <p:cBhvr additive="base">
                                        <p:cTn dur="500"/>
                                        <p:tgtEl>
                                          <p:spTgt spid="7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51"/>
                                        </p:tgtEl>
                                        <p:attrNameLst>
                                          <p:attrName>style.visibility</p:attrName>
                                        </p:attrNameLst>
                                      </p:cBhvr>
                                      <p:to>
                                        <p:strVal val="visible"/>
                                      </p:to>
                                    </p:set>
                                    <p:anim calcmode="lin" valueType="num">
                                      <p:cBhvr additive="base">
                                        <p:cTn dur="500"/>
                                        <p:tgtEl>
                                          <p:spTgt spid="75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47"/>
          <p:cNvSpPr txBox="1"/>
          <p:nvPr>
            <p:ph type="title"/>
          </p:nvPr>
        </p:nvSpPr>
        <p:spPr>
          <a:xfrm>
            <a:off x="252628" y="414896"/>
            <a:ext cx="4290300" cy="578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HOW TO SHUT DOWN A COMPUTER</a:t>
            </a:r>
            <a:endParaRPr>
              <a:solidFill>
                <a:srgbClr val="002177"/>
              </a:solidFill>
              <a:latin typeface="Poppins"/>
              <a:ea typeface="Poppins"/>
              <a:cs typeface="Poppins"/>
              <a:sym typeface="Poppins"/>
            </a:endParaRPr>
          </a:p>
        </p:txBody>
      </p:sp>
      <p:sp>
        <p:nvSpPr>
          <p:cNvPr id="762" name="Google Shape;762;p47"/>
          <p:cNvSpPr txBox="1"/>
          <p:nvPr>
            <p:ph idx="1" type="subTitle"/>
          </p:nvPr>
        </p:nvSpPr>
        <p:spPr>
          <a:xfrm>
            <a:off x="314828" y="886207"/>
            <a:ext cx="3606600" cy="1224600"/>
          </a:xfrm>
          <a:prstGeom prst="rect">
            <a:avLst/>
          </a:prstGeom>
          <a:noFill/>
          <a:ln>
            <a:noFill/>
          </a:ln>
        </p:spPr>
        <p:txBody>
          <a:bodyPr anchorCtr="0" anchor="t" bIns="91425" lIns="91425" spcFirstLastPara="1" rIns="91425" wrap="square" tIns="91425">
            <a:noAutofit/>
          </a:bodyPr>
          <a:lstStyle/>
          <a:p>
            <a:pPr indent="0" lvl="0" marL="139700" rtl="0" algn="l">
              <a:lnSpc>
                <a:spcPct val="120000"/>
              </a:lnSpc>
              <a:spcBef>
                <a:spcPts val="0"/>
              </a:spcBef>
              <a:spcAft>
                <a:spcPts val="0"/>
              </a:spcAft>
              <a:buSzPts val="1400"/>
              <a:buNone/>
            </a:pPr>
            <a:r>
              <a:rPr b="1" lang="en-US" sz="1300">
                <a:solidFill>
                  <a:srgbClr val="002177"/>
                </a:solidFill>
                <a:latin typeface="Poppins"/>
                <a:ea typeface="Poppins"/>
                <a:cs typeface="Poppins"/>
                <a:sym typeface="Poppins"/>
              </a:rPr>
              <a:t>Shut down in Apple macOS</a:t>
            </a:r>
            <a:endParaRPr b="1" sz="1300">
              <a:solidFill>
                <a:srgbClr val="002177"/>
              </a:solidFill>
              <a:latin typeface="Poppins"/>
              <a:ea typeface="Poppins"/>
              <a:cs typeface="Poppins"/>
              <a:sym typeface="Poppins"/>
            </a:endParaRPr>
          </a:p>
          <a:p>
            <a:pPr indent="-336550" lvl="0" marL="482600" rtl="0" algn="l">
              <a:lnSpc>
                <a:spcPct val="120000"/>
              </a:lnSpc>
              <a:spcBef>
                <a:spcPts val="0"/>
              </a:spcBef>
              <a:spcAft>
                <a:spcPts val="0"/>
              </a:spcAft>
              <a:buClr>
                <a:srgbClr val="002177"/>
              </a:buClr>
              <a:buSzPts val="1300"/>
              <a:buFont typeface="Rockwell"/>
              <a:buAutoNum type="arabicPeriod"/>
            </a:pPr>
            <a:r>
              <a:rPr lang="en-US" sz="1300">
                <a:solidFill>
                  <a:srgbClr val="002177"/>
                </a:solidFill>
                <a:latin typeface="Poppins"/>
                <a:ea typeface="Poppins"/>
                <a:cs typeface="Poppins"/>
                <a:sym typeface="Poppins"/>
              </a:rPr>
              <a:t>Click the </a:t>
            </a:r>
            <a:r>
              <a:rPr b="1" lang="en-US" sz="1300">
                <a:solidFill>
                  <a:srgbClr val="002177"/>
                </a:solidFill>
                <a:latin typeface="Poppins"/>
                <a:ea typeface="Poppins"/>
                <a:cs typeface="Poppins"/>
                <a:sym typeface="Poppins"/>
              </a:rPr>
              <a:t>Apple menu</a:t>
            </a:r>
            <a:r>
              <a:rPr lang="en-US" sz="1300">
                <a:solidFill>
                  <a:srgbClr val="002177"/>
                </a:solidFill>
                <a:latin typeface="Poppins"/>
                <a:ea typeface="Poppins"/>
                <a:cs typeface="Poppins"/>
                <a:sym typeface="Poppins"/>
              </a:rPr>
              <a:t> icon in the top left corner of the screen.</a:t>
            </a:r>
            <a:endParaRPr sz="1300">
              <a:solidFill>
                <a:srgbClr val="002177"/>
              </a:solidFill>
              <a:latin typeface="Poppins"/>
              <a:ea typeface="Poppins"/>
              <a:cs typeface="Poppins"/>
              <a:sym typeface="Poppins"/>
            </a:endParaRPr>
          </a:p>
          <a:p>
            <a:pPr indent="-336550" lvl="0" marL="482600" rtl="0" algn="l">
              <a:lnSpc>
                <a:spcPct val="120000"/>
              </a:lnSpc>
              <a:spcBef>
                <a:spcPts val="0"/>
              </a:spcBef>
              <a:spcAft>
                <a:spcPts val="0"/>
              </a:spcAft>
              <a:buClr>
                <a:srgbClr val="002177"/>
              </a:buClr>
              <a:buSzPts val="1300"/>
              <a:buFont typeface="Rockwell"/>
              <a:buAutoNum type="arabicPeriod"/>
            </a:pPr>
            <a:r>
              <a:rPr lang="en-US" sz="1300">
                <a:solidFill>
                  <a:srgbClr val="002177"/>
                </a:solidFill>
                <a:latin typeface="Poppins"/>
                <a:ea typeface="Poppins"/>
                <a:cs typeface="Poppins"/>
                <a:sym typeface="Poppins"/>
              </a:rPr>
              <a:t>In the Apple menu, click </a:t>
            </a:r>
            <a:r>
              <a:rPr b="1" lang="en-US" sz="1300">
                <a:solidFill>
                  <a:srgbClr val="002177"/>
                </a:solidFill>
                <a:latin typeface="Poppins"/>
                <a:ea typeface="Poppins"/>
                <a:cs typeface="Poppins"/>
                <a:sym typeface="Poppins"/>
              </a:rPr>
              <a:t>Shut Down</a:t>
            </a:r>
            <a:r>
              <a:rPr lang="en-US" sz="1300">
                <a:solidFill>
                  <a:srgbClr val="002177"/>
                </a:solidFill>
                <a:latin typeface="Poppins"/>
                <a:ea typeface="Poppins"/>
                <a:cs typeface="Poppins"/>
                <a:sym typeface="Poppins"/>
              </a:rPr>
              <a:t>.</a:t>
            </a:r>
            <a:endParaRPr sz="1300">
              <a:solidFill>
                <a:srgbClr val="002177"/>
              </a:solidFill>
              <a:latin typeface="Poppins"/>
              <a:ea typeface="Poppins"/>
              <a:cs typeface="Poppins"/>
              <a:sym typeface="Poppins"/>
            </a:endParaRPr>
          </a:p>
          <a:p>
            <a:pPr indent="-254000" lvl="0" marL="482600" rtl="0" algn="l">
              <a:lnSpc>
                <a:spcPct val="120000"/>
              </a:lnSpc>
              <a:spcBef>
                <a:spcPts val="0"/>
              </a:spcBef>
              <a:spcAft>
                <a:spcPts val="0"/>
              </a:spcAft>
              <a:buSzPts val="1400"/>
              <a:buFont typeface="Rockwell"/>
              <a:buNone/>
            </a:pPr>
            <a:r>
              <a:t/>
            </a:r>
            <a:endParaRPr sz="1300">
              <a:solidFill>
                <a:srgbClr val="002177"/>
              </a:solidFill>
              <a:latin typeface="Poppins"/>
              <a:ea typeface="Poppins"/>
              <a:cs typeface="Poppins"/>
              <a:sym typeface="Poppins"/>
            </a:endParaRPr>
          </a:p>
          <a:p>
            <a:pPr indent="0" lvl="0" marL="139700" rtl="0" algn="l">
              <a:lnSpc>
                <a:spcPct val="120000"/>
              </a:lnSpc>
              <a:spcBef>
                <a:spcPts val="0"/>
              </a:spcBef>
              <a:spcAft>
                <a:spcPts val="0"/>
              </a:spcAft>
              <a:buSzPts val="1400"/>
              <a:buNone/>
            </a:pPr>
            <a:r>
              <a:t/>
            </a:r>
            <a:endParaRPr b="1" sz="1300">
              <a:solidFill>
                <a:srgbClr val="002177"/>
              </a:solidFill>
              <a:latin typeface="Poppins"/>
              <a:ea typeface="Poppins"/>
              <a:cs typeface="Poppins"/>
              <a:sym typeface="Poppins"/>
            </a:endParaRPr>
          </a:p>
          <a:p>
            <a:pPr indent="0" lvl="0" marL="139700" rtl="0" algn="l">
              <a:lnSpc>
                <a:spcPct val="120000"/>
              </a:lnSpc>
              <a:spcBef>
                <a:spcPts val="0"/>
              </a:spcBef>
              <a:spcAft>
                <a:spcPts val="0"/>
              </a:spcAft>
              <a:buSzPts val="1400"/>
              <a:buNone/>
            </a:pPr>
            <a:r>
              <a:t/>
            </a:r>
            <a:endParaRPr b="1" sz="1300">
              <a:solidFill>
                <a:srgbClr val="002177"/>
              </a:solidFill>
              <a:latin typeface="Poppins"/>
              <a:ea typeface="Poppins"/>
              <a:cs typeface="Poppins"/>
              <a:sym typeface="Poppins"/>
            </a:endParaRPr>
          </a:p>
        </p:txBody>
      </p:sp>
      <p:pic>
        <p:nvPicPr>
          <p:cNvPr descr="What To Do If Your Mac Won't Shut Down - Macworld UK" id="763" name="Google Shape;763;p47"/>
          <p:cNvPicPr preferRelativeResize="0"/>
          <p:nvPr/>
        </p:nvPicPr>
        <p:blipFill rotWithShape="1">
          <a:blip r:embed="rId3">
            <a:alphaModFix/>
          </a:blip>
          <a:srcRect b="37195" l="0" r="46451" t="0"/>
          <a:stretch/>
        </p:blipFill>
        <p:spPr>
          <a:xfrm>
            <a:off x="4542933" y="1164572"/>
            <a:ext cx="4269739" cy="2816900"/>
          </a:xfrm>
          <a:prstGeom prst="rect">
            <a:avLst/>
          </a:prstGeom>
          <a:noFill/>
          <a:ln>
            <a:noFill/>
          </a:ln>
          <a:effectLst>
            <a:outerShdw blurRad="292100" rotWithShape="0" algn="tl" dir="2700000" dist="139700">
              <a:srgbClr val="333333">
                <a:alpha val="64705"/>
              </a:srgbClr>
            </a:outerShdw>
          </a:effectLst>
        </p:spPr>
      </p:pic>
      <p:sp>
        <p:nvSpPr>
          <p:cNvPr id="764" name="Google Shape;764;p47"/>
          <p:cNvSpPr/>
          <p:nvPr/>
        </p:nvSpPr>
        <p:spPr>
          <a:xfrm>
            <a:off x="4542933" y="1103060"/>
            <a:ext cx="554860" cy="415637"/>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765" name="Google Shape;765;p47"/>
          <p:cNvSpPr/>
          <p:nvPr/>
        </p:nvSpPr>
        <p:spPr>
          <a:xfrm>
            <a:off x="4575281" y="3173689"/>
            <a:ext cx="1409883" cy="302822"/>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766" name="Google Shape;766;p47"/>
          <p:cNvSpPr/>
          <p:nvPr/>
        </p:nvSpPr>
        <p:spPr>
          <a:xfrm>
            <a:off x="5048654" y="635876"/>
            <a:ext cx="463136" cy="500663"/>
          </a:xfrm>
          <a:prstGeom prst="ellipse">
            <a:avLst/>
          </a:prstGeom>
          <a:solidFill>
            <a:srgbClr val="FF0000"/>
          </a:solid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Rockwell"/>
                <a:ea typeface="Rockwell"/>
                <a:cs typeface="Rockwell"/>
                <a:sym typeface="Rockwell"/>
              </a:rPr>
              <a:t>1</a:t>
            </a:r>
            <a:endParaRPr/>
          </a:p>
        </p:txBody>
      </p:sp>
      <p:sp>
        <p:nvSpPr>
          <p:cNvPr id="767" name="Google Shape;767;p47"/>
          <p:cNvSpPr/>
          <p:nvPr/>
        </p:nvSpPr>
        <p:spPr>
          <a:xfrm>
            <a:off x="5785944" y="2673026"/>
            <a:ext cx="463136" cy="500663"/>
          </a:xfrm>
          <a:prstGeom prst="ellipse">
            <a:avLst/>
          </a:prstGeom>
          <a:solidFill>
            <a:srgbClr val="FF0000"/>
          </a:solid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Rockwell"/>
                <a:ea typeface="Rockwell"/>
                <a:cs typeface="Rockwell"/>
                <a:sym typeface="Rockwell"/>
              </a:rPr>
              <a:t>2</a:t>
            </a:r>
            <a:endParaRPr/>
          </a:p>
        </p:txBody>
      </p:sp>
      <p:sp>
        <p:nvSpPr>
          <p:cNvPr id="768" name="Google Shape;768;p47"/>
          <p:cNvSpPr txBox="1"/>
          <p:nvPr/>
        </p:nvSpPr>
        <p:spPr>
          <a:xfrm>
            <a:off x="221528" y="2673026"/>
            <a:ext cx="4290305" cy="57810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chemeClr val="accent1"/>
              </a:buClr>
              <a:buSzPts val="2400"/>
              <a:buFont typeface="Rockwell"/>
              <a:buNone/>
            </a:pPr>
            <a:r>
              <a:rPr b="1" i="0" lang="en-US" sz="2400" cap="none">
                <a:solidFill>
                  <a:srgbClr val="002177"/>
                </a:solidFill>
                <a:latin typeface="Poppins"/>
                <a:ea typeface="Poppins"/>
                <a:cs typeface="Poppins"/>
                <a:sym typeface="Poppins"/>
              </a:rPr>
              <a:t>CÓMO APAGAR UNA COMPUTADORA</a:t>
            </a:r>
            <a:endParaRPr>
              <a:solidFill>
                <a:srgbClr val="002177"/>
              </a:solidFill>
              <a:latin typeface="Poppins"/>
              <a:ea typeface="Poppins"/>
              <a:cs typeface="Poppins"/>
              <a:sym typeface="Poppins"/>
            </a:endParaRPr>
          </a:p>
        </p:txBody>
      </p:sp>
      <p:sp>
        <p:nvSpPr>
          <p:cNvPr id="769" name="Google Shape;769;p47"/>
          <p:cNvSpPr txBox="1"/>
          <p:nvPr>
            <p:ph idx="1" type="subTitle"/>
          </p:nvPr>
        </p:nvSpPr>
        <p:spPr>
          <a:xfrm>
            <a:off x="283728" y="3144337"/>
            <a:ext cx="4105392" cy="1224533"/>
          </a:xfrm>
          <a:prstGeom prst="rect">
            <a:avLst/>
          </a:prstGeom>
          <a:noFill/>
          <a:ln>
            <a:noFill/>
          </a:ln>
        </p:spPr>
        <p:txBody>
          <a:bodyPr anchorCtr="0" anchor="t" bIns="91425" lIns="91425" spcFirstLastPara="1" rIns="91425" wrap="square" tIns="91425">
            <a:noAutofit/>
          </a:bodyPr>
          <a:lstStyle/>
          <a:p>
            <a:pPr indent="0" lvl="0" marL="139700" rtl="0" algn="l">
              <a:lnSpc>
                <a:spcPct val="120000"/>
              </a:lnSpc>
              <a:spcBef>
                <a:spcPts val="0"/>
              </a:spcBef>
              <a:spcAft>
                <a:spcPts val="0"/>
              </a:spcAft>
              <a:buSzPts val="1400"/>
              <a:buNone/>
            </a:pPr>
            <a:r>
              <a:rPr b="1" lang="en-US" sz="1300">
                <a:solidFill>
                  <a:srgbClr val="002177"/>
                </a:solidFill>
                <a:latin typeface="Poppins"/>
                <a:ea typeface="Poppins"/>
                <a:cs typeface="Poppins"/>
                <a:sym typeface="Poppins"/>
              </a:rPr>
              <a:t>Apagar en Apple MacOS</a:t>
            </a:r>
            <a:endParaRPr b="1" sz="1300">
              <a:solidFill>
                <a:srgbClr val="002177"/>
              </a:solidFill>
              <a:latin typeface="Poppins"/>
              <a:ea typeface="Poppins"/>
              <a:cs typeface="Poppins"/>
              <a:sym typeface="Poppins"/>
            </a:endParaRPr>
          </a:p>
          <a:p>
            <a:pPr indent="-336550" lvl="0" marL="482600" rtl="0" algn="l">
              <a:lnSpc>
                <a:spcPct val="120000"/>
              </a:lnSpc>
              <a:spcBef>
                <a:spcPts val="0"/>
              </a:spcBef>
              <a:spcAft>
                <a:spcPts val="0"/>
              </a:spcAft>
              <a:buClr>
                <a:srgbClr val="002177"/>
              </a:buClr>
              <a:buSzPts val="1300"/>
              <a:buFont typeface="Rockwell"/>
              <a:buAutoNum type="arabicPeriod"/>
            </a:pPr>
            <a:r>
              <a:rPr lang="en-US" sz="1300">
                <a:solidFill>
                  <a:srgbClr val="002177"/>
                </a:solidFill>
                <a:latin typeface="Poppins"/>
                <a:ea typeface="Poppins"/>
                <a:cs typeface="Poppins"/>
                <a:sym typeface="Poppins"/>
              </a:rPr>
              <a:t>Haga clic en </a:t>
            </a:r>
            <a:r>
              <a:rPr b="1" lang="en-US" sz="1300">
                <a:solidFill>
                  <a:srgbClr val="002177"/>
                </a:solidFill>
                <a:latin typeface="Poppins"/>
                <a:ea typeface="Poppins"/>
                <a:cs typeface="Poppins"/>
                <a:sym typeface="Poppins"/>
              </a:rPr>
              <a:t>el icono del menú Apple</a:t>
            </a:r>
            <a:r>
              <a:rPr lang="en-US" sz="1300">
                <a:solidFill>
                  <a:srgbClr val="002177"/>
                </a:solidFill>
                <a:latin typeface="Poppins"/>
                <a:ea typeface="Poppins"/>
                <a:cs typeface="Poppins"/>
                <a:sym typeface="Poppins"/>
              </a:rPr>
              <a:t> en la esquina superior izquierda de la pantalla.</a:t>
            </a:r>
            <a:endParaRPr sz="1300">
              <a:solidFill>
                <a:srgbClr val="002177"/>
              </a:solidFill>
              <a:latin typeface="Poppins"/>
              <a:ea typeface="Poppins"/>
              <a:cs typeface="Poppins"/>
              <a:sym typeface="Poppins"/>
            </a:endParaRPr>
          </a:p>
          <a:p>
            <a:pPr indent="-336550" lvl="0" marL="482600" rtl="0" algn="l">
              <a:lnSpc>
                <a:spcPct val="120000"/>
              </a:lnSpc>
              <a:spcBef>
                <a:spcPts val="0"/>
              </a:spcBef>
              <a:spcAft>
                <a:spcPts val="0"/>
              </a:spcAft>
              <a:buClr>
                <a:srgbClr val="002177"/>
              </a:buClr>
              <a:buSzPts val="1300"/>
              <a:buFont typeface="Rockwell"/>
              <a:buAutoNum type="arabicPeriod"/>
            </a:pPr>
            <a:r>
              <a:rPr lang="en-US" sz="1300">
                <a:solidFill>
                  <a:srgbClr val="002177"/>
                </a:solidFill>
                <a:latin typeface="Poppins"/>
                <a:ea typeface="Poppins"/>
                <a:cs typeface="Poppins"/>
                <a:sym typeface="Poppins"/>
              </a:rPr>
              <a:t>En el menú Apple, haga clic </a:t>
            </a:r>
            <a:r>
              <a:rPr b="1" lang="en-US" sz="1300">
                <a:solidFill>
                  <a:srgbClr val="002177"/>
                </a:solidFill>
                <a:latin typeface="Poppins"/>
                <a:ea typeface="Poppins"/>
                <a:cs typeface="Poppins"/>
                <a:sym typeface="Poppins"/>
              </a:rPr>
              <a:t>en Apagar</a:t>
            </a:r>
            <a:r>
              <a:rPr lang="en-US" sz="1300">
                <a:solidFill>
                  <a:srgbClr val="002177"/>
                </a:solidFill>
                <a:latin typeface="Poppins"/>
                <a:ea typeface="Poppins"/>
                <a:cs typeface="Poppins"/>
                <a:sym typeface="Poppins"/>
              </a:rPr>
              <a:t>.</a:t>
            </a:r>
            <a:endParaRPr sz="1300">
              <a:solidFill>
                <a:srgbClr val="002177"/>
              </a:solidFill>
              <a:latin typeface="Poppins"/>
              <a:ea typeface="Poppins"/>
              <a:cs typeface="Poppins"/>
              <a:sym typeface="Poppins"/>
            </a:endParaRPr>
          </a:p>
          <a:p>
            <a:pPr indent="-254000" lvl="0" marL="482600" rtl="0" algn="l">
              <a:lnSpc>
                <a:spcPct val="120000"/>
              </a:lnSpc>
              <a:spcBef>
                <a:spcPts val="0"/>
              </a:spcBef>
              <a:spcAft>
                <a:spcPts val="0"/>
              </a:spcAft>
              <a:buSzPts val="1400"/>
              <a:buFont typeface="Rockwell"/>
              <a:buNone/>
            </a:pPr>
            <a:r>
              <a:t/>
            </a:r>
            <a:endParaRPr sz="1300">
              <a:solidFill>
                <a:srgbClr val="002177"/>
              </a:solidFill>
              <a:latin typeface="Poppins"/>
              <a:ea typeface="Poppins"/>
              <a:cs typeface="Poppins"/>
              <a:sym typeface="Poppins"/>
            </a:endParaRPr>
          </a:p>
          <a:p>
            <a:pPr indent="0" lvl="0" marL="139700" rtl="0" algn="l">
              <a:lnSpc>
                <a:spcPct val="120000"/>
              </a:lnSpc>
              <a:spcBef>
                <a:spcPts val="0"/>
              </a:spcBef>
              <a:spcAft>
                <a:spcPts val="0"/>
              </a:spcAft>
              <a:buSzPts val="1400"/>
              <a:buNone/>
            </a:pPr>
            <a:r>
              <a:t/>
            </a:r>
            <a:endParaRPr b="1" sz="1300">
              <a:solidFill>
                <a:srgbClr val="002177"/>
              </a:solidFill>
              <a:latin typeface="Poppins"/>
              <a:ea typeface="Poppins"/>
              <a:cs typeface="Poppins"/>
              <a:sym typeface="Poppins"/>
            </a:endParaRPr>
          </a:p>
          <a:p>
            <a:pPr indent="0" lvl="0" marL="139700" rtl="0" algn="l">
              <a:lnSpc>
                <a:spcPct val="120000"/>
              </a:lnSpc>
              <a:spcBef>
                <a:spcPts val="0"/>
              </a:spcBef>
              <a:spcAft>
                <a:spcPts val="0"/>
              </a:spcAft>
              <a:buSzPts val="1400"/>
              <a:buNone/>
            </a:pPr>
            <a:r>
              <a:t/>
            </a:r>
            <a:endParaRPr b="1" sz="1300">
              <a:solidFill>
                <a:srgbClr val="002177"/>
              </a:solidFill>
              <a:latin typeface="Poppins"/>
              <a:ea typeface="Poppins"/>
              <a:cs typeface="Poppins"/>
              <a:sym typeface="Poppins"/>
            </a:endParaRPr>
          </a:p>
        </p:txBody>
      </p:sp>
      <p:pic>
        <p:nvPicPr>
          <p:cNvPr id="770" name="Google Shape;770;p47"/>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6"/>
                                        </p:tgtEl>
                                        <p:attrNameLst>
                                          <p:attrName>style.visibility</p:attrName>
                                        </p:attrNameLst>
                                      </p:cBhvr>
                                      <p:to>
                                        <p:strVal val="visible"/>
                                      </p:to>
                                    </p:set>
                                    <p:animEffect filter="fade" transition="in">
                                      <p:cBhvr>
                                        <p:cTn dur="1000"/>
                                        <p:tgtEl>
                                          <p:spTgt spid="766"/>
                                        </p:tgtEl>
                                      </p:cBhvr>
                                    </p:animEffect>
                                  </p:childTnLst>
                                </p:cTn>
                              </p:par>
                              <p:par>
                                <p:cTn fill="hold" nodeType="with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1000"/>
                                        <p:tgtEl>
                                          <p:spTgt spid="7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67"/>
                                        </p:tgtEl>
                                        <p:attrNameLst>
                                          <p:attrName>style.visibility</p:attrName>
                                        </p:attrNameLst>
                                      </p:cBhvr>
                                      <p:to>
                                        <p:strVal val="visible"/>
                                      </p:to>
                                    </p:set>
                                    <p:anim calcmode="lin" valueType="num">
                                      <p:cBhvr additive="base">
                                        <p:cTn dur="500"/>
                                        <p:tgtEl>
                                          <p:spTgt spid="7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65"/>
                                        </p:tgtEl>
                                        <p:attrNameLst>
                                          <p:attrName>style.visibility</p:attrName>
                                        </p:attrNameLst>
                                      </p:cBhvr>
                                      <p:to>
                                        <p:strVal val="visible"/>
                                      </p:to>
                                    </p:set>
                                    <p:anim calcmode="lin" valueType="num">
                                      <p:cBhvr additive="base">
                                        <p:cTn dur="500"/>
                                        <p:tgtEl>
                                          <p:spTgt spid="76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48"/>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CCCCCC"/>
              </a:buClr>
              <a:buSzPts val="1200"/>
              <a:buFont typeface="Arvo"/>
              <a:buNone/>
            </a:pPr>
            <a:fld id="{00000000-1234-1234-1234-123412341234}" type="slidenum">
              <a:rPr lang="en-US" sz="1200">
                <a:solidFill>
                  <a:srgbClr val="CCCCCC"/>
                </a:solidFill>
                <a:latin typeface="Arvo"/>
                <a:ea typeface="Arvo"/>
                <a:cs typeface="Arvo"/>
                <a:sym typeface="Arvo"/>
              </a:rPr>
              <a:t>‹#›</a:t>
            </a:fld>
            <a:endParaRPr sz="1200">
              <a:solidFill>
                <a:srgbClr val="CCCCCC"/>
              </a:solidFill>
              <a:latin typeface="Arvo"/>
              <a:ea typeface="Arvo"/>
              <a:cs typeface="Arvo"/>
              <a:sym typeface="Arvo"/>
            </a:endParaRPr>
          </a:p>
        </p:txBody>
      </p:sp>
      <p:sp>
        <p:nvSpPr>
          <p:cNvPr id="776" name="Google Shape;776;p48"/>
          <p:cNvSpPr txBox="1"/>
          <p:nvPr>
            <p:ph type="title"/>
          </p:nvPr>
        </p:nvSpPr>
        <p:spPr>
          <a:xfrm>
            <a:off x="0" y="471"/>
            <a:ext cx="5836712" cy="478066"/>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2000">
                <a:solidFill>
                  <a:srgbClr val="002177"/>
                </a:solidFill>
                <a:latin typeface="Poppins"/>
                <a:ea typeface="Poppins"/>
                <a:cs typeface="Poppins"/>
                <a:sym typeface="Poppins"/>
              </a:rPr>
              <a:t>CHECK FOR UNDERSTANDING</a:t>
            </a:r>
            <a:endParaRPr sz="2000">
              <a:solidFill>
                <a:srgbClr val="002177"/>
              </a:solidFill>
              <a:latin typeface="Poppins"/>
              <a:ea typeface="Poppins"/>
              <a:cs typeface="Poppins"/>
              <a:sym typeface="Poppins"/>
            </a:endParaRPr>
          </a:p>
        </p:txBody>
      </p:sp>
      <p:sp>
        <p:nvSpPr>
          <p:cNvPr id="777" name="Google Shape;777;p48"/>
          <p:cNvSpPr txBox="1"/>
          <p:nvPr>
            <p:ph idx="1" type="subTitle"/>
          </p:nvPr>
        </p:nvSpPr>
        <p:spPr>
          <a:xfrm>
            <a:off x="288270" y="519343"/>
            <a:ext cx="4839990" cy="7596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SzPts val="1400"/>
              <a:buNone/>
            </a:pPr>
            <a:r>
              <a:rPr b="1" lang="en-US">
                <a:solidFill>
                  <a:srgbClr val="002177"/>
                </a:solidFill>
                <a:latin typeface="Poppins"/>
                <a:ea typeface="Poppins"/>
                <a:cs typeface="Poppins"/>
                <a:sym typeface="Poppins"/>
              </a:rPr>
              <a:t>What is something you might find on your computer or </a:t>
            </a:r>
            <a:r>
              <a:rPr b="1" lang="en-US">
                <a:solidFill>
                  <a:srgbClr val="002177"/>
                </a:solidFill>
                <a:latin typeface="Poppins"/>
                <a:ea typeface="Poppins"/>
                <a:cs typeface="Poppins"/>
                <a:sym typeface="Poppins"/>
              </a:rPr>
              <a:t>laptop</a:t>
            </a:r>
            <a:r>
              <a:rPr b="1" lang="en-US">
                <a:solidFill>
                  <a:srgbClr val="002177"/>
                </a:solidFill>
                <a:latin typeface="Poppins"/>
                <a:ea typeface="Poppins"/>
                <a:cs typeface="Poppins"/>
                <a:sym typeface="Poppins"/>
              </a:rPr>
              <a:t> homescreen?</a:t>
            </a:r>
            <a:endParaRPr>
              <a:solidFill>
                <a:srgbClr val="002177"/>
              </a:solidFill>
              <a:latin typeface="Poppins"/>
              <a:ea typeface="Poppins"/>
              <a:cs typeface="Poppins"/>
              <a:sym typeface="Poppins"/>
            </a:endParaRPr>
          </a:p>
          <a:p>
            <a:pPr indent="0" lvl="0" marL="0" rtl="0" algn="l">
              <a:lnSpc>
                <a:spcPct val="120000"/>
              </a:lnSpc>
              <a:spcBef>
                <a:spcPts val="0"/>
              </a:spcBef>
              <a:spcAft>
                <a:spcPts val="0"/>
              </a:spcAft>
              <a:buSzPts val="1400"/>
              <a:buNone/>
            </a:pPr>
            <a:r>
              <a:t/>
            </a:r>
            <a:endParaRPr b="1">
              <a:solidFill>
                <a:srgbClr val="000000"/>
              </a:solidFill>
            </a:endParaRPr>
          </a:p>
          <a:p>
            <a:pPr indent="0" lvl="0" marL="0" rtl="0" algn="l">
              <a:lnSpc>
                <a:spcPct val="120000"/>
              </a:lnSpc>
              <a:spcBef>
                <a:spcPts val="0"/>
              </a:spcBef>
              <a:spcAft>
                <a:spcPts val="0"/>
              </a:spcAft>
              <a:buSzPts val="1400"/>
              <a:buNone/>
            </a:pPr>
            <a:r>
              <a:t/>
            </a:r>
            <a:endParaRPr b="1">
              <a:solidFill>
                <a:srgbClr val="000000"/>
              </a:solidFill>
            </a:endParaRPr>
          </a:p>
        </p:txBody>
      </p:sp>
      <p:cxnSp>
        <p:nvCxnSpPr>
          <p:cNvPr id="778" name="Google Shape;778;p48"/>
          <p:cNvCxnSpPr/>
          <p:nvPr/>
        </p:nvCxnSpPr>
        <p:spPr>
          <a:xfrm>
            <a:off x="2237444" y="467643"/>
            <a:ext cx="676200" cy="0"/>
          </a:xfrm>
          <a:prstGeom prst="straightConnector1">
            <a:avLst/>
          </a:prstGeom>
          <a:noFill/>
          <a:ln cap="flat" cmpd="sng" w="76200">
            <a:solidFill>
              <a:srgbClr val="81ECEC"/>
            </a:solidFill>
            <a:prstDash val="solid"/>
            <a:round/>
            <a:headEnd len="sm" w="sm" type="none"/>
            <a:tailEnd len="sm" w="sm" type="none"/>
          </a:ln>
        </p:spPr>
      </p:cxnSp>
      <p:pic>
        <p:nvPicPr>
          <p:cNvPr descr="Senior Hispanic woman working on computer at home - Perimeter College" id="779" name="Google Shape;779;p48"/>
          <p:cNvPicPr preferRelativeResize="0"/>
          <p:nvPr/>
        </p:nvPicPr>
        <p:blipFill rotWithShape="1">
          <a:blip r:embed="rId3">
            <a:alphaModFix/>
          </a:blip>
          <a:srcRect b="0" l="0" r="0" t="0"/>
          <a:stretch/>
        </p:blipFill>
        <p:spPr>
          <a:xfrm>
            <a:off x="4856160" y="980260"/>
            <a:ext cx="4241198" cy="2827465"/>
          </a:xfrm>
          <a:prstGeom prst="rect">
            <a:avLst/>
          </a:prstGeom>
          <a:noFill/>
          <a:ln>
            <a:noFill/>
          </a:ln>
        </p:spPr>
      </p:pic>
      <p:sp>
        <p:nvSpPr>
          <p:cNvPr id="780" name="Google Shape;780;p48"/>
          <p:cNvSpPr txBox="1"/>
          <p:nvPr/>
        </p:nvSpPr>
        <p:spPr>
          <a:xfrm>
            <a:off x="291599" y="1109054"/>
            <a:ext cx="4567890" cy="716084"/>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b="1" lang="en-US" sz="1400">
                <a:solidFill>
                  <a:srgbClr val="002177"/>
                </a:solidFill>
                <a:latin typeface="Poppins"/>
                <a:ea typeface="Poppins"/>
                <a:cs typeface="Poppins"/>
                <a:sym typeface="Poppins"/>
              </a:rPr>
              <a:t>If you wanted to make a window cover the full screen, which symbol would you click?</a:t>
            </a:r>
            <a:endParaRPr>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p:txBody>
      </p:sp>
      <p:pic>
        <p:nvPicPr>
          <p:cNvPr id="781" name="Google Shape;781;p48"/>
          <p:cNvPicPr preferRelativeResize="0"/>
          <p:nvPr/>
        </p:nvPicPr>
        <p:blipFill rotWithShape="1">
          <a:blip r:embed="rId4">
            <a:alphaModFix/>
          </a:blip>
          <a:srcRect b="0" l="0" r="0" t="0"/>
          <a:stretch/>
        </p:blipFill>
        <p:spPr>
          <a:xfrm>
            <a:off x="901243" y="3834203"/>
            <a:ext cx="2611443" cy="625275"/>
          </a:xfrm>
          <a:prstGeom prst="rect">
            <a:avLst/>
          </a:prstGeom>
          <a:noFill/>
          <a:ln>
            <a:noFill/>
          </a:ln>
        </p:spPr>
      </p:pic>
      <p:sp>
        <p:nvSpPr>
          <p:cNvPr id="782" name="Google Shape;782;p48"/>
          <p:cNvSpPr txBox="1"/>
          <p:nvPr/>
        </p:nvSpPr>
        <p:spPr>
          <a:xfrm>
            <a:off x="106680" y="2017398"/>
            <a:ext cx="4749480" cy="5781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US" sz="2400" cap="none">
                <a:solidFill>
                  <a:srgbClr val="002177"/>
                </a:solidFill>
                <a:latin typeface="Poppins"/>
                <a:ea typeface="Poppins"/>
                <a:cs typeface="Poppins"/>
                <a:sym typeface="Poppins"/>
              </a:rPr>
              <a:t>VERIFICAR EL ENTENDIMIENTO</a:t>
            </a:r>
            <a:endParaRPr>
              <a:solidFill>
                <a:srgbClr val="002177"/>
              </a:solidFill>
              <a:latin typeface="Poppins"/>
              <a:ea typeface="Poppins"/>
              <a:cs typeface="Poppins"/>
              <a:sym typeface="Poppins"/>
            </a:endParaRPr>
          </a:p>
        </p:txBody>
      </p:sp>
      <p:sp>
        <p:nvSpPr>
          <p:cNvPr id="783" name="Google Shape;783;p48"/>
          <p:cNvSpPr txBox="1"/>
          <p:nvPr/>
        </p:nvSpPr>
        <p:spPr>
          <a:xfrm>
            <a:off x="403199" y="2590049"/>
            <a:ext cx="4567890" cy="7596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b="1" lang="en-US" sz="1300">
                <a:solidFill>
                  <a:srgbClr val="002177"/>
                </a:solidFill>
                <a:latin typeface="Poppins"/>
                <a:ea typeface="Poppins"/>
                <a:cs typeface="Poppins"/>
                <a:sym typeface="Poppins"/>
              </a:rPr>
              <a:t>¿Qué es algo que puede encontrar en la pantalla de inicio de su computadora de escritorio o portátil?</a:t>
            </a:r>
            <a:endParaRPr sz="1300">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p:txBody>
      </p:sp>
      <p:cxnSp>
        <p:nvCxnSpPr>
          <p:cNvPr id="784" name="Google Shape;784;p48"/>
          <p:cNvCxnSpPr/>
          <p:nvPr/>
        </p:nvCxnSpPr>
        <p:spPr>
          <a:xfrm>
            <a:off x="2313644" y="2592773"/>
            <a:ext cx="676200" cy="0"/>
          </a:xfrm>
          <a:prstGeom prst="straightConnector1">
            <a:avLst/>
          </a:prstGeom>
          <a:noFill/>
          <a:ln cap="flat" cmpd="sng" w="76200">
            <a:solidFill>
              <a:srgbClr val="81ECEC"/>
            </a:solidFill>
            <a:prstDash val="solid"/>
            <a:round/>
            <a:headEnd len="sm" w="sm" type="none"/>
            <a:tailEnd len="sm" w="sm" type="none"/>
          </a:ln>
        </p:spPr>
      </p:cxnSp>
      <p:sp>
        <p:nvSpPr>
          <p:cNvPr id="785" name="Google Shape;785;p48"/>
          <p:cNvSpPr txBox="1"/>
          <p:nvPr/>
        </p:nvSpPr>
        <p:spPr>
          <a:xfrm>
            <a:off x="403200" y="3281950"/>
            <a:ext cx="4456200" cy="7161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400"/>
              <a:buFont typeface="Arial"/>
              <a:buNone/>
            </a:pPr>
            <a:r>
              <a:rPr b="1" lang="en-US" sz="1300">
                <a:solidFill>
                  <a:srgbClr val="002177"/>
                </a:solidFill>
                <a:latin typeface="Poppins"/>
                <a:ea typeface="Poppins"/>
                <a:cs typeface="Poppins"/>
                <a:sym typeface="Poppins"/>
              </a:rPr>
              <a:t>Si desea que una ventana cubra la pantalla completa, ¿en qué símbolo haría clic?</a:t>
            </a:r>
            <a:endParaRPr sz="1300">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a:p>
            <a:pPr indent="0" lvl="0" marL="0" marR="0" rtl="0" algn="l">
              <a:lnSpc>
                <a:spcPct val="120000"/>
              </a:lnSpc>
              <a:spcBef>
                <a:spcPts val="0"/>
              </a:spcBef>
              <a:spcAft>
                <a:spcPts val="0"/>
              </a:spcAft>
              <a:buClr>
                <a:schemeClr val="accent1"/>
              </a:buClr>
              <a:buSzPts val="1400"/>
              <a:buFont typeface="Arial"/>
              <a:buNone/>
            </a:pPr>
            <a:r>
              <a:t/>
            </a:r>
            <a:endParaRPr b="1" sz="1400">
              <a:solidFill>
                <a:srgbClr val="000000"/>
              </a:solidFill>
              <a:latin typeface="Rockwell"/>
              <a:ea typeface="Rockwell"/>
              <a:cs typeface="Rockwell"/>
              <a:sym typeface="Rockwell"/>
            </a:endParaRPr>
          </a:p>
        </p:txBody>
      </p:sp>
      <p:pic>
        <p:nvPicPr>
          <p:cNvPr id="786" name="Google Shape;786;p48"/>
          <p:cNvPicPr preferRelativeResize="0"/>
          <p:nvPr/>
        </p:nvPicPr>
        <p:blipFill rotWithShape="1">
          <a:blip r:embed="rId5">
            <a:alphaModFix/>
          </a:blip>
          <a:srcRect b="-5797" l="0" r="0" t="0"/>
          <a:stretch/>
        </p:blipFill>
        <p:spPr>
          <a:xfrm>
            <a:off x="7376350" y="67850"/>
            <a:ext cx="1614973" cy="59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77"/>
                                        </p:tgtEl>
                                        <p:attrNameLst>
                                          <p:attrName>style.visibility</p:attrName>
                                        </p:attrNameLst>
                                      </p:cBhvr>
                                      <p:to>
                                        <p:strVal val="visible"/>
                                      </p:to>
                                    </p:set>
                                    <p:anim calcmode="lin" valueType="num">
                                      <p:cBhvr additive="base">
                                        <p:cTn dur="500"/>
                                        <p:tgtEl>
                                          <p:spTgt spid="77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80"/>
                                        </p:tgtEl>
                                        <p:attrNameLst>
                                          <p:attrName>style.visibility</p:attrName>
                                        </p:attrNameLst>
                                      </p:cBhvr>
                                      <p:to>
                                        <p:strVal val="visible"/>
                                      </p:to>
                                    </p:set>
                                    <p:anim calcmode="lin" valueType="num">
                                      <p:cBhvr additive="base">
                                        <p:cTn dur="500"/>
                                        <p:tgtEl>
                                          <p:spTgt spid="78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83"/>
                                        </p:tgtEl>
                                        <p:attrNameLst>
                                          <p:attrName>style.visibility</p:attrName>
                                        </p:attrNameLst>
                                      </p:cBhvr>
                                      <p:to>
                                        <p:strVal val="visible"/>
                                      </p:to>
                                    </p:set>
                                    <p:anim calcmode="lin" valueType="num">
                                      <p:cBhvr additive="base">
                                        <p:cTn dur="500"/>
                                        <p:tgtEl>
                                          <p:spTgt spid="78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85"/>
                                        </p:tgtEl>
                                        <p:attrNameLst>
                                          <p:attrName>style.visibility</p:attrName>
                                        </p:attrNameLst>
                                      </p:cBhvr>
                                      <p:to>
                                        <p:strVal val="visible"/>
                                      </p:to>
                                    </p:set>
                                    <p:anim calcmode="lin" valueType="num">
                                      <p:cBhvr additive="base">
                                        <p:cTn dur="500"/>
                                        <p:tgtEl>
                                          <p:spTgt spid="78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177"/>
        </a:solidFill>
      </p:bgPr>
    </p:bg>
    <p:spTree>
      <p:nvGrpSpPr>
        <p:cNvPr id="790" name="Shape 790"/>
        <p:cNvGrpSpPr/>
        <p:nvPr/>
      </p:nvGrpSpPr>
      <p:grpSpPr>
        <a:xfrm>
          <a:off x="0" y="0"/>
          <a:ext cx="0" cy="0"/>
          <a:chOff x="0" y="0"/>
          <a:chExt cx="0" cy="0"/>
        </a:xfrm>
      </p:grpSpPr>
      <p:pic>
        <p:nvPicPr>
          <p:cNvPr descr="How to Say &quot;Thank You&quot; in Different Languages - Swedish Nomad" id="791" name="Google Shape;791;p49"/>
          <p:cNvPicPr preferRelativeResize="0"/>
          <p:nvPr/>
        </p:nvPicPr>
        <p:blipFill rotWithShape="1">
          <a:blip r:embed="rId3">
            <a:alphaModFix/>
          </a:blip>
          <a:srcRect b="0" l="0" r="0" t="0"/>
          <a:stretch/>
        </p:blipFill>
        <p:spPr>
          <a:xfrm>
            <a:off x="1792100" y="444500"/>
            <a:ext cx="5536101" cy="3690725"/>
          </a:xfrm>
          <a:prstGeom prst="rect">
            <a:avLst/>
          </a:prstGeom>
          <a:noFill/>
          <a:ln>
            <a:noFill/>
          </a:ln>
          <a:effectLst>
            <a:outerShdw blurRad="50800" rotWithShape="0" algn="t" dir="5400000" dist="38100">
              <a:srgbClr val="000000">
                <a:alpha val="40000"/>
              </a:srgbClr>
            </a:outerShdw>
          </a:effectLst>
        </p:spPr>
      </p:pic>
      <p:pic>
        <p:nvPicPr>
          <p:cNvPr id="792" name="Google Shape;792;p49"/>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5"/>
          <p:cNvSpPr txBox="1"/>
          <p:nvPr>
            <p:ph type="title"/>
          </p:nvPr>
        </p:nvSpPr>
        <p:spPr>
          <a:xfrm>
            <a:off x="120466" y="0"/>
            <a:ext cx="3255719" cy="70104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rgbClr val="434343"/>
              </a:buClr>
              <a:buSzPts val="2400"/>
              <a:buFont typeface="Rockwell"/>
              <a:buNone/>
            </a:pPr>
            <a:r>
              <a:rPr b="1" lang="en-US" sz="3600">
                <a:solidFill>
                  <a:srgbClr val="002177"/>
                </a:solidFill>
                <a:latin typeface="Poppins"/>
                <a:ea typeface="Poppins"/>
                <a:cs typeface="Poppins"/>
                <a:sym typeface="Poppins"/>
              </a:rPr>
              <a:t>PRESENTERS</a:t>
            </a:r>
            <a:endParaRPr b="1" sz="3600">
              <a:solidFill>
                <a:srgbClr val="002177"/>
              </a:solidFill>
              <a:latin typeface="Poppins"/>
              <a:ea typeface="Poppins"/>
              <a:cs typeface="Poppins"/>
              <a:sym typeface="Poppins"/>
            </a:endParaRPr>
          </a:p>
        </p:txBody>
      </p:sp>
      <p:sp>
        <p:nvSpPr>
          <p:cNvPr id="232" name="Google Shape;232;p5"/>
          <p:cNvSpPr txBox="1"/>
          <p:nvPr>
            <p:ph idx="1" type="subTitle"/>
          </p:nvPr>
        </p:nvSpPr>
        <p:spPr>
          <a:xfrm>
            <a:off x="236910" y="605155"/>
            <a:ext cx="6247710" cy="1797018"/>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rgbClr val="000000"/>
              </a:buClr>
              <a:buSzPts val="1100"/>
              <a:buFont typeface="Arial"/>
              <a:buNone/>
            </a:pPr>
            <a:r>
              <a:rPr lang="en-US" sz="1800">
                <a:solidFill>
                  <a:srgbClr val="002177"/>
                </a:solidFill>
                <a:latin typeface="Poppins"/>
                <a:ea typeface="Poppins"/>
                <a:cs typeface="Poppins"/>
                <a:sym typeface="Poppins"/>
              </a:rPr>
              <a:t>Presenter name, title</a:t>
            </a:r>
            <a:endParaRPr>
              <a:solidFill>
                <a:srgbClr val="002177"/>
              </a:solidFill>
              <a:latin typeface="Poppins"/>
              <a:ea typeface="Poppins"/>
              <a:cs typeface="Poppins"/>
              <a:sym typeface="Poppins"/>
            </a:endParaRPr>
          </a:p>
          <a:p>
            <a:pPr indent="0" lvl="0" marL="0" rtl="0" algn="l">
              <a:lnSpc>
                <a:spcPct val="120000"/>
              </a:lnSpc>
              <a:spcBef>
                <a:spcPts val="0"/>
              </a:spcBef>
              <a:spcAft>
                <a:spcPts val="0"/>
              </a:spcAft>
              <a:buClr>
                <a:srgbClr val="000000"/>
              </a:buClr>
              <a:buSzPts val="1100"/>
              <a:buFont typeface="Arial"/>
              <a:buNone/>
            </a:pPr>
            <a:r>
              <a:rPr lang="en-US" sz="1800">
                <a:solidFill>
                  <a:srgbClr val="002177"/>
                </a:solidFill>
                <a:latin typeface="Poppins"/>
                <a:ea typeface="Poppins"/>
                <a:cs typeface="Poppins"/>
                <a:sym typeface="Poppins"/>
              </a:rPr>
              <a:t>Office name</a:t>
            </a:r>
            <a:endParaRPr>
              <a:solidFill>
                <a:srgbClr val="002177"/>
              </a:solidFill>
              <a:latin typeface="Poppins"/>
              <a:ea typeface="Poppins"/>
              <a:cs typeface="Poppins"/>
              <a:sym typeface="Poppins"/>
            </a:endParaRPr>
          </a:p>
          <a:p>
            <a:pPr indent="0" lvl="0" marL="0" rtl="0" algn="l">
              <a:lnSpc>
                <a:spcPct val="120000"/>
              </a:lnSpc>
              <a:spcBef>
                <a:spcPts val="0"/>
              </a:spcBef>
              <a:spcAft>
                <a:spcPts val="0"/>
              </a:spcAft>
              <a:buClr>
                <a:srgbClr val="000000"/>
              </a:buClr>
              <a:buSzPts val="1100"/>
              <a:buFont typeface="Arial"/>
              <a:buNone/>
            </a:pPr>
            <a:r>
              <a:rPr lang="en-US" sz="1800">
                <a:solidFill>
                  <a:srgbClr val="002177"/>
                </a:solidFill>
                <a:latin typeface="Poppins"/>
                <a:ea typeface="Poppins"/>
                <a:cs typeface="Poppins"/>
                <a:sym typeface="Poppins"/>
              </a:rPr>
              <a:t>Contact info (email, phone)</a:t>
            </a:r>
            <a:endParaRPr>
              <a:solidFill>
                <a:srgbClr val="002177"/>
              </a:solidFill>
              <a:latin typeface="Poppins"/>
              <a:ea typeface="Poppins"/>
              <a:cs typeface="Poppins"/>
              <a:sym typeface="Poppins"/>
            </a:endParaRPr>
          </a:p>
          <a:p>
            <a:pPr indent="0" lvl="0" marL="0" rtl="0" algn="l">
              <a:lnSpc>
                <a:spcPct val="120000"/>
              </a:lnSpc>
              <a:spcBef>
                <a:spcPts val="0"/>
              </a:spcBef>
              <a:spcAft>
                <a:spcPts val="0"/>
              </a:spcAft>
              <a:buClr>
                <a:srgbClr val="000000"/>
              </a:buClr>
              <a:buSzPts val="1100"/>
              <a:buFont typeface="Arial"/>
              <a:buNone/>
            </a:pPr>
            <a:r>
              <a:t/>
            </a:r>
            <a:endParaRPr sz="1800">
              <a:solidFill>
                <a:srgbClr val="002177"/>
              </a:solidFill>
              <a:latin typeface="Poppins"/>
              <a:ea typeface="Poppins"/>
              <a:cs typeface="Poppins"/>
              <a:sym typeface="Poppins"/>
            </a:endParaRPr>
          </a:p>
          <a:p>
            <a:pPr indent="0" lvl="0" marL="0" rtl="0" algn="l">
              <a:lnSpc>
                <a:spcPct val="120000"/>
              </a:lnSpc>
              <a:spcBef>
                <a:spcPts val="0"/>
              </a:spcBef>
              <a:spcAft>
                <a:spcPts val="0"/>
              </a:spcAft>
              <a:buClr>
                <a:srgbClr val="000000"/>
              </a:buClr>
              <a:buSzPts val="1100"/>
              <a:buFont typeface="Arial"/>
              <a:buNone/>
            </a:pPr>
            <a:r>
              <a:rPr lang="en-US" sz="1800">
                <a:solidFill>
                  <a:srgbClr val="002177"/>
                </a:solidFill>
                <a:latin typeface="Poppins"/>
                <a:ea typeface="Poppins"/>
                <a:cs typeface="Poppins"/>
                <a:sym typeface="Poppins"/>
              </a:rPr>
              <a:t>Add additional presenter info if needed…</a:t>
            </a:r>
            <a:endParaRPr>
              <a:solidFill>
                <a:srgbClr val="002177"/>
              </a:solidFill>
              <a:latin typeface="Poppins"/>
              <a:ea typeface="Poppins"/>
              <a:cs typeface="Poppins"/>
              <a:sym typeface="Poppins"/>
            </a:endParaRPr>
          </a:p>
        </p:txBody>
      </p:sp>
      <p:sp>
        <p:nvSpPr>
          <p:cNvPr id="233" name="Google Shape;233;p5"/>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fld id="{00000000-1234-1234-1234-123412341234}" type="slidenum">
              <a:rPr lang="en-US"/>
              <a:t>‹#›</a:t>
            </a:fld>
            <a:endParaRPr/>
          </a:p>
        </p:txBody>
      </p:sp>
      <p:cxnSp>
        <p:nvCxnSpPr>
          <p:cNvPr id="234" name="Google Shape;234;p5"/>
          <p:cNvCxnSpPr/>
          <p:nvPr/>
        </p:nvCxnSpPr>
        <p:spPr>
          <a:xfrm>
            <a:off x="236910" y="605155"/>
            <a:ext cx="676200" cy="0"/>
          </a:xfrm>
          <a:prstGeom prst="straightConnector1">
            <a:avLst/>
          </a:prstGeom>
          <a:noFill/>
          <a:ln cap="flat" cmpd="sng" w="76200">
            <a:solidFill>
              <a:schemeClr val="accent1"/>
            </a:solidFill>
            <a:prstDash val="solid"/>
            <a:round/>
            <a:headEnd len="sm" w="sm" type="none"/>
            <a:tailEnd len="sm" w="sm" type="none"/>
          </a:ln>
        </p:spPr>
      </p:cxnSp>
      <p:sp>
        <p:nvSpPr>
          <p:cNvPr id="235" name="Google Shape;235;p5"/>
          <p:cNvSpPr/>
          <p:nvPr/>
        </p:nvSpPr>
        <p:spPr>
          <a:xfrm>
            <a:off x="5317556" y="339667"/>
            <a:ext cx="1839300" cy="1681800"/>
          </a:xfrm>
          <a:prstGeom prst="roundRect">
            <a:avLst>
              <a:gd fmla="val 16667" name="adj"/>
            </a:avLst>
          </a:prstGeom>
          <a:solidFill>
            <a:schemeClr val="accent1"/>
          </a:solidFill>
          <a:ln cap="flat" cmpd="sng" w="15875">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Rockwell"/>
                <a:ea typeface="Rockwell"/>
                <a:cs typeface="Rockwell"/>
                <a:sym typeface="Rockwell"/>
              </a:rPr>
              <a:t>Add photo of presenter if desired</a:t>
            </a:r>
            <a:endParaRPr/>
          </a:p>
        </p:txBody>
      </p:sp>
      <p:sp>
        <p:nvSpPr>
          <p:cNvPr id="236" name="Google Shape;236;p5"/>
          <p:cNvSpPr/>
          <p:nvPr/>
        </p:nvSpPr>
        <p:spPr>
          <a:xfrm>
            <a:off x="5935915" y="2261038"/>
            <a:ext cx="1839300" cy="1681800"/>
          </a:xfrm>
          <a:prstGeom prst="roundRect">
            <a:avLst>
              <a:gd fmla="val 16667" name="adj"/>
            </a:avLst>
          </a:prstGeom>
          <a:solidFill>
            <a:schemeClr val="accent1"/>
          </a:solidFill>
          <a:ln cap="flat" cmpd="sng" w="15875">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Rockwell"/>
                <a:ea typeface="Rockwell"/>
                <a:cs typeface="Rockwell"/>
                <a:sym typeface="Rockwell"/>
              </a:rPr>
              <a:t>Add photo of presenter if desired</a:t>
            </a:r>
            <a:endParaRPr/>
          </a:p>
        </p:txBody>
      </p:sp>
      <p:sp>
        <p:nvSpPr>
          <p:cNvPr id="237" name="Google Shape;237;p5"/>
          <p:cNvSpPr txBox="1"/>
          <p:nvPr/>
        </p:nvSpPr>
        <p:spPr>
          <a:xfrm>
            <a:off x="120466" y="2261044"/>
            <a:ext cx="5045894" cy="701040"/>
          </a:xfrm>
          <a:prstGeom prst="rect">
            <a:avLst/>
          </a:prstGeom>
          <a:noFill/>
          <a:ln>
            <a:noFill/>
          </a:ln>
        </p:spPr>
        <p:txBody>
          <a:bodyPr anchorCtr="0" anchor="b" bIns="91425" lIns="91425" spcFirstLastPara="1" rIns="91425" wrap="square" tIns="91425">
            <a:noAutofit/>
          </a:bodyPr>
          <a:lstStyle/>
          <a:p>
            <a:pPr indent="0" lvl="0" marL="0" marR="0" rtl="0" algn="l">
              <a:lnSpc>
                <a:spcPct val="115000"/>
              </a:lnSpc>
              <a:spcBef>
                <a:spcPts val="0"/>
              </a:spcBef>
              <a:spcAft>
                <a:spcPts val="0"/>
              </a:spcAft>
              <a:buClr>
                <a:srgbClr val="434343"/>
              </a:buClr>
              <a:buSzPts val="2400"/>
              <a:buFont typeface="Rockwell"/>
              <a:buNone/>
            </a:pPr>
            <a:r>
              <a:rPr b="1" i="0" lang="en-US" sz="3600" u="none" cap="none" strike="noStrike">
                <a:solidFill>
                  <a:srgbClr val="002177"/>
                </a:solidFill>
                <a:latin typeface="Poppins"/>
                <a:ea typeface="Poppins"/>
                <a:cs typeface="Poppins"/>
                <a:sym typeface="Poppins"/>
              </a:rPr>
              <a:t>PRESENTADORES</a:t>
            </a:r>
            <a:endParaRPr>
              <a:solidFill>
                <a:srgbClr val="002177"/>
              </a:solidFill>
              <a:latin typeface="Poppins"/>
              <a:ea typeface="Poppins"/>
              <a:cs typeface="Poppins"/>
              <a:sym typeface="Poppins"/>
            </a:endParaRPr>
          </a:p>
        </p:txBody>
      </p:sp>
      <p:sp>
        <p:nvSpPr>
          <p:cNvPr id="238" name="Google Shape;238;p5"/>
          <p:cNvSpPr txBox="1"/>
          <p:nvPr/>
        </p:nvSpPr>
        <p:spPr>
          <a:xfrm>
            <a:off x="236909" y="2866199"/>
            <a:ext cx="6957300" cy="17970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1100"/>
              <a:buFont typeface="Arial"/>
              <a:buNone/>
            </a:pPr>
            <a:r>
              <a:rPr i="0" lang="en-US" sz="1600" u="none" cap="none" strike="noStrike">
                <a:solidFill>
                  <a:srgbClr val="002177"/>
                </a:solidFill>
                <a:latin typeface="Poppins"/>
                <a:ea typeface="Poppins"/>
                <a:cs typeface="Poppins"/>
                <a:sym typeface="Poppins"/>
              </a:rPr>
              <a:t>Nombre del presentador, cargo</a:t>
            </a:r>
            <a:endParaRPr>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rgbClr val="000000"/>
              </a:buClr>
              <a:buSzPts val="1100"/>
              <a:buFont typeface="Arial"/>
              <a:buNone/>
            </a:pPr>
            <a:r>
              <a:rPr i="0" lang="en-US" sz="1600" u="none" cap="none" strike="noStrike">
                <a:solidFill>
                  <a:srgbClr val="002177"/>
                </a:solidFill>
                <a:latin typeface="Poppins"/>
                <a:ea typeface="Poppins"/>
                <a:cs typeface="Poppins"/>
                <a:sym typeface="Poppins"/>
              </a:rPr>
              <a:t>Nombre de la oficina</a:t>
            </a:r>
            <a:endParaRPr>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rgbClr val="000000"/>
              </a:buClr>
              <a:buSzPts val="1100"/>
              <a:buFont typeface="Arial"/>
              <a:buNone/>
            </a:pPr>
            <a:r>
              <a:rPr i="0" lang="en-US" sz="1600" u="none" cap="none" strike="noStrike">
                <a:solidFill>
                  <a:srgbClr val="002177"/>
                </a:solidFill>
                <a:latin typeface="Poppins"/>
                <a:ea typeface="Poppins"/>
                <a:cs typeface="Poppins"/>
                <a:sym typeface="Poppins"/>
              </a:rPr>
              <a:t>Información de contacto (correo electrónico, teléfono)</a:t>
            </a:r>
            <a:endParaRPr>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rgbClr val="000000"/>
              </a:buClr>
              <a:buSzPts val="1100"/>
              <a:buFont typeface="Arial"/>
              <a:buNone/>
            </a:pPr>
            <a:r>
              <a:t/>
            </a:r>
            <a:endParaRPr i="0" sz="1600" u="none" cap="none" strike="noStrike">
              <a:solidFill>
                <a:srgbClr val="002177"/>
              </a:solidFill>
              <a:latin typeface="Poppins"/>
              <a:ea typeface="Poppins"/>
              <a:cs typeface="Poppins"/>
              <a:sym typeface="Poppins"/>
            </a:endParaRPr>
          </a:p>
          <a:p>
            <a:pPr indent="0" lvl="0" marL="0" marR="0" rtl="0" algn="l">
              <a:lnSpc>
                <a:spcPct val="120000"/>
              </a:lnSpc>
              <a:spcBef>
                <a:spcPts val="0"/>
              </a:spcBef>
              <a:spcAft>
                <a:spcPts val="0"/>
              </a:spcAft>
              <a:buClr>
                <a:srgbClr val="000000"/>
              </a:buClr>
              <a:buSzPts val="1100"/>
              <a:buFont typeface="Arial"/>
              <a:buNone/>
            </a:pPr>
            <a:r>
              <a:rPr i="0" lang="en-US" sz="1600" u="none" cap="none" strike="noStrike">
                <a:solidFill>
                  <a:srgbClr val="002177"/>
                </a:solidFill>
                <a:latin typeface="Poppins"/>
                <a:ea typeface="Poppins"/>
                <a:cs typeface="Poppins"/>
                <a:sym typeface="Poppins"/>
              </a:rPr>
              <a:t>Agregue información adicional del presentador si es necesario…</a:t>
            </a:r>
            <a:endParaRPr>
              <a:solidFill>
                <a:srgbClr val="002177"/>
              </a:solidFill>
              <a:latin typeface="Poppins"/>
              <a:ea typeface="Poppins"/>
              <a:cs typeface="Poppins"/>
              <a:sym typeface="Poppins"/>
            </a:endParaRPr>
          </a:p>
        </p:txBody>
      </p:sp>
      <p:cxnSp>
        <p:nvCxnSpPr>
          <p:cNvPr id="239" name="Google Shape;239;p5"/>
          <p:cNvCxnSpPr/>
          <p:nvPr/>
        </p:nvCxnSpPr>
        <p:spPr>
          <a:xfrm>
            <a:off x="236910" y="2866199"/>
            <a:ext cx="676200" cy="0"/>
          </a:xfrm>
          <a:prstGeom prst="straightConnector1">
            <a:avLst/>
          </a:prstGeom>
          <a:noFill/>
          <a:ln cap="flat" cmpd="sng" w="76200">
            <a:solidFill>
              <a:schemeClr val="accent1"/>
            </a:solidFill>
            <a:prstDash val="solid"/>
            <a:round/>
            <a:headEnd len="sm" w="sm" type="none"/>
            <a:tailEnd len="sm" w="sm" type="none"/>
          </a:ln>
        </p:spPr>
      </p:cxnSp>
      <p:pic>
        <p:nvPicPr>
          <p:cNvPr id="240" name="Google Shape;240;p5"/>
          <p:cNvPicPr preferRelativeResize="0"/>
          <p:nvPr/>
        </p:nvPicPr>
        <p:blipFill rotWithShape="1">
          <a:blip r:embed="rId3">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6"/>
          <p:cNvSpPr txBox="1"/>
          <p:nvPr>
            <p:ph type="title"/>
          </p:nvPr>
        </p:nvSpPr>
        <p:spPr>
          <a:xfrm>
            <a:off x="626079" y="197384"/>
            <a:ext cx="8057400" cy="1361100"/>
          </a:xfrm>
          <a:prstGeom prst="rect">
            <a:avLst/>
          </a:prstGeom>
          <a:noFill/>
          <a:ln>
            <a:noFill/>
          </a:ln>
        </p:spPr>
        <p:txBody>
          <a:bodyPr anchorCtr="0" anchor="b" bIns="91425" lIns="91425" spcFirstLastPara="1" rIns="91425" wrap="square" tIns="91425">
            <a:noAutofit/>
          </a:bodyPr>
          <a:lstStyle/>
          <a:p>
            <a:pPr indent="0" lvl="0" marL="0" rtl="0" algn="l">
              <a:lnSpc>
                <a:spcPct val="114999"/>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MEETING NORMS</a:t>
            </a:r>
            <a:br>
              <a:rPr lang="en-US">
                <a:solidFill>
                  <a:srgbClr val="002177"/>
                </a:solidFill>
                <a:latin typeface="Poppins"/>
                <a:ea typeface="Poppins"/>
                <a:cs typeface="Poppins"/>
                <a:sym typeface="Poppins"/>
              </a:rPr>
            </a:br>
            <a:r>
              <a:rPr lang="en-US">
                <a:solidFill>
                  <a:srgbClr val="002177"/>
                </a:solidFill>
                <a:latin typeface="Poppins"/>
                <a:ea typeface="Poppins"/>
                <a:cs typeface="Poppins"/>
                <a:sym typeface="Poppins"/>
              </a:rPr>
              <a:t>NORMAS PARA LA REUNION</a:t>
            </a:r>
            <a:r>
              <a:rPr b="0" lang="en-US">
                <a:solidFill>
                  <a:srgbClr val="002177"/>
                </a:solidFill>
                <a:latin typeface="Poppins"/>
                <a:ea typeface="Poppins"/>
                <a:cs typeface="Poppins"/>
                <a:sym typeface="Poppins"/>
              </a:rPr>
              <a:t> </a:t>
            </a:r>
            <a:endParaRPr>
              <a:solidFill>
                <a:srgbClr val="002177"/>
              </a:solidFill>
              <a:latin typeface="Poppins"/>
              <a:ea typeface="Poppins"/>
              <a:cs typeface="Poppins"/>
              <a:sym typeface="Poppins"/>
            </a:endParaRPr>
          </a:p>
          <a:p>
            <a:pPr indent="0" lvl="0" marL="0" rtl="0" algn="ctr">
              <a:lnSpc>
                <a:spcPct val="114999"/>
              </a:lnSpc>
              <a:spcBef>
                <a:spcPts val="0"/>
              </a:spcBef>
              <a:spcAft>
                <a:spcPts val="0"/>
              </a:spcAft>
              <a:buClr>
                <a:schemeClr val="accent1"/>
              </a:buClr>
              <a:buSzPts val="2400"/>
              <a:buFont typeface="Rockwell"/>
              <a:buNone/>
            </a:pPr>
            <a:r>
              <a:t/>
            </a:r>
            <a:endParaRPr/>
          </a:p>
        </p:txBody>
      </p:sp>
      <p:sp>
        <p:nvSpPr>
          <p:cNvPr id="246" name="Google Shape;246;p6"/>
          <p:cNvSpPr txBox="1"/>
          <p:nvPr/>
        </p:nvSpPr>
        <p:spPr>
          <a:xfrm>
            <a:off x="4652636" y="1207327"/>
            <a:ext cx="3862714" cy="3185216"/>
          </a:xfrm>
          <a:prstGeom prst="rect">
            <a:avLst/>
          </a:prstGeom>
          <a:noFill/>
          <a:ln>
            <a:noFill/>
          </a:ln>
        </p:spPr>
        <p:txBody>
          <a:bodyPr anchorCtr="0" anchor="t" bIns="17125" lIns="34275" spcFirstLastPara="1" rIns="34275" wrap="square" tIns="17125">
            <a:normAutofit/>
          </a:bodyPr>
          <a:lstStyle/>
          <a:p>
            <a:pPr indent="-385445" lvl="0" marL="385445" marR="0" rtl="0" algn="l">
              <a:lnSpc>
                <a:spcPct val="90000"/>
              </a:lnSpc>
              <a:spcBef>
                <a:spcPts val="750"/>
              </a:spcBef>
              <a:spcAft>
                <a:spcPts val="0"/>
              </a:spcAft>
              <a:buClr>
                <a:srgbClr val="002177"/>
              </a:buClr>
              <a:buSzPts val="1400"/>
              <a:buFont typeface="Poppins"/>
              <a:buAutoNum type="arabicPeriod"/>
            </a:pPr>
            <a:r>
              <a:rPr i="0" lang="en-US" sz="1400" u="sng" cap="none" strike="noStrike">
                <a:solidFill>
                  <a:srgbClr val="002177"/>
                </a:solidFill>
                <a:latin typeface="Poppins"/>
                <a:ea typeface="Poppins"/>
                <a:cs typeface="Poppins"/>
                <a:sym typeface="Poppins"/>
              </a:rPr>
              <a:t>Mantendremos a los estudiantes como una prioridad</a:t>
            </a:r>
            <a:r>
              <a:rPr i="0" lang="en-US" sz="1400" u="none" cap="none" strike="noStrike">
                <a:solidFill>
                  <a:srgbClr val="002177"/>
                </a:solidFill>
                <a:latin typeface="Poppins"/>
                <a:ea typeface="Poppins"/>
                <a:cs typeface="Poppins"/>
                <a:sym typeface="Poppins"/>
              </a:rPr>
              <a:t>.</a:t>
            </a:r>
            <a:endParaRPr i="0" sz="1400" u="none" cap="none" strike="noStrike">
              <a:solidFill>
                <a:srgbClr val="002177"/>
              </a:solidFill>
              <a:latin typeface="Poppins"/>
              <a:ea typeface="Poppins"/>
              <a:cs typeface="Poppins"/>
              <a:sym typeface="Poppins"/>
            </a:endParaRPr>
          </a:p>
          <a:p>
            <a:pPr indent="-385445" lvl="0" marL="385445" marR="0" rtl="0" algn="l">
              <a:lnSpc>
                <a:spcPct val="90000"/>
              </a:lnSpc>
              <a:spcBef>
                <a:spcPts val="750"/>
              </a:spcBef>
              <a:spcAft>
                <a:spcPts val="0"/>
              </a:spcAft>
              <a:buClr>
                <a:srgbClr val="002177"/>
              </a:buClr>
              <a:buSzPts val="1400"/>
              <a:buFont typeface="Poppins"/>
              <a:buAutoNum type="arabicPeriod"/>
            </a:pPr>
            <a:r>
              <a:rPr i="0" lang="en-US" sz="1400" u="sng" cap="none" strike="noStrike">
                <a:solidFill>
                  <a:srgbClr val="002177"/>
                </a:solidFill>
                <a:latin typeface="Poppins"/>
                <a:ea typeface="Poppins"/>
                <a:cs typeface="Poppins"/>
                <a:sym typeface="Poppins"/>
              </a:rPr>
              <a:t>Hablaremos y nos comunicaremos respetuosamente</a:t>
            </a:r>
            <a:r>
              <a:rPr i="0" lang="en-US" sz="1400" u="none" cap="none" strike="noStrike">
                <a:solidFill>
                  <a:srgbClr val="002177"/>
                </a:solidFill>
                <a:latin typeface="Poppins"/>
                <a:ea typeface="Poppins"/>
                <a:cs typeface="Poppins"/>
                <a:sym typeface="Poppins"/>
              </a:rPr>
              <a:t>, monitoreando nuestro discurso y palabras escritas para brindar a cada participante un ambiente seguro y acogedor. </a:t>
            </a:r>
            <a:endParaRPr>
              <a:solidFill>
                <a:srgbClr val="002177"/>
              </a:solidFill>
              <a:latin typeface="Poppins"/>
              <a:ea typeface="Poppins"/>
              <a:cs typeface="Poppins"/>
              <a:sym typeface="Poppins"/>
            </a:endParaRPr>
          </a:p>
          <a:p>
            <a:pPr indent="-385445" lvl="0" marL="385445" marR="0" rtl="0" algn="l">
              <a:lnSpc>
                <a:spcPct val="90000"/>
              </a:lnSpc>
              <a:spcBef>
                <a:spcPts val="750"/>
              </a:spcBef>
              <a:spcAft>
                <a:spcPts val="0"/>
              </a:spcAft>
              <a:buClr>
                <a:srgbClr val="002177"/>
              </a:buClr>
              <a:buSzPts val="1400"/>
              <a:buFont typeface="Poppins"/>
              <a:buAutoNum type="arabicPeriod"/>
            </a:pPr>
            <a:r>
              <a:rPr i="0" lang="en-US" sz="1400" u="none" cap="none" strike="noStrike">
                <a:solidFill>
                  <a:srgbClr val="002177"/>
                </a:solidFill>
                <a:latin typeface="Poppins"/>
                <a:ea typeface="Poppins"/>
                <a:cs typeface="Poppins"/>
                <a:sym typeface="Poppins"/>
              </a:rPr>
              <a:t>Utilizaremos </a:t>
            </a:r>
            <a:r>
              <a:rPr i="0" lang="en-US" sz="1400" u="sng" cap="none" strike="noStrike">
                <a:solidFill>
                  <a:srgbClr val="002177"/>
                </a:solidFill>
                <a:latin typeface="Poppins"/>
                <a:ea typeface="Poppins"/>
                <a:cs typeface="Poppins"/>
                <a:sym typeface="Poppins"/>
              </a:rPr>
              <a:t>las funciones de la aplicación de reuniones en línea para respetuosamente presentar preguntas y comentarios</a:t>
            </a:r>
            <a:r>
              <a:rPr i="0" lang="en-US" sz="1400" u="none" cap="none" strike="noStrike">
                <a:solidFill>
                  <a:srgbClr val="002177"/>
                </a:solidFill>
                <a:latin typeface="Poppins"/>
                <a:ea typeface="Poppins"/>
                <a:cs typeface="Poppins"/>
                <a:sym typeface="Poppins"/>
              </a:rPr>
              <a:t> relacionados con el tema en discusión. </a:t>
            </a:r>
            <a:endParaRPr>
              <a:solidFill>
                <a:srgbClr val="002177"/>
              </a:solidFill>
              <a:latin typeface="Poppins"/>
              <a:ea typeface="Poppins"/>
              <a:cs typeface="Poppins"/>
              <a:sym typeface="Poppins"/>
            </a:endParaRPr>
          </a:p>
          <a:p>
            <a:pPr indent="-254000" lvl="0" marL="342900" marR="0" rtl="0" algn="l">
              <a:lnSpc>
                <a:spcPct val="120000"/>
              </a:lnSpc>
              <a:spcBef>
                <a:spcPts val="0"/>
              </a:spcBef>
              <a:spcAft>
                <a:spcPts val="0"/>
              </a:spcAft>
              <a:buClr>
                <a:schemeClr val="accent1"/>
              </a:buClr>
              <a:buSzPts val="1400"/>
              <a:buFont typeface="Arial"/>
              <a:buNone/>
            </a:pPr>
            <a:r>
              <a:t/>
            </a:r>
            <a:endParaRPr i="0" sz="1400" u="none" cap="none" strike="noStrike">
              <a:solidFill>
                <a:srgbClr val="002177"/>
              </a:solidFill>
              <a:latin typeface="Poppins"/>
              <a:ea typeface="Poppins"/>
              <a:cs typeface="Poppins"/>
              <a:sym typeface="Poppins"/>
            </a:endParaRPr>
          </a:p>
        </p:txBody>
      </p:sp>
      <p:sp>
        <p:nvSpPr>
          <p:cNvPr id="247" name="Google Shape;247;p6"/>
          <p:cNvSpPr txBox="1"/>
          <p:nvPr/>
        </p:nvSpPr>
        <p:spPr>
          <a:xfrm>
            <a:off x="414818" y="1207327"/>
            <a:ext cx="3929629" cy="3186975"/>
          </a:xfrm>
          <a:prstGeom prst="rect">
            <a:avLst/>
          </a:prstGeom>
          <a:noFill/>
          <a:ln>
            <a:noFill/>
          </a:ln>
        </p:spPr>
        <p:txBody>
          <a:bodyPr anchorCtr="0" anchor="t" bIns="91425" lIns="91425" spcFirstLastPara="1" rIns="91425" wrap="square" tIns="91425">
            <a:normAutofit/>
          </a:bodyPr>
          <a:lstStyle/>
          <a:p>
            <a:pPr indent="-385445" lvl="0" marL="385445" marR="0" rtl="0" algn="l">
              <a:lnSpc>
                <a:spcPct val="120000"/>
              </a:lnSpc>
              <a:spcBef>
                <a:spcPts val="0"/>
              </a:spcBef>
              <a:spcAft>
                <a:spcPts val="0"/>
              </a:spcAft>
              <a:buClr>
                <a:srgbClr val="002177"/>
              </a:buClr>
              <a:buSzPts val="1400"/>
              <a:buFont typeface="Poppins"/>
              <a:buAutoNum type="arabicPeriod"/>
            </a:pPr>
            <a:r>
              <a:rPr i="0" lang="en-US" sz="1400" u="none" cap="none" strike="noStrike">
                <a:solidFill>
                  <a:srgbClr val="002177"/>
                </a:solidFill>
                <a:latin typeface="Poppins"/>
                <a:ea typeface="Poppins"/>
                <a:cs typeface="Poppins"/>
                <a:sym typeface="Poppins"/>
              </a:rPr>
              <a:t>We will </a:t>
            </a:r>
            <a:r>
              <a:rPr i="0" lang="en-US" sz="1400" u="sng" cap="none" strike="noStrike">
                <a:solidFill>
                  <a:srgbClr val="002177"/>
                </a:solidFill>
                <a:latin typeface="Poppins"/>
                <a:ea typeface="Poppins"/>
                <a:cs typeface="Poppins"/>
                <a:sym typeface="Poppins"/>
              </a:rPr>
              <a:t>keep students as a priority</a:t>
            </a:r>
            <a:r>
              <a:rPr i="0" lang="en-US" sz="1400" u="none" cap="none" strike="noStrike">
                <a:solidFill>
                  <a:srgbClr val="002177"/>
                </a:solidFill>
                <a:latin typeface="Poppins"/>
                <a:ea typeface="Poppins"/>
                <a:cs typeface="Poppins"/>
                <a:sym typeface="Poppins"/>
              </a:rPr>
              <a:t>.</a:t>
            </a:r>
            <a:endParaRPr i="0" sz="1400" u="none" cap="none" strike="noStrike">
              <a:solidFill>
                <a:srgbClr val="002177"/>
              </a:solidFill>
              <a:latin typeface="Poppins"/>
              <a:ea typeface="Poppins"/>
              <a:cs typeface="Poppins"/>
              <a:sym typeface="Poppins"/>
            </a:endParaRPr>
          </a:p>
          <a:p>
            <a:pPr indent="-385445" lvl="0" marL="385445" marR="0" rtl="0" algn="l">
              <a:lnSpc>
                <a:spcPct val="120000"/>
              </a:lnSpc>
              <a:spcBef>
                <a:spcPts val="0"/>
              </a:spcBef>
              <a:spcAft>
                <a:spcPts val="0"/>
              </a:spcAft>
              <a:buClr>
                <a:srgbClr val="002177"/>
              </a:buClr>
              <a:buSzPts val="1400"/>
              <a:buFont typeface="Poppins"/>
              <a:buAutoNum type="arabicPeriod"/>
            </a:pPr>
            <a:r>
              <a:rPr i="0" lang="en-US" sz="1400" u="none" cap="none" strike="noStrike">
                <a:solidFill>
                  <a:srgbClr val="002177"/>
                </a:solidFill>
                <a:latin typeface="Poppins"/>
                <a:ea typeface="Poppins"/>
                <a:cs typeface="Poppins"/>
                <a:sym typeface="Poppins"/>
              </a:rPr>
              <a:t>We will </a:t>
            </a:r>
            <a:r>
              <a:rPr i="0" lang="en-US" sz="1400" u="sng" cap="none" strike="noStrike">
                <a:solidFill>
                  <a:srgbClr val="002177"/>
                </a:solidFill>
                <a:latin typeface="Poppins"/>
                <a:ea typeface="Poppins"/>
                <a:cs typeface="Poppins"/>
                <a:sym typeface="Poppins"/>
              </a:rPr>
              <a:t>speak  and communicate respectfully</a:t>
            </a:r>
            <a:r>
              <a:rPr i="0" lang="en-US" sz="1400" u="none" cap="none" strike="noStrike">
                <a:solidFill>
                  <a:srgbClr val="002177"/>
                </a:solidFill>
                <a:latin typeface="Poppins"/>
                <a:ea typeface="Poppins"/>
                <a:cs typeface="Poppins"/>
                <a:sym typeface="Poppins"/>
              </a:rPr>
              <a:t>, monitoring our speech and written words to provide every participant with a safe and welcoming environment.</a:t>
            </a:r>
            <a:endParaRPr>
              <a:solidFill>
                <a:srgbClr val="002177"/>
              </a:solidFill>
              <a:latin typeface="Poppins"/>
              <a:ea typeface="Poppins"/>
              <a:cs typeface="Poppins"/>
              <a:sym typeface="Poppins"/>
            </a:endParaRPr>
          </a:p>
          <a:p>
            <a:pPr indent="-385445" lvl="0" marL="385445" marR="0" rtl="0" algn="l">
              <a:lnSpc>
                <a:spcPct val="120000"/>
              </a:lnSpc>
              <a:spcBef>
                <a:spcPts val="0"/>
              </a:spcBef>
              <a:spcAft>
                <a:spcPts val="0"/>
              </a:spcAft>
              <a:buClr>
                <a:srgbClr val="002177"/>
              </a:buClr>
              <a:buSzPts val="1400"/>
              <a:buFont typeface="Poppins"/>
              <a:buAutoNum type="arabicPeriod"/>
            </a:pPr>
            <a:r>
              <a:rPr i="0" lang="en-US" sz="1400" u="none" cap="none" strike="noStrike">
                <a:solidFill>
                  <a:srgbClr val="002177"/>
                </a:solidFill>
                <a:latin typeface="Poppins"/>
                <a:ea typeface="Poppins"/>
                <a:cs typeface="Poppins"/>
                <a:sym typeface="Poppins"/>
              </a:rPr>
              <a:t>We will </a:t>
            </a:r>
            <a:r>
              <a:rPr i="0" lang="en-US" sz="1400" u="sng" cap="none" strike="noStrike">
                <a:solidFill>
                  <a:srgbClr val="002177"/>
                </a:solidFill>
                <a:latin typeface="Poppins"/>
                <a:ea typeface="Poppins"/>
                <a:cs typeface="Poppins"/>
                <a:sym typeface="Poppins"/>
              </a:rPr>
              <a:t>use online meeting application features to respectfully present questions and comments </a:t>
            </a:r>
            <a:r>
              <a:rPr i="0" lang="en-US" sz="1400" u="none" cap="none" strike="noStrike">
                <a:solidFill>
                  <a:srgbClr val="002177"/>
                </a:solidFill>
                <a:latin typeface="Poppins"/>
                <a:ea typeface="Poppins"/>
                <a:cs typeface="Poppins"/>
                <a:sym typeface="Poppins"/>
              </a:rPr>
              <a:t>related to the topic in discussion.</a:t>
            </a:r>
            <a:endParaRPr>
              <a:solidFill>
                <a:srgbClr val="002177"/>
              </a:solidFill>
              <a:latin typeface="Poppins"/>
              <a:ea typeface="Poppins"/>
              <a:cs typeface="Poppins"/>
              <a:sym typeface="Poppins"/>
            </a:endParaRPr>
          </a:p>
        </p:txBody>
      </p:sp>
      <p:pic>
        <p:nvPicPr>
          <p:cNvPr id="248" name="Google Shape;248;p6"/>
          <p:cNvPicPr preferRelativeResize="0"/>
          <p:nvPr/>
        </p:nvPicPr>
        <p:blipFill rotWithShape="1">
          <a:blip r:embed="rId3">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7"/>
          <p:cNvSpPr txBox="1"/>
          <p:nvPr>
            <p:ph type="title"/>
          </p:nvPr>
        </p:nvSpPr>
        <p:spPr>
          <a:xfrm>
            <a:off x="626079" y="197384"/>
            <a:ext cx="8057400" cy="1361100"/>
          </a:xfrm>
          <a:prstGeom prst="rect">
            <a:avLst/>
          </a:prstGeom>
          <a:noFill/>
          <a:ln>
            <a:noFill/>
          </a:ln>
        </p:spPr>
        <p:txBody>
          <a:bodyPr anchorCtr="0" anchor="b" bIns="91425" lIns="91425" spcFirstLastPara="1" rIns="91425" wrap="square" tIns="91425">
            <a:noAutofit/>
          </a:bodyPr>
          <a:lstStyle/>
          <a:p>
            <a:pPr indent="0" lvl="0" marL="0" rtl="0" algn="l">
              <a:lnSpc>
                <a:spcPct val="114999"/>
              </a:lnSpc>
              <a:spcBef>
                <a:spcPts val="0"/>
              </a:spcBef>
              <a:spcAft>
                <a:spcPts val="0"/>
              </a:spcAft>
              <a:buClr>
                <a:schemeClr val="accent1"/>
              </a:buClr>
              <a:buSzPts val="2400"/>
              <a:buFont typeface="Rockwell"/>
              <a:buNone/>
            </a:pPr>
            <a:r>
              <a:rPr lang="en-US">
                <a:solidFill>
                  <a:srgbClr val="002177"/>
                </a:solidFill>
                <a:latin typeface="Poppins"/>
                <a:ea typeface="Poppins"/>
                <a:cs typeface="Poppins"/>
                <a:sym typeface="Poppins"/>
              </a:rPr>
              <a:t>MEETING NORMS</a:t>
            </a:r>
            <a:br>
              <a:rPr lang="en-US">
                <a:solidFill>
                  <a:srgbClr val="002177"/>
                </a:solidFill>
                <a:latin typeface="Poppins"/>
                <a:ea typeface="Poppins"/>
                <a:cs typeface="Poppins"/>
                <a:sym typeface="Poppins"/>
              </a:rPr>
            </a:br>
            <a:r>
              <a:rPr lang="en-US">
                <a:solidFill>
                  <a:srgbClr val="002177"/>
                </a:solidFill>
                <a:latin typeface="Poppins"/>
                <a:ea typeface="Poppins"/>
                <a:cs typeface="Poppins"/>
                <a:sym typeface="Poppins"/>
              </a:rPr>
              <a:t>NORMAS PARA LA REUNION</a:t>
            </a:r>
            <a:r>
              <a:rPr b="0" lang="en-US">
                <a:solidFill>
                  <a:srgbClr val="002177"/>
                </a:solidFill>
                <a:latin typeface="Poppins"/>
                <a:ea typeface="Poppins"/>
                <a:cs typeface="Poppins"/>
                <a:sym typeface="Poppins"/>
              </a:rPr>
              <a:t> </a:t>
            </a:r>
            <a:endParaRPr>
              <a:solidFill>
                <a:srgbClr val="002177"/>
              </a:solidFill>
              <a:latin typeface="Poppins"/>
              <a:ea typeface="Poppins"/>
              <a:cs typeface="Poppins"/>
              <a:sym typeface="Poppins"/>
            </a:endParaRPr>
          </a:p>
          <a:p>
            <a:pPr indent="0" lvl="0" marL="0" rtl="0" algn="ctr">
              <a:lnSpc>
                <a:spcPct val="114999"/>
              </a:lnSpc>
              <a:spcBef>
                <a:spcPts val="0"/>
              </a:spcBef>
              <a:spcAft>
                <a:spcPts val="0"/>
              </a:spcAft>
              <a:buClr>
                <a:schemeClr val="accent1"/>
              </a:buClr>
              <a:buSzPts val="2400"/>
              <a:buFont typeface="Rockwell"/>
              <a:buNone/>
            </a:pPr>
            <a:r>
              <a:t/>
            </a:r>
            <a:endParaRPr/>
          </a:p>
        </p:txBody>
      </p:sp>
      <p:sp>
        <p:nvSpPr>
          <p:cNvPr id="254" name="Google Shape;254;p7"/>
          <p:cNvSpPr txBox="1"/>
          <p:nvPr/>
        </p:nvSpPr>
        <p:spPr>
          <a:xfrm>
            <a:off x="628650" y="1204815"/>
            <a:ext cx="3886200" cy="3263504"/>
          </a:xfrm>
          <a:prstGeom prst="rect">
            <a:avLst/>
          </a:prstGeom>
          <a:noFill/>
          <a:ln>
            <a:noFill/>
          </a:ln>
        </p:spPr>
        <p:txBody>
          <a:bodyPr anchorCtr="0" anchor="t" bIns="91425" lIns="91425" spcFirstLastPara="1" rIns="91425" wrap="square" tIns="91425">
            <a:normAutofit/>
          </a:bodyPr>
          <a:lstStyle/>
          <a:p>
            <a:pPr indent="-385685" lvl="0" marL="385685" marR="0" rtl="0" algn="l">
              <a:lnSpc>
                <a:spcPct val="120000"/>
              </a:lnSpc>
              <a:spcBef>
                <a:spcPts val="0"/>
              </a:spcBef>
              <a:spcAft>
                <a:spcPts val="0"/>
              </a:spcAft>
              <a:buClr>
                <a:srgbClr val="002177"/>
              </a:buClr>
              <a:buSzPts val="1400"/>
              <a:buFont typeface="Poppins"/>
              <a:buAutoNum type="arabicPeriod" startAt="4"/>
            </a:pPr>
            <a:r>
              <a:rPr i="0" lang="en-US" sz="1400" u="none" cap="none" strike="noStrike">
                <a:solidFill>
                  <a:srgbClr val="002177"/>
                </a:solidFill>
                <a:latin typeface="Poppins"/>
                <a:ea typeface="Poppins"/>
                <a:cs typeface="Poppins"/>
                <a:sym typeface="Poppins"/>
              </a:rPr>
              <a:t>We will </a:t>
            </a:r>
            <a:r>
              <a:rPr i="0" lang="en-US" sz="1400" u="sng" cap="none" strike="noStrike">
                <a:solidFill>
                  <a:srgbClr val="002177"/>
                </a:solidFill>
                <a:latin typeface="Poppins"/>
                <a:ea typeface="Poppins"/>
                <a:cs typeface="Poppins"/>
                <a:sym typeface="Poppins"/>
              </a:rPr>
              <a:t>listen attentively and speak briefly</a:t>
            </a:r>
            <a:r>
              <a:rPr i="0" lang="en-US" sz="1400" u="none" cap="none" strike="noStrike">
                <a:solidFill>
                  <a:srgbClr val="002177"/>
                </a:solidFill>
                <a:latin typeface="Poppins"/>
                <a:ea typeface="Poppins"/>
                <a:cs typeface="Poppins"/>
                <a:sym typeface="Poppins"/>
              </a:rPr>
              <a:t>, keeping our microphones muted while we are not speaking.</a:t>
            </a:r>
            <a:endParaRPr>
              <a:solidFill>
                <a:srgbClr val="002177"/>
              </a:solidFill>
              <a:latin typeface="Poppins"/>
              <a:ea typeface="Poppins"/>
              <a:cs typeface="Poppins"/>
              <a:sym typeface="Poppins"/>
            </a:endParaRPr>
          </a:p>
          <a:p>
            <a:pPr indent="-385685" lvl="0" marL="385685" marR="0" rtl="0" algn="l">
              <a:lnSpc>
                <a:spcPct val="120000"/>
              </a:lnSpc>
              <a:spcBef>
                <a:spcPts val="0"/>
              </a:spcBef>
              <a:spcAft>
                <a:spcPts val="0"/>
              </a:spcAft>
              <a:buClr>
                <a:srgbClr val="002177"/>
              </a:buClr>
              <a:buSzPts val="1400"/>
              <a:buFont typeface="Poppins"/>
              <a:buAutoNum type="arabicPeriod" startAt="4"/>
            </a:pPr>
            <a:r>
              <a:rPr i="0" lang="en-US" sz="1400" u="none" cap="none" strike="noStrike">
                <a:solidFill>
                  <a:srgbClr val="002177"/>
                </a:solidFill>
                <a:latin typeface="Poppins"/>
                <a:ea typeface="Poppins"/>
                <a:cs typeface="Poppins"/>
                <a:sym typeface="Poppins"/>
              </a:rPr>
              <a:t>We will </a:t>
            </a:r>
            <a:r>
              <a:rPr i="0" lang="en-US" sz="1400" u="sng" cap="none" strike="noStrike">
                <a:solidFill>
                  <a:srgbClr val="002177"/>
                </a:solidFill>
                <a:latin typeface="Poppins"/>
                <a:ea typeface="Poppins"/>
                <a:cs typeface="Poppins"/>
                <a:sym typeface="Poppins"/>
              </a:rPr>
              <a:t>not interrupt </a:t>
            </a:r>
            <a:r>
              <a:rPr i="0" lang="en-US" sz="1400" u="none" cap="none" strike="noStrike">
                <a:solidFill>
                  <a:srgbClr val="002177"/>
                </a:solidFill>
                <a:latin typeface="Poppins"/>
                <a:ea typeface="Poppins"/>
                <a:cs typeface="Poppins"/>
                <a:sym typeface="Poppins"/>
              </a:rPr>
              <a:t>each other.</a:t>
            </a:r>
            <a:endParaRPr>
              <a:solidFill>
                <a:srgbClr val="002177"/>
              </a:solidFill>
              <a:latin typeface="Poppins"/>
              <a:ea typeface="Poppins"/>
              <a:cs typeface="Poppins"/>
              <a:sym typeface="Poppins"/>
            </a:endParaRPr>
          </a:p>
          <a:p>
            <a:pPr indent="-385685" lvl="0" marL="385685" marR="0" rtl="0" algn="l">
              <a:lnSpc>
                <a:spcPct val="120000"/>
              </a:lnSpc>
              <a:spcBef>
                <a:spcPts val="0"/>
              </a:spcBef>
              <a:spcAft>
                <a:spcPts val="0"/>
              </a:spcAft>
              <a:buClr>
                <a:srgbClr val="002177"/>
              </a:buClr>
              <a:buSzPts val="1400"/>
              <a:buFont typeface="Poppins"/>
              <a:buAutoNum type="arabicPeriod" startAt="4"/>
            </a:pPr>
            <a:r>
              <a:rPr i="0" lang="en-US" sz="1400" u="none" cap="none" strike="noStrike">
                <a:solidFill>
                  <a:srgbClr val="002177"/>
                </a:solidFill>
                <a:latin typeface="Poppins"/>
                <a:ea typeface="Poppins"/>
                <a:cs typeface="Poppins"/>
                <a:sym typeface="Poppins"/>
              </a:rPr>
              <a:t>We will </a:t>
            </a:r>
            <a:r>
              <a:rPr i="0" lang="en-US" sz="1400" u="sng" cap="none" strike="noStrike">
                <a:solidFill>
                  <a:srgbClr val="002177"/>
                </a:solidFill>
                <a:latin typeface="Poppins"/>
                <a:ea typeface="Poppins"/>
                <a:cs typeface="Poppins"/>
                <a:sym typeface="Poppins"/>
              </a:rPr>
              <a:t>stay focused </a:t>
            </a:r>
            <a:r>
              <a:rPr i="0" lang="en-US" sz="1400" u="none" cap="none" strike="noStrike">
                <a:solidFill>
                  <a:srgbClr val="002177"/>
                </a:solidFill>
                <a:latin typeface="Poppins"/>
                <a:ea typeface="Poppins"/>
                <a:cs typeface="Poppins"/>
                <a:sym typeface="Poppins"/>
              </a:rPr>
              <a:t>on the meeting topics.</a:t>
            </a:r>
            <a:endParaRPr>
              <a:solidFill>
                <a:srgbClr val="002177"/>
              </a:solidFill>
              <a:latin typeface="Poppins"/>
              <a:ea typeface="Poppins"/>
              <a:cs typeface="Poppins"/>
              <a:sym typeface="Poppins"/>
            </a:endParaRPr>
          </a:p>
          <a:p>
            <a:pPr indent="-385685" lvl="0" marL="385685" marR="0" rtl="0" algn="l">
              <a:lnSpc>
                <a:spcPct val="120000"/>
              </a:lnSpc>
              <a:spcBef>
                <a:spcPts val="0"/>
              </a:spcBef>
              <a:spcAft>
                <a:spcPts val="0"/>
              </a:spcAft>
              <a:buClr>
                <a:srgbClr val="002177"/>
              </a:buClr>
              <a:buSzPts val="1400"/>
              <a:buFont typeface="Poppins"/>
              <a:buAutoNum type="arabicPeriod" startAt="4"/>
            </a:pPr>
            <a:r>
              <a:rPr i="0" lang="en-US" sz="1400" u="none" cap="none" strike="noStrike">
                <a:solidFill>
                  <a:srgbClr val="002177"/>
                </a:solidFill>
                <a:latin typeface="Poppins"/>
                <a:ea typeface="Poppins"/>
                <a:cs typeface="Poppins"/>
                <a:sym typeface="Poppins"/>
              </a:rPr>
              <a:t>We believe that </a:t>
            </a:r>
            <a:r>
              <a:rPr i="0" lang="en-US" sz="1400" u="sng" cap="none" strike="noStrike">
                <a:solidFill>
                  <a:srgbClr val="002177"/>
                </a:solidFill>
                <a:latin typeface="Poppins"/>
                <a:ea typeface="Poppins"/>
                <a:cs typeface="Poppins"/>
                <a:sym typeface="Poppins"/>
              </a:rPr>
              <a:t>we can agree to disagree.</a:t>
            </a:r>
            <a:endParaRPr i="0" sz="1400" u="none" cap="none" strike="noStrike">
              <a:solidFill>
                <a:srgbClr val="002177"/>
              </a:solidFill>
              <a:latin typeface="Poppins"/>
              <a:ea typeface="Poppins"/>
              <a:cs typeface="Poppins"/>
              <a:sym typeface="Poppins"/>
            </a:endParaRPr>
          </a:p>
          <a:p>
            <a:pPr indent="-385685" lvl="0" marL="385685" marR="0" rtl="0" algn="l">
              <a:lnSpc>
                <a:spcPct val="120000"/>
              </a:lnSpc>
              <a:spcBef>
                <a:spcPts val="0"/>
              </a:spcBef>
              <a:spcAft>
                <a:spcPts val="0"/>
              </a:spcAft>
              <a:buClr>
                <a:srgbClr val="002177"/>
              </a:buClr>
              <a:buSzPts val="1400"/>
              <a:buFont typeface="Poppins"/>
              <a:buAutoNum type="arabicPeriod" startAt="4"/>
            </a:pPr>
            <a:r>
              <a:rPr i="0" lang="en-US" sz="1400" u="none" cap="none" strike="noStrike">
                <a:solidFill>
                  <a:srgbClr val="002177"/>
                </a:solidFill>
                <a:latin typeface="Poppins"/>
                <a:ea typeface="Poppins"/>
                <a:cs typeface="Poppins"/>
                <a:sym typeface="Poppins"/>
              </a:rPr>
              <a:t>We believe that there might be </a:t>
            </a:r>
            <a:r>
              <a:rPr i="0" lang="en-US" sz="1400" u="sng" cap="none" strike="noStrike">
                <a:solidFill>
                  <a:srgbClr val="002177"/>
                </a:solidFill>
                <a:latin typeface="Poppins"/>
                <a:ea typeface="Poppins"/>
                <a:cs typeface="Poppins"/>
                <a:sym typeface="Poppins"/>
              </a:rPr>
              <a:t>more than one solution to a problem</a:t>
            </a:r>
            <a:r>
              <a:rPr i="0" lang="en-US" sz="1400" u="none" cap="none" strike="noStrike">
                <a:solidFill>
                  <a:srgbClr val="002177"/>
                </a:solidFill>
                <a:latin typeface="Poppins"/>
                <a:ea typeface="Poppins"/>
                <a:cs typeface="Poppins"/>
                <a:sym typeface="Poppins"/>
              </a:rPr>
              <a:t>.</a:t>
            </a:r>
            <a:endParaRPr>
              <a:solidFill>
                <a:srgbClr val="002177"/>
              </a:solidFill>
              <a:latin typeface="Poppins"/>
              <a:ea typeface="Poppins"/>
              <a:cs typeface="Poppins"/>
              <a:sym typeface="Poppins"/>
            </a:endParaRPr>
          </a:p>
          <a:p>
            <a:pPr indent="-296785" lvl="0" marL="385685" marR="0" rtl="0" algn="l">
              <a:lnSpc>
                <a:spcPct val="120000"/>
              </a:lnSpc>
              <a:spcBef>
                <a:spcPts val="0"/>
              </a:spcBef>
              <a:spcAft>
                <a:spcPts val="0"/>
              </a:spcAft>
              <a:buClr>
                <a:schemeClr val="accent1"/>
              </a:buClr>
              <a:buSzPts val="1400"/>
              <a:buFont typeface="Rockwell"/>
              <a:buNone/>
            </a:pPr>
            <a:r>
              <a:t/>
            </a:r>
            <a:endParaRPr i="0" sz="1400" u="none" cap="none" strike="noStrike">
              <a:solidFill>
                <a:srgbClr val="002177"/>
              </a:solidFill>
              <a:latin typeface="Poppins"/>
              <a:ea typeface="Poppins"/>
              <a:cs typeface="Poppins"/>
              <a:sym typeface="Poppins"/>
            </a:endParaRPr>
          </a:p>
        </p:txBody>
      </p:sp>
      <p:sp>
        <p:nvSpPr>
          <p:cNvPr id="255" name="Google Shape;255;p7"/>
          <p:cNvSpPr txBox="1"/>
          <p:nvPr/>
        </p:nvSpPr>
        <p:spPr>
          <a:xfrm>
            <a:off x="4629150" y="1204815"/>
            <a:ext cx="3886200" cy="3263504"/>
          </a:xfrm>
          <a:prstGeom prst="rect">
            <a:avLst/>
          </a:prstGeom>
          <a:noFill/>
          <a:ln>
            <a:noFill/>
          </a:ln>
        </p:spPr>
        <p:txBody>
          <a:bodyPr anchorCtr="0" anchor="t" bIns="17125" lIns="34275" spcFirstLastPara="1" rIns="34275" wrap="square" tIns="17125">
            <a:normAutofit lnSpcReduction="10000"/>
          </a:bodyPr>
          <a:lstStyle/>
          <a:p>
            <a:pPr indent="-385524" lvl="0" marL="385524" marR="0" rtl="0" algn="l">
              <a:lnSpc>
                <a:spcPct val="120000"/>
              </a:lnSpc>
              <a:spcBef>
                <a:spcPts val="0"/>
              </a:spcBef>
              <a:spcAft>
                <a:spcPts val="0"/>
              </a:spcAft>
              <a:buClr>
                <a:srgbClr val="002177"/>
              </a:buClr>
              <a:buSzPts val="1400"/>
              <a:buFont typeface="Poppins"/>
              <a:buAutoNum type="arabicPeriod" startAt="4"/>
            </a:pPr>
            <a:r>
              <a:rPr i="0" lang="en-US" sz="1400" u="sng" cap="none" strike="noStrike">
                <a:solidFill>
                  <a:srgbClr val="002177"/>
                </a:solidFill>
                <a:latin typeface="Poppins"/>
                <a:ea typeface="Poppins"/>
                <a:cs typeface="Poppins"/>
                <a:sym typeface="Poppins"/>
              </a:rPr>
              <a:t>Escucharemos con atención y hablaremos brevement</a:t>
            </a:r>
            <a:r>
              <a:rPr i="0" lang="en-US" sz="1400" u="none" cap="none" strike="noStrike">
                <a:solidFill>
                  <a:srgbClr val="002177"/>
                </a:solidFill>
                <a:latin typeface="Poppins"/>
                <a:ea typeface="Poppins"/>
                <a:cs typeface="Poppins"/>
                <a:sym typeface="Poppins"/>
              </a:rPr>
              <a:t>e, manteniendo nuestros micrófonos en silencio mientras no estemos hablando.</a:t>
            </a:r>
            <a:endParaRPr i="0" sz="1400" u="none" cap="none" strike="noStrike">
              <a:solidFill>
                <a:srgbClr val="002177"/>
              </a:solidFill>
              <a:latin typeface="Poppins"/>
              <a:ea typeface="Poppins"/>
              <a:cs typeface="Poppins"/>
              <a:sym typeface="Poppins"/>
            </a:endParaRPr>
          </a:p>
          <a:p>
            <a:pPr indent="-385524" lvl="0" marL="385524" marR="0" rtl="0" algn="l">
              <a:lnSpc>
                <a:spcPct val="120000"/>
              </a:lnSpc>
              <a:spcBef>
                <a:spcPts val="0"/>
              </a:spcBef>
              <a:spcAft>
                <a:spcPts val="0"/>
              </a:spcAft>
              <a:buClr>
                <a:srgbClr val="002177"/>
              </a:buClr>
              <a:buSzPts val="1400"/>
              <a:buFont typeface="Poppins"/>
              <a:buAutoNum type="arabicPeriod" startAt="4"/>
            </a:pPr>
            <a:r>
              <a:rPr i="0" lang="en-US" sz="1400" u="none" cap="none" strike="noStrike">
                <a:solidFill>
                  <a:srgbClr val="002177"/>
                </a:solidFill>
                <a:latin typeface="Poppins"/>
                <a:ea typeface="Poppins"/>
                <a:cs typeface="Poppins"/>
                <a:sym typeface="Poppins"/>
              </a:rPr>
              <a:t>No nos </a:t>
            </a:r>
            <a:r>
              <a:rPr i="0" lang="en-US" sz="1400" u="sng" cap="none" strike="noStrike">
                <a:solidFill>
                  <a:srgbClr val="002177"/>
                </a:solidFill>
                <a:latin typeface="Poppins"/>
                <a:ea typeface="Poppins"/>
                <a:cs typeface="Poppins"/>
                <a:sym typeface="Poppins"/>
              </a:rPr>
              <a:t>interrumpiremos</a:t>
            </a:r>
            <a:r>
              <a:rPr i="0" lang="en-US" sz="1400" u="none" cap="none" strike="noStrike">
                <a:solidFill>
                  <a:srgbClr val="002177"/>
                </a:solidFill>
                <a:latin typeface="Poppins"/>
                <a:ea typeface="Poppins"/>
                <a:cs typeface="Poppins"/>
                <a:sym typeface="Poppins"/>
              </a:rPr>
              <a:t>.</a:t>
            </a:r>
            <a:endParaRPr i="0" sz="1400" u="none" cap="none" strike="noStrike">
              <a:solidFill>
                <a:srgbClr val="002177"/>
              </a:solidFill>
              <a:latin typeface="Poppins"/>
              <a:ea typeface="Poppins"/>
              <a:cs typeface="Poppins"/>
              <a:sym typeface="Poppins"/>
            </a:endParaRPr>
          </a:p>
          <a:p>
            <a:pPr indent="-385524" lvl="0" marL="385524" marR="0" rtl="0" algn="l">
              <a:lnSpc>
                <a:spcPct val="120000"/>
              </a:lnSpc>
              <a:spcBef>
                <a:spcPts val="0"/>
              </a:spcBef>
              <a:spcAft>
                <a:spcPts val="0"/>
              </a:spcAft>
              <a:buClr>
                <a:srgbClr val="002177"/>
              </a:buClr>
              <a:buSzPts val="1400"/>
              <a:buFont typeface="Poppins"/>
              <a:buAutoNum type="arabicPeriod" startAt="4"/>
            </a:pPr>
            <a:r>
              <a:rPr i="0" lang="en-US" sz="1400" u="none" cap="none" strike="noStrike">
                <a:solidFill>
                  <a:srgbClr val="002177"/>
                </a:solidFill>
                <a:latin typeface="Poppins"/>
                <a:ea typeface="Poppins"/>
                <a:cs typeface="Poppins"/>
                <a:sym typeface="Poppins"/>
              </a:rPr>
              <a:t>Nos </a:t>
            </a:r>
            <a:r>
              <a:rPr i="0" lang="en-US" sz="1400" u="sng" cap="none" strike="noStrike">
                <a:solidFill>
                  <a:srgbClr val="002177"/>
                </a:solidFill>
                <a:latin typeface="Poppins"/>
                <a:ea typeface="Poppins"/>
                <a:cs typeface="Poppins"/>
                <a:sym typeface="Poppins"/>
              </a:rPr>
              <a:t>mantendremos enfocados</a:t>
            </a:r>
            <a:r>
              <a:rPr i="0" lang="en-US" sz="1400" u="none" cap="none" strike="noStrike">
                <a:solidFill>
                  <a:srgbClr val="002177"/>
                </a:solidFill>
                <a:latin typeface="Poppins"/>
                <a:ea typeface="Poppins"/>
                <a:cs typeface="Poppins"/>
                <a:sym typeface="Poppins"/>
              </a:rPr>
              <a:t> en los temas de la reunión. </a:t>
            </a:r>
            <a:endParaRPr i="0" sz="1400" u="none" cap="none" strike="noStrike">
              <a:solidFill>
                <a:srgbClr val="002177"/>
              </a:solidFill>
              <a:latin typeface="Poppins"/>
              <a:ea typeface="Poppins"/>
              <a:cs typeface="Poppins"/>
              <a:sym typeface="Poppins"/>
            </a:endParaRPr>
          </a:p>
          <a:p>
            <a:pPr indent="-385524" lvl="0" marL="385524" marR="0" rtl="0" algn="l">
              <a:lnSpc>
                <a:spcPct val="120000"/>
              </a:lnSpc>
              <a:spcBef>
                <a:spcPts val="0"/>
              </a:spcBef>
              <a:spcAft>
                <a:spcPts val="0"/>
              </a:spcAft>
              <a:buClr>
                <a:srgbClr val="002177"/>
              </a:buClr>
              <a:buSzPts val="1400"/>
              <a:buFont typeface="Poppins"/>
              <a:buAutoNum type="arabicPeriod" startAt="4"/>
            </a:pPr>
            <a:r>
              <a:rPr i="0" lang="en-US" sz="1400" u="none" cap="none" strike="noStrike">
                <a:solidFill>
                  <a:srgbClr val="002177"/>
                </a:solidFill>
                <a:latin typeface="Poppins"/>
                <a:ea typeface="Poppins"/>
                <a:cs typeface="Poppins"/>
                <a:sym typeface="Poppins"/>
              </a:rPr>
              <a:t>Creemos que </a:t>
            </a:r>
            <a:r>
              <a:rPr i="0" lang="en-US" sz="1400" u="sng" cap="none" strike="noStrike">
                <a:solidFill>
                  <a:srgbClr val="002177"/>
                </a:solidFill>
                <a:latin typeface="Poppins"/>
                <a:ea typeface="Poppins"/>
                <a:cs typeface="Poppins"/>
                <a:sym typeface="Poppins"/>
              </a:rPr>
              <a:t>podemos aceptar estar en desacuerdo</a:t>
            </a:r>
            <a:r>
              <a:rPr i="0" lang="en-US" sz="1400" u="none" cap="none" strike="noStrike">
                <a:solidFill>
                  <a:srgbClr val="002177"/>
                </a:solidFill>
                <a:latin typeface="Poppins"/>
                <a:ea typeface="Poppins"/>
                <a:cs typeface="Poppins"/>
                <a:sym typeface="Poppins"/>
              </a:rPr>
              <a:t>. </a:t>
            </a:r>
            <a:endParaRPr i="0" sz="1400" u="none" cap="none" strike="noStrike">
              <a:solidFill>
                <a:srgbClr val="002177"/>
              </a:solidFill>
              <a:latin typeface="Poppins"/>
              <a:ea typeface="Poppins"/>
              <a:cs typeface="Poppins"/>
              <a:sym typeface="Poppins"/>
            </a:endParaRPr>
          </a:p>
          <a:p>
            <a:pPr indent="-385524" lvl="0" marL="385524" marR="0" rtl="0" algn="l">
              <a:lnSpc>
                <a:spcPct val="120000"/>
              </a:lnSpc>
              <a:spcBef>
                <a:spcPts val="0"/>
              </a:spcBef>
              <a:spcAft>
                <a:spcPts val="0"/>
              </a:spcAft>
              <a:buClr>
                <a:srgbClr val="002177"/>
              </a:buClr>
              <a:buSzPts val="1400"/>
              <a:buFont typeface="Poppins"/>
              <a:buAutoNum type="arabicPeriod" startAt="4"/>
            </a:pPr>
            <a:r>
              <a:rPr i="0" lang="en-US" sz="1400" u="none" cap="none" strike="noStrike">
                <a:solidFill>
                  <a:srgbClr val="002177"/>
                </a:solidFill>
                <a:latin typeface="Poppins"/>
                <a:ea typeface="Poppins"/>
                <a:cs typeface="Poppins"/>
                <a:sym typeface="Poppins"/>
              </a:rPr>
              <a:t>Creemos que puede haber </a:t>
            </a:r>
            <a:r>
              <a:rPr i="0" lang="en-US" sz="1400" u="sng" cap="none" strike="noStrike">
                <a:solidFill>
                  <a:srgbClr val="002177"/>
                </a:solidFill>
                <a:latin typeface="Poppins"/>
                <a:ea typeface="Poppins"/>
                <a:cs typeface="Poppins"/>
                <a:sym typeface="Poppins"/>
              </a:rPr>
              <a:t>más de una solución a un problema</a:t>
            </a:r>
            <a:r>
              <a:rPr i="0" lang="en-US" sz="1400" u="none" cap="none" strike="noStrike">
                <a:solidFill>
                  <a:srgbClr val="002177"/>
                </a:solidFill>
                <a:latin typeface="Poppins"/>
                <a:ea typeface="Poppins"/>
                <a:cs typeface="Poppins"/>
                <a:sym typeface="Poppins"/>
              </a:rPr>
              <a:t>.</a:t>
            </a:r>
            <a:endParaRPr i="0" sz="1400" u="none" cap="none" strike="noStrike">
              <a:solidFill>
                <a:srgbClr val="002177"/>
              </a:solidFill>
              <a:latin typeface="Poppins"/>
              <a:ea typeface="Poppins"/>
              <a:cs typeface="Poppins"/>
              <a:sym typeface="Poppins"/>
            </a:endParaRPr>
          </a:p>
          <a:p>
            <a:pPr indent="-171212" lvl="0" marL="171212" marR="0" rtl="0" algn="l">
              <a:lnSpc>
                <a:spcPct val="120000"/>
              </a:lnSpc>
              <a:spcBef>
                <a:spcPts val="0"/>
              </a:spcBef>
              <a:spcAft>
                <a:spcPts val="0"/>
              </a:spcAft>
              <a:buClr>
                <a:schemeClr val="accent1"/>
              </a:buClr>
              <a:buSzPts val="1400"/>
              <a:buFont typeface="Arial"/>
              <a:buNone/>
            </a:pPr>
            <a:r>
              <a:t/>
            </a:r>
            <a:endParaRPr i="0" sz="1400" u="none" cap="none" strike="noStrike">
              <a:solidFill>
                <a:srgbClr val="002177"/>
              </a:solidFill>
              <a:latin typeface="Poppins"/>
              <a:ea typeface="Poppins"/>
              <a:cs typeface="Poppins"/>
              <a:sym typeface="Poppins"/>
            </a:endParaRPr>
          </a:p>
        </p:txBody>
      </p:sp>
      <p:pic>
        <p:nvPicPr>
          <p:cNvPr id="256" name="Google Shape;256;p7"/>
          <p:cNvPicPr preferRelativeResize="0"/>
          <p:nvPr/>
        </p:nvPicPr>
        <p:blipFill rotWithShape="1">
          <a:blip r:embed="rId3">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8"/>
          <p:cNvSpPr txBox="1"/>
          <p:nvPr>
            <p:ph type="title"/>
          </p:nvPr>
        </p:nvSpPr>
        <p:spPr>
          <a:xfrm>
            <a:off x="356687" y="71880"/>
            <a:ext cx="3055500" cy="11145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accent1"/>
              </a:buClr>
              <a:buSzPts val="2400"/>
              <a:buFont typeface="Rockwell"/>
              <a:buNone/>
            </a:pPr>
            <a:r>
              <a:rPr b="1" lang="en-US" sz="2300">
                <a:solidFill>
                  <a:srgbClr val="002177"/>
                </a:solidFill>
                <a:latin typeface="Poppins"/>
                <a:ea typeface="Poppins"/>
                <a:cs typeface="Poppins"/>
                <a:sym typeface="Poppins"/>
              </a:rPr>
              <a:t>INCLUSION ACTIVITY</a:t>
            </a:r>
            <a:endParaRPr sz="2300">
              <a:solidFill>
                <a:srgbClr val="002177"/>
              </a:solidFill>
              <a:latin typeface="Poppins"/>
              <a:ea typeface="Poppins"/>
              <a:cs typeface="Poppins"/>
              <a:sym typeface="Poppins"/>
            </a:endParaRPr>
          </a:p>
        </p:txBody>
      </p:sp>
      <p:sp>
        <p:nvSpPr>
          <p:cNvPr id="262" name="Google Shape;262;p8"/>
          <p:cNvSpPr txBox="1"/>
          <p:nvPr>
            <p:ph idx="1" type="subTitle"/>
          </p:nvPr>
        </p:nvSpPr>
        <p:spPr>
          <a:xfrm>
            <a:off x="356675" y="1094650"/>
            <a:ext cx="4106100" cy="888000"/>
          </a:xfrm>
          <a:prstGeom prst="rect">
            <a:avLst/>
          </a:prstGeom>
          <a:noFill/>
          <a:ln>
            <a:noFill/>
          </a:ln>
        </p:spPr>
        <p:txBody>
          <a:bodyPr anchorCtr="0" anchor="t" bIns="91425" lIns="91425" spcFirstLastPara="1" rIns="91425" wrap="square" tIns="91425">
            <a:noAutofit/>
          </a:bodyPr>
          <a:lstStyle/>
          <a:p>
            <a:pPr indent="-171450" lvl="0" marL="171450" rtl="0" algn="l">
              <a:lnSpc>
                <a:spcPct val="120000"/>
              </a:lnSpc>
              <a:spcBef>
                <a:spcPts val="0"/>
              </a:spcBef>
              <a:spcAft>
                <a:spcPts val="0"/>
              </a:spcAft>
              <a:buSzPts val="2000"/>
              <a:buNone/>
            </a:pPr>
            <a:r>
              <a:rPr lang="en-US" sz="1900">
                <a:solidFill>
                  <a:srgbClr val="000000"/>
                </a:solidFill>
                <a:latin typeface="Poppins"/>
                <a:ea typeface="Poppins"/>
                <a:cs typeface="Poppins"/>
                <a:sym typeface="Poppins"/>
              </a:rPr>
              <a:t>What are some reasons you want to learn more about computers?</a:t>
            </a:r>
            <a:endParaRPr sz="1300">
              <a:latin typeface="Poppins"/>
              <a:ea typeface="Poppins"/>
              <a:cs typeface="Poppins"/>
              <a:sym typeface="Poppins"/>
            </a:endParaRPr>
          </a:p>
        </p:txBody>
      </p:sp>
      <p:sp>
        <p:nvSpPr>
          <p:cNvPr id="263" name="Google Shape;263;p8"/>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fld id="{00000000-1234-1234-1234-123412341234}" type="slidenum">
              <a:rPr lang="en-US"/>
              <a:t>‹#›</a:t>
            </a:fld>
            <a:endParaRPr/>
          </a:p>
        </p:txBody>
      </p:sp>
      <p:pic>
        <p:nvPicPr>
          <p:cNvPr descr="Graphical user interface, application&#10;&#10;Description automatically generated" id="264" name="Google Shape;264;p8"/>
          <p:cNvPicPr preferRelativeResize="0"/>
          <p:nvPr/>
        </p:nvPicPr>
        <p:blipFill rotWithShape="1">
          <a:blip r:embed="rId3">
            <a:alphaModFix/>
          </a:blip>
          <a:srcRect b="22726" l="0" r="285" t="0"/>
          <a:stretch/>
        </p:blipFill>
        <p:spPr>
          <a:xfrm>
            <a:off x="4534575" y="664975"/>
            <a:ext cx="3481731" cy="3058999"/>
          </a:xfrm>
          <a:prstGeom prst="rect">
            <a:avLst/>
          </a:prstGeom>
          <a:noFill/>
          <a:ln>
            <a:noFill/>
          </a:ln>
        </p:spPr>
      </p:pic>
      <p:sp>
        <p:nvSpPr>
          <p:cNvPr id="265" name="Google Shape;265;p8"/>
          <p:cNvSpPr txBox="1"/>
          <p:nvPr/>
        </p:nvSpPr>
        <p:spPr>
          <a:xfrm>
            <a:off x="318425" y="2321273"/>
            <a:ext cx="3055500" cy="7368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b="1" i="0" lang="en-US" sz="2300" u="none" cap="none" strike="noStrike">
                <a:solidFill>
                  <a:srgbClr val="002177"/>
                </a:solidFill>
                <a:latin typeface="Poppins"/>
                <a:ea typeface="Poppins"/>
                <a:cs typeface="Poppins"/>
                <a:sym typeface="Poppins"/>
              </a:rPr>
              <a:t>ACTIVIDAD INICIAL</a:t>
            </a:r>
            <a:endParaRPr sz="1300">
              <a:solidFill>
                <a:srgbClr val="002177"/>
              </a:solidFill>
              <a:latin typeface="Poppins"/>
              <a:ea typeface="Poppins"/>
              <a:cs typeface="Poppins"/>
              <a:sym typeface="Poppins"/>
            </a:endParaRPr>
          </a:p>
        </p:txBody>
      </p:sp>
      <p:sp>
        <p:nvSpPr>
          <p:cNvPr id="266" name="Google Shape;266;p8"/>
          <p:cNvSpPr txBox="1"/>
          <p:nvPr/>
        </p:nvSpPr>
        <p:spPr>
          <a:xfrm>
            <a:off x="179751" y="2933461"/>
            <a:ext cx="4354828" cy="1265163"/>
          </a:xfrm>
          <a:prstGeom prst="rect">
            <a:avLst/>
          </a:prstGeom>
          <a:noFill/>
          <a:ln>
            <a:noFill/>
          </a:ln>
        </p:spPr>
        <p:txBody>
          <a:bodyPr anchorCtr="0" anchor="t" bIns="91425" lIns="91425" spcFirstLastPara="1" rIns="91425" wrap="square" tIns="91425">
            <a:noAutofit/>
          </a:bodyPr>
          <a:lstStyle/>
          <a:p>
            <a:pPr indent="-171450" lvl="0" marL="171450" marR="0" rtl="0" algn="l">
              <a:lnSpc>
                <a:spcPct val="120000"/>
              </a:lnSpc>
              <a:spcBef>
                <a:spcPts val="0"/>
              </a:spcBef>
              <a:spcAft>
                <a:spcPts val="0"/>
              </a:spcAft>
              <a:buClr>
                <a:schemeClr val="accent1"/>
              </a:buClr>
              <a:buSzPts val="2000"/>
              <a:buFont typeface="Arial"/>
              <a:buNone/>
            </a:pPr>
            <a:r>
              <a:rPr i="0" lang="en-US" sz="1900" u="none" cap="none" strike="noStrike">
                <a:solidFill>
                  <a:srgbClr val="002177"/>
                </a:solidFill>
                <a:latin typeface="Poppins"/>
                <a:ea typeface="Poppins"/>
                <a:cs typeface="Poppins"/>
                <a:sym typeface="Poppins"/>
              </a:rPr>
              <a:t>¿Cuáles son algunas de las razones por las que desea obtener más información sobre las computadoras?</a:t>
            </a:r>
            <a:endParaRPr sz="1300">
              <a:solidFill>
                <a:srgbClr val="002177"/>
              </a:solidFill>
              <a:latin typeface="Poppins"/>
              <a:ea typeface="Poppins"/>
              <a:cs typeface="Poppins"/>
              <a:sym typeface="Poppins"/>
            </a:endParaRPr>
          </a:p>
        </p:txBody>
      </p:sp>
      <p:pic>
        <p:nvPicPr>
          <p:cNvPr id="267" name="Google Shape;267;p8"/>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177"/>
        </a:solidFill>
      </p:bgPr>
    </p:bg>
    <p:spTree>
      <p:nvGrpSpPr>
        <p:cNvPr id="271" name="Shape 271"/>
        <p:cNvGrpSpPr/>
        <p:nvPr/>
      </p:nvGrpSpPr>
      <p:grpSpPr>
        <a:xfrm>
          <a:off x="0" y="0"/>
          <a:ext cx="0" cy="0"/>
          <a:chOff x="0" y="0"/>
          <a:chExt cx="0" cy="0"/>
        </a:xfrm>
      </p:grpSpPr>
      <p:sp>
        <p:nvSpPr>
          <p:cNvPr id="272" name="Google Shape;272;p9"/>
          <p:cNvSpPr txBox="1"/>
          <p:nvPr>
            <p:ph type="title"/>
          </p:nvPr>
        </p:nvSpPr>
        <p:spPr>
          <a:xfrm>
            <a:off x="4318285" y="313058"/>
            <a:ext cx="4235400" cy="1114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accent1"/>
              </a:buClr>
              <a:buSzPts val="2400"/>
              <a:buFont typeface="Rockwell"/>
              <a:buNone/>
            </a:pPr>
            <a:r>
              <a:rPr lang="en-US">
                <a:solidFill>
                  <a:srgbClr val="81ECEC"/>
                </a:solidFill>
                <a:latin typeface="Poppins"/>
                <a:ea typeface="Poppins"/>
                <a:cs typeface="Poppins"/>
                <a:sym typeface="Poppins"/>
              </a:rPr>
              <a:t>INTRO TO DESKTOP COMPUTERS &amp; LAPTOPS</a:t>
            </a:r>
            <a:endParaRPr>
              <a:solidFill>
                <a:srgbClr val="81ECEC"/>
              </a:solidFill>
              <a:latin typeface="Poppins"/>
              <a:ea typeface="Poppins"/>
              <a:cs typeface="Poppins"/>
              <a:sym typeface="Poppins"/>
            </a:endParaRPr>
          </a:p>
        </p:txBody>
      </p:sp>
      <p:sp>
        <p:nvSpPr>
          <p:cNvPr id="273" name="Google Shape;273;p9"/>
          <p:cNvSpPr txBox="1"/>
          <p:nvPr>
            <p:ph idx="1" type="subTitle"/>
          </p:nvPr>
        </p:nvSpPr>
        <p:spPr>
          <a:xfrm>
            <a:off x="4884600" y="1299300"/>
            <a:ext cx="3483300" cy="5781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US">
                <a:solidFill>
                  <a:srgbClr val="81ECEC"/>
                </a:solidFill>
                <a:latin typeface="Poppins"/>
                <a:ea typeface="Poppins"/>
                <a:cs typeface="Poppins"/>
                <a:sym typeface="Poppins"/>
              </a:rPr>
              <a:t>    Learn the difference between a desktop computer and a laptop</a:t>
            </a:r>
            <a:endParaRPr>
              <a:solidFill>
                <a:srgbClr val="81ECEC"/>
              </a:solidFill>
              <a:latin typeface="Poppins"/>
              <a:ea typeface="Poppins"/>
              <a:cs typeface="Poppins"/>
              <a:sym typeface="Poppins"/>
            </a:endParaRPr>
          </a:p>
        </p:txBody>
      </p:sp>
      <p:pic>
        <p:nvPicPr>
          <p:cNvPr descr="Laptop Vs. Desktop Computer: Which Is Better For Your Small Business? -  Saxons Blog" id="274" name="Google Shape;274;p9"/>
          <p:cNvPicPr preferRelativeResize="0"/>
          <p:nvPr/>
        </p:nvPicPr>
        <p:blipFill rotWithShape="1">
          <a:blip r:embed="rId3">
            <a:alphaModFix/>
          </a:blip>
          <a:srcRect b="0" l="0" r="0" t="0"/>
          <a:stretch/>
        </p:blipFill>
        <p:spPr>
          <a:xfrm>
            <a:off x="-240651" y="1590871"/>
            <a:ext cx="4812650" cy="2171229"/>
          </a:xfrm>
          <a:prstGeom prst="rect">
            <a:avLst/>
          </a:prstGeom>
          <a:noFill/>
          <a:ln>
            <a:noFill/>
          </a:ln>
        </p:spPr>
      </p:pic>
      <p:sp>
        <p:nvSpPr>
          <p:cNvPr id="275" name="Google Shape;275;p9"/>
          <p:cNvSpPr txBox="1"/>
          <p:nvPr/>
        </p:nvSpPr>
        <p:spPr>
          <a:xfrm>
            <a:off x="4642934" y="2241376"/>
            <a:ext cx="4348665" cy="11145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chemeClr val="accent1"/>
              </a:buClr>
              <a:buSzPts val="2400"/>
              <a:buFont typeface="Rockwell"/>
              <a:buNone/>
            </a:pPr>
            <a:r>
              <a:rPr b="1" i="0" lang="en-US" sz="2000" u="none" cap="none" strike="noStrike">
                <a:solidFill>
                  <a:srgbClr val="81ECEC"/>
                </a:solidFill>
                <a:latin typeface="Poppins"/>
                <a:ea typeface="Poppins"/>
                <a:cs typeface="Poppins"/>
                <a:sym typeface="Poppins"/>
              </a:rPr>
              <a:t>INTRODUCCIÓN A LAS COMPUTADORAS ESTACIONARIAS Y PORTÁTILES</a:t>
            </a:r>
            <a:endParaRPr>
              <a:solidFill>
                <a:srgbClr val="81ECEC"/>
              </a:solidFill>
              <a:latin typeface="Poppins"/>
              <a:ea typeface="Poppins"/>
              <a:cs typeface="Poppins"/>
              <a:sym typeface="Poppins"/>
            </a:endParaRPr>
          </a:p>
        </p:txBody>
      </p:sp>
      <p:sp>
        <p:nvSpPr>
          <p:cNvPr id="276" name="Google Shape;276;p9"/>
          <p:cNvSpPr txBox="1"/>
          <p:nvPr/>
        </p:nvSpPr>
        <p:spPr>
          <a:xfrm>
            <a:off x="4884598" y="3269939"/>
            <a:ext cx="3596462" cy="578100"/>
          </a:xfrm>
          <a:prstGeom prst="rect">
            <a:avLst/>
          </a:prstGeom>
          <a:noFill/>
          <a:ln>
            <a:noFill/>
          </a:ln>
        </p:spPr>
        <p:txBody>
          <a:bodyPr anchorCtr="0" anchor="t" bIns="91425" lIns="91425" spcFirstLastPara="1" rIns="91425" wrap="square" tIns="91425">
            <a:noAutofit/>
          </a:bodyPr>
          <a:lstStyle/>
          <a:p>
            <a:pPr indent="-171450" lvl="0" marL="171450" marR="0" rtl="0" algn="ctr">
              <a:lnSpc>
                <a:spcPct val="120000"/>
              </a:lnSpc>
              <a:spcBef>
                <a:spcPts val="0"/>
              </a:spcBef>
              <a:spcAft>
                <a:spcPts val="0"/>
              </a:spcAft>
              <a:buClr>
                <a:schemeClr val="accent1"/>
              </a:buClr>
              <a:buSzPts val="1400"/>
              <a:buFont typeface="Arial"/>
              <a:buNone/>
            </a:pPr>
            <a:r>
              <a:rPr i="0" lang="en-US" sz="1400" u="none" cap="none" strike="noStrike">
                <a:solidFill>
                  <a:srgbClr val="81ECEC"/>
                </a:solidFill>
                <a:latin typeface="Poppins"/>
                <a:ea typeface="Poppins"/>
                <a:cs typeface="Poppins"/>
                <a:sym typeface="Poppins"/>
              </a:rPr>
              <a:t>    Aprender la diferencia entre una computadora de escritorio o estacionaria y una portátil</a:t>
            </a:r>
            <a:endParaRPr>
              <a:solidFill>
                <a:srgbClr val="81ECEC"/>
              </a:solidFill>
              <a:latin typeface="Poppins"/>
              <a:ea typeface="Poppins"/>
              <a:cs typeface="Poppins"/>
              <a:sym typeface="Poppins"/>
            </a:endParaRPr>
          </a:p>
        </p:txBody>
      </p:sp>
      <p:pic>
        <p:nvPicPr>
          <p:cNvPr id="277" name="Google Shape;277;p9"/>
          <p:cNvPicPr preferRelativeResize="0"/>
          <p:nvPr/>
        </p:nvPicPr>
        <p:blipFill rotWithShape="1">
          <a:blip r:embed="rId4">
            <a:alphaModFix/>
          </a:blip>
          <a:srcRect b="-5797" l="0" r="0" t="0"/>
          <a:stretch/>
        </p:blipFill>
        <p:spPr>
          <a:xfrm>
            <a:off x="7376350" y="67850"/>
            <a:ext cx="1614973" cy="597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llery">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Lubrin, Claire</dc:creator>
</cp:coreProperties>
</file>