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6" r:id="rId5"/>
    <p:sldMasterId id="214748366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y="5143500" cx="9144000"/>
  <p:notesSz cx="6858000" cy="9144000"/>
  <p:embeddedFontLst>
    <p:embeddedFont>
      <p:font typeface="Poppins"/>
      <p:regular r:id="rId51"/>
      <p:bold r:id="rId52"/>
      <p:italic r:id="rId53"/>
      <p:boldItalic r:id="rId54"/>
    </p:embeddedFont>
    <p:embeddedFont>
      <p:font typeface="Arvo"/>
      <p:regular r:id="rId55"/>
      <p:bold r:id="rId56"/>
      <p:italic r:id="rId57"/>
      <p:boldItalic r:id="rId58"/>
    </p:embeddedFont>
    <p:embeddedFont>
      <p:font typeface="Bodoni"/>
      <p:regular r:id="rId59"/>
      <p:bold r:id="rId60"/>
      <p:italic r:id="rId61"/>
      <p:boldItalic r:id="rId62"/>
    </p:embeddedFont>
    <p:embeddedFont>
      <p:font typeface="Gill Sans"/>
      <p:regular r:id="rId63"/>
      <p:bold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A4A3A4"/>
          </p15:clr>
        </p15:guide>
        <p15:guide id="2" orient="horz" pos="3053">
          <p15:clr>
            <a:srgbClr val="A4A3A4"/>
          </p15:clr>
        </p15:guide>
        <p15:guide id="3" orient="horz" pos="2871">
          <p15:clr>
            <a:srgbClr val="A4A3A4"/>
          </p15:clr>
        </p15:guide>
        <p15:guide id="4" pos="2880">
          <p15:clr>
            <a:srgbClr val="A4A3A4"/>
          </p15:clr>
        </p15:guide>
      </p15:sldGuideLst>
    </p:ext>
    <p:ext uri="http://customooxmlschemas.google.com/">
      <go:slidesCustomData xmlns:go="http://customooxmlschemas.google.com/" r:id="rId65" roundtripDataSignature="AMtx7miF10QxrMef4k001SVcbZishKTL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 pos="3053" orient="horz"/>
        <p:guide pos="2871"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Bodoni-boldItalic.fntdata"/><Relationship Id="rId61" Type="http://schemas.openxmlformats.org/officeDocument/2006/relationships/font" Target="fonts/Bodoni-italic.fntdata"/><Relationship Id="rId20" Type="http://schemas.openxmlformats.org/officeDocument/2006/relationships/slide" Target="slides/slide13.xml"/><Relationship Id="rId64" Type="http://schemas.openxmlformats.org/officeDocument/2006/relationships/font" Target="fonts/GillSans-bold.fntdata"/><Relationship Id="rId63" Type="http://schemas.openxmlformats.org/officeDocument/2006/relationships/font" Target="fonts/GillSans-regular.fntdata"/><Relationship Id="rId22" Type="http://schemas.openxmlformats.org/officeDocument/2006/relationships/slide" Target="slides/slide15.xml"/><Relationship Id="rId21" Type="http://schemas.openxmlformats.org/officeDocument/2006/relationships/slide" Target="slides/slide14.xml"/><Relationship Id="rId65" Type="http://customschemas.google.com/relationships/presentationmetadata" Target="metadata"/><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Bodoni-bold.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Poppins-regular.fntdata"/><Relationship Id="rId50" Type="http://schemas.openxmlformats.org/officeDocument/2006/relationships/slide" Target="slides/slide43.xml"/><Relationship Id="rId53" Type="http://schemas.openxmlformats.org/officeDocument/2006/relationships/font" Target="fonts/Poppins-italic.fntdata"/><Relationship Id="rId52" Type="http://schemas.openxmlformats.org/officeDocument/2006/relationships/font" Target="fonts/Poppins-bold.fntdata"/><Relationship Id="rId11" Type="http://schemas.openxmlformats.org/officeDocument/2006/relationships/slide" Target="slides/slide4.xml"/><Relationship Id="rId55" Type="http://schemas.openxmlformats.org/officeDocument/2006/relationships/font" Target="fonts/Arvo-regular.fntdata"/><Relationship Id="rId10" Type="http://schemas.openxmlformats.org/officeDocument/2006/relationships/slide" Target="slides/slide3.xml"/><Relationship Id="rId54" Type="http://schemas.openxmlformats.org/officeDocument/2006/relationships/font" Target="fonts/Poppins-boldItalic.fntdata"/><Relationship Id="rId13" Type="http://schemas.openxmlformats.org/officeDocument/2006/relationships/slide" Target="slides/slide6.xml"/><Relationship Id="rId57" Type="http://schemas.openxmlformats.org/officeDocument/2006/relationships/font" Target="fonts/Arvo-italic.fntdata"/><Relationship Id="rId12" Type="http://schemas.openxmlformats.org/officeDocument/2006/relationships/slide" Target="slides/slide5.xml"/><Relationship Id="rId56" Type="http://schemas.openxmlformats.org/officeDocument/2006/relationships/font" Target="fonts/Arvo-bold.fntdata"/><Relationship Id="rId15" Type="http://schemas.openxmlformats.org/officeDocument/2006/relationships/slide" Target="slides/slide8.xml"/><Relationship Id="rId59" Type="http://schemas.openxmlformats.org/officeDocument/2006/relationships/font" Target="fonts/Bodoni-regular.fntdata"/><Relationship Id="rId14" Type="http://schemas.openxmlformats.org/officeDocument/2006/relationships/slide" Target="slides/slide7.xml"/><Relationship Id="rId58" Type="http://schemas.openxmlformats.org/officeDocument/2006/relationships/font" Target="fonts/Arvo-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pport.google.com/accounts/answer/1350409" TargetMode="External"/><Relationship Id="rId3" Type="http://schemas.openxmlformats.org/officeDocument/2006/relationships/hyperlink" Target="https://support.google.com/accounts/answer/27442#gender" TargetMode="External"/><Relationship Id="rId4" Type="http://schemas.openxmlformats.org/officeDocument/2006/relationships/hyperlink" Target="https://support.google.com/accounts/answer/3463280"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100"/>
              <a:buNone/>
            </a:pPr>
            <a:r>
              <a:rPr lang="en-US"/>
              <a:t>Enter your </a:t>
            </a:r>
            <a:r>
              <a:rPr b="1" lang="en-US"/>
              <a:t>First Name </a:t>
            </a:r>
            <a:r>
              <a:rPr lang="en-US"/>
              <a:t>and </a:t>
            </a:r>
            <a:r>
              <a:rPr b="1" lang="en-US"/>
              <a:t>Last Name </a:t>
            </a:r>
            <a:r>
              <a:rPr lang="en-US"/>
              <a:t>in the boxes provided. </a:t>
            </a:r>
            <a:endParaRPr/>
          </a:p>
          <a:p>
            <a:pPr indent="0" lvl="0" marL="139700" rtl="0" algn="l">
              <a:lnSpc>
                <a:spcPct val="100000"/>
              </a:lnSpc>
              <a:spcBef>
                <a:spcPts val="0"/>
              </a:spcBef>
              <a:spcAft>
                <a:spcPts val="0"/>
              </a:spcAft>
              <a:buSzPts val="1100"/>
              <a:buNone/>
            </a:pPr>
            <a:r>
              <a:rPr lang="en-US"/>
              <a:t>Choose a </a:t>
            </a:r>
            <a:r>
              <a:rPr b="1" lang="en-US"/>
              <a:t>Username</a:t>
            </a:r>
            <a:r>
              <a:rPr lang="en-US"/>
              <a:t>. You may want to choose something </a:t>
            </a:r>
            <a:r>
              <a:rPr i="1" lang="en-US"/>
              <a:t>unique </a:t>
            </a:r>
            <a:r>
              <a:rPr lang="en-US"/>
              <a:t>that includes your first and last name so that people can identify that it is you by looking at your email address. Also, consider choosing a name that is appropriate for communicating with your child’s school. </a:t>
            </a:r>
            <a:endParaRPr/>
          </a:p>
          <a:p>
            <a:pPr indent="0" lvl="0" marL="139700" rtl="0" algn="l">
              <a:lnSpc>
                <a:spcPct val="100000"/>
              </a:lnSpc>
              <a:spcBef>
                <a:spcPts val="0"/>
              </a:spcBef>
              <a:spcAft>
                <a:spcPts val="0"/>
              </a:spcAft>
              <a:buSzPts val="1100"/>
              <a:buNone/>
            </a:pPr>
            <a:r>
              <a:rPr lang="en-US"/>
              <a:t>Choose a </a:t>
            </a:r>
            <a:r>
              <a:rPr b="1" lang="en-US"/>
              <a:t>Password </a:t>
            </a:r>
            <a:r>
              <a:rPr lang="en-US"/>
              <a:t>with 8 or more characters, including letters, numbers and symbols (!,@,?, &amp;, etc.). Write down your password and keep it in a safe location. </a:t>
            </a:r>
            <a:r>
              <a:rPr b="1" lang="en-US"/>
              <a:t>Confirm </a:t>
            </a:r>
            <a:r>
              <a:rPr lang="en-US"/>
              <a:t>your password by typing it in again. </a:t>
            </a:r>
            <a:endParaRPr/>
          </a:p>
          <a:p>
            <a:pPr indent="0" lvl="0" marL="139700" rtl="0" algn="l">
              <a:lnSpc>
                <a:spcPct val="100000"/>
              </a:lnSpc>
              <a:spcBef>
                <a:spcPts val="0"/>
              </a:spcBef>
              <a:spcAft>
                <a:spcPts val="0"/>
              </a:spcAft>
              <a:buSzPts val="1100"/>
              <a:buNone/>
            </a:pPr>
            <a:r>
              <a:rPr lang="en-US"/>
              <a:t>Click </a:t>
            </a:r>
            <a:r>
              <a:rPr b="1" lang="en-US"/>
              <a:t>Next</a:t>
            </a:r>
            <a:r>
              <a:rPr lang="en-US"/>
              <a:t>.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Birthday</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Enter your date of birth. Some Google services have age requirements. </a:t>
            </a:r>
            <a:r>
              <a:rPr b="0" i="0" lang="en-US" sz="1100" u="sng" cap="none" strike="noStrike">
                <a:solidFill>
                  <a:srgbClr val="000000"/>
                </a:solidFill>
                <a:latin typeface="Arial"/>
                <a:ea typeface="Arial"/>
                <a:cs typeface="Arial"/>
                <a:sym typeface="Arial"/>
                <a:hlinkClick r:id="rId2">
                  <a:extLst>
                    <a:ext uri="{A12FA001-AC4F-418D-AE19-62706E023703}">
                      <ahyp:hlinkClr val="tx"/>
                    </a:ext>
                  </a:extLst>
                </a:hlinkClick>
              </a:rPr>
              <a:t>Learn more about age requirements</a:t>
            </a:r>
            <a:r>
              <a:rPr b="0" i="0" lang="en-US" sz="1100" u="none" cap="none" strike="noStrike">
                <a:solidFill>
                  <a:srgbClr val="000000"/>
                </a:solidFill>
                <a:latin typeface="Arial"/>
                <a:ea typeface="Arial"/>
                <a:cs typeface="Arial"/>
                <a:sym typeface="Arial"/>
              </a:rPr>
              <a:t>.</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Your age isn't visible to others unless you share your birthday publicly or with specific people.</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Gender</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Select your gender or decide not to say. </a:t>
            </a:r>
            <a:r>
              <a:rPr b="0" i="0" lang="en-US" sz="1100" u="sng" cap="none" strike="noStrike">
                <a:solidFill>
                  <a:srgbClr val="000000"/>
                </a:solidFill>
                <a:latin typeface="Arial"/>
                <a:ea typeface="Arial"/>
                <a:cs typeface="Arial"/>
                <a:sym typeface="Arial"/>
                <a:hlinkClick r:id="rId3">
                  <a:extLst>
                    <a:ext uri="{A12FA001-AC4F-418D-AE19-62706E023703}">
                      <ahyp:hlinkClr val="tx"/>
                    </a:ext>
                  </a:extLst>
                </a:hlinkClick>
              </a:rPr>
              <a:t>Learn more about how Google uses your gender</a:t>
            </a:r>
            <a:r>
              <a:rPr b="0" i="0" lang="en-US" sz="1100" u="none" cap="none" strike="noStrike">
                <a:solidFill>
                  <a:srgbClr val="000000"/>
                </a:solidFill>
                <a:latin typeface="Arial"/>
                <a:ea typeface="Arial"/>
                <a:cs typeface="Arial"/>
                <a:sym typeface="Arial"/>
              </a:rPr>
              <a:t>.</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Your gender isn't visible to others unless you share it publicly or with specific people.</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Phone number</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If you have a mobile phone, this info is optional but highly recommended. Depending on how you add a phone number to your account, your number can be used on different Google services. For example, if you forget your password, your recovery phone number helps you get back into your account.</a:t>
            </a:r>
            <a:endParaRPr/>
          </a:p>
          <a:p>
            <a:pPr indent="-298450" lvl="0" marL="457200" rtl="0" algn="l">
              <a:lnSpc>
                <a:spcPct val="100000"/>
              </a:lnSpc>
              <a:spcBef>
                <a:spcPts val="0"/>
              </a:spcBef>
              <a:spcAft>
                <a:spcPts val="0"/>
              </a:spcAft>
              <a:buSzPts val="1100"/>
              <a:buChar char="●"/>
            </a:pPr>
            <a:r>
              <a:rPr b="0" i="0" lang="en-US" sz="1100" u="sng" cap="none" strike="noStrike">
                <a:solidFill>
                  <a:srgbClr val="000000"/>
                </a:solidFill>
                <a:latin typeface="Arial"/>
                <a:ea typeface="Arial"/>
                <a:cs typeface="Arial"/>
                <a:sym typeface="Arial"/>
                <a:hlinkClick r:id="rId4">
                  <a:extLst>
                    <a:ext uri="{A12FA001-AC4F-418D-AE19-62706E023703}">
                      <ahyp:hlinkClr val="tx"/>
                    </a:ext>
                  </a:extLst>
                </a:hlinkClick>
              </a:rPr>
              <a:t>Learn more about how phone numbers are used</a:t>
            </a:r>
            <a:r>
              <a:rPr b="0" i="0" lang="en-US" sz="1100" u="none" cap="none" strike="noStrike">
                <a:solidFill>
                  <a:srgbClr val="000000"/>
                </a:solidFill>
                <a:latin typeface="Arial"/>
                <a:ea typeface="Arial"/>
                <a:cs typeface="Arial"/>
                <a:sym typeface="Arial"/>
              </a:rPr>
              <a:t>.</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Current email address</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If you already have an email address, we recommend that you add it. This email address can be used for a few reasons, including to:</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Help keep your account secure</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Help you get back in if you can't sign in, like if you forget your password</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Get notifications from Google services</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100"/>
              <a:buNone/>
            </a:pPr>
            <a:r>
              <a:rPr lang="en-US"/>
              <a:t>Enter your </a:t>
            </a:r>
            <a:r>
              <a:rPr b="1" lang="en-US"/>
              <a:t>First name</a:t>
            </a:r>
            <a:r>
              <a:rPr lang="en-US"/>
              <a:t> and </a:t>
            </a:r>
            <a:r>
              <a:rPr b="1" lang="en-US"/>
              <a:t>Last name</a:t>
            </a:r>
            <a:endParaRPr/>
          </a:p>
          <a:p>
            <a:pPr indent="0" lvl="0" marL="139700" rtl="0" algn="l">
              <a:lnSpc>
                <a:spcPct val="100000"/>
              </a:lnSpc>
              <a:spcBef>
                <a:spcPts val="0"/>
              </a:spcBef>
              <a:spcAft>
                <a:spcPts val="0"/>
              </a:spcAft>
              <a:buSzPts val="1100"/>
              <a:buNone/>
            </a:pPr>
            <a:r>
              <a:rPr lang="en-US"/>
              <a:t>Choose an </a:t>
            </a:r>
            <a:r>
              <a:rPr b="1" lang="en-US"/>
              <a:t>Email address</a:t>
            </a:r>
            <a:r>
              <a:rPr lang="en-US"/>
              <a:t>.  You may want to choose something </a:t>
            </a:r>
            <a:r>
              <a:rPr i="1" lang="en-US"/>
              <a:t>unique </a:t>
            </a:r>
            <a:r>
              <a:rPr lang="en-US"/>
              <a:t>that includes your first and last name so that people can identify that it is you by looking at your email address. Also, consider choosing a name that is appropriate for communicating with your child’s school. </a:t>
            </a:r>
            <a:endParaRPr/>
          </a:p>
          <a:p>
            <a:pPr indent="0" lvl="0" marL="139700" rtl="0" algn="l">
              <a:lnSpc>
                <a:spcPct val="100000"/>
              </a:lnSpc>
              <a:spcBef>
                <a:spcPts val="0"/>
              </a:spcBef>
              <a:spcAft>
                <a:spcPts val="0"/>
              </a:spcAft>
              <a:buSzPts val="1100"/>
              <a:buNone/>
            </a:pPr>
            <a:r>
              <a:rPr lang="en-US"/>
              <a:t>Choose a </a:t>
            </a:r>
            <a:r>
              <a:rPr b="1" lang="en-US"/>
              <a:t>Password </a:t>
            </a:r>
            <a:r>
              <a:rPr lang="en-US"/>
              <a:t>with letters, numbers and symbols (!,@,?, &amp;, etc.). Write down your password and keep it in a safe location. </a:t>
            </a:r>
            <a:endParaRPr/>
          </a:p>
          <a:p>
            <a:pPr indent="0" lvl="0" marL="139700" rtl="0" algn="l">
              <a:lnSpc>
                <a:spcPct val="100000"/>
              </a:lnSpc>
              <a:spcBef>
                <a:spcPts val="0"/>
              </a:spcBef>
              <a:spcAft>
                <a:spcPts val="0"/>
              </a:spcAft>
              <a:buSzPts val="1100"/>
              <a:buNone/>
            </a:pPr>
            <a:r>
              <a:rPr lang="en-US"/>
              <a:t>Enter a </a:t>
            </a:r>
            <a:r>
              <a:rPr b="1" lang="en-US"/>
              <a:t>Mobile phone number </a:t>
            </a:r>
            <a:r>
              <a:rPr lang="en-US"/>
              <a:t>so Yahoo can send you a verification code for this email account. 	</a:t>
            </a:r>
            <a:endParaRPr/>
          </a:p>
          <a:p>
            <a:pPr indent="0" lvl="0" marL="139700" rtl="0" algn="l">
              <a:lnSpc>
                <a:spcPct val="100000"/>
              </a:lnSpc>
              <a:spcBef>
                <a:spcPts val="0"/>
              </a:spcBef>
              <a:spcAft>
                <a:spcPts val="0"/>
              </a:spcAft>
              <a:buSzPts val="1100"/>
              <a:buNone/>
            </a:pPr>
            <a:r>
              <a:rPr lang="en-US"/>
              <a:t>Enter your </a:t>
            </a:r>
            <a:r>
              <a:rPr b="1" lang="en-US"/>
              <a:t>Birth Month</a:t>
            </a:r>
            <a:r>
              <a:rPr lang="en-US"/>
              <a:t>, </a:t>
            </a:r>
            <a:r>
              <a:rPr b="1" lang="en-US"/>
              <a:t>Day</a:t>
            </a:r>
            <a:r>
              <a:rPr lang="en-US"/>
              <a:t>, and </a:t>
            </a:r>
            <a:r>
              <a:rPr b="1" lang="en-US"/>
              <a:t>Year</a:t>
            </a:r>
            <a:r>
              <a:rPr lang="en-US"/>
              <a:t>. You may also enter your </a:t>
            </a:r>
            <a:r>
              <a:rPr b="1" lang="en-US"/>
              <a:t>Gender</a:t>
            </a:r>
            <a:r>
              <a:rPr lang="en-US"/>
              <a:t>. </a:t>
            </a:r>
            <a:endParaRPr/>
          </a:p>
          <a:p>
            <a:pPr indent="0" lvl="0" marL="139700" rtl="0" algn="l">
              <a:lnSpc>
                <a:spcPct val="100000"/>
              </a:lnSpc>
              <a:spcBef>
                <a:spcPts val="0"/>
              </a:spcBef>
              <a:spcAft>
                <a:spcPts val="0"/>
              </a:spcAft>
              <a:buSzPts val="1100"/>
              <a:buNone/>
            </a:pPr>
            <a:r>
              <a:rPr lang="en-US"/>
              <a:t>Click </a:t>
            </a:r>
            <a:r>
              <a:rPr b="1" lang="en-US"/>
              <a:t>Continue</a:t>
            </a:r>
            <a:r>
              <a:rPr lang="en-US"/>
              <a:t>.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Google Shape;43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7" name="Google Shape;47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0" name="Google Shape;49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The greeting is the start of the email. It is the way the recipient is addressed. Your greeting can be addressed to one person or a group.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2" name="Google Shape;602;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4" name="Google Shape;614;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3" name="Google Shape;653;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An email account is needed for various purposes such as In LAUSD,  an email account is needed to register for Parent Portal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45"/>
          <p:cNvSpPr txBox="1"/>
          <p:nvPr>
            <p:ph type="ctrTitle"/>
          </p:nvPr>
        </p:nvSpPr>
        <p:spPr>
          <a:xfrm>
            <a:off x="1813335" y="601724"/>
            <a:ext cx="6477805" cy="1906073"/>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dk1"/>
              </a:buClr>
              <a:buSzPts val="4950"/>
              <a:buFont typeface="Gill Sans"/>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45"/>
          <p:cNvSpPr txBox="1"/>
          <p:nvPr>
            <p:ph idx="1" type="subTitle"/>
          </p:nvPr>
        </p:nvSpPr>
        <p:spPr>
          <a:xfrm>
            <a:off x="1813335" y="2648403"/>
            <a:ext cx="6477804" cy="733216"/>
          </a:xfrm>
          <a:prstGeom prst="rect">
            <a:avLst/>
          </a:prstGeom>
          <a:noFill/>
          <a:ln>
            <a:noFill/>
          </a:ln>
        </p:spPr>
        <p:txBody>
          <a:bodyPr anchorCtr="0" anchor="t" bIns="91425" lIns="91425" spcFirstLastPara="1" rIns="91425" wrap="square" tIns="91425">
            <a:normAutofit/>
          </a:bodyPr>
          <a:lstStyle>
            <a:lvl1pPr lvl="0" algn="l">
              <a:lnSpc>
                <a:spcPct val="120000"/>
              </a:lnSpc>
              <a:spcBef>
                <a:spcPts val="750"/>
              </a:spcBef>
              <a:spcAft>
                <a:spcPts val="0"/>
              </a:spcAft>
              <a:buSzPts val="1350"/>
              <a:buNone/>
              <a:defRPr b="0" sz="1350" cap="none">
                <a:solidFill>
                  <a:schemeClr val="dk1"/>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p:txBody>
      </p:sp>
      <p:sp>
        <p:nvSpPr>
          <p:cNvPr id="17" name="Google Shape;17;p45"/>
          <p:cNvSpPr txBox="1"/>
          <p:nvPr>
            <p:ph idx="10" type="dt"/>
          </p:nvPr>
        </p:nvSpPr>
        <p:spPr>
          <a:xfrm>
            <a:off x="5665604" y="247778"/>
            <a:ext cx="2625536"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5"/>
          <p:cNvSpPr txBox="1"/>
          <p:nvPr>
            <p:ph idx="11" type="ftr"/>
          </p:nvPr>
        </p:nvSpPr>
        <p:spPr>
          <a:xfrm>
            <a:off x="1812376" y="246981"/>
            <a:ext cx="3730436"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5"/>
          <p:cNvSpPr txBox="1"/>
          <p:nvPr>
            <p:ph idx="12" type="sldNum"/>
          </p:nvPr>
        </p:nvSpPr>
        <p:spPr>
          <a:xfrm>
            <a:off x="1078249" y="599230"/>
            <a:ext cx="608264" cy="377684"/>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Clr>
                <a:schemeClr val="accent1"/>
              </a:buClr>
              <a:buSzPts val="2100"/>
              <a:buFont typeface="Gill Sans"/>
              <a:buNone/>
              <a:defRPr/>
            </a:lvl1pPr>
            <a:lvl2pPr indent="0" lvl="1" marL="0" algn="l">
              <a:spcBef>
                <a:spcPts val="0"/>
              </a:spcBef>
              <a:spcAft>
                <a:spcPts val="0"/>
              </a:spcAft>
              <a:buClr>
                <a:schemeClr val="accent1"/>
              </a:buClr>
              <a:buSzPts val="2100"/>
              <a:buFont typeface="Gill Sans"/>
              <a:buNone/>
              <a:defRPr/>
            </a:lvl2pPr>
            <a:lvl3pPr indent="0" lvl="2" marL="0" algn="l">
              <a:spcBef>
                <a:spcPts val="0"/>
              </a:spcBef>
              <a:spcAft>
                <a:spcPts val="0"/>
              </a:spcAft>
              <a:buClr>
                <a:schemeClr val="accent1"/>
              </a:buClr>
              <a:buSzPts val="2100"/>
              <a:buFont typeface="Gill Sans"/>
              <a:buNone/>
              <a:defRPr/>
            </a:lvl3pPr>
            <a:lvl4pPr indent="0" lvl="3" marL="0" algn="l">
              <a:spcBef>
                <a:spcPts val="0"/>
              </a:spcBef>
              <a:spcAft>
                <a:spcPts val="0"/>
              </a:spcAft>
              <a:buClr>
                <a:schemeClr val="accent1"/>
              </a:buClr>
              <a:buSzPts val="2100"/>
              <a:buFont typeface="Gill Sans"/>
              <a:buNone/>
              <a:defRPr/>
            </a:lvl4pPr>
            <a:lvl5pPr indent="0" lvl="4" marL="0" algn="l">
              <a:spcBef>
                <a:spcPts val="0"/>
              </a:spcBef>
              <a:spcAft>
                <a:spcPts val="0"/>
              </a:spcAft>
              <a:buClr>
                <a:schemeClr val="accent1"/>
              </a:buClr>
              <a:buSzPts val="2100"/>
              <a:buFont typeface="Gill Sans"/>
              <a:buNone/>
              <a:defRPr/>
            </a:lvl5pPr>
            <a:lvl6pPr indent="0" lvl="5" marL="0" algn="l">
              <a:spcBef>
                <a:spcPts val="0"/>
              </a:spcBef>
              <a:spcAft>
                <a:spcPts val="0"/>
              </a:spcAft>
              <a:buClr>
                <a:schemeClr val="accent1"/>
              </a:buClr>
              <a:buSzPts val="2100"/>
              <a:buFont typeface="Gill Sans"/>
              <a:buNone/>
              <a:defRPr/>
            </a:lvl6pPr>
            <a:lvl7pPr indent="0" lvl="6" marL="0" algn="l">
              <a:spcBef>
                <a:spcPts val="0"/>
              </a:spcBef>
              <a:spcAft>
                <a:spcPts val="0"/>
              </a:spcAft>
              <a:buClr>
                <a:schemeClr val="accent1"/>
              </a:buClr>
              <a:buSzPts val="2100"/>
              <a:buFont typeface="Gill Sans"/>
              <a:buNone/>
              <a:defRPr/>
            </a:lvl7pPr>
            <a:lvl8pPr indent="0" lvl="7" marL="0" algn="l">
              <a:spcBef>
                <a:spcPts val="0"/>
              </a:spcBef>
              <a:spcAft>
                <a:spcPts val="0"/>
              </a:spcAft>
              <a:buClr>
                <a:schemeClr val="accent1"/>
              </a:buClr>
              <a:buSzPts val="2100"/>
              <a:buFont typeface="Gill Sans"/>
              <a:buNone/>
              <a:defRPr/>
            </a:lvl8pPr>
            <a:lvl9pPr indent="0" lvl="8" marL="0" algn="l">
              <a:spcBef>
                <a:spcPts val="0"/>
              </a:spcBef>
              <a:spcAft>
                <a:spcPts val="0"/>
              </a:spcAft>
              <a:buClr>
                <a:schemeClr val="accent1"/>
              </a:buClr>
              <a:buSzPts val="2100"/>
              <a:buFont typeface="Gill Sans"/>
              <a:buNone/>
              <a:defRPr/>
            </a:lvl9pPr>
          </a:lstStyle>
          <a:p>
            <a:pPr indent="0" lvl="0" marL="0" rtl="0" algn="l">
              <a:spcBef>
                <a:spcPts val="0"/>
              </a:spcBef>
              <a:spcAft>
                <a:spcPts val="0"/>
              </a:spcAft>
              <a:buNone/>
            </a:pPr>
            <a:fld id="{00000000-1234-1234-1234-123412341234}" type="slidenum">
              <a:rPr lang="en-US"/>
              <a:t>‹#›</a:t>
            </a:fld>
            <a:endParaRPr/>
          </a:p>
        </p:txBody>
      </p:sp>
      <p:cxnSp>
        <p:nvCxnSpPr>
          <p:cNvPr id="20" name="Google Shape;20;p45"/>
          <p:cNvCxnSpPr/>
          <p:nvPr/>
        </p:nvCxnSpPr>
        <p:spPr>
          <a:xfrm>
            <a:off x="1813335" y="2646407"/>
            <a:ext cx="6477804"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80" name="Shape 80"/>
        <p:cNvGrpSpPr/>
        <p:nvPr/>
      </p:nvGrpSpPr>
      <p:grpSpPr>
        <a:xfrm>
          <a:off x="0" y="0"/>
          <a:ext cx="0" cy="0"/>
          <a:chOff x="0" y="0"/>
          <a:chExt cx="0" cy="0"/>
        </a:xfrm>
      </p:grpSpPr>
      <p:sp>
        <p:nvSpPr>
          <p:cNvPr id="81" name="Google Shape;81;p54"/>
          <p:cNvSpPr txBox="1"/>
          <p:nvPr>
            <p:ph type="title"/>
          </p:nvPr>
        </p:nvSpPr>
        <p:spPr>
          <a:xfrm>
            <a:off x="1090679" y="1317097"/>
            <a:ext cx="6482366" cy="14159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700"/>
              <a:buFont typeface="Gill Sans"/>
              <a:buNone/>
              <a:defRPr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54"/>
          <p:cNvSpPr txBox="1"/>
          <p:nvPr>
            <p:ph idx="1" type="body"/>
          </p:nvPr>
        </p:nvSpPr>
        <p:spPr>
          <a:xfrm>
            <a:off x="1090679" y="2854647"/>
            <a:ext cx="6472835" cy="759697"/>
          </a:xfrm>
          <a:prstGeom prst="rect">
            <a:avLst/>
          </a:prstGeom>
          <a:noFill/>
          <a:ln>
            <a:noFill/>
          </a:ln>
        </p:spPr>
        <p:txBody>
          <a:bodyPr anchorCtr="0" anchor="t" bIns="45700" lIns="91425" spcFirstLastPara="1" rIns="91425" wrap="square" tIns="91425">
            <a:normAutofit/>
          </a:bodyPr>
          <a:lstStyle>
            <a:lvl1pPr indent="-228600" lvl="0" marL="457200" algn="l">
              <a:lnSpc>
                <a:spcPct val="120000"/>
              </a:lnSpc>
              <a:spcBef>
                <a:spcPts val="750"/>
              </a:spcBef>
              <a:spcAft>
                <a:spcPts val="0"/>
              </a:spcAft>
              <a:buSzPts val="1350"/>
              <a:buNone/>
              <a:defRPr sz="1350">
                <a:solidFill>
                  <a:schemeClr val="dk1"/>
                </a:solidFill>
              </a:defRPr>
            </a:lvl1pPr>
            <a:lvl2pPr indent="-228600" lvl="1" marL="914400" algn="l">
              <a:lnSpc>
                <a:spcPct val="120000"/>
              </a:lnSpc>
              <a:spcBef>
                <a:spcPts val="375"/>
              </a:spcBef>
              <a:spcAft>
                <a:spcPts val="0"/>
              </a:spcAft>
              <a:buSzPts val="1350"/>
              <a:buNone/>
              <a:defRPr sz="1350">
                <a:solidFill>
                  <a:srgbClr val="888888"/>
                </a:solidFill>
              </a:defRPr>
            </a:lvl2pPr>
            <a:lvl3pPr indent="-228600" lvl="2" marL="1371600" algn="l">
              <a:lnSpc>
                <a:spcPct val="120000"/>
              </a:lnSpc>
              <a:spcBef>
                <a:spcPts val="375"/>
              </a:spcBef>
              <a:spcAft>
                <a:spcPts val="0"/>
              </a:spcAft>
              <a:buSzPts val="1350"/>
              <a:buNone/>
              <a:defRPr sz="1350">
                <a:solidFill>
                  <a:srgbClr val="888888"/>
                </a:solidFill>
              </a:defRPr>
            </a:lvl3pPr>
            <a:lvl4pPr indent="-228600" lvl="3" marL="1828800" algn="l">
              <a:lnSpc>
                <a:spcPct val="120000"/>
              </a:lnSpc>
              <a:spcBef>
                <a:spcPts val="375"/>
              </a:spcBef>
              <a:spcAft>
                <a:spcPts val="0"/>
              </a:spcAft>
              <a:buSzPts val="1200"/>
              <a:buNone/>
              <a:defRPr sz="1200">
                <a:solidFill>
                  <a:srgbClr val="888888"/>
                </a:solidFill>
              </a:defRPr>
            </a:lvl4pPr>
            <a:lvl5pPr indent="-228600" lvl="4" marL="2286000" algn="l">
              <a:lnSpc>
                <a:spcPct val="120000"/>
              </a:lnSpc>
              <a:spcBef>
                <a:spcPts val="375"/>
              </a:spcBef>
              <a:spcAft>
                <a:spcPts val="0"/>
              </a:spcAft>
              <a:buSzPts val="1200"/>
              <a:buNone/>
              <a:defRPr sz="1200">
                <a:solidFill>
                  <a:srgbClr val="888888"/>
                </a:solidFill>
              </a:defRPr>
            </a:lvl5pPr>
            <a:lvl6pPr indent="-228600" lvl="5" marL="2743200" algn="l">
              <a:lnSpc>
                <a:spcPct val="120000"/>
              </a:lnSpc>
              <a:spcBef>
                <a:spcPts val="375"/>
              </a:spcBef>
              <a:spcAft>
                <a:spcPts val="0"/>
              </a:spcAft>
              <a:buSzPts val="1200"/>
              <a:buNone/>
              <a:defRPr sz="1200">
                <a:solidFill>
                  <a:srgbClr val="888888"/>
                </a:solidFill>
              </a:defRPr>
            </a:lvl6pPr>
            <a:lvl7pPr indent="-228600" lvl="6" marL="3200400" algn="l">
              <a:lnSpc>
                <a:spcPct val="120000"/>
              </a:lnSpc>
              <a:spcBef>
                <a:spcPts val="375"/>
              </a:spcBef>
              <a:spcAft>
                <a:spcPts val="0"/>
              </a:spcAft>
              <a:buSzPts val="1200"/>
              <a:buNone/>
              <a:defRPr sz="1200">
                <a:solidFill>
                  <a:srgbClr val="888888"/>
                </a:solidFill>
              </a:defRPr>
            </a:lvl7pPr>
            <a:lvl8pPr indent="-228600" lvl="7" marL="3657600" algn="l">
              <a:lnSpc>
                <a:spcPct val="120000"/>
              </a:lnSpc>
              <a:spcBef>
                <a:spcPts val="375"/>
              </a:spcBef>
              <a:spcAft>
                <a:spcPts val="0"/>
              </a:spcAft>
              <a:buSzPts val="1200"/>
              <a:buNone/>
              <a:defRPr sz="1200">
                <a:solidFill>
                  <a:srgbClr val="888888"/>
                </a:solidFill>
              </a:defRPr>
            </a:lvl8pPr>
            <a:lvl9pPr indent="-228600" lvl="8" marL="4114800" algn="l">
              <a:lnSpc>
                <a:spcPct val="120000"/>
              </a:lnSpc>
              <a:spcBef>
                <a:spcPts val="375"/>
              </a:spcBef>
              <a:spcAft>
                <a:spcPts val="0"/>
              </a:spcAft>
              <a:buSzPts val="1200"/>
              <a:buNone/>
              <a:defRPr sz="1200">
                <a:solidFill>
                  <a:srgbClr val="888888"/>
                </a:solidFill>
              </a:defRPr>
            </a:lvl9pPr>
          </a:lstStyle>
          <a:p/>
        </p:txBody>
      </p:sp>
      <p:sp>
        <p:nvSpPr>
          <p:cNvPr id="83" name="Google Shape;83;p54"/>
          <p:cNvSpPr txBox="1"/>
          <p:nvPr>
            <p:ph idx="10" type="dt"/>
          </p:nvPr>
        </p:nvSpPr>
        <p:spPr>
          <a:xfrm>
            <a:off x="5665604" y="247778"/>
            <a:ext cx="2625536"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54"/>
          <p:cNvSpPr txBox="1"/>
          <p:nvPr>
            <p:ph idx="11" type="ftr"/>
          </p:nvPr>
        </p:nvSpPr>
        <p:spPr>
          <a:xfrm>
            <a:off x="1088684" y="246981"/>
            <a:ext cx="4454127"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54"/>
          <p:cNvSpPr txBox="1"/>
          <p:nvPr>
            <p:ph idx="12" type="sldNum"/>
          </p:nvPr>
        </p:nvSpPr>
        <p:spPr>
          <a:xfrm>
            <a:off x="360046" y="599230"/>
            <a:ext cx="608264" cy="377684"/>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Clr>
                <a:schemeClr val="accent1"/>
              </a:buClr>
              <a:buSzPts val="2100"/>
              <a:buFont typeface="Gill Sans"/>
              <a:buNone/>
              <a:defRPr/>
            </a:lvl1pPr>
            <a:lvl2pPr indent="0" lvl="1" marL="0" algn="l">
              <a:spcBef>
                <a:spcPts val="0"/>
              </a:spcBef>
              <a:spcAft>
                <a:spcPts val="0"/>
              </a:spcAft>
              <a:buClr>
                <a:schemeClr val="accent1"/>
              </a:buClr>
              <a:buSzPts val="2100"/>
              <a:buFont typeface="Gill Sans"/>
              <a:buNone/>
              <a:defRPr/>
            </a:lvl2pPr>
            <a:lvl3pPr indent="0" lvl="2" marL="0" algn="l">
              <a:spcBef>
                <a:spcPts val="0"/>
              </a:spcBef>
              <a:spcAft>
                <a:spcPts val="0"/>
              </a:spcAft>
              <a:buClr>
                <a:schemeClr val="accent1"/>
              </a:buClr>
              <a:buSzPts val="2100"/>
              <a:buFont typeface="Gill Sans"/>
              <a:buNone/>
              <a:defRPr/>
            </a:lvl3pPr>
            <a:lvl4pPr indent="0" lvl="3" marL="0" algn="l">
              <a:spcBef>
                <a:spcPts val="0"/>
              </a:spcBef>
              <a:spcAft>
                <a:spcPts val="0"/>
              </a:spcAft>
              <a:buClr>
                <a:schemeClr val="accent1"/>
              </a:buClr>
              <a:buSzPts val="2100"/>
              <a:buFont typeface="Gill Sans"/>
              <a:buNone/>
              <a:defRPr/>
            </a:lvl4pPr>
            <a:lvl5pPr indent="0" lvl="4" marL="0" algn="l">
              <a:spcBef>
                <a:spcPts val="0"/>
              </a:spcBef>
              <a:spcAft>
                <a:spcPts val="0"/>
              </a:spcAft>
              <a:buClr>
                <a:schemeClr val="accent1"/>
              </a:buClr>
              <a:buSzPts val="2100"/>
              <a:buFont typeface="Gill Sans"/>
              <a:buNone/>
              <a:defRPr/>
            </a:lvl5pPr>
            <a:lvl6pPr indent="0" lvl="5" marL="0" algn="l">
              <a:spcBef>
                <a:spcPts val="0"/>
              </a:spcBef>
              <a:spcAft>
                <a:spcPts val="0"/>
              </a:spcAft>
              <a:buClr>
                <a:schemeClr val="accent1"/>
              </a:buClr>
              <a:buSzPts val="2100"/>
              <a:buFont typeface="Gill Sans"/>
              <a:buNone/>
              <a:defRPr/>
            </a:lvl6pPr>
            <a:lvl7pPr indent="0" lvl="6" marL="0" algn="l">
              <a:spcBef>
                <a:spcPts val="0"/>
              </a:spcBef>
              <a:spcAft>
                <a:spcPts val="0"/>
              </a:spcAft>
              <a:buClr>
                <a:schemeClr val="accent1"/>
              </a:buClr>
              <a:buSzPts val="2100"/>
              <a:buFont typeface="Gill Sans"/>
              <a:buNone/>
              <a:defRPr/>
            </a:lvl7pPr>
            <a:lvl8pPr indent="0" lvl="7" marL="0" algn="l">
              <a:spcBef>
                <a:spcPts val="0"/>
              </a:spcBef>
              <a:spcAft>
                <a:spcPts val="0"/>
              </a:spcAft>
              <a:buClr>
                <a:schemeClr val="accent1"/>
              </a:buClr>
              <a:buSzPts val="2100"/>
              <a:buFont typeface="Gill Sans"/>
              <a:buNone/>
              <a:defRPr/>
            </a:lvl8pPr>
            <a:lvl9pPr indent="0" lvl="8" marL="0" algn="l">
              <a:spcBef>
                <a:spcPts val="0"/>
              </a:spcBef>
              <a:spcAft>
                <a:spcPts val="0"/>
              </a:spcAft>
              <a:buClr>
                <a:schemeClr val="accent1"/>
              </a:buClr>
              <a:buSzPts val="2100"/>
              <a:buFont typeface="Gill Sans"/>
              <a:buNone/>
              <a:defRPr/>
            </a:lvl9pPr>
          </a:lstStyle>
          <a:p>
            <a:pPr indent="0" lvl="0" marL="0" rtl="0" algn="l">
              <a:spcBef>
                <a:spcPts val="0"/>
              </a:spcBef>
              <a:spcAft>
                <a:spcPts val="0"/>
              </a:spcAft>
              <a:buNone/>
            </a:pPr>
            <a:fld id="{00000000-1234-1234-1234-123412341234}" type="slidenum">
              <a:rPr lang="en-US"/>
              <a:t>‹#›</a:t>
            </a:fld>
            <a:endParaRPr/>
          </a:p>
        </p:txBody>
      </p:sp>
      <p:cxnSp>
        <p:nvCxnSpPr>
          <p:cNvPr id="86" name="Google Shape;86;p54"/>
          <p:cNvCxnSpPr/>
          <p:nvPr/>
        </p:nvCxnSpPr>
        <p:spPr>
          <a:xfrm>
            <a:off x="1090679" y="2853739"/>
            <a:ext cx="6472835"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7" name="Shape 87"/>
        <p:cNvGrpSpPr/>
        <p:nvPr/>
      </p:nvGrpSpPr>
      <p:grpSpPr>
        <a:xfrm>
          <a:off x="0" y="0"/>
          <a:ext cx="0" cy="0"/>
          <a:chOff x="0" y="0"/>
          <a:chExt cx="0" cy="0"/>
        </a:xfrm>
      </p:grpSpPr>
      <p:sp>
        <p:nvSpPr>
          <p:cNvPr id="88" name="Google Shape;88;p55"/>
          <p:cNvSpPr txBox="1"/>
          <p:nvPr>
            <p:ph type="title"/>
          </p:nvPr>
        </p:nvSpPr>
        <p:spPr>
          <a:xfrm>
            <a:off x="1086913" y="603667"/>
            <a:ext cx="7204226" cy="79447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55"/>
          <p:cNvSpPr txBox="1"/>
          <p:nvPr>
            <p:ph idx="1" type="body"/>
          </p:nvPr>
        </p:nvSpPr>
        <p:spPr>
          <a:xfrm>
            <a:off x="1085498" y="1508159"/>
            <a:ext cx="3483864" cy="2586446"/>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90" name="Google Shape;90;p55"/>
          <p:cNvSpPr txBox="1"/>
          <p:nvPr>
            <p:ph idx="2" type="body"/>
          </p:nvPr>
        </p:nvSpPr>
        <p:spPr>
          <a:xfrm>
            <a:off x="4810328" y="1513007"/>
            <a:ext cx="3483864" cy="258114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91" name="Google Shape;91;p55"/>
          <p:cNvSpPr txBox="1"/>
          <p:nvPr>
            <p:ph idx="10" type="dt"/>
          </p:nvPr>
        </p:nvSpPr>
        <p:spPr>
          <a:xfrm>
            <a:off x="5665604" y="247778"/>
            <a:ext cx="2625536"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55"/>
          <p:cNvSpPr txBox="1"/>
          <p:nvPr>
            <p:ph idx="11" type="ftr"/>
          </p:nvPr>
        </p:nvSpPr>
        <p:spPr>
          <a:xfrm>
            <a:off x="1088684" y="246981"/>
            <a:ext cx="4454127"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55"/>
          <p:cNvSpPr txBox="1"/>
          <p:nvPr>
            <p:ph idx="12" type="sldNum"/>
          </p:nvPr>
        </p:nvSpPr>
        <p:spPr>
          <a:xfrm>
            <a:off x="360046" y="599230"/>
            <a:ext cx="608264" cy="377684"/>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Clr>
                <a:schemeClr val="accent1"/>
              </a:buClr>
              <a:buSzPts val="2100"/>
              <a:buFont typeface="Gill Sans"/>
              <a:buNone/>
              <a:defRPr/>
            </a:lvl1pPr>
            <a:lvl2pPr indent="0" lvl="1" marL="0" algn="l">
              <a:spcBef>
                <a:spcPts val="0"/>
              </a:spcBef>
              <a:spcAft>
                <a:spcPts val="0"/>
              </a:spcAft>
              <a:buClr>
                <a:schemeClr val="accent1"/>
              </a:buClr>
              <a:buSzPts val="2100"/>
              <a:buFont typeface="Gill Sans"/>
              <a:buNone/>
              <a:defRPr/>
            </a:lvl2pPr>
            <a:lvl3pPr indent="0" lvl="2" marL="0" algn="l">
              <a:spcBef>
                <a:spcPts val="0"/>
              </a:spcBef>
              <a:spcAft>
                <a:spcPts val="0"/>
              </a:spcAft>
              <a:buClr>
                <a:schemeClr val="accent1"/>
              </a:buClr>
              <a:buSzPts val="2100"/>
              <a:buFont typeface="Gill Sans"/>
              <a:buNone/>
              <a:defRPr/>
            </a:lvl3pPr>
            <a:lvl4pPr indent="0" lvl="3" marL="0" algn="l">
              <a:spcBef>
                <a:spcPts val="0"/>
              </a:spcBef>
              <a:spcAft>
                <a:spcPts val="0"/>
              </a:spcAft>
              <a:buClr>
                <a:schemeClr val="accent1"/>
              </a:buClr>
              <a:buSzPts val="2100"/>
              <a:buFont typeface="Gill Sans"/>
              <a:buNone/>
              <a:defRPr/>
            </a:lvl4pPr>
            <a:lvl5pPr indent="0" lvl="4" marL="0" algn="l">
              <a:spcBef>
                <a:spcPts val="0"/>
              </a:spcBef>
              <a:spcAft>
                <a:spcPts val="0"/>
              </a:spcAft>
              <a:buClr>
                <a:schemeClr val="accent1"/>
              </a:buClr>
              <a:buSzPts val="2100"/>
              <a:buFont typeface="Gill Sans"/>
              <a:buNone/>
              <a:defRPr/>
            </a:lvl5pPr>
            <a:lvl6pPr indent="0" lvl="5" marL="0" algn="l">
              <a:spcBef>
                <a:spcPts val="0"/>
              </a:spcBef>
              <a:spcAft>
                <a:spcPts val="0"/>
              </a:spcAft>
              <a:buClr>
                <a:schemeClr val="accent1"/>
              </a:buClr>
              <a:buSzPts val="2100"/>
              <a:buFont typeface="Gill Sans"/>
              <a:buNone/>
              <a:defRPr/>
            </a:lvl6pPr>
            <a:lvl7pPr indent="0" lvl="6" marL="0" algn="l">
              <a:spcBef>
                <a:spcPts val="0"/>
              </a:spcBef>
              <a:spcAft>
                <a:spcPts val="0"/>
              </a:spcAft>
              <a:buClr>
                <a:schemeClr val="accent1"/>
              </a:buClr>
              <a:buSzPts val="2100"/>
              <a:buFont typeface="Gill Sans"/>
              <a:buNone/>
              <a:defRPr/>
            </a:lvl7pPr>
            <a:lvl8pPr indent="0" lvl="7" marL="0" algn="l">
              <a:spcBef>
                <a:spcPts val="0"/>
              </a:spcBef>
              <a:spcAft>
                <a:spcPts val="0"/>
              </a:spcAft>
              <a:buClr>
                <a:schemeClr val="accent1"/>
              </a:buClr>
              <a:buSzPts val="2100"/>
              <a:buFont typeface="Gill Sans"/>
              <a:buNone/>
              <a:defRPr/>
            </a:lvl8pPr>
            <a:lvl9pPr indent="0" lvl="8" marL="0" algn="l">
              <a:spcBef>
                <a:spcPts val="0"/>
              </a:spcBef>
              <a:spcAft>
                <a:spcPts val="0"/>
              </a:spcAft>
              <a:buClr>
                <a:schemeClr val="accent1"/>
              </a:buClr>
              <a:buSzPts val="2100"/>
              <a:buFont typeface="Gill Sans"/>
              <a:buNone/>
              <a:defRPr/>
            </a:lvl9pPr>
          </a:lstStyle>
          <a:p>
            <a:pPr indent="0" lvl="0" marL="0" rtl="0" algn="l">
              <a:spcBef>
                <a:spcPts val="0"/>
              </a:spcBef>
              <a:spcAft>
                <a:spcPts val="0"/>
              </a:spcAft>
              <a:buNone/>
            </a:pPr>
            <a:fld id="{00000000-1234-1234-1234-123412341234}" type="slidenum">
              <a:rPr lang="en-US"/>
              <a:t>‹#›</a:t>
            </a:fld>
            <a:endParaRPr/>
          </a:p>
        </p:txBody>
      </p:sp>
      <p:cxnSp>
        <p:nvCxnSpPr>
          <p:cNvPr id="94" name="Google Shape;94;p55"/>
          <p:cNvCxnSpPr/>
          <p:nvPr/>
        </p:nvCxnSpPr>
        <p:spPr>
          <a:xfrm>
            <a:off x="1090422" y="1385316"/>
            <a:ext cx="720564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5" name="Shape 95"/>
        <p:cNvGrpSpPr/>
        <p:nvPr/>
      </p:nvGrpSpPr>
      <p:grpSpPr>
        <a:xfrm>
          <a:off x="0" y="0"/>
          <a:ext cx="0" cy="0"/>
          <a:chOff x="0" y="0"/>
          <a:chExt cx="0" cy="0"/>
        </a:xfrm>
      </p:grpSpPr>
      <p:sp>
        <p:nvSpPr>
          <p:cNvPr id="96" name="Google Shape;96;p56"/>
          <p:cNvSpPr txBox="1"/>
          <p:nvPr>
            <p:ph type="title"/>
          </p:nvPr>
        </p:nvSpPr>
        <p:spPr>
          <a:xfrm>
            <a:off x="1083504" y="599230"/>
            <a:ext cx="2454824" cy="16853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Font typeface="Gill Sans"/>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56"/>
          <p:cNvSpPr txBox="1"/>
          <p:nvPr>
            <p:ph idx="1" type="body"/>
          </p:nvPr>
        </p:nvSpPr>
        <p:spPr>
          <a:xfrm>
            <a:off x="3782785" y="599230"/>
            <a:ext cx="4509353" cy="3494120"/>
          </a:xfrm>
          <a:prstGeom prst="rect">
            <a:avLst/>
          </a:prstGeom>
          <a:noFill/>
          <a:ln>
            <a:noFill/>
          </a:ln>
        </p:spPr>
        <p:txBody>
          <a:bodyPr anchorCtr="0" anchor="ctr"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98" name="Google Shape;98;p56"/>
          <p:cNvSpPr txBox="1"/>
          <p:nvPr>
            <p:ph idx="2" type="body"/>
          </p:nvPr>
        </p:nvSpPr>
        <p:spPr>
          <a:xfrm>
            <a:off x="1083504" y="2404119"/>
            <a:ext cx="2456260" cy="16861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750"/>
              </a:spcBef>
              <a:spcAft>
                <a:spcPts val="0"/>
              </a:spcAft>
              <a:buSzPts val="1200"/>
              <a:buNone/>
              <a:defRPr sz="1200"/>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99" name="Google Shape;99;p56"/>
          <p:cNvSpPr txBox="1"/>
          <p:nvPr>
            <p:ph idx="10" type="dt"/>
          </p:nvPr>
        </p:nvSpPr>
        <p:spPr>
          <a:xfrm>
            <a:off x="5665604" y="247778"/>
            <a:ext cx="2625536"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56"/>
          <p:cNvSpPr txBox="1"/>
          <p:nvPr>
            <p:ph idx="11" type="ftr"/>
          </p:nvPr>
        </p:nvSpPr>
        <p:spPr>
          <a:xfrm>
            <a:off x="1088684" y="246981"/>
            <a:ext cx="4454127"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56"/>
          <p:cNvSpPr txBox="1"/>
          <p:nvPr>
            <p:ph idx="12" type="sldNum"/>
          </p:nvPr>
        </p:nvSpPr>
        <p:spPr>
          <a:xfrm>
            <a:off x="360046" y="599230"/>
            <a:ext cx="608264" cy="377684"/>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Clr>
                <a:schemeClr val="accent1"/>
              </a:buClr>
              <a:buSzPts val="2100"/>
              <a:buFont typeface="Gill Sans"/>
              <a:buNone/>
              <a:defRPr/>
            </a:lvl1pPr>
            <a:lvl2pPr indent="0" lvl="1" marL="0" algn="l">
              <a:spcBef>
                <a:spcPts val="0"/>
              </a:spcBef>
              <a:spcAft>
                <a:spcPts val="0"/>
              </a:spcAft>
              <a:buClr>
                <a:schemeClr val="accent1"/>
              </a:buClr>
              <a:buSzPts val="2100"/>
              <a:buFont typeface="Gill Sans"/>
              <a:buNone/>
              <a:defRPr/>
            </a:lvl2pPr>
            <a:lvl3pPr indent="0" lvl="2" marL="0" algn="l">
              <a:spcBef>
                <a:spcPts val="0"/>
              </a:spcBef>
              <a:spcAft>
                <a:spcPts val="0"/>
              </a:spcAft>
              <a:buClr>
                <a:schemeClr val="accent1"/>
              </a:buClr>
              <a:buSzPts val="2100"/>
              <a:buFont typeface="Gill Sans"/>
              <a:buNone/>
              <a:defRPr/>
            </a:lvl3pPr>
            <a:lvl4pPr indent="0" lvl="3" marL="0" algn="l">
              <a:spcBef>
                <a:spcPts val="0"/>
              </a:spcBef>
              <a:spcAft>
                <a:spcPts val="0"/>
              </a:spcAft>
              <a:buClr>
                <a:schemeClr val="accent1"/>
              </a:buClr>
              <a:buSzPts val="2100"/>
              <a:buFont typeface="Gill Sans"/>
              <a:buNone/>
              <a:defRPr/>
            </a:lvl4pPr>
            <a:lvl5pPr indent="0" lvl="4" marL="0" algn="l">
              <a:spcBef>
                <a:spcPts val="0"/>
              </a:spcBef>
              <a:spcAft>
                <a:spcPts val="0"/>
              </a:spcAft>
              <a:buClr>
                <a:schemeClr val="accent1"/>
              </a:buClr>
              <a:buSzPts val="2100"/>
              <a:buFont typeface="Gill Sans"/>
              <a:buNone/>
              <a:defRPr/>
            </a:lvl5pPr>
            <a:lvl6pPr indent="0" lvl="5" marL="0" algn="l">
              <a:spcBef>
                <a:spcPts val="0"/>
              </a:spcBef>
              <a:spcAft>
                <a:spcPts val="0"/>
              </a:spcAft>
              <a:buClr>
                <a:schemeClr val="accent1"/>
              </a:buClr>
              <a:buSzPts val="2100"/>
              <a:buFont typeface="Gill Sans"/>
              <a:buNone/>
              <a:defRPr/>
            </a:lvl6pPr>
            <a:lvl7pPr indent="0" lvl="6" marL="0" algn="l">
              <a:spcBef>
                <a:spcPts val="0"/>
              </a:spcBef>
              <a:spcAft>
                <a:spcPts val="0"/>
              </a:spcAft>
              <a:buClr>
                <a:schemeClr val="accent1"/>
              </a:buClr>
              <a:buSzPts val="2100"/>
              <a:buFont typeface="Gill Sans"/>
              <a:buNone/>
              <a:defRPr/>
            </a:lvl7pPr>
            <a:lvl8pPr indent="0" lvl="7" marL="0" algn="l">
              <a:spcBef>
                <a:spcPts val="0"/>
              </a:spcBef>
              <a:spcAft>
                <a:spcPts val="0"/>
              </a:spcAft>
              <a:buClr>
                <a:schemeClr val="accent1"/>
              </a:buClr>
              <a:buSzPts val="2100"/>
              <a:buFont typeface="Gill Sans"/>
              <a:buNone/>
              <a:defRPr/>
            </a:lvl8pPr>
            <a:lvl9pPr indent="0" lvl="8" marL="0" algn="l">
              <a:spcBef>
                <a:spcPts val="0"/>
              </a:spcBef>
              <a:spcAft>
                <a:spcPts val="0"/>
              </a:spcAft>
              <a:buClr>
                <a:schemeClr val="accent1"/>
              </a:buClr>
              <a:buSzPts val="2100"/>
              <a:buFont typeface="Gill Sans"/>
              <a:buNone/>
              <a:defRPr/>
            </a:lvl9pPr>
          </a:lstStyle>
          <a:p>
            <a:pPr indent="0" lvl="0" marL="0" rtl="0" algn="l">
              <a:spcBef>
                <a:spcPts val="0"/>
              </a:spcBef>
              <a:spcAft>
                <a:spcPts val="0"/>
              </a:spcAft>
              <a:buNone/>
            </a:pPr>
            <a:fld id="{00000000-1234-1234-1234-123412341234}" type="slidenum">
              <a:rPr lang="en-US"/>
              <a:t>‹#›</a:t>
            </a:fld>
            <a:endParaRPr/>
          </a:p>
        </p:txBody>
      </p:sp>
      <p:cxnSp>
        <p:nvCxnSpPr>
          <p:cNvPr id="102" name="Google Shape;102;p56"/>
          <p:cNvCxnSpPr/>
          <p:nvPr/>
        </p:nvCxnSpPr>
        <p:spPr>
          <a:xfrm>
            <a:off x="1086210" y="2404118"/>
            <a:ext cx="2452118"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3" name="Shape 103"/>
        <p:cNvGrpSpPr/>
        <p:nvPr/>
      </p:nvGrpSpPr>
      <p:grpSpPr>
        <a:xfrm>
          <a:off x="0" y="0"/>
          <a:ext cx="0" cy="0"/>
          <a:chOff x="0" y="0"/>
          <a:chExt cx="0" cy="0"/>
        </a:xfrm>
      </p:grpSpPr>
      <p:sp>
        <p:nvSpPr>
          <p:cNvPr id="104" name="Google Shape;104;p57"/>
          <p:cNvSpPr txBox="1"/>
          <p:nvPr>
            <p:ph type="title"/>
          </p:nvPr>
        </p:nvSpPr>
        <p:spPr>
          <a:xfrm>
            <a:off x="1088685" y="603390"/>
            <a:ext cx="7202456" cy="78692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57"/>
          <p:cNvSpPr txBox="1"/>
          <p:nvPr>
            <p:ph idx="1" type="body"/>
          </p:nvPr>
        </p:nvSpPr>
        <p:spPr>
          <a:xfrm rot="5400000">
            <a:off x="3395933" y="-795449"/>
            <a:ext cx="2587960" cy="7202456"/>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06" name="Google Shape;106;p57"/>
          <p:cNvSpPr txBox="1"/>
          <p:nvPr>
            <p:ph idx="10" type="dt"/>
          </p:nvPr>
        </p:nvSpPr>
        <p:spPr>
          <a:xfrm>
            <a:off x="5665604" y="247778"/>
            <a:ext cx="2625536"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57"/>
          <p:cNvSpPr txBox="1"/>
          <p:nvPr>
            <p:ph idx="11" type="ftr"/>
          </p:nvPr>
        </p:nvSpPr>
        <p:spPr>
          <a:xfrm>
            <a:off x="1088684" y="246981"/>
            <a:ext cx="4454127"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57"/>
          <p:cNvSpPr txBox="1"/>
          <p:nvPr>
            <p:ph idx="12" type="sldNum"/>
          </p:nvPr>
        </p:nvSpPr>
        <p:spPr>
          <a:xfrm>
            <a:off x="360046" y="599230"/>
            <a:ext cx="608264" cy="377684"/>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Clr>
                <a:schemeClr val="accent1"/>
              </a:buClr>
              <a:buSzPts val="2100"/>
              <a:buFont typeface="Gill Sans"/>
              <a:buNone/>
              <a:defRPr/>
            </a:lvl1pPr>
            <a:lvl2pPr indent="0" lvl="1" marL="0" algn="l">
              <a:spcBef>
                <a:spcPts val="0"/>
              </a:spcBef>
              <a:spcAft>
                <a:spcPts val="0"/>
              </a:spcAft>
              <a:buClr>
                <a:schemeClr val="accent1"/>
              </a:buClr>
              <a:buSzPts val="2100"/>
              <a:buFont typeface="Gill Sans"/>
              <a:buNone/>
              <a:defRPr/>
            </a:lvl2pPr>
            <a:lvl3pPr indent="0" lvl="2" marL="0" algn="l">
              <a:spcBef>
                <a:spcPts val="0"/>
              </a:spcBef>
              <a:spcAft>
                <a:spcPts val="0"/>
              </a:spcAft>
              <a:buClr>
                <a:schemeClr val="accent1"/>
              </a:buClr>
              <a:buSzPts val="2100"/>
              <a:buFont typeface="Gill Sans"/>
              <a:buNone/>
              <a:defRPr/>
            </a:lvl3pPr>
            <a:lvl4pPr indent="0" lvl="3" marL="0" algn="l">
              <a:spcBef>
                <a:spcPts val="0"/>
              </a:spcBef>
              <a:spcAft>
                <a:spcPts val="0"/>
              </a:spcAft>
              <a:buClr>
                <a:schemeClr val="accent1"/>
              </a:buClr>
              <a:buSzPts val="2100"/>
              <a:buFont typeface="Gill Sans"/>
              <a:buNone/>
              <a:defRPr/>
            </a:lvl4pPr>
            <a:lvl5pPr indent="0" lvl="4" marL="0" algn="l">
              <a:spcBef>
                <a:spcPts val="0"/>
              </a:spcBef>
              <a:spcAft>
                <a:spcPts val="0"/>
              </a:spcAft>
              <a:buClr>
                <a:schemeClr val="accent1"/>
              </a:buClr>
              <a:buSzPts val="2100"/>
              <a:buFont typeface="Gill Sans"/>
              <a:buNone/>
              <a:defRPr/>
            </a:lvl5pPr>
            <a:lvl6pPr indent="0" lvl="5" marL="0" algn="l">
              <a:spcBef>
                <a:spcPts val="0"/>
              </a:spcBef>
              <a:spcAft>
                <a:spcPts val="0"/>
              </a:spcAft>
              <a:buClr>
                <a:schemeClr val="accent1"/>
              </a:buClr>
              <a:buSzPts val="2100"/>
              <a:buFont typeface="Gill Sans"/>
              <a:buNone/>
              <a:defRPr/>
            </a:lvl6pPr>
            <a:lvl7pPr indent="0" lvl="6" marL="0" algn="l">
              <a:spcBef>
                <a:spcPts val="0"/>
              </a:spcBef>
              <a:spcAft>
                <a:spcPts val="0"/>
              </a:spcAft>
              <a:buClr>
                <a:schemeClr val="accent1"/>
              </a:buClr>
              <a:buSzPts val="2100"/>
              <a:buFont typeface="Gill Sans"/>
              <a:buNone/>
              <a:defRPr/>
            </a:lvl7pPr>
            <a:lvl8pPr indent="0" lvl="7" marL="0" algn="l">
              <a:spcBef>
                <a:spcPts val="0"/>
              </a:spcBef>
              <a:spcAft>
                <a:spcPts val="0"/>
              </a:spcAft>
              <a:buClr>
                <a:schemeClr val="accent1"/>
              </a:buClr>
              <a:buSzPts val="2100"/>
              <a:buFont typeface="Gill Sans"/>
              <a:buNone/>
              <a:defRPr/>
            </a:lvl8pPr>
            <a:lvl9pPr indent="0" lvl="8" marL="0" algn="l">
              <a:spcBef>
                <a:spcPts val="0"/>
              </a:spcBef>
              <a:spcAft>
                <a:spcPts val="0"/>
              </a:spcAft>
              <a:buClr>
                <a:schemeClr val="accent1"/>
              </a:buClr>
              <a:buSzPts val="2100"/>
              <a:buFont typeface="Gill Sans"/>
              <a:buNone/>
              <a:defRPr/>
            </a:lvl9pPr>
          </a:lstStyle>
          <a:p>
            <a:pPr indent="0" lvl="0" marL="0" rtl="0" algn="l">
              <a:spcBef>
                <a:spcPts val="0"/>
              </a:spcBef>
              <a:spcAft>
                <a:spcPts val="0"/>
              </a:spcAft>
              <a:buNone/>
            </a:pPr>
            <a:fld id="{00000000-1234-1234-1234-123412341234}" type="slidenum">
              <a:rPr lang="en-US"/>
              <a:t>‹#›</a:t>
            </a:fld>
            <a:endParaRPr/>
          </a:p>
        </p:txBody>
      </p:sp>
      <p:cxnSp>
        <p:nvCxnSpPr>
          <p:cNvPr id="109" name="Google Shape;109;p57"/>
          <p:cNvCxnSpPr/>
          <p:nvPr/>
        </p:nvCxnSpPr>
        <p:spPr>
          <a:xfrm>
            <a:off x="1090422" y="1385316"/>
            <a:ext cx="720564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0" name="Shape 110"/>
        <p:cNvGrpSpPr/>
        <p:nvPr/>
      </p:nvGrpSpPr>
      <p:grpSpPr>
        <a:xfrm>
          <a:off x="0" y="0"/>
          <a:ext cx="0" cy="0"/>
          <a:chOff x="0" y="0"/>
          <a:chExt cx="0" cy="0"/>
        </a:xfrm>
      </p:grpSpPr>
      <p:sp>
        <p:nvSpPr>
          <p:cNvPr id="111" name="Google Shape;111;p58"/>
          <p:cNvSpPr txBox="1"/>
          <p:nvPr>
            <p:ph type="title"/>
          </p:nvPr>
        </p:nvSpPr>
        <p:spPr>
          <a:xfrm rot="5400000">
            <a:off x="5937778" y="1740785"/>
            <a:ext cx="3494917" cy="121180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24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58"/>
          <p:cNvSpPr txBox="1"/>
          <p:nvPr>
            <p:ph idx="1" type="body"/>
          </p:nvPr>
        </p:nvSpPr>
        <p:spPr>
          <a:xfrm rot="5400000">
            <a:off x="2271857" y="-589123"/>
            <a:ext cx="3494917" cy="587162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13" name="Google Shape;113;p58"/>
          <p:cNvSpPr txBox="1"/>
          <p:nvPr>
            <p:ph idx="10" type="dt"/>
          </p:nvPr>
        </p:nvSpPr>
        <p:spPr>
          <a:xfrm>
            <a:off x="5665604" y="247778"/>
            <a:ext cx="2625536"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58"/>
          <p:cNvSpPr txBox="1"/>
          <p:nvPr>
            <p:ph idx="11" type="ftr"/>
          </p:nvPr>
        </p:nvSpPr>
        <p:spPr>
          <a:xfrm>
            <a:off x="1088684" y="246981"/>
            <a:ext cx="4454127"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58"/>
          <p:cNvSpPr txBox="1"/>
          <p:nvPr>
            <p:ph idx="12" type="sldNum"/>
          </p:nvPr>
        </p:nvSpPr>
        <p:spPr>
          <a:xfrm>
            <a:off x="360046" y="599230"/>
            <a:ext cx="608264" cy="377684"/>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Clr>
                <a:schemeClr val="accent1"/>
              </a:buClr>
              <a:buSzPts val="2100"/>
              <a:buFont typeface="Gill Sans"/>
              <a:buNone/>
              <a:defRPr/>
            </a:lvl1pPr>
            <a:lvl2pPr indent="0" lvl="1" marL="0" algn="l">
              <a:spcBef>
                <a:spcPts val="0"/>
              </a:spcBef>
              <a:spcAft>
                <a:spcPts val="0"/>
              </a:spcAft>
              <a:buClr>
                <a:schemeClr val="accent1"/>
              </a:buClr>
              <a:buSzPts val="2100"/>
              <a:buFont typeface="Gill Sans"/>
              <a:buNone/>
              <a:defRPr/>
            </a:lvl2pPr>
            <a:lvl3pPr indent="0" lvl="2" marL="0" algn="l">
              <a:spcBef>
                <a:spcPts val="0"/>
              </a:spcBef>
              <a:spcAft>
                <a:spcPts val="0"/>
              </a:spcAft>
              <a:buClr>
                <a:schemeClr val="accent1"/>
              </a:buClr>
              <a:buSzPts val="2100"/>
              <a:buFont typeface="Gill Sans"/>
              <a:buNone/>
              <a:defRPr/>
            </a:lvl3pPr>
            <a:lvl4pPr indent="0" lvl="3" marL="0" algn="l">
              <a:spcBef>
                <a:spcPts val="0"/>
              </a:spcBef>
              <a:spcAft>
                <a:spcPts val="0"/>
              </a:spcAft>
              <a:buClr>
                <a:schemeClr val="accent1"/>
              </a:buClr>
              <a:buSzPts val="2100"/>
              <a:buFont typeface="Gill Sans"/>
              <a:buNone/>
              <a:defRPr/>
            </a:lvl4pPr>
            <a:lvl5pPr indent="0" lvl="4" marL="0" algn="l">
              <a:spcBef>
                <a:spcPts val="0"/>
              </a:spcBef>
              <a:spcAft>
                <a:spcPts val="0"/>
              </a:spcAft>
              <a:buClr>
                <a:schemeClr val="accent1"/>
              </a:buClr>
              <a:buSzPts val="2100"/>
              <a:buFont typeface="Gill Sans"/>
              <a:buNone/>
              <a:defRPr/>
            </a:lvl5pPr>
            <a:lvl6pPr indent="0" lvl="5" marL="0" algn="l">
              <a:spcBef>
                <a:spcPts val="0"/>
              </a:spcBef>
              <a:spcAft>
                <a:spcPts val="0"/>
              </a:spcAft>
              <a:buClr>
                <a:schemeClr val="accent1"/>
              </a:buClr>
              <a:buSzPts val="2100"/>
              <a:buFont typeface="Gill Sans"/>
              <a:buNone/>
              <a:defRPr/>
            </a:lvl6pPr>
            <a:lvl7pPr indent="0" lvl="6" marL="0" algn="l">
              <a:spcBef>
                <a:spcPts val="0"/>
              </a:spcBef>
              <a:spcAft>
                <a:spcPts val="0"/>
              </a:spcAft>
              <a:buClr>
                <a:schemeClr val="accent1"/>
              </a:buClr>
              <a:buSzPts val="2100"/>
              <a:buFont typeface="Gill Sans"/>
              <a:buNone/>
              <a:defRPr/>
            </a:lvl7pPr>
            <a:lvl8pPr indent="0" lvl="7" marL="0" algn="l">
              <a:spcBef>
                <a:spcPts val="0"/>
              </a:spcBef>
              <a:spcAft>
                <a:spcPts val="0"/>
              </a:spcAft>
              <a:buClr>
                <a:schemeClr val="accent1"/>
              </a:buClr>
              <a:buSzPts val="2100"/>
              <a:buFont typeface="Gill Sans"/>
              <a:buNone/>
              <a:defRPr/>
            </a:lvl8pPr>
            <a:lvl9pPr indent="0" lvl="8" marL="0" algn="l">
              <a:spcBef>
                <a:spcPts val="0"/>
              </a:spcBef>
              <a:spcAft>
                <a:spcPts val="0"/>
              </a:spcAft>
              <a:buClr>
                <a:schemeClr val="accent1"/>
              </a:buClr>
              <a:buSzPts val="2100"/>
              <a:buFont typeface="Gill Sans"/>
              <a:buNone/>
              <a:defRPr/>
            </a:lvl9pPr>
          </a:lstStyle>
          <a:p>
            <a:pPr indent="0" lvl="0" marL="0" rtl="0" algn="l">
              <a:spcBef>
                <a:spcPts val="0"/>
              </a:spcBef>
              <a:spcAft>
                <a:spcPts val="0"/>
              </a:spcAft>
              <a:buNone/>
            </a:pPr>
            <a:fld id="{00000000-1234-1234-1234-123412341234}" type="slidenum">
              <a:rPr lang="en-US"/>
              <a:t>‹#›</a:t>
            </a:fld>
            <a:endParaRPr/>
          </a:p>
        </p:txBody>
      </p:sp>
      <p:cxnSp>
        <p:nvCxnSpPr>
          <p:cNvPr id="116" name="Google Shape;116;p58"/>
          <p:cNvCxnSpPr/>
          <p:nvPr/>
        </p:nvCxnSpPr>
        <p:spPr>
          <a:xfrm>
            <a:off x="7079333" y="599230"/>
            <a:ext cx="0" cy="3494917"/>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slide">
  <p:cSld name="BIG Title slide">
    <p:spTree>
      <p:nvGrpSpPr>
        <p:cNvPr id="117" name="Shape 117"/>
        <p:cNvGrpSpPr/>
        <p:nvPr/>
      </p:nvGrpSpPr>
      <p:grpSpPr>
        <a:xfrm>
          <a:off x="0" y="0"/>
          <a:ext cx="0" cy="0"/>
          <a:chOff x="0" y="0"/>
          <a:chExt cx="0" cy="0"/>
        </a:xfrm>
      </p:grpSpPr>
      <p:sp>
        <p:nvSpPr>
          <p:cNvPr id="118" name="Google Shape;118;p59"/>
          <p:cNvSpPr txBox="1"/>
          <p:nvPr>
            <p:ph type="ctrTitle"/>
          </p:nvPr>
        </p:nvSpPr>
        <p:spPr>
          <a:xfrm>
            <a:off x="1610650" y="1856275"/>
            <a:ext cx="6157800" cy="875700"/>
          </a:xfrm>
          <a:prstGeom prst="rect">
            <a:avLst/>
          </a:prstGeom>
          <a:noFill/>
          <a:ln cap="flat" cmpd="sng" w="38100">
            <a:solidFill>
              <a:srgbClr val="535353"/>
            </a:solidFill>
            <a:prstDash val="solid"/>
            <a:round/>
            <a:headEnd len="sm" w="sm" type="none"/>
            <a:tailEnd len="sm" w="sm" type="none"/>
          </a:ln>
        </p:spPr>
        <p:txBody>
          <a:bodyPr anchorCtr="0" anchor="ctr" bIns="91425" lIns="91425" spcFirstLastPara="1" rIns="91425" wrap="square" tIns="91425">
            <a:noAutofit/>
          </a:bodyPr>
          <a:lstStyle>
            <a:lvl1pPr lvl="0" algn="l">
              <a:lnSpc>
                <a:spcPct val="90000"/>
              </a:lnSpc>
              <a:spcBef>
                <a:spcPts val="0"/>
              </a:spcBef>
              <a:spcAft>
                <a:spcPts val="0"/>
              </a:spcAft>
              <a:buClr>
                <a:schemeClr val="dk1"/>
              </a:buClr>
              <a:buSzPts val="3600"/>
              <a:buFont typeface="Gill Sans"/>
              <a:buNone/>
              <a:defRPr b="1" sz="3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 and subtitle">
    <p:spTree>
      <p:nvGrpSpPr>
        <p:cNvPr id="119" name="Shape 119"/>
        <p:cNvGrpSpPr/>
        <p:nvPr/>
      </p:nvGrpSpPr>
      <p:grpSpPr>
        <a:xfrm>
          <a:off x="0" y="0"/>
          <a:ext cx="0" cy="0"/>
          <a:chOff x="0" y="0"/>
          <a:chExt cx="0" cy="0"/>
        </a:xfrm>
      </p:grpSpPr>
      <p:sp>
        <p:nvSpPr>
          <p:cNvPr id="120" name="Google Shape;120;p60"/>
          <p:cNvSpPr txBox="1"/>
          <p:nvPr>
            <p:ph type="title"/>
          </p:nvPr>
        </p:nvSpPr>
        <p:spPr>
          <a:xfrm>
            <a:off x="570047" y="993900"/>
            <a:ext cx="3055500" cy="11145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Clr>
                <a:schemeClr val="dk1"/>
              </a:buClr>
              <a:buSzPts val="2400"/>
              <a:buFont typeface="Gill Sans"/>
              <a:buNone/>
              <a:defRPr/>
            </a:lvl1pPr>
            <a:lvl2pPr lvl="1">
              <a:spcBef>
                <a:spcPts val="0"/>
              </a:spcBef>
              <a:spcAft>
                <a:spcPts val="0"/>
              </a:spcAft>
              <a:buClr>
                <a:schemeClr val="lt1"/>
              </a:buClr>
              <a:buSzPts val="4000"/>
              <a:buNone/>
              <a:defRPr sz="4000">
                <a:solidFill>
                  <a:schemeClr val="lt1"/>
                </a:solidFill>
              </a:defRPr>
            </a:lvl2pPr>
            <a:lvl3pPr lvl="2">
              <a:spcBef>
                <a:spcPts val="0"/>
              </a:spcBef>
              <a:spcAft>
                <a:spcPts val="0"/>
              </a:spcAft>
              <a:buClr>
                <a:schemeClr val="lt1"/>
              </a:buClr>
              <a:buSzPts val="4000"/>
              <a:buNone/>
              <a:defRPr sz="4000">
                <a:solidFill>
                  <a:schemeClr val="lt1"/>
                </a:solidFill>
              </a:defRPr>
            </a:lvl3pPr>
            <a:lvl4pPr lvl="3">
              <a:spcBef>
                <a:spcPts val="0"/>
              </a:spcBef>
              <a:spcAft>
                <a:spcPts val="0"/>
              </a:spcAft>
              <a:buClr>
                <a:schemeClr val="lt1"/>
              </a:buClr>
              <a:buSzPts val="4000"/>
              <a:buNone/>
              <a:defRPr sz="4000">
                <a:solidFill>
                  <a:schemeClr val="lt1"/>
                </a:solidFill>
              </a:defRPr>
            </a:lvl4pPr>
            <a:lvl5pPr lvl="4">
              <a:spcBef>
                <a:spcPts val="0"/>
              </a:spcBef>
              <a:spcAft>
                <a:spcPts val="0"/>
              </a:spcAft>
              <a:buClr>
                <a:schemeClr val="lt1"/>
              </a:buClr>
              <a:buSzPts val="4000"/>
              <a:buNone/>
              <a:defRPr sz="4000">
                <a:solidFill>
                  <a:schemeClr val="lt1"/>
                </a:solidFill>
              </a:defRPr>
            </a:lvl5pPr>
            <a:lvl6pPr lvl="5">
              <a:spcBef>
                <a:spcPts val="0"/>
              </a:spcBef>
              <a:spcAft>
                <a:spcPts val="0"/>
              </a:spcAft>
              <a:buClr>
                <a:schemeClr val="lt1"/>
              </a:buClr>
              <a:buSzPts val="4000"/>
              <a:buNone/>
              <a:defRPr sz="4000">
                <a:solidFill>
                  <a:schemeClr val="lt1"/>
                </a:solidFill>
              </a:defRPr>
            </a:lvl6pPr>
            <a:lvl7pPr lvl="6">
              <a:spcBef>
                <a:spcPts val="0"/>
              </a:spcBef>
              <a:spcAft>
                <a:spcPts val="0"/>
              </a:spcAft>
              <a:buClr>
                <a:schemeClr val="lt1"/>
              </a:buClr>
              <a:buSzPts val="4000"/>
              <a:buNone/>
              <a:defRPr sz="4000">
                <a:solidFill>
                  <a:schemeClr val="lt1"/>
                </a:solidFill>
              </a:defRPr>
            </a:lvl7pPr>
            <a:lvl8pPr lvl="7">
              <a:spcBef>
                <a:spcPts val="0"/>
              </a:spcBef>
              <a:spcAft>
                <a:spcPts val="0"/>
              </a:spcAft>
              <a:buClr>
                <a:schemeClr val="lt1"/>
              </a:buClr>
              <a:buSzPts val="4000"/>
              <a:buNone/>
              <a:defRPr sz="4000">
                <a:solidFill>
                  <a:schemeClr val="lt1"/>
                </a:solidFill>
              </a:defRPr>
            </a:lvl8pPr>
            <a:lvl9pPr lvl="8">
              <a:spcBef>
                <a:spcPts val="0"/>
              </a:spcBef>
              <a:spcAft>
                <a:spcPts val="0"/>
              </a:spcAft>
              <a:buClr>
                <a:schemeClr val="lt1"/>
              </a:buClr>
              <a:buSzPts val="4000"/>
              <a:buNone/>
              <a:defRPr sz="4000">
                <a:solidFill>
                  <a:schemeClr val="lt1"/>
                </a:solidFill>
              </a:defRPr>
            </a:lvl9pPr>
          </a:lstStyle>
          <a:p/>
        </p:txBody>
      </p:sp>
      <p:sp>
        <p:nvSpPr>
          <p:cNvPr id="121" name="Google Shape;121;p60"/>
          <p:cNvSpPr txBox="1"/>
          <p:nvPr>
            <p:ph idx="1" type="subTitle"/>
          </p:nvPr>
        </p:nvSpPr>
        <p:spPr>
          <a:xfrm>
            <a:off x="614775" y="2564775"/>
            <a:ext cx="2920800" cy="578100"/>
          </a:xfrm>
          <a:prstGeom prst="rect">
            <a:avLst/>
          </a:prstGeom>
          <a:noFill/>
          <a:ln>
            <a:noFill/>
          </a:ln>
        </p:spPr>
        <p:txBody>
          <a:bodyPr anchorCtr="0" anchor="t" bIns="91425" lIns="91425" spcFirstLastPara="1" rIns="91425" wrap="square" tIns="91425">
            <a:noAutofit/>
          </a:bodyPr>
          <a:lstStyle>
            <a:lvl1pPr lvl="0" algn="l">
              <a:lnSpc>
                <a:spcPct val="120000"/>
              </a:lnSpc>
              <a:spcBef>
                <a:spcPts val="0"/>
              </a:spcBef>
              <a:spcAft>
                <a:spcPts val="0"/>
              </a:spcAft>
              <a:buSzPts val="1400"/>
              <a:buNone/>
              <a:defRPr sz="1400"/>
            </a:lvl1pPr>
            <a:lvl2pPr lvl="1" algn="l">
              <a:lnSpc>
                <a:spcPct val="120000"/>
              </a:lnSpc>
              <a:spcBef>
                <a:spcPts val="0"/>
              </a:spcBef>
              <a:spcAft>
                <a:spcPts val="0"/>
              </a:spcAft>
              <a:buSzPts val="1350"/>
              <a:buNone/>
              <a:defRPr/>
            </a:lvl2pPr>
            <a:lvl3pPr lvl="2" algn="l">
              <a:lnSpc>
                <a:spcPct val="120000"/>
              </a:lnSpc>
              <a:spcBef>
                <a:spcPts val="0"/>
              </a:spcBef>
              <a:spcAft>
                <a:spcPts val="0"/>
              </a:spcAft>
              <a:buSzPts val="1200"/>
              <a:buNone/>
              <a:defRPr/>
            </a:lvl3pPr>
            <a:lvl4pPr lvl="3" algn="l">
              <a:lnSpc>
                <a:spcPct val="120000"/>
              </a:lnSpc>
              <a:spcBef>
                <a:spcPts val="0"/>
              </a:spcBef>
              <a:spcAft>
                <a:spcPts val="0"/>
              </a:spcAft>
              <a:buSzPts val="1050"/>
              <a:buNone/>
              <a:defRPr/>
            </a:lvl4pPr>
            <a:lvl5pPr lvl="4" algn="l">
              <a:lnSpc>
                <a:spcPct val="120000"/>
              </a:lnSpc>
              <a:spcBef>
                <a:spcPts val="0"/>
              </a:spcBef>
              <a:spcAft>
                <a:spcPts val="0"/>
              </a:spcAft>
              <a:buSzPts val="900"/>
              <a:buNone/>
              <a:defRPr/>
            </a:lvl5pPr>
            <a:lvl6pPr lvl="5" algn="l">
              <a:lnSpc>
                <a:spcPct val="120000"/>
              </a:lnSpc>
              <a:spcBef>
                <a:spcPts val="0"/>
              </a:spcBef>
              <a:spcAft>
                <a:spcPts val="0"/>
              </a:spcAft>
              <a:buSzPts val="900"/>
              <a:buNone/>
              <a:defRPr/>
            </a:lvl6pPr>
            <a:lvl7pPr lvl="6" algn="l">
              <a:lnSpc>
                <a:spcPct val="120000"/>
              </a:lnSpc>
              <a:spcBef>
                <a:spcPts val="0"/>
              </a:spcBef>
              <a:spcAft>
                <a:spcPts val="0"/>
              </a:spcAft>
              <a:buSzPts val="900"/>
              <a:buNone/>
              <a:defRPr/>
            </a:lvl7pPr>
            <a:lvl8pPr lvl="7" algn="l">
              <a:lnSpc>
                <a:spcPct val="120000"/>
              </a:lnSpc>
              <a:spcBef>
                <a:spcPts val="0"/>
              </a:spcBef>
              <a:spcAft>
                <a:spcPts val="0"/>
              </a:spcAft>
              <a:buSzPts val="900"/>
              <a:buNone/>
              <a:defRPr/>
            </a:lvl8pPr>
            <a:lvl9pPr lvl="8" algn="l">
              <a:lnSpc>
                <a:spcPct val="120000"/>
              </a:lnSpc>
              <a:spcBef>
                <a:spcPts val="0"/>
              </a:spcBef>
              <a:spcAft>
                <a:spcPts val="0"/>
              </a:spcAft>
              <a:buSzPts val="900"/>
              <a:buNone/>
              <a:defRPr/>
            </a:lvl9pPr>
          </a:lstStyle>
          <a:p/>
        </p:txBody>
      </p:sp>
      <p:sp>
        <p:nvSpPr>
          <p:cNvPr id="122" name="Google Shape;122;p60"/>
          <p:cNvSpPr txBox="1"/>
          <p:nvPr>
            <p:ph idx="12" type="sldNum"/>
          </p:nvPr>
        </p:nvSpPr>
        <p:spPr>
          <a:xfrm>
            <a:off x="85486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l">
              <a:spcBef>
                <a:spcPts val="0"/>
              </a:spcBef>
              <a:spcAft>
                <a:spcPts val="0"/>
              </a:spcAft>
              <a:buClr>
                <a:srgbClr val="CCCCCC"/>
              </a:buClr>
              <a:buSzPts val="1200"/>
              <a:buFont typeface="Arvo"/>
              <a:buNone/>
              <a:defRPr sz="1200">
                <a:solidFill>
                  <a:srgbClr val="CCCCCC"/>
                </a:solidFill>
                <a:latin typeface="Arvo"/>
                <a:ea typeface="Arvo"/>
                <a:cs typeface="Arvo"/>
                <a:sym typeface="Arvo"/>
              </a:defRPr>
            </a:lvl1pPr>
            <a:lvl2pPr indent="0" lvl="1" marL="0" marR="0" algn="l">
              <a:spcBef>
                <a:spcPts val="0"/>
              </a:spcBef>
              <a:spcAft>
                <a:spcPts val="0"/>
              </a:spcAft>
              <a:buClr>
                <a:srgbClr val="CCCCCC"/>
              </a:buClr>
              <a:buSzPts val="1200"/>
              <a:buFont typeface="Arvo"/>
              <a:buNone/>
              <a:defRPr sz="1200">
                <a:solidFill>
                  <a:srgbClr val="CCCCCC"/>
                </a:solidFill>
                <a:latin typeface="Arvo"/>
                <a:ea typeface="Arvo"/>
                <a:cs typeface="Arvo"/>
                <a:sym typeface="Arvo"/>
              </a:defRPr>
            </a:lvl2pPr>
            <a:lvl3pPr indent="0" lvl="2" marL="0" marR="0" algn="l">
              <a:spcBef>
                <a:spcPts val="0"/>
              </a:spcBef>
              <a:spcAft>
                <a:spcPts val="0"/>
              </a:spcAft>
              <a:buClr>
                <a:srgbClr val="CCCCCC"/>
              </a:buClr>
              <a:buSzPts val="1200"/>
              <a:buFont typeface="Arvo"/>
              <a:buNone/>
              <a:defRPr sz="1200">
                <a:solidFill>
                  <a:srgbClr val="CCCCCC"/>
                </a:solidFill>
                <a:latin typeface="Arvo"/>
                <a:ea typeface="Arvo"/>
                <a:cs typeface="Arvo"/>
                <a:sym typeface="Arvo"/>
              </a:defRPr>
            </a:lvl3pPr>
            <a:lvl4pPr indent="0" lvl="3" marL="0" marR="0" algn="l">
              <a:spcBef>
                <a:spcPts val="0"/>
              </a:spcBef>
              <a:spcAft>
                <a:spcPts val="0"/>
              </a:spcAft>
              <a:buClr>
                <a:srgbClr val="CCCCCC"/>
              </a:buClr>
              <a:buSzPts val="1200"/>
              <a:buFont typeface="Arvo"/>
              <a:buNone/>
              <a:defRPr sz="1200">
                <a:solidFill>
                  <a:srgbClr val="CCCCCC"/>
                </a:solidFill>
                <a:latin typeface="Arvo"/>
                <a:ea typeface="Arvo"/>
                <a:cs typeface="Arvo"/>
                <a:sym typeface="Arvo"/>
              </a:defRPr>
            </a:lvl4pPr>
            <a:lvl5pPr indent="0" lvl="4" marL="0" marR="0" algn="l">
              <a:spcBef>
                <a:spcPts val="0"/>
              </a:spcBef>
              <a:spcAft>
                <a:spcPts val="0"/>
              </a:spcAft>
              <a:buClr>
                <a:srgbClr val="CCCCCC"/>
              </a:buClr>
              <a:buSzPts val="1200"/>
              <a:buFont typeface="Arvo"/>
              <a:buNone/>
              <a:defRPr sz="1200">
                <a:solidFill>
                  <a:srgbClr val="CCCCCC"/>
                </a:solidFill>
                <a:latin typeface="Arvo"/>
                <a:ea typeface="Arvo"/>
                <a:cs typeface="Arvo"/>
                <a:sym typeface="Arvo"/>
              </a:defRPr>
            </a:lvl5pPr>
            <a:lvl6pPr indent="0" lvl="5" marL="0" marR="0" algn="l">
              <a:spcBef>
                <a:spcPts val="0"/>
              </a:spcBef>
              <a:spcAft>
                <a:spcPts val="0"/>
              </a:spcAft>
              <a:buClr>
                <a:srgbClr val="CCCCCC"/>
              </a:buClr>
              <a:buSzPts val="1200"/>
              <a:buFont typeface="Arvo"/>
              <a:buNone/>
              <a:defRPr sz="1200">
                <a:solidFill>
                  <a:srgbClr val="CCCCCC"/>
                </a:solidFill>
                <a:latin typeface="Arvo"/>
                <a:ea typeface="Arvo"/>
                <a:cs typeface="Arvo"/>
                <a:sym typeface="Arvo"/>
              </a:defRPr>
            </a:lvl6pPr>
            <a:lvl7pPr indent="0" lvl="6" marL="0" marR="0" algn="l">
              <a:spcBef>
                <a:spcPts val="0"/>
              </a:spcBef>
              <a:spcAft>
                <a:spcPts val="0"/>
              </a:spcAft>
              <a:buClr>
                <a:srgbClr val="CCCCCC"/>
              </a:buClr>
              <a:buSzPts val="1200"/>
              <a:buFont typeface="Arvo"/>
              <a:buNone/>
              <a:defRPr sz="1200">
                <a:solidFill>
                  <a:srgbClr val="CCCCCC"/>
                </a:solidFill>
                <a:latin typeface="Arvo"/>
                <a:ea typeface="Arvo"/>
                <a:cs typeface="Arvo"/>
                <a:sym typeface="Arvo"/>
              </a:defRPr>
            </a:lvl7pPr>
            <a:lvl8pPr indent="0" lvl="7" marL="0" marR="0" algn="l">
              <a:spcBef>
                <a:spcPts val="0"/>
              </a:spcBef>
              <a:spcAft>
                <a:spcPts val="0"/>
              </a:spcAft>
              <a:buClr>
                <a:srgbClr val="CCCCCC"/>
              </a:buClr>
              <a:buSzPts val="1200"/>
              <a:buFont typeface="Arvo"/>
              <a:buNone/>
              <a:defRPr sz="1200">
                <a:solidFill>
                  <a:srgbClr val="CCCCCC"/>
                </a:solidFill>
                <a:latin typeface="Arvo"/>
                <a:ea typeface="Arvo"/>
                <a:cs typeface="Arvo"/>
                <a:sym typeface="Arvo"/>
              </a:defRPr>
            </a:lvl8pPr>
            <a:lvl9pPr indent="0" lvl="8" marL="0" marR="0" algn="l">
              <a:spcBef>
                <a:spcPts val="0"/>
              </a:spcBef>
              <a:spcAft>
                <a:spcPts val="0"/>
              </a:spcAft>
              <a:buClr>
                <a:srgbClr val="CCCCCC"/>
              </a:buClr>
              <a:buSzPts val="1200"/>
              <a:buFont typeface="Arvo"/>
              <a:buNone/>
              <a:defRPr sz="1200">
                <a:solidFill>
                  <a:srgbClr val="CCCCCC"/>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yan with title and text">
  <p:cSld name="Cyan with title and text">
    <p:spTree>
      <p:nvGrpSpPr>
        <p:cNvPr id="123" name="Shape 123"/>
        <p:cNvGrpSpPr/>
        <p:nvPr/>
      </p:nvGrpSpPr>
      <p:grpSpPr>
        <a:xfrm>
          <a:off x="0" y="0"/>
          <a:ext cx="0" cy="0"/>
          <a:chOff x="0" y="0"/>
          <a:chExt cx="0" cy="0"/>
        </a:xfrm>
      </p:grpSpPr>
      <p:sp>
        <p:nvSpPr>
          <p:cNvPr id="124" name="Google Shape;124;p61"/>
          <p:cNvSpPr txBox="1"/>
          <p:nvPr>
            <p:ph type="title"/>
          </p:nvPr>
        </p:nvSpPr>
        <p:spPr>
          <a:xfrm>
            <a:off x="2675900" y="1220035"/>
            <a:ext cx="3926100" cy="4824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1"/>
              </a:buClr>
              <a:buSzPts val="2400"/>
              <a:buFont typeface="Gill Sans"/>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125" name="Google Shape;125;p61"/>
          <p:cNvSpPr txBox="1"/>
          <p:nvPr>
            <p:ph idx="1" type="subTitle"/>
          </p:nvPr>
        </p:nvSpPr>
        <p:spPr>
          <a:xfrm>
            <a:off x="2675901" y="2547750"/>
            <a:ext cx="3136200" cy="1941900"/>
          </a:xfrm>
          <a:prstGeom prst="rect">
            <a:avLst/>
          </a:prstGeom>
          <a:noFill/>
          <a:ln>
            <a:noFill/>
          </a:ln>
        </p:spPr>
        <p:txBody>
          <a:bodyPr anchorCtr="0" anchor="t" bIns="91425" lIns="91425" spcFirstLastPara="1" rIns="91425" wrap="square" tIns="91425">
            <a:noAutofit/>
          </a:bodyPr>
          <a:lstStyle>
            <a:lvl1pPr lvl="0" algn="l">
              <a:lnSpc>
                <a:spcPct val="120000"/>
              </a:lnSpc>
              <a:spcBef>
                <a:spcPts val="0"/>
              </a:spcBef>
              <a:spcAft>
                <a:spcPts val="0"/>
              </a:spcAft>
              <a:buSzPts val="1400"/>
              <a:buNone/>
              <a:defRPr sz="1400"/>
            </a:lvl1pPr>
            <a:lvl2pPr lvl="1" algn="l">
              <a:lnSpc>
                <a:spcPct val="120000"/>
              </a:lnSpc>
              <a:spcBef>
                <a:spcPts val="0"/>
              </a:spcBef>
              <a:spcAft>
                <a:spcPts val="0"/>
              </a:spcAft>
              <a:buSzPts val="1350"/>
              <a:buNone/>
              <a:defRPr/>
            </a:lvl2pPr>
            <a:lvl3pPr lvl="2" algn="l">
              <a:lnSpc>
                <a:spcPct val="120000"/>
              </a:lnSpc>
              <a:spcBef>
                <a:spcPts val="0"/>
              </a:spcBef>
              <a:spcAft>
                <a:spcPts val="0"/>
              </a:spcAft>
              <a:buSzPts val="1200"/>
              <a:buNone/>
              <a:defRPr/>
            </a:lvl3pPr>
            <a:lvl4pPr lvl="3" algn="l">
              <a:lnSpc>
                <a:spcPct val="120000"/>
              </a:lnSpc>
              <a:spcBef>
                <a:spcPts val="0"/>
              </a:spcBef>
              <a:spcAft>
                <a:spcPts val="0"/>
              </a:spcAft>
              <a:buSzPts val="1050"/>
              <a:buNone/>
              <a:defRPr/>
            </a:lvl4pPr>
            <a:lvl5pPr lvl="4" algn="l">
              <a:lnSpc>
                <a:spcPct val="120000"/>
              </a:lnSpc>
              <a:spcBef>
                <a:spcPts val="0"/>
              </a:spcBef>
              <a:spcAft>
                <a:spcPts val="0"/>
              </a:spcAft>
              <a:buSzPts val="900"/>
              <a:buNone/>
              <a:defRPr/>
            </a:lvl5pPr>
            <a:lvl6pPr lvl="5" algn="l">
              <a:lnSpc>
                <a:spcPct val="120000"/>
              </a:lnSpc>
              <a:spcBef>
                <a:spcPts val="0"/>
              </a:spcBef>
              <a:spcAft>
                <a:spcPts val="0"/>
              </a:spcAft>
              <a:buSzPts val="900"/>
              <a:buNone/>
              <a:defRPr/>
            </a:lvl6pPr>
            <a:lvl7pPr lvl="6" algn="l">
              <a:lnSpc>
                <a:spcPct val="120000"/>
              </a:lnSpc>
              <a:spcBef>
                <a:spcPts val="0"/>
              </a:spcBef>
              <a:spcAft>
                <a:spcPts val="0"/>
              </a:spcAft>
              <a:buSzPts val="900"/>
              <a:buNone/>
              <a:defRPr/>
            </a:lvl7pPr>
            <a:lvl8pPr lvl="7" algn="l">
              <a:lnSpc>
                <a:spcPct val="120000"/>
              </a:lnSpc>
              <a:spcBef>
                <a:spcPts val="0"/>
              </a:spcBef>
              <a:spcAft>
                <a:spcPts val="0"/>
              </a:spcAft>
              <a:buSzPts val="900"/>
              <a:buNone/>
              <a:defRPr/>
            </a:lvl8pPr>
            <a:lvl9pPr lvl="8" algn="l">
              <a:lnSpc>
                <a:spcPct val="120000"/>
              </a:lnSpc>
              <a:spcBef>
                <a:spcPts val="0"/>
              </a:spcBef>
              <a:spcAft>
                <a:spcPts val="0"/>
              </a:spcAft>
              <a:buSzPts val="9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2" name="Shape 132"/>
        <p:cNvGrpSpPr/>
        <p:nvPr/>
      </p:nvGrpSpPr>
      <p:grpSpPr>
        <a:xfrm>
          <a:off x="0" y="0"/>
          <a:ext cx="0" cy="0"/>
          <a:chOff x="0" y="0"/>
          <a:chExt cx="0" cy="0"/>
        </a:xfrm>
      </p:grpSpPr>
      <p:sp>
        <p:nvSpPr>
          <p:cNvPr id="133" name="Google Shape;133;p6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4" name="Google Shape;134;p6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35" name="Google Shape;135;p6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6" name="Google Shape;136;p6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7" name="Google Shape;137;p6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8" name="Shape 138"/>
        <p:cNvGrpSpPr/>
        <p:nvPr/>
      </p:nvGrpSpPr>
      <p:grpSpPr>
        <a:xfrm>
          <a:off x="0" y="0"/>
          <a:ext cx="0" cy="0"/>
          <a:chOff x="0" y="0"/>
          <a:chExt cx="0" cy="0"/>
        </a:xfrm>
      </p:grpSpPr>
      <p:sp>
        <p:nvSpPr>
          <p:cNvPr id="139" name="Google Shape;139;p64"/>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0" name="Google Shape;140;p64"/>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41" name="Google Shape;141;p64"/>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42" name="Google Shape;142;p6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3" name="Google Shape;143;p6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4" name="Google Shape;144;p6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46"/>
          <p:cNvSpPr txBox="1"/>
          <p:nvPr>
            <p:ph idx="10" type="dt"/>
          </p:nvPr>
        </p:nvSpPr>
        <p:spPr>
          <a:xfrm>
            <a:off x="5665604" y="247778"/>
            <a:ext cx="2625536"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6"/>
          <p:cNvSpPr txBox="1"/>
          <p:nvPr>
            <p:ph idx="11" type="ftr"/>
          </p:nvPr>
        </p:nvSpPr>
        <p:spPr>
          <a:xfrm>
            <a:off x="1088684" y="246981"/>
            <a:ext cx="4454127"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6"/>
          <p:cNvSpPr txBox="1"/>
          <p:nvPr>
            <p:ph idx="12" type="sldNum"/>
          </p:nvPr>
        </p:nvSpPr>
        <p:spPr>
          <a:xfrm>
            <a:off x="360046" y="599230"/>
            <a:ext cx="608264" cy="377684"/>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Clr>
                <a:schemeClr val="accent1"/>
              </a:buClr>
              <a:buSzPts val="2100"/>
              <a:buFont typeface="Gill Sans"/>
              <a:buNone/>
              <a:defRPr/>
            </a:lvl1pPr>
            <a:lvl2pPr indent="0" lvl="1" marL="0" algn="l">
              <a:spcBef>
                <a:spcPts val="0"/>
              </a:spcBef>
              <a:spcAft>
                <a:spcPts val="0"/>
              </a:spcAft>
              <a:buClr>
                <a:schemeClr val="accent1"/>
              </a:buClr>
              <a:buSzPts val="2100"/>
              <a:buFont typeface="Gill Sans"/>
              <a:buNone/>
              <a:defRPr/>
            </a:lvl2pPr>
            <a:lvl3pPr indent="0" lvl="2" marL="0" algn="l">
              <a:spcBef>
                <a:spcPts val="0"/>
              </a:spcBef>
              <a:spcAft>
                <a:spcPts val="0"/>
              </a:spcAft>
              <a:buClr>
                <a:schemeClr val="accent1"/>
              </a:buClr>
              <a:buSzPts val="2100"/>
              <a:buFont typeface="Gill Sans"/>
              <a:buNone/>
              <a:defRPr/>
            </a:lvl3pPr>
            <a:lvl4pPr indent="0" lvl="3" marL="0" algn="l">
              <a:spcBef>
                <a:spcPts val="0"/>
              </a:spcBef>
              <a:spcAft>
                <a:spcPts val="0"/>
              </a:spcAft>
              <a:buClr>
                <a:schemeClr val="accent1"/>
              </a:buClr>
              <a:buSzPts val="2100"/>
              <a:buFont typeface="Gill Sans"/>
              <a:buNone/>
              <a:defRPr/>
            </a:lvl4pPr>
            <a:lvl5pPr indent="0" lvl="4" marL="0" algn="l">
              <a:spcBef>
                <a:spcPts val="0"/>
              </a:spcBef>
              <a:spcAft>
                <a:spcPts val="0"/>
              </a:spcAft>
              <a:buClr>
                <a:schemeClr val="accent1"/>
              </a:buClr>
              <a:buSzPts val="2100"/>
              <a:buFont typeface="Gill Sans"/>
              <a:buNone/>
              <a:defRPr/>
            </a:lvl5pPr>
            <a:lvl6pPr indent="0" lvl="5" marL="0" algn="l">
              <a:spcBef>
                <a:spcPts val="0"/>
              </a:spcBef>
              <a:spcAft>
                <a:spcPts val="0"/>
              </a:spcAft>
              <a:buClr>
                <a:schemeClr val="accent1"/>
              </a:buClr>
              <a:buSzPts val="2100"/>
              <a:buFont typeface="Gill Sans"/>
              <a:buNone/>
              <a:defRPr/>
            </a:lvl6pPr>
            <a:lvl7pPr indent="0" lvl="6" marL="0" algn="l">
              <a:spcBef>
                <a:spcPts val="0"/>
              </a:spcBef>
              <a:spcAft>
                <a:spcPts val="0"/>
              </a:spcAft>
              <a:buClr>
                <a:schemeClr val="accent1"/>
              </a:buClr>
              <a:buSzPts val="2100"/>
              <a:buFont typeface="Gill Sans"/>
              <a:buNone/>
              <a:defRPr/>
            </a:lvl7pPr>
            <a:lvl8pPr indent="0" lvl="7" marL="0" algn="l">
              <a:spcBef>
                <a:spcPts val="0"/>
              </a:spcBef>
              <a:spcAft>
                <a:spcPts val="0"/>
              </a:spcAft>
              <a:buClr>
                <a:schemeClr val="accent1"/>
              </a:buClr>
              <a:buSzPts val="2100"/>
              <a:buFont typeface="Gill Sans"/>
              <a:buNone/>
              <a:defRPr/>
            </a:lvl8pPr>
            <a:lvl9pPr indent="0" lvl="8" marL="0" algn="l">
              <a:spcBef>
                <a:spcPts val="0"/>
              </a:spcBef>
              <a:spcAft>
                <a:spcPts val="0"/>
              </a:spcAft>
              <a:buClr>
                <a:schemeClr val="accent1"/>
              </a:buClr>
              <a:buSzPts val="2100"/>
              <a:buFont typeface="Gill Sans"/>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quare with title and text">
  <p:cSld name="Square with title and text">
    <p:spTree>
      <p:nvGrpSpPr>
        <p:cNvPr id="154" name="Shape 154"/>
        <p:cNvGrpSpPr/>
        <p:nvPr/>
      </p:nvGrpSpPr>
      <p:grpSpPr>
        <a:xfrm>
          <a:off x="0" y="0"/>
          <a:ext cx="0" cy="0"/>
          <a:chOff x="0" y="0"/>
          <a:chExt cx="0" cy="0"/>
        </a:xfrm>
      </p:grpSpPr>
      <p:sp>
        <p:nvSpPr>
          <p:cNvPr id="155" name="Google Shape;155;p66"/>
          <p:cNvSpPr txBox="1"/>
          <p:nvPr>
            <p:ph idx="12" type="sldNum"/>
          </p:nvPr>
        </p:nvSpPr>
        <p:spPr>
          <a:xfrm>
            <a:off x="85486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2"/>
              </a:buClr>
              <a:buSzPts val="1200"/>
              <a:buFont typeface="Arvo"/>
              <a:buNone/>
              <a:defRPr sz="1200">
                <a:solidFill>
                  <a:schemeClr val="lt2"/>
                </a:solidFill>
                <a:latin typeface="Arvo"/>
                <a:ea typeface="Arvo"/>
                <a:cs typeface="Arvo"/>
                <a:sym typeface="Arvo"/>
              </a:defRPr>
            </a:lvl1pPr>
            <a:lvl2pPr indent="0" lvl="1" marL="0" marR="0" rtl="0" algn="l">
              <a:spcBef>
                <a:spcPts val="0"/>
              </a:spcBef>
              <a:spcAft>
                <a:spcPts val="0"/>
              </a:spcAft>
              <a:buClr>
                <a:schemeClr val="lt2"/>
              </a:buClr>
              <a:buSzPts val="1200"/>
              <a:buFont typeface="Arvo"/>
              <a:buNone/>
              <a:defRPr sz="1200">
                <a:solidFill>
                  <a:schemeClr val="lt2"/>
                </a:solidFill>
                <a:latin typeface="Arvo"/>
                <a:ea typeface="Arvo"/>
                <a:cs typeface="Arvo"/>
                <a:sym typeface="Arvo"/>
              </a:defRPr>
            </a:lvl2pPr>
            <a:lvl3pPr indent="0" lvl="2" marL="0" marR="0" rtl="0" algn="l">
              <a:spcBef>
                <a:spcPts val="0"/>
              </a:spcBef>
              <a:spcAft>
                <a:spcPts val="0"/>
              </a:spcAft>
              <a:buClr>
                <a:schemeClr val="lt2"/>
              </a:buClr>
              <a:buSzPts val="1200"/>
              <a:buFont typeface="Arvo"/>
              <a:buNone/>
              <a:defRPr sz="1200">
                <a:solidFill>
                  <a:schemeClr val="lt2"/>
                </a:solidFill>
                <a:latin typeface="Arvo"/>
                <a:ea typeface="Arvo"/>
                <a:cs typeface="Arvo"/>
                <a:sym typeface="Arvo"/>
              </a:defRPr>
            </a:lvl3pPr>
            <a:lvl4pPr indent="0" lvl="3" marL="0" marR="0" rtl="0" algn="l">
              <a:spcBef>
                <a:spcPts val="0"/>
              </a:spcBef>
              <a:spcAft>
                <a:spcPts val="0"/>
              </a:spcAft>
              <a:buClr>
                <a:schemeClr val="lt2"/>
              </a:buClr>
              <a:buSzPts val="1200"/>
              <a:buFont typeface="Arvo"/>
              <a:buNone/>
              <a:defRPr sz="1200">
                <a:solidFill>
                  <a:schemeClr val="lt2"/>
                </a:solidFill>
                <a:latin typeface="Arvo"/>
                <a:ea typeface="Arvo"/>
                <a:cs typeface="Arvo"/>
                <a:sym typeface="Arvo"/>
              </a:defRPr>
            </a:lvl4pPr>
            <a:lvl5pPr indent="0" lvl="4" marL="0" marR="0" rtl="0" algn="l">
              <a:spcBef>
                <a:spcPts val="0"/>
              </a:spcBef>
              <a:spcAft>
                <a:spcPts val="0"/>
              </a:spcAft>
              <a:buClr>
                <a:schemeClr val="lt2"/>
              </a:buClr>
              <a:buSzPts val="1200"/>
              <a:buFont typeface="Arvo"/>
              <a:buNone/>
              <a:defRPr sz="1200">
                <a:solidFill>
                  <a:schemeClr val="lt2"/>
                </a:solidFill>
                <a:latin typeface="Arvo"/>
                <a:ea typeface="Arvo"/>
                <a:cs typeface="Arvo"/>
                <a:sym typeface="Arvo"/>
              </a:defRPr>
            </a:lvl5pPr>
            <a:lvl6pPr indent="0" lvl="5" marL="0" marR="0" rtl="0" algn="l">
              <a:spcBef>
                <a:spcPts val="0"/>
              </a:spcBef>
              <a:spcAft>
                <a:spcPts val="0"/>
              </a:spcAft>
              <a:buClr>
                <a:schemeClr val="lt2"/>
              </a:buClr>
              <a:buSzPts val="1200"/>
              <a:buFont typeface="Arvo"/>
              <a:buNone/>
              <a:defRPr sz="1200">
                <a:solidFill>
                  <a:schemeClr val="lt2"/>
                </a:solidFill>
                <a:latin typeface="Arvo"/>
                <a:ea typeface="Arvo"/>
                <a:cs typeface="Arvo"/>
                <a:sym typeface="Arvo"/>
              </a:defRPr>
            </a:lvl6pPr>
            <a:lvl7pPr indent="0" lvl="6" marL="0" marR="0" rtl="0" algn="l">
              <a:spcBef>
                <a:spcPts val="0"/>
              </a:spcBef>
              <a:spcAft>
                <a:spcPts val="0"/>
              </a:spcAft>
              <a:buClr>
                <a:schemeClr val="lt2"/>
              </a:buClr>
              <a:buSzPts val="1200"/>
              <a:buFont typeface="Arvo"/>
              <a:buNone/>
              <a:defRPr sz="1200">
                <a:solidFill>
                  <a:schemeClr val="lt2"/>
                </a:solidFill>
                <a:latin typeface="Arvo"/>
                <a:ea typeface="Arvo"/>
                <a:cs typeface="Arvo"/>
                <a:sym typeface="Arvo"/>
              </a:defRPr>
            </a:lvl7pPr>
            <a:lvl8pPr indent="0" lvl="7" marL="0" marR="0" rtl="0" algn="l">
              <a:spcBef>
                <a:spcPts val="0"/>
              </a:spcBef>
              <a:spcAft>
                <a:spcPts val="0"/>
              </a:spcAft>
              <a:buClr>
                <a:schemeClr val="lt2"/>
              </a:buClr>
              <a:buSzPts val="1200"/>
              <a:buFont typeface="Arvo"/>
              <a:buNone/>
              <a:defRPr sz="1200">
                <a:solidFill>
                  <a:schemeClr val="lt2"/>
                </a:solidFill>
                <a:latin typeface="Arvo"/>
                <a:ea typeface="Arvo"/>
                <a:cs typeface="Arvo"/>
                <a:sym typeface="Arvo"/>
              </a:defRPr>
            </a:lvl8pPr>
            <a:lvl9pPr indent="0" lvl="8" marL="0" marR="0" rtl="0" algn="l">
              <a:spcBef>
                <a:spcPts val="0"/>
              </a:spcBef>
              <a:spcAft>
                <a:spcPts val="0"/>
              </a:spcAft>
              <a:buClr>
                <a:schemeClr val="lt2"/>
              </a:buClr>
              <a:buSzPts val="1200"/>
              <a:buFont typeface="Arvo"/>
              <a:buNone/>
              <a:defRPr sz="1200">
                <a:solidFill>
                  <a:schemeClr val="lt2"/>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en-US"/>
              <a:t>‹#›</a:t>
            </a:fld>
            <a:endParaRPr/>
          </a:p>
        </p:txBody>
      </p:sp>
      <p:sp>
        <p:nvSpPr>
          <p:cNvPr id="156" name="Google Shape;156;p66"/>
          <p:cNvSpPr txBox="1"/>
          <p:nvPr>
            <p:ph type="title"/>
          </p:nvPr>
        </p:nvSpPr>
        <p:spPr>
          <a:xfrm>
            <a:off x="737850" y="980260"/>
            <a:ext cx="3571500" cy="578100"/>
          </a:xfrm>
          <a:prstGeom prst="rect">
            <a:avLst/>
          </a:prstGeom>
          <a:noFill/>
          <a:ln>
            <a:noFill/>
          </a:ln>
        </p:spPr>
        <p:txBody>
          <a:bodyPr anchorCtr="0" anchor="b" bIns="91425" lIns="91425" spcFirstLastPara="1" rIns="91425" wrap="square" tIns="91425">
            <a:noAutofit/>
          </a:bodyPr>
          <a:lstStyle>
            <a:lvl1pPr lvl="0" rtl="0" algn="ctr">
              <a:lnSpc>
                <a:spcPct val="115000"/>
              </a:lnSpc>
              <a:spcBef>
                <a:spcPts val="0"/>
              </a:spcBef>
              <a:spcAft>
                <a:spcPts val="0"/>
              </a:spcAft>
              <a:buClr>
                <a:schemeClr val="accent1"/>
              </a:buClr>
              <a:buSzPts val="2400"/>
              <a:buFont typeface="Rockwell"/>
              <a:buNone/>
              <a:defRPr b="1"/>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157" name="Google Shape;157;p66"/>
          <p:cNvSpPr txBox="1"/>
          <p:nvPr>
            <p:ph idx="1" type="subTitle"/>
          </p:nvPr>
        </p:nvSpPr>
        <p:spPr>
          <a:xfrm>
            <a:off x="737850" y="2261500"/>
            <a:ext cx="3606600" cy="1941900"/>
          </a:xfrm>
          <a:prstGeom prst="rect">
            <a:avLst/>
          </a:prstGeom>
          <a:noFill/>
          <a:ln>
            <a:noFill/>
          </a:ln>
        </p:spPr>
        <p:txBody>
          <a:bodyPr anchorCtr="0" anchor="t" bIns="91425" lIns="91425" spcFirstLastPara="1" rIns="91425" wrap="square" tIns="91425">
            <a:noAutofit/>
          </a:bodyPr>
          <a:lstStyle>
            <a:lvl1pPr lvl="0" rtl="0" algn="ctr">
              <a:lnSpc>
                <a:spcPct val="120000"/>
              </a:lnSpc>
              <a:spcBef>
                <a:spcPts val="0"/>
              </a:spcBef>
              <a:spcAft>
                <a:spcPts val="0"/>
              </a:spcAft>
              <a:buSzPts val="1400"/>
              <a:buNone/>
              <a:defRPr sz="1400"/>
            </a:lvl1pPr>
            <a:lvl2pPr lvl="1" rtl="0" algn="ctr">
              <a:lnSpc>
                <a:spcPct val="120000"/>
              </a:lnSpc>
              <a:spcBef>
                <a:spcPts val="0"/>
              </a:spcBef>
              <a:spcAft>
                <a:spcPts val="0"/>
              </a:spcAft>
              <a:buSzPts val="1350"/>
              <a:buNone/>
              <a:defRPr/>
            </a:lvl2pPr>
            <a:lvl3pPr lvl="2" rtl="0" algn="ctr">
              <a:lnSpc>
                <a:spcPct val="120000"/>
              </a:lnSpc>
              <a:spcBef>
                <a:spcPts val="0"/>
              </a:spcBef>
              <a:spcAft>
                <a:spcPts val="0"/>
              </a:spcAft>
              <a:buSzPts val="1200"/>
              <a:buNone/>
              <a:defRPr/>
            </a:lvl3pPr>
            <a:lvl4pPr lvl="3" rtl="0" algn="ctr">
              <a:lnSpc>
                <a:spcPct val="120000"/>
              </a:lnSpc>
              <a:spcBef>
                <a:spcPts val="0"/>
              </a:spcBef>
              <a:spcAft>
                <a:spcPts val="0"/>
              </a:spcAft>
              <a:buSzPts val="1050"/>
              <a:buNone/>
              <a:defRPr/>
            </a:lvl4pPr>
            <a:lvl5pPr lvl="4" rtl="0" algn="ctr">
              <a:lnSpc>
                <a:spcPct val="120000"/>
              </a:lnSpc>
              <a:spcBef>
                <a:spcPts val="0"/>
              </a:spcBef>
              <a:spcAft>
                <a:spcPts val="0"/>
              </a:spcAft>
              <a:buSzPts val="900"/>
              <a:buNone/>
              <a:defRPr/>
            </a:lvl5pPr>
            <a:lvl6pPr lvl="5" rtl="0" algn="ctr">
              <a:lnSpc>
                <a:spcPct val="120000"/>
              </a:lnSpc>
              <a:spcBef>
                <a:spcPts val="0"/>
              </a:spcBef>
              <a:spcAft>
                <a:spcPts val="0"/>
              </a:spcAft>
              <a:buSzPts val="900"/>
              <a:buNone/>
              <a:defRPr/>
            </a:lvl6pPr>
            <a:lvl7pPr lvl="6" rtl="0" algn="ctr">
              <a:lnSpc>
                <a:spcPct val="120000"/>
              </a:lnSpc>
              <a:spcBef>
                <a:spcPts val="0"/>
              </a:spcBef>
              <a:spcAft>
                <a:spcPts val="0"/>
              </a:spcAft>
              <a:buSzPts val="900"/>
              <a:buNone/>
              <a:defRPr/>
            </a:lvl7pPr>
            <a:lvl8pPr lvl="7" rtl="0" algn="ctr">
              <a:lnSpc>
                <a:spcPct val="120000"/>
              </a:lnSpc>
              <a:spcBef>
                <a:spcPts val="0"/>
              </a:spcBef>
              <a:spcAft>
                <a:spcPts val="0"/>
              </a:spcAft>
              <a:buSzPts val="900"/>
              <a:buNone/>
              <a:defRPr/>
            </a:lvl8pPr>
            <a:lvl9pPr lvl="8" rtl="0" algn="ctr">
              <a:lnSpc>
                <a:spcPct val="120000"/>
              </a:lnSpc>
              <a:spcBef>
                <a:spcPts val="0"/>
              </a:spcBef>
              <a:spcAft>
                <a:spcPts val="0"/>
              </a:spcAft>
              <a:buSzPts val="9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with cyan frame">
  <p:cSld name="Title and subtitle with cyan frame">
    <p:spTree>
      <p:nvGrpSpPr>
        <p:cNvPr id="158" name="Shape 158"/>
        <p:cNvGrpSpPr/>
        <p:nvPr/>
      </p:nvGrpSpPr>
      <p:grpSpPr>
        <a:xfrm>
          <a:off x="0" y="0"/>
          <a:ext cx="0" cy="0"/>
          <a:chOff x="0" y="0"/>
          <a:chExt cx="0" cy="0"/>
        </a:xfrm>
      </p:grpSpPr>
      <p:sp>
        <p:nvSpPr>
          <p:cNvPr id="159" name="Google Shape;159;p67"/>
          <p:cNvSpPr txBox="1"/>
          <p:nvPr>
            <p:ph idx="12" type="sldNum"/>
          </p:nvPr>
        </p:nvSpPr>
        <p:spPr>
          <a:xfrm>
            <a:off x="85486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2"/>
              </a:buClr>
              <a:buSzPts val="2100"/>
              <a:buFont typeface="Rockwell"/>
              <a:buNone/>
              <a:defRPr sz="2100">
                <a:solidFill>
                  <a:schemeClr val="lt2"/>
                </a:solidFill>
                <a:latin typeface="Rockwell"/>
                <a:ea typeface="Rockwell"/>
                <a:cs typeface="Rockwell"/>
                <a:sym typeface="Rockwell"/>
              </a:defRPr>
            </a:lvl1pPr>
            <a:lvl2pPr indent="0" lvl="1" marL="0" marR="0" rtl="0" algn="l">
              <a:spcBef>
                <a:spcPts val="0"/>
              </a:spcBef>
              <a:spcAft>
                <a:spcPts val="0"/>
              </a:spcAft>
              <a:buClr>
                <a:schemeClr val="lt2"/>
              </a:buClr>
              <a:buSzPts val="2100"/>
              <a:buFont typeface="Rockwell"/>
              <a:buNone/>
              <a:defRPr sz="2100">
                <a:solidFill>
                  <a:schemeClr val="lt2"/>
                </a:solidFill>
                <a:latin typeface="Rockwell"/>
                <a:ea typeface="Rockwell"/>
                <a:cs typeface="Rockwell"/>
                <a:sym typeface="Rockwell"/>
              </a:defRPr>
            </a:lvl2pPr>
            <a:lvl3pPr indent="0" lvl="2" marL="0" marR="0" rtl="0" algn="l">
              <a:spcBef>
                <a:spcPts val="0"/>
              </a:spcBef>
              <a:spcAft>
                <a:spcPts val="0"/>
              </a:spcAft>
              <a:buClr>
                <a:schemeClr val="lt2"/>
              </a:buClr>
              <a:buSzPts val="2100"/>
              <a:buFont typeface="Rockwell"/>
              <a:buNone/>
              <a:defRPr sz="2100">
                <a:solidFill>
                  <a:schemeClr val="lt2"/>
                </a:solidFill>
                <a:latin typeface="Rockwell"/>
                <a:ea typeface="Rockwell"/>
                <a:cs typeface="Rockwell"/>
                <a:sym typeface="Rockwell"/>
              </a:defRPr>
            </a:lvl3pPr>
            <a:lvl4pPr indent="0" lvl="3" marL="0" marR="0" rtl="0" algn="l">
              <a:spcBef>
                <a:spcPts val="0"/>
              </a:spcBef>
              <a:spcAft>
                <a:spcPts val="0"/>
              </a:spcAft>
              <a:buClr>
                <a:schemeClr val="lt2"/>
              </a:buClr>
              <a:buSzPts val="2100"/>
              <a:buFont typeface="Rockwell"/>
              <a:buNone/>
              <a:defRPr sz="2100">
                <a:solidFill>
                  <a:schemeClr val="lt2"/>
                </a:solidFill>
                <a:latin typeface="Rockwell"/>
                <a:ea typeface="Rockwell"/>
                <a:cs typeface="Rockwell"/>
                <a:sym typeface="Rockwell"/>
              </a:defRPr>
            </a:lvl4pPr>
            <a:lvl5pPr indent="0" lvl="4" marL="0" marR="0" rtl="0" algn="l">
              <a:spcBef>
                <a:spcPts val="0"/>
              </a:spcBef>
              <a:spcAft>
                <a:spcPts val="0"/>
              </a:spcAft>
              <a:buClr>
                <a:schemeClr val="lt2"/>
              </a:buClr>
              <a:buSzPts val="2100"/>
              <a:buFont typeface="Rockwell"/>
              <a:buNone/>
              <a:defRPr sz="2100">
                <a:solidFill>
                  <a:schemeClr val="lt2"/>
                </a:solidFill>
                <a:latin typeface="Rockwell"/>
                <a:ea typeface="Rockwell"/>
                <a:cs typeface="Rockwell"/>
                <a:sym typeface="Rockwell"/>
              </a:defRPr>
            </a:lvl5pPr>
            <a:lvl6pPr indent="0" lvl="5" marL="0" marR="0" rtl="0" algn="l">
              <a:spcBef>
                <a:spcPts val="0"/>
              </a:spcBef>
              <a:spcAft>
                <a:spcPts val="0"/>
              </a:spcAft>
              <a:buClr>
                <a:schemeClr val="lt2"/>
              </a:buClr>
              <a:buSzPts val="2100"/>
              <a:buFont typeface="Rockwell"/>
              <a:buNone/>
              <a:defRPr sz="2100">
                <a:solidFill>
                  <a:schemeClr val="lt2"/>
                </a:solidFill>
                <a:latin typeface="Rockwell"/>
                <a:ea typeface="Rockwell"/>
                <a:cs typeface="Rockwell"/>
                <a:sym typeface="Rockwell"/>
              </a:defRPr>
            </a:lvl6pPr>
            <a:lvl7pPr indent="0" lvl="6" marL="0" marR="0" rtl="0" algn="l">
              <a:spcBef>
                <a:spcPts val="0"/>
              </a:spcBef>
              <a:spcAft>
                <a:spcPts val="0"/>
              </a:spcAft>
              <a:buClr>
                <a:schemeClr val="lt2"/>
              </a:buClr>
              <a:buSzPts val="2100"/>
              <a:buFont typeface="Rockwell"/>
              <a:buNone/>
              <a:defRPr sz="2100">
                <a:solidFill>
                  <a:schemeClr val="lt2"/>
                </a:solidFill>
                <a:latin typeface="Rockwell"/>
                <a:ea typeface="Rockwell"/>
                <a:cs typeface="Rockwell"/>
                <a:sym typeface="Rockwell"/>
              </a:defRPr>
            </a:lvl7pPr>
            <a:lvl8pPr indent="0" lvl="7" marL="0" marR="0" rtl="0" algn="l">
              <a:spcBef>
                <a:spcPts val="0"/>
              </a:spcBef>
              <a:spcAft>
                <a:spcPts val="0"/>
              </a:spcAft>
              <a:buClr>
                <a:schemeClr val="lt2"/>
              </a:buClr>
              <a:buSzPts val="2100"/>
              <a:buFont typeface="Rockwell"/>
              <a:buNone/>
              <a:defRPr sz="2100">
                <a:solidFill>
                  <a:schemeClr val="lt2"/>
                </a:solidFill>
                <a:latin typeface="Rockwell"/>
                <a:ea typeface="Rockwell"/>
                <a:cs typeface="Rockwell"/>
                <a:sym typeface="Rockwell"/>
              </a:defRPr>
            </a:lvl8pPr>
            <a:lvl9pPr indent="0" lvl="8" marL="0" marR="0" rtl="0" algn="l">
              <a:spcBef>
                <a:spcPts val="0"/>
              </a:spcBef>
              <a:spcAft>
                <a:spcPts val="0"/>
              </a:spcAft>
              <a:buClr>
                <a:schemeClr val="lt2"/>
              </a:buClr>
              <a:buSzPts val="2100"/>
              <a:buFont typeface="Rockwell"/>
              <a:buNone/>
              <a:defRPr sz="2100">
                <a:solidFill>
                  <a:schemeClr val="lt2"/>
                </a:solidFill>
                <a:latin typeface="Rockwell"/>
                <a:ea typeface="Rockwell"/>
                <a:cs typeface="Rockwell"/>
                <a:sym typeface="Rockwell"/>
              </a:defRPr>
            </a:lvl9pPr>
          </a:lstStyle>
          <a:p>
            <a:pPr indent="0" lvl="0" marL="0" rtl="0" algn="l">
              <a:spcBef>
                <a:spcPts val="0"/>
              </a:spcBef>
              <a:spcAft>
                <a:spcPts val="0"/>
              </a:spcAft>
              <a:buNone/>
            </a:pPr>
            <a:r>
              <a:t/>
            </a:r>
            <a:endParaRPr/>
          </a:p>
          <a:p>
            <a:pPr indent="0" lvl="0" marL="0" rtl="0" algn="l">
              <a:spcBef>
                <a:spcPts val="0"/>
              </a:spcBef>
              <a:spcAft>
                <a:spcPts val="0"/>
              </a:spcAft>
              <a:buSzPts val="1200"/>
              <a:buFont typeface="Arvo"/>
              <a:buNone/>
            </a:pPr>
            <a:fld id="{00000000-1234-1234-1234-123412341234}" type="slidenum">
              <a:rPr lang="en-US" sz="1200">
                <a:latin typeface="Arvo"/>
                <a:ea typeface="Arvo"/>
                <a:cs typeface="Arvo"/>
                <a:sym typeface="Arvo"/>
              </a:rPr>
              <a:t>‹#›</a:t>
            </a:fld>
            <a:endParaRPr sz="1200">
              <a:latin typeface="Arvo"/>
              <a:ea typeface="Arvo"/>
              <a:cs typeface="Arvo"/>
              <a:sym typeface="Arvo"/>
            </a:endParaRPr>
          </a:p>
        </p:txBody>
      </p:sp>
      <p:sp>
        <p:nvSpPr>
          <p:cNvPr id="160" name="Google Shape;160;p67"/>
          <p:cNvSpPr txBox="1"/>
          <p:nvPr>
            <p:ph type="title"/>
          </p:nvPr>
        </p:nvSpPr>
        <p:spPr>
          <a:xfrm>
            <a:off x="626079" y="980260"/>
            <a:ext cx="3571500" cy="578100"/>
          </a:xfrm>
          <a:prstGeom prst="rect">
            <a:avLst/>
          </a:prstGeom>
          <a:noFill/>
          <a:ln>
            <a:noFill/>
          </a:ln>
        </p:spPr>
        <p:txBody>
          <a:bodyPr anchorCtr="0" anchor="b" bIns="91425" lIns="91425" spcFirstLastPara="1" rIns="91425" wrap="square" tIns="91425">
            <a:noAutofit/>
          </a:bodyPr>
          <a:lstStyle>
            <a:lvl1pPr lvl="0" rtl="0" algn="ctr">
              <a:lnSpc>
                <a:spcPct val="115000"/>
              </a:lnSpc>
              <a:spcBef>
                <a:spcPts val="0"/>
              </a:spcBef>
              <a:spcAft>
                <a:spcPts val="0"/>
              </a:spcAft>
              <a:buClr>
                <a:schemeClr val="accent1"/>
              </a:buClr>
              <a:buSzPts val="2400"/>
              <a:buFont typeface="Rockwell"/>
              <a:buNone/>
              <a:defRPr b="1"/>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161" name="Google Shape;161;p67"/>
          <p:cNvSpPr txBox="1"/>
          <p:nvPr>
            <p:ph idx="1" type="subTitle"/>
          </p:nvPr>
        </p:nvSpPr>
        <p:spPr>
          <a:xfrm>
            <a:off x="626079" y="2261500"/>
            <a:ext cx="3606600" cy="1941900"/>
          </a:xfrm>
          <a:prstGeom prst="rect">
            <a:avLst/>
          </a:prstGeom>
          <a:noFill/>
          <a:ln>
            <a:noFill/>
          </a:ln>
        </p:spPr>
        <p:txBody>
          <a:bodyPr anchorCtr="0" anchor="t" bIns="91425" lIns="91425" spcFirstLastPara="1" rIns="91425" wrap="square" tIns="91425">
            <a:noAutofit/>
          </a:bodyPr>
          <a:lstStyle>
            <a:lvl1pPr lvl="0" rtl="0" algn="l">
              <a:lnSpc>
                <a:spcPct val="120000"/>
              </a:lnSpc>
              <a:spcBef>
                <a:spcPts val="0"/>
              </a:spcBef>
              <a:spcAft>
                <a:spcPts val="0"/>
              </a:spcAft>
              <a:buSzPts val="1400"/>
              <a:buNone/>
              <a:defRPr sz="1400"/>
            </a:lvl1pPr>
            <a:lvl2pPr lvl="1" rtl="0" algn="l">
              <a:lnSpc>
                <a:spcPct val="120000"/>
              </a:lnSpc>
              <a:spcBef>
                <a:spcPts val="0"/>
              </a:spcBef>
              <a:spcAft>
                <a:spcPts val="0"/>
              </a:spcAft>
              <a:buSzPts val="1350"/>
              <a:buNone/>
              <a:defRPr/>
            </a:lvl2pPr>
            <a:lvl3pPr lvl="2" rtl="0" algn="l">
              <a:lnSpc>
                <a:spcPct val="120000"/>
              </a:lnSpc>
              <a:spcBef>
                <a:spcPts val="0"/>
              </a:spcBef>
              <a:spcAft>
                <a:spcPts val="0"/>
              </a:spcAft>
              <a:buSzPts val="1200"/>
              <a:buNone/>
              <a:defRPr/>
            </a:lvl3pPr>
            <a:lvl4pPr lvl="3" rtl="0" algn="l">
              <a:lnSpc>
                <a:spcPct val="120000"/>
              </a:lnSpc>
              <a:spcBef>
                <a:spcPts val="0"/>
              </a:spcBef>
              <a:spcAft>
                <a:spcPts val="0"/>
              </a:spcAft>
              <a:buSzPts val="1050"/>
              <a:buNone/>
              <a:defRPr/>
            </a:lvl4pPr>
            <a:lvl5pPr lvl="4" rtl="0" algn="l">
              <a:lnSpc>
                <a:spcPct val="120000"/>
              </a:lnSpc>
              <a:spcBef>
                <a:spcPts val="0"/>
              </a:spcBef>
              <a:spcAft>
                <a:spcPts val="0"/>
              </a:spcAft>
              <a:buSzPts val="900"/>
              <a:buNone/>
              <a:defRPr/>
            </a:lvl5pPr>
            <a:lvl6pPr lvl="5" rtl="0" algn="l">
              <a:lnSpc>
                <a:spcPct val="120000"/>
              </a:lnSpc>
              <a:spcBef>
                <a:spcPts val="0"/>
              </a:spcBef>
              <a:spcAft>
                <a:spcPts val="0"/>
              </a:spcAft>
              <a:buSzPts val="900"/>
              <a:buNone/>
              <a:defRPr/>
            </a:lvl6pPr>
            <a:lvl7pPr lvl="6" rtl="0" algn="l">
              <a:lnSpc>
                <a:spcPct val="120000"/>
              </a:lnSpc>
              <a:spcBef>
                <a:spcPts val="0"/>
              </a:spcBef>
              <a:spcAft>
                <a:spcPts val="0"/>
              </a:spcAft>
              <a:buSzPts val="900"/>
              <a:buNone/>
              <a:defRPr/>
            </a:lvl7pPr>
            <a:lvl8pPr lvl="7" rtl="0" algn="l">
              <a:lnSpc>
                <a:spcPct val="120000"/>
              </a:lnSpc>
              <a:spcBef>
                <a:spcPts val="0"/>
              </a:spcBef>
              <a:spcAft>
                <a:spcPts val="0"/>
              </a:spcAft>
              <a:buSzPts val="900"/>
              <a:buNone/>
              <a:defRPr/>
            </a:lvl8pPr>
            <a:lvl9pPr lvl="8" rtl="0" algn="l">
              <a:lnSpc>
                <a:spcPct val="120000"/>
              </a:lnSpc>
              <a:spcBef>
                <a:spcPts val="0"/>
              </a:spcBef>
              <a:spcAft>
                <a:spcPts val="0"/>
              </a:spcAft>
              <a:buSzPts val="900"/>
              <a:buNone/>
              <a:defRPr/>
            </a:lvl9pPr>
          </a:lstStyle>
          <a:p/>
        </p:txBody>
      </p:sp>
      <p:sp>
        <p:nvSpPr>
          <p:cNvPr id="162" name="Google Shape;162;p67"/>
          <p:cNvSpPr txBox="1"/>
          <p:nvPr>
            <p:ph idx="2" type="subTitle"/>
          </p:nvPr>
        </p:nvSpPr>
        <p:spPr>
          <a:xfrm>
            <a:off x="5079304" y="2261500"/>
            <a:ext cx="3606600" cy="1941900"/>
          </a:xfrm>
          <a:prstGeom prst="rect">
            <a:avLst/>
          </a:prstGeom>
          <a:noFill/>
          <a:ln>
            <a:noFill/>
          </a:ln>
        </p:spPr>
        <p:txBody>
          <a:bodyPr anchorCtr="0" anchor="t" bIns="91425" lIns="91425" spcFirstLastPara="1" rIns="91425" wrap="square" tIns="91425">
            <a:noAutofit/>
          </a:bodyPr>
          <a:lstStyle>
            <a:lvl1pPr lvl="0" rtl="0" algn="l">
              <a:lnSpc>
                <a:spcPct val="120000"/>
              </a:lnSpc>
              <a:spcBef>
                <a:spcPts val="0"/>
              </a:spcBef>
              <a:spcAft>
                <a:spcPts val="0"/>
              </a:spcAft>
              <a:buSzPts val="1400"/>
              <a:buNone/>
              <a:defRPr sz="1400"/>
            </a:lvl1pPr>
            <a:lvl2pPr lvl="1" rtl="0" algn="l">
              <a:lnSpc>
                <a:spcPct val="120000"/>
              </a:lnSpc>
              <a:spcBef>
                <a:spcPts val="0"/>
              </a:spcBef>
              <a:spcAft>
                <a:spcPts val="0"/>
              </a:spcAft>
              <a:buSzPts val="1350"/>
              <a:buNone/>
              <a:defRPr/>
            </a:lvl2pPr>
            <a:lvl3pPr lvl="2" rtl="0" algn="l">
              <a:lnSpc>
                <a:spcPct val="120000"/>
              </a:lnSpc>
              <a:spcBef>
                <a:spcPts val="0"/>
              </a:spcBef>
              <a:spcAft>
                <a:spcPts val="0"/>
              </a:spcAft>
              <a:buSzPts val="1200"/>
              <a:buNone/>
              <a:defRPr/>
            </a:lvl3pPr>
            <a:lvl4pPr lvl="3" rtl="0" algn="l">
              <a:lnSpc>
                <a:spcPct val="120000"/>
              </a:lnSpc>
              <a:spcBef>
                <a:spcPts val="0"/>
              </a:spcBef>
              <a:spcAft>
                <a:spcPts val="0"/>
              </a:spcAft>
              <a:buSzPts val="1050"/>
              <a:buNone/>
              <a:defRPr/>
            </a:lvl4pPr>
            <a:lvl5pPr lvl="4" rtl="0" algn="l">
              <a:lnSpc>
                <a:spcPct val="120000"/>
              </a:lnSpc>
              <a:spcBef>
                <a:spcPts val="0"/>
              </a:spcBef>
              <a:spcAft>
                <a:spcPts val="0"/>
              </a:spcAft>
              <a:buSzPts val="900"/>
              <a:buNone/>
              <a:defRPr/>
            </a:lvl5pPr>
            <a:lvl6pPr lvl="5" rtl="0" algn="l">
              <a:lnSpc>
                <a:spcPct val="120000"/>
              </a:lnSpc>
              <a:spcBef>
                <a:spcPts val="0"/>
              </a:spcBef>
              <a:spcAft>
                <a:spcPts val="0"/>
              </a:spcAft>
              <a:buSzPts val="900"/>
              <a:buNone/>
              <a:defRPr/>
            </a:lvl6pPr>
            <a:lvl7pPr lvl="6" rtl="0" algn="l">
              <a:lnSpc>
                <a:spcPct val="120000"/>
              </a:lnSpc>
              <a:spcBef>
                <a:spcPts val="0"/>
              </a:spcBef>
              <a:spcAft>
                <a:spcPts val="0"/>
              </a:spcAft>
              <a:buSzPts val="900"/>
              <a:buNone/>
              <a:defRPr/>
            </a:lvl7pPr>
            <a:lvl8pPr lvl="7" rtl="0" algn="l">
              <a:lnSpc>
                <a:spcPct val="120000"/>
              </a:lnSpc>
              <a:spcBef>
                <a:spcPts val="0"/>
              </a:spcBef>
              <a:spcAft>
                <a:spcPts val="0"/>
              </a:spcAft>
              <a:buSzPts val="900"/>
              <a:buNone/>
              <a:defRPr/>
            </a:lvl8pPr>
            <a:lvl9pPr lvl="8" rtl="0" algn="l">
              <a:lnSpc>
                <a:spcPct val="120000"/>
              </a:lnSpc>
              <a:spcBef>
                <a:spcPts val="0"/>
              </a:spcBef>
              <a:spcAft>
                <a:spcPts val="0"/>
              </a:spcAft>
              <a:buSzPts val="9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Content" type="secHead">
  <p:cSld name="SECTION_HEADER">
    <p:spTree>
      <p:nvGrpSpPr>
        <p:cNvPr id="25" name="Shape 25"/>
        <p:cNvGrpSpPr/>
        <p:nvPr/>
      </p:nvGrpSpPr>
      <p:grpSpPr>
        <a:xfrm>
          <a:off x="0" y="0"/>
          <a:ext cx="0" cy="0"/>
          <a:chOff x="0" y="0"/>
          <a:chExt cx="0" cy="0"/>
        </a:xfrm>
      </p:grpSpPr>
      <p:sp>
        <p:nvSpPr>
          <p:cNvPr id="26" name="Google Shape;26;p47"/>
          <p:cNvSpPr txBox="1"/>
          <p:nvPr>
            <p:ph type="title"/>
          </p:nvPr>
        </p:nvSpPr>
        <p:spPr>
          <a:xfrm>
            <a:off x="4698275" y="189950"/>
            <a:ext cx="5311200" cy="11145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Clr>
                <a:schemeClr val="dk1"/>
              </a:buClr>
              <a:buSzPts val="2400"/>
              <a:buFont typeface="Gill Sans"/>
              <a:buNone/>
              <a:defRPr/>
            </a:lvl1pPr>
            <a:lvl2pPr lvl="1">
              <a:spcBef>
                <a:spcPts val="0"/>
              </a:spcBef>
              <a:spcAft>
                <a:spcPts val="0"/>
              </a:spcAft>
              <a:buClr>
                <a:schemeClr val="lt1"/>
              </a:buClr>
              <a:buSzPts val="4000"/>
              <a:buNone/>
              <a:defRPr sz="4000">
                <a:solidFill>
                  <a:schemeClr val="lt1"/>
                </a:solidFill>
              </a:defRPr>
            </a:lvl2pPr>
            <a:lvl3pPr lvl="2">
              <a:spcBef>
                <a:spcPts val="0"/>
              </a:spcBef>
              <a:spcAft>
                <a:spcPts val="0"/>
              </a:spcAft>
              <a:buClr>
                <a:schemeClr val="lt1"/>
              </a:buClr>
              <a:buSzPts val="4000"/>
              <a:buNone/>
              <a:defRPr sz="4000">
                <a:solidFill>
                  <a:schemeClr val="lt1"/>
                </a:solidFill>
              </a:defRPr>
            </a:lvl3pPr>
            <a:lvl4pPr lvl="3">
              <a:spcBef>
                <a:spcPts val="0"/>
              </a:spcBef>
              <a:spcAft>
                <a:spcPts val="0"/>
              </a:spcAft>
              <a:buClr>
                <a:schemeClr val="lt1"/>
              </a:buClr>
              <a:buSzPts val="4000"/>
              <a:buNone/>
              <a:defRPr sz="4000">
                <a:solidFill>
                  <a:schemeClr val="lt1"/>
                </a:solidFill>
              </a:defRPr>
            </a:lvl4pPr>
            <a:lvl5pPr lvl="4">
              <a:spcBef>
                <a:spcPts val="0"/>
              </a:spcBef>
              <a:spcAft>
                <a:spcPts val="0"/>
              </a:spcAft>
              <a:buClr>
                <a:schemeClr val="lt1"/>
              </a:buClr>
              <a:buSzPts val="4000"/>
              <a:buNone/>
              <a:defRPr sz="4000">
                <a:solidFill>
                  <a:schemeClr val="lt1"/>
                </a:solidFill>
              </a:defRPr>
            </a:lvl5pPr>
            <a:lvl6pPr lvl="5">
              <a:spcBef>
                <a:spcPts val="0"/>
              </a:spcBef>
              <a:spcAft>
                <a:spcPts val="0"/>
              </a:spcAft>
              <a:buClr>
                <a:schemeClr val="lt1"/>
              </a:buClr>
              <a:buSzPts val="4000"/>
              <a:buNone/>
              <a:defRPr sz="4000">
                <a:solidFill>
                  <a:schemeClr val="lt1"/>
                </a:solidFill>
              </a:defRPr>
            </a:lvl6pPr>
            <a:lvl7pPr lvl="6">
              <a:spcBef>
                <a:spcPts val="0"/>
              </a:spcBef>
              <a:spcAft>
                <a:spcPts val="0"/>
              </a:spcAft>
              <a:buClr>
                <a:schemeClr val="lt1"/>
              </a:buClr>
              <a:buSzPts val="4000"/>
              <a:buNone/>
              <a:defRPr sz="4000">
                <a:solidFill>
                  <a:schemeClr val="lt1"/>
                </a:solidFill>
              </a:defRPr>
            </a:lvl7pPr>
            <a:lvl8pPr lvl="7">
              <a:spcBef>
                <a:spcPts val="0"/>
              </a:spcBef>
              <a:spcAft>
                <a:spcPts val="0"/>
              </a:spcAft>
              <a:buClr>
                <a:schemeClr val="lt1"/>
              </a:buClr>
              <a:buSzPts val="4000"/>
              <a:buNone/>
              <a:defRPr sz="4000">
                <a:solidFill>
                  <a:schemeClr val="lt1"/>
                </a:solidFill>
              </a:defRPr>
            </a:lvl8pPr>
            <a:lvl9pPr lvl="8">
              <a:spcBef>
                <a:spcPts val="0"/>
              </a:spcBef>
              <a:spcAft>
                <a:spcPts val="0"/>
              </a:spcAft>
              <a:buClr>
                <a:schemeClr val="lt1"/>
              </a:buClr>
              <a:buSzPts val="4000"/>
              <a:buNone/>
              <a:defRPr sz="4000">
                <a:solidFill>
                  <a:schemeClr val="lt1"/>
                </a:solidFill>
              </a:defRPr>
            </a:lvl9pPr>
          </a:lstStyle>
          <a:p/>
        </p:txBody>
      </p:sp>
      <p:sp>
        <p:nvSpPr>
          <p:cNvPr id="27" name="Google Shape;27;p47"/>
          <p:cNvSpPr txBox="1"/>
          <p:nvPr>
            <p:ph idx="1" type="subTitle"/>
          </p:nvPr>
        </p:nvSpPr>
        <p:spPr>
          <a:xfrm>
            <a:off x="4696224" y="1709442"/>
            <a:ext cx="3367200" cy="578100"/>
          </a:xfrm>
          <a:prstGeom prst="rect">
            <a:avLst/>
          </a:prstGeom>
          <a:noFill/>
          <a:ln>
            <a:noFill/>
          </a:ln>
        </p:spPr>
        <p:txBody>
          <a:bodyPr anchorCtr="0" anchor="t" bIns="91425" lIns="91425" spcFirstLastPara="1" rIns="91425" wrap="square" tIns="91425">
            <a:noAutofit/>
          </a:bodyPr>
          <a:lstStyle>
            <a:lvl1pPr lvl="0" algn="l">
              <a:lnSpc>
                <a:spcPct val="120000"/>
              </a:lnSpc>
              <a:spcBef>
                <a:spcPts val="0"/>
              </a:spcBef>
              <a:spcAft>
                <a:spcPts val="0"/>
              </a:spcAft>
              <a:buSzPts val="1200"/>
              <a:buNone/>
              <a:defRPr sz="1200"/>
            </a:lvl1pPr>
            <a:lvl2pPr lvl="1" algn="l">
              <a:lnSpc>
                <a:spcPct val="120000"/>
              </a:lnSpc>
              <a:spcBef>
                <a:spcPts val="0"/>
              </a:spcBef>
              <a:spcAft>
                <a:spcPts val="0"/>
              </a:spcAft>
              <a:buSzPts val="1200"/>
              <a:buNone/>
              <a:defRPr sz="1200"/>
            </a:lvl2pPr>
            <a:lvl3pPr lvl="2" algn="l">
              <a:lnSpc>
                <a:spcPct val="120000"/>
              </a:lnSpc>
              <a:spcBef>
                <a:spcPts val="0"/>
              </a:spcBef>
              <a:spcAft>
                <a:spcPts val="0"/>
              </a:spcAft>
              <a:buSzPts val="1200"/>
              <a:buNone/>
              <a:defRPr sz="1200"/>
            </a:lvl3pPr>
            <a:lvl4pPr lvl="3" algn="l">
              <a:lnSpc>
                <a:spcPct val="120000"/>
              </a:lnSpc>
              <a:spcBef>
                <a:spcPts val="0"/>
              </a:spcBef>
              <a:spcAft>
                <a:spcPts val="0"/>
              </a:spcAft>
              <a:buSzPts val="1200"/>
              <a:buNone/>
              <a:defRPr sz="1200"/>
            </a:lvl4pPr>
            <a:lvl5pPr lvl="4" algn="l">
              <a:lnSpc>
                <a:spcPct val="120000"/>
              </a:lnSpc>
              <a:spcBef>
                <a:spcPts val="0"/>
              </a:spcBef>
              <a:spcAft>
                <a:spcPts val="0"/>
              </a:spcAft>
              <a:buSzPts val="1200"/>
              <a:buNone/>
              <a:defRPr sz="1200"/>
            </a:lvl5pPr>
            <a:lvl6pPr lvl="5" algn="l">
              <a:lnSpc>
                <a:spcPct val="120000"/>
              </a:lnSpc>
              <a:spcBef>
                <a:spcPts val="0"/>
              </a:spcBef>
              <a:spcAft>
                <a:spcPts val="0"/>
              </a:spcAft>
              <a:buSzPts val="1200"/>
              <a:buNone/>
              <a:defRPr sz="1200"/>
            </a:lvl6pPr>
            <a:lvl7pPr lvl="6" algn="l">
              <a:lnSpc>
                <a:spcPct val="120000"/>
              </a:lnSpc>
              <a:spcBef>
                <a:spcPts val="0"/>
              </a:spcBef>
              <a:spcAft>
                <a:spcPts val="0"/>
              </a:spcAft>
              <a:buSzPts val="1200"/>
              <a:buNone/>
              <a:defRPr sz="1200"/>
            </a:lvl7pPr>
            <a:lvl8pPr lvl="7" algn="l">
              <a:lnSpc>
                <a:spcPct val="120000"/>
              </a:lnSpc>
              <a:spcBef>
                <a:spcPts val="0"/>
              </a:spcBef>
              <a:spcAft>
                <a:spcPts val="0"/>
              </a:spcAft>
              <a:buSzPts val="1200"/>
              <a:buNone/>
              <a:defRPr sz="1200"/>
            </a:lvl8pPr>
            <a:lvl9pPr lvl="8" algn="l">
              <a:lnSpc>
                <a:spcPct val="120000"/>
              </a:lnSpc>
              <a:spcBef>
                <a:spcPts val="0"/>
              </a:spcBef>
              <a:spcAft>
                <a:spcPts val="0"/>
              </a:spcAft>
              <a:buSzPts val="1200"/>
              <a:buNone/>
              <a:defRPr sz="1200"/>
            </a:lvl9pPr>
          </a:lstStyle>
          <a:p/>
        </p:txBody>
      </p:sp>
      <p:sp>
        <p:nvSpPr>
          <p:cNvPr id="28" name="Google Shape;28;p47"/>
          <p:cNvSpPr txBox="1"/>
          <p:nvPr>
            <p:ph idx="12" type="sldNum"/>
          </p:nvPr>
        </p:nvSpPr>
        <p:spPr>
          <a:xfrm>
            <a:off x="85486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l">
              <a:spcBef>
                <a:spcPts val="0"/>
              </a:spcBef>
              <a:spcAft>
                <a:spcPts val="0"/>
              </a:spcAft>
              <a:buClr>
                <a:srgbClr val="CCCCCC"/>
              </a:buClr>
              <a:buSzPts val="1200"/>
              <a:buFont typeface="Arvo"/>
              <a:buNone/>
              <a:defRPr b="0" i="0" sz="1200" u="none" cap="none" strike="noStrike">
                <a:solidFill>
                  <a:srgbClr val="CCCCCC"/>
                </a:solidFill>
                <a:latin typeface="Arvo"/>
                <a:ea typeface="Arvo"/>
                <a:cs typeface="Arvo"/>
                <a:sym typeface="Arvo"/>
              </a:defRPr>
            </a:lvl1pPr>
            <a:lvl2pPr indent="0" lvl="1" marL="0" marR="0" algn="l">
              <a:spcBef>
                <a:spcPts val="0"/>
              </a:spcBef>
              <a:spcAft>
                <a:spcPts val="0"/>
              </a:spcAft>
              <a:buClr>
                <a:srgbClr val="CCCCCC"/>
              </a:buClr>
              <a:buSzPts val="1200"/>
              <a:buFont typeface="Arvo"/>
              <a:buNone/>
              <a:defRPr b="0" i="0" sz="1200" u="none" cap="none" strike="noStrike">
                <a:solidFill>
                  <a:srgbClr val="CCCCCC"/>
                </a:solidFill>
                <a:latin typeface="Arvo"/>
                <a:ea typeface="Arvo"/>
                <a:cs typeface="Arvo"/>
                <a:sym typeface="Arvo"/>
              </a:defRPr>
            </a:lvl2pPr>
            <a:lvl3pPr indent="0" lvl="2" marL="0" marR="0" algn="l">
              <a:spcBef>
                <a:spcPts val="0"/>
              </a:spcBef>
              <a:spcAft>
                <a:spcPts val="0"/>
              </a:spcAft>
              <a:buClr>
                <a:srgbClr val="CCCCCC"/>
              </a:buClr>
              <a:buSzPts val="1200"/>
              <a:buFont typeface="Arvo"/>
              <a:buNone/>
              <a:defRPr b="0" i="0" sz="1200" u="none" cap="none" strike="noStrike">
                <a:solidFill>
                  <a:srgbClr val="CCCCCC"/>
                </a:solidFill>
                <a:latin typeface="Arvo"/>
                <a:ea typeface="Arvo"/>
                <a:cs typeface="Arvo"/>
                <a:sym typeface="Arvo"/>
              </a:defRPr>
            </a:lvl3pPr>
            <a:lvl4pPr indent="0" lvl="3" marL="0" marR="0" algn="l">
              <a:spcBef>
                <a:spcPts val="0"/>
              </a:spcBef>
              <a:spcAft>
                <a:spcPts val="0"/>
              </a:spcAft>
              <a:buClr>
                <a:srgbClr val="CCCCCC"/>
              </a:buClr>
              <a:buSzPts val="1200"/>
              <a:buFont typeface="Arvo"/>
              <a:buNone/>
              <a:defRPr b="0" i="0" sz="1200" u="none" cap="none" strike="noStrike">
                <a:solidFill>
                  <a:srgbClr val="CCCCCC"/>
                </a:solidFill>
                <a:latin typeface="Arvo"/>
                <a:ea typeface="Arvo"/>
                <a:cs typeface="Arvo"/>
                <a:sym typeface="Arvo"/>
              </a:defRPr>
            </a:lvl4pPr>
            <a:lvl5pPr indent="0" lvl="4" marL="0" marR="0" algn="l">
              <a:spcBef>
                <a:spcPts val="0"/>
              </a:spcBef>
              <a:spcAft>
                <a:spcPts val="0"/>
              </a:spcAft>
              <a:buClr>
                <a:srgbClr val="CCCCCC"/>
              </a:buClr>
              <a:buSzPts val="1200"/>
              <a:buFont typeface="Arvo"/>
              <a:buNone/>
              <a:defRPr b="0" i="0" sz="1200" u="none" cap="none" strike="noStrike">
                <a:solidFill>
                  <a:srgbClr val="CCCCCC"/>
                </a:solidFill>
                <a:latin typeface="Arvo"/>
                <a:ea typeface="Arvo"/>
                <a:cs typeface="Arvo"/>
                <a:sym typeface="Arvo"/>
              </a:defRPr>
            </a:lvl5pPr>
            <a:lvl6pPr indent="0" lvl="5" marL="0" marR="0" algn="l">
              <a:spcBef>
                <a:spcPts val="0"/>
              </a:spcBef>
              <a:spcAft>
                <a:spcPts val="0"/>
              </a:spcAft>
              <a:buClr>
                <a:srgbClr val="CCCCCC"/>
              </a:buClr>
              <a:buSzPts val="1200"/>
              <a:buFont typeface="Arvo"/>
              <a:buNone/>
              <a:defRPr b="0" i="0" sz="1200" u="none" cap="none" strike="noStrike">
                <a:solidFill>
                  <a:srgbClr val="CCCCCC"/>
                </a:solidFill>
                <a:latin typeface="Arvo"/>
                <a:ea typeface="Arvo"/>
                <a:cs typeface="Arvo"/>
                <a:sym typeface="Arvo"/>
              </a:defRPr>
            </a:lvl6pPr>
            <a:lvl7pPr indent="0" lvl="6" marL="0" marR="0" algn="l">
              <a:spcBef>
                <a:spcPts val="0"/>
              </a:spcBef>
              <a:spcAft>
                <a:spcPts val="0"/>
              </a:spcAft>
              <a:buClr>
                <a:srgbClr val="CCCCCC"/>
              </a:buClr>
              <a:buSzPts val="1200"/>
              <a:buFont typeface="Arvo"/>
              <a:buNone/>
              <a:defRPr b="0" i="0" sz="1200" u="none" cap="none" strike="noStrike">
                <a:solidFill>
                  <a:srgbClr val="CCCCCC"/>
                </a:solidFill>
                <a:latin typeface="Arvo"/>
                <a:ea typeface="Arvo"/>
                <a:cs typeface="Arvo"/>
                <a:sym typeface="Arvo"/>
              </a:defRPr>
            </a:lvl7pPr>
            <a:lvl8pPr indent="0" lvl="7" marL="0" marR="0" algn="l">
              <a:spcBef>
                <a:spcPts val="0"/>
              </a:spcBef>
              <a:spcAft>
                <a:spcPts val="0"/>
              </a:spcAft>
              <a:buClr>
                <a:srgbClr val="CCCCCC"/>
              </a:buClr>
              <a:buSzPts val="1200"/>
              <a:buFont typeface="Arvo"/>
              <a:buNone/>
              <a:defRPr b="0" i="0" sz="1200" u="none" cap="none" strike="noStrike">
                <a:solidFill>
                  <a:srgbClr val="CCCCCC"/>
                </a:solidFill>
                <a:latin typeface="Arvo"/>
                <a:ea typeface="Arvo"/>
                <a:cs typeface="Arvo"/>
                <a:sym typeface="Arvo"/>
              </a:defRPr>
            </a:lvl8pPr>
            <a:lvl9pPr indent="0" lvl="8" marL="0" marR="0" algn="l">
              <a:spcBef>
                <a:spcPts val="0"/>
              </a:spcBef>
              <a:spcAft>
                <a:spcPts val="0"/>
              </a:spcAft>
              <a:buClr>
                <a:srgbClr val="CCCCCC"/>
              </a:buClr>
              <a:buSzPts val="1200"/>
              <a:buFont typeface="Arvo"/>
              <a:buNone/>
              <a:defRPr b="0" i="0" sz="1200" u="none" cap="none" strike="noStrike">
                <a:solidFill>
                  <a:srgbClr val="CCCCCC"/>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en-US"/>
              <a:t>‹#›</a:t>
            </a:fld>
            <a:endParaRPr/>
          </a:p>
        </p:txBody>
      </p:sp>
      <p:sp>
        <p:nvSpPr>
          <p:cNvPr id="29" name="Google Shape;29;p47"/>
          <p:cNvSpPr txBox="1"/>
          <p:nvPr>
            <p:ph idx="2" type="title"/>
          </p:nvPr>
        </p:nvSpPr>
        <p:spPr>
          <a:xfrm>
            <a:off x="4696225" y="1198788"/>
            <a:ext cx="5311200" cy="682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800"/>
              <a:buFont typeface="Gill Sans"/>
              <a:buNone/>
              <a:defRPr sz="1800"/>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30" name="Google Shape;30;p47"/>
          <p:cNvSpPr txBox="1"/>
          <p:nvPr>
            <p:ph idx="3" type="subTitle"/>
          </p:nvPr>
        </p:nvSpPr>
        <p:spPr>
          <a:xfrm>
            <a:off x="4696224" y="2836672"/>
            <a:ext cx="3367200" cy="578100"/>
          </a:xfrm>
          <a:prstGeom prst="rect">
            <a:avLst/>
          </a:prstGeom>
          <a:noFill/>
          <a:ln>
            <a:noFill/>
          </a:ln>
        </p:spPr>
        <p:txBody>
          <a:bodyPr anchorCtr="0" anchor="t" bIns="91425" lIns="91425" spcFirstLastPara="1" rIns="91425" wrap="square" tIns="91425">
            <a:noAutofit/>
          </a:bodyPr>
          <a:lstStyle>
            <a:lvl1pPr lvl="0" algn="l">
              <a:lnSpc>
                <a:spcPct val="120000"/>
              </a:lnSpc>
              <a:spcBef>
                <a:spcPts val="0"/>
              </a:spcBef>
              <a:spcAft>
                <a:spcPts val="0"/>
              </a:spcAft>
              <a:buSzPts val="1200"/>
              <a:buNone/>
              <a:defRPr sz="1200"/>
            </a:lvl1pPr>
            <a:lvl2pPr lvl="1" algn="l">
              <a:lnSpc>
                <a:spcPct val="120000"/>
              </a:lnSpc>
              <a:spcBef>
                <a:spcPts val="0"/>
              </a:spcBef>
              <a:spcAft>
                <a:spcPts val="0"/>
              </a:spcAft>
              <a:buSzPts val="1200"/>
              <a:buNone/>
              <a:defRPr sz="1200"/>
            </a:lvl2pPr>
            <a:lvl3pPr lvl="2" algn="l">
              <a:lnSpc>
                <a:spcPct val="120000"/>
              </a:lnSpc>
              <a:spcBef>
                <a:spcPts val="0"/>
              </a:spcBef>
              <a:spcAft>
                <a:spcPts val="0"/>
              </a:spcAft>
              <a:buSzPts val="1200"/>
              <a:buNone/>
              <a:defRPr sz="1200"/>
            </a:lvl3pPr>
            <a:lvl4pPr lvl="3" algn="l">
              <a:lnSpc>
                <a:spcPct val="120000"/>
              </a:lnSpc>
              <a:spcBef>
                <a:spcPts val="0"/>
              </a:spcBef>
              <a:spcAft>
                <a:spcPts val="0"/>
              </a:spcAft>
              <a:buSzPts val="1200"/>
              <a:buNone/>
              <a:defRPr sz="1200"/>
            </a:lvl4pPr>
            <a:lvl5pPr lvl="4" algn="l">
              <a:lnSpc>
                <a:spcPct val="120000"/>
              </a:lnSpc>
              <a:spcBef>
                <a:spcPts val="0"/>
              </a:spcBef>
              <a:spcAft>
                <a:spcPts val="0"/>
              </a:spcAft>
              <a:buSzPts val="1200"/>
              <a:buNone/>
              <a:defRPr sz="1200"/>
            </a:lvl5pPr>
            <a:lvl6pPr lvl="5" algn="l">
              <a:lnSpc>
                <a:spcPct val="120000"/>
              </a:lnSpc>
              <a:spcBef>
                <a:spcPts val="0"/>
              </a:spcBef>
              <a:spcAft>
                <a:spcPts val="0"/>
              </a:spcAft>
              <a:buSzPts val="1200"/>
              <a:buNone/>
              <a:defRPr sz="1200"/>
            </a:lvl6pPr>
            <a:lvl7pPr lvl="6" algn="l">
              <a:lnSpc>
                <a:spcPct val="120000"/>
              </a:lnSpc>
              <a:spcBef>
                <a:spcPts val="0"/>
              </a:spcBef>
              <a:spcAft>
                <a:spcPts val="0"/>
              </a:spcAft>
              <a:buSzPts val="1200"/>
              <a:buNone/>
              <a:defRPr sz="1200"/>
            </a:lvl7pPr>
            <a:lvl8pPr lvl="7" algn="l">
              <a:lnSpc>
                <a:spcPct val="120000"/>
              </a:lnSpc>
              <a:spcBef>
                <a:spcPts val="0"/>
              </a:spcBef>
              <a:spcAft>
                <a:spcPts val="0"/>
              </a:spcAft>
              <a:buSzPts val="1200"/>
              <a:buNone/>
              <a:defRPr sz="1200"/>
            </a:lvl8pPr>
            <a:lvl9pPr lvl="8" algn="l">
              <a:lnSpc>
                <a:spcPct val="120000"/>
              </a:lnSpc>
              <a:spcBef>
                <a:spcPts val="0"/>
              </a:spcBef>
              <a:spcAft>
                <a:spcPts val="0"/>
              </a:spcAft>
              <a:buSzPts val="1200"/>
              <a:buNone/>
              <a:defRPr sz="1200"/>
            </a:lvl9pPr>
          </a:lstStyle>
          <a:p/>
        </p:txBody>
      </p:sp>
      <p:sp>
        <p:nvSpPr>
          <p:cNvPr id="31" name="Google Shape;31;p47"/>
          <p:cNvSpPr txBox="1"/>
          <p:nvPr>
            <p:ph idx="4" type="title"/>
          </p:nvPr>
        </p:nvSpPr>
        <p:spPr>
          <a:xfrm>
            <a:off x="4696225" y="2326013"/>
            <a:ext cx="5311200" cy="682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800"/>
              <a:buFont typeface="Gill Sans"/>
              <a:buNone/>
              <a:defRPr sz="1800"/>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32" name="Google Shape;32;p47"/>
          <p:cNvSpPr txBox="1"/>
          <p:nvPr>
            <p:ph idx="5" type="subTitle"/>
          </p:nvPr>
        </p:nvSpPr>
        <p:spPr>
          <a:xfrm>
            <a:off x="4696224" y="3967490"/>
            <a:ext cx="3367200" cy="578100"/>
          </a:xfrm>
          <a:prstGeom prst="rect">
            <a:avLst/>
          </a:prstGeom>
          <a:noFill/>
          <a:ln>
            <a:noFill/>
          </a:ln>
        </p:spPr>
        <p:txBody>
          <a:bodyPr anchorCtr="0" anchor="t" bIns="91425" lIns="91425" spcFirstLastPara="1" rIns="91425" wrap="square" tIns="91425">
            <a:noAutofit/>
          </a:bodyPr>
          <a:lstStyle>
            <a:lvl1pPr lvl="0" algn="l">
              <a:lnSpc>
                <a:spcPct val="120000"/>
              </a:lnSpc>
              <a:spcBef>
                <a:spcPts val="0"/>
              </a:spcBef>
              <a:spcAft>
                <a:spcPts val="0"/>
              </a:spcAft>
              <a:buSzPts val="1200"/>
              <a:buNone/>
              <a:defRPr sz="1200"/>
            </a:lvl1pPr>
            <a:lvl2pPr lvl="1" algn="l">
              <a:lnSpc>
                <a:spcPct val="120000"/>
              </a:lnSpc>
              <a:spcBef>
                <a:spcPts val="0"/>
              </a:spcBef>
              <a:spcAft>
                <a:spcPts val="0"/>
              </a:spcAft>
              <a:buSzPts val="1200"/>
              <a:buNone/>
              <a:defRPr sz="1200"/>
            </a:lvl2pPr>
            <a:lvl3pPr lvl="2" algn="l">
              <a:lnSpc>
                <a:spcPct val="120000"/>
              </a:lnSpc>
              <a:spcBef>
                <a:spcPts val="0"/>
              </a:spcBef>
              <a:spcAft>
                <a:spcPts val="0"/>
              </a:spcAft>
              <a:buSzPts val="1200"/>
              <a:buNone/>
              <a:defRPr sz="1200"/>
            </a:lvl3pPr>
            <a:lvl4pPr lvl="3" algn="l">
              <a:lnSpc>
                <a:spcPct val="120000"/>
              </a:lnSpc>
              <a:spcBef>
                <a:spcPts val="0"/>
              </a:spcBef>
              <a:spcAft>
                <a:spcPts val="0"/>
              </a:spcAft>
              <a:buSzPts val="1200"/>
              <a:buNone/>
              <a:defRPr sz="1200"/>
            </a:lvl4pPr>
            <a:lvl5pPr lvl="4" algn="l">
              <a:lnSpc>
                <a:spcPct val="120000"/>
              </a:lnSpc>
              <a:spcBef>
                <a:spcPts val="0"/>
              </a:spcBef>
              <a:spcAft>
                <a:spcPts val="0"/>
              </a:spcAft>
              <a:buSzPts val="1200"/>
              <a:buNone/>
              <a:defRPr sz="1200"/>
            </a:lvl5pPr>
            <a:lvl6pPr lvl="5" algn="l">
              <a:lnSpc>
                <a:spcPct val="120000"/>
              </a:lnSpc>
              <a:spcBef>
                <a:spcPts val="0"/>
              </a:spcBef>
              <a:spcAft>
                <a:spcPts val="0"/>
              </a:spcAft>
              <a:buSzPts val="1200"/>
              <a:buNone/>
              <a:defRPr sz="1200"/>
            </a:lvl6pPr>
            <a:lvl7pPr lvl="6" algn="l">
              <a:lnSpc>
                <a:spcPct val="120000"/>
              </a:lnSpc>
              <a:spcBef>
                <a:spcPts val="0"/>
              </a:spcBef>
              <a:spcAft>
                <a:spcPts val="0"/>
              </a:spcAft>
              <a:buSzPts val="1200"/>
              <a:buNone/>
              <a:defRPr sz="1200"/>
            </a:lvl7pPr>
            <a:lvl8pPr lvl="7" algn="l">
              <a:lnSpc>
                <a:spcPct val="120000"/>
              </a:lnSpc>
              <a:spcBef>
                <a:spcPts val="0"/>
              </a:spcBef>
              <a:spcAft>
                <a:spcPts val="0"/>
              </a:spcAft>
              <a:buSzPts val="1200"/>
              <a:buNone/>
              <a:defRPr sz="1200"/>
            </a:lvl8pPr>
            <a:lvl9pPr lvl="8" algn="l">
              <a:lnSpc>
                <a:spcPct val="120000"/>
              </a:lnSpc>
              <a:spcBef>
                <a:spcPts val="0"/>
              </a:spcBef>
              <a:spcAft>
                <a:spcPts val="0"/>
              </a:spcAft>
              <a:buSzPts val="1200"/>
              <a:buNone/>
              <a:defRPr sz="1200"/>
            </a:lvl9pPr>
          </a:lstStyle>
          <a:p/>
        </p:txBody>
      </p:sp>
      <p:sp>
        <p:nvSpPr>
          <p:cNvPr id="33" name="Google Shape;33;p47"/>
          <p:cNvSpPr txBox="1"/>
          <p:nvPr>
            <p:ph idx="6" type="title"/>
          </p:nvPr>
        </p:nvSpPr>
        <p:spPr>
          <a:xfrm>
            <a:off x="4696225" y="3453254"/>
            <a:ext cx="5311200" cy="682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800"/>
              <a:buFont typeface="Gill Sans"/>
              <a:buNone/>
              <a:defRPr sz="1800"/>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34" name="Google Shape;34;p47"/>
          <p:cNvSpPr txBox="1"/>
          <p:nvPr>
            <p:ph idx="7" type="title"/>
          </p:nvPr>
        </p:nvSpPr>
        <p:spPr>
          <a:xfrm>
            <a:off x="3372225" y="1518275"/>
            <a:ext cx="1258800" cy="6357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Clr>
                <a:schemeClr val="dk1"/>
              </a:buClr>
              <a:buSzPts val="2800"/>
              <a:buFont typeface="Gill Sans"/>
              <a:buNone/>
              <a:defRPr b="1"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35" name="Google Shape;35;p47"/>
          <p:cNvSpPr txBox="1"/>
          <p:nvPr>
            <p:ph idx="8" type="title"/>
          </p:nvPr>
        </p:nvSpPr>
        <p:spPr>
          <a:xfrm>
            <a:off x="3372225" y="2645500"/>
            <a:ext cx="1258800" cy="6357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Clr>
                <a:schemeClr val="dk1"/>
              </a:buClr>
              <a:buSzPts val="2800"/>
              <a:buFont typeface="Gill Sans"/>
              <a:buNone/>
              <a:defRPr b="1"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36" name="Google Shape;36;p47"/>
          <p:cNvSpPr txBox="1"/>
          <p:nvPr>
            <p:ph idx="9" type="title"/>
          </p:nvPr>
        </p:nvSpPr>
        <p:spPr>
          <a:xfrm>
            <a:off x="3372225" y="3772725"/>
            <a:ext cx="1258800" cy="6357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Clr>
                <a:schemeClr val="dk1"/>
              </a:buClr>
              <a:buSzPts val="2800"/>
              <a:buFont typeface="Gill Sans"/>
              <a:buNone/>
              <a:defRPr b="1"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with cyan frame">
  <p:cSld name="Title and subtitle with cyan frame">
    <p:spTree>
      <p:nvGrpSpPr>
        <p:cNvPr id="37" name="Shape 37"/>
        <p:cNvGrpSpPr/>
        <p:nvPr/>
      </p:nvGrpSpPr>
      <p:grpSpPr>
        <a:xfrm>
          <a:off x="0" y="0"/>
          <a:ext cx="0" cy="0"/>
          <a:chOff x="0" y="0"/>
          <a:chExt cx="0" cy="0"/>
        </a:xfrm>
      </p:grpSpPr>
      <p:sp>
        <p:nvSpPr>
          <p:cNvPr id="38" name="Google Shape;38;p48"/>
          <p:cNvSpPr txBox="1"/>
          <p:nvPr>
            <p:ph idx="12" type="sldNum"/>
          </p:nvPr>
        </p:nvSpPr>
        <p:spPr>
          <a:xfrm>
            <a:off x="85486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l">
              <a:spcBef>
                <a:spcPts val="0"/>
              </a:spcBef>
              <a:spcAft>
                <a:spcPts val="0"/>
              </a:spcAft>
              <a:buClr>
                <a:srgbClr val="D9D9D9"/>
              </a:buClr>
              <a:buSzPts val="2100"/>
              <a:buFont typeface="Gill Sans"/>
              <a:buNone/>
              <a:defRPr b="0" i="0" sz="2100" u="none" cap="none" strike="noStrike">
                <a:solidFill>
                  <a:srgbClr val="D9D9D9"/>
                </a:solidFill>
                <a:latin typeface="Gill Sans"/>
                <a:ea typeface="Gill Sans"/>
                <a:cs typeface="Gill Sans"/>
                <a:sym typeface="Gill Sans"/>
              </a:defRPr>
            </a:lvl1pPr>
            <a:lvl2pPr indent="0" lvl="1" marL="0" marR="0" algn="l">
              <a:spcBef>
                <a:spcPts val="0"/>
              </a:spcBef>
              <a:spcAft>
                <a:spcPts val="0"/>
              </a:spcAft>
              <a:buClr>
                <a:srgbClr val="D9D9D9"/>
              </a:buClr>
              <a:buSzPts val="2100"/>
              <a:buFont typeface="Gill Sans"/>
              <a:buNone/>
              <a:defRPr b="0" i="0" sz="2100" u="none" cap="none" strike="noStrike">
                <a:solidFill>
                  <a:srgbClr val="D9D9D9"/>
                </a:solidFill>
                <a:latin typeface="Gill Sans"/>
                <a:ea typeface="Gill Sans"/>
                <a:cs typeface="Gill Sans"/>
                <a:sym typeface="Gill Sans"/>
              </a:defRPr>
            </a:lvl2pPr>
            <a:lvl3pPr indent="0" lvl="2" marL="0" marR="0" algn="l">
              <a:spcBef>
                <a:spcPts val="0"/>
              </a:spcBef>
              <a:spcAft>
                <a:spcPts val="0"/>
              </a:spcAft>
              <a:buClr>
                <a:srgbClr val="D9D9D9"/>
              </a:buClr>
              <a:buSzPts val="2100"/>
              <a:buFont typeface="Gill Sans"/>
              <a:buNone/>
              <a:defRPr b="0" i="0" sz="2100" u="none" cap="none" strike="noStrike">
                <a:solidFill>
                  <a:srgbClr val="D9D9D9"/>
                </a:solidFill>
                <a:latin typeface="Gill Sans"/>
                <a:ea typeface="Gill Sans"/>
                <a:cs typeface="Gill Sans"/>
                <a:sym typeface="Gill Sans"/>
              </a:defRPr>
            </a:lvl3pPr>
            <a:lvl4pPr indent="0" lvl="3" marL="0" marR="0" algn="l">
              <a:spcBef>
                <a:spcPts val="0"/>
              </a:spcBef>
              <a:spcAft>
                <a:spcPts val="0"/>
              </a:spcAft>
              <a:buClr>
                <a:srgbClr val="D9D9D9"/>
              </a:buClr>
              <a:buSzPts val="2100"/>
              <a:buFont typeface="Gill Sans"/>
              <a:buNone/>
              <a:defRPr b="0" i="0" sz="2100" u="none" cap="none" strike="noStrike">
                <a:solidFill>
                  <a:srgbClr val="D9D9D9"/>
                </a:solidFill>
                <a:latin typeface="Gill Sans"/>
                <a:ea typeface="Gill Sans"/>
                <a:cs typeface="Gill Sans"/>
                <a:sym typeface="Gill Sans"/>
              </a:defRPr>
            </a:lvl4pPr>
            <a:lvl5pPr indent="0" lvl="4" marL="0" marR="0" algn="l">
              <a:spcBef>
                <a:spcPts val="0"/>
              </a:spcBef>
              <a:spcAft>
                <a:spcPts val="0"/>
              </a:spcAft>
              <a:buClr>
                <a:srgbClr val="D9D9D9"/>
              </a:buClr>
              <a:buSzPts val="2100"/>
              <a:buFont typeface="Gill Sans"/>
              <a:buNone/>
              <a:defRPr b="0" i="0" sz="2100" u="none" cap="none" strike="noStrike">
                <a:solidFill>
                  <a:srgbClr val="D9D9D9"/>
                </a:solidFill>
                <a:latin typeface="Gill Sans"/>
                <a:ea typeface="Gill Sans"/>
                <a:cs typeface="Gill Sans"/>
                <a:sym typeface="Gill Sans"/>
              </a:defRPr>
            </a:lvl5pPr>
            <a:lvl6pPr indent="0" lvl="5" marL="0" marR="0" algn="l">
              <a:spcBef>
                <a:spcPts val="0"/>
              </a:spcBef>
              <a:spcAft>
                <a:spcPts val="0"/>
              </a:spcAft>
              <a:buClr>
                <a:srgbClr val="D9D9D9"/>
              </a:buClr>
              <a:buSzPts val="2100"/>
              <a:buFont typeface="Gill Sans"/>
              <a:buNone/>
              <a:defRPr b="0" i="0" sz="2100" u="none" cap="none" strike="noStrike">
                <a:solidFill>
                  <a:srgbClr val="D9D9D9"/>
                </a:solidFill>
                <a:latin typeface="Gill Sans"/>
                <a:ea typeface="Gill Sans"/>
                <a:cs typeface="Gill Sans"/>
                <a:sym typeface="Gill Sans"/>
              </a:defRPr>
            </a:lvl6pPr>
            <a:lvl7pPr indent="0" lvl="6" marL="0" marR="0" algn="l">
              <a:spcBef>
                <a:spcPts val="0"/>
              </a:spcBef>
              <a:spcAft>
                <a:spcPts val="0"/>
              </a:spcAft>
              <a:buClr>
                <a:srgbClr val="D9D9D9"/>
              </a:buClr>
              <a:buSzPts val="2100"/>
              <a:buFont typeface="Gill Sans"/>
              <a:buNone/>
              <a:defRPr b="0" i="0" sz="2100" u="none" cap="none" strike="noStrike">
                <a:solidFill>
                  <a:srgbClr val="D9D9D9"/>
                </a:solidFill>
                <a:latin typeface="Gill Sans"/>
                <a:ea typeface="Gill Sans"/>
                <a:cs typeface="Gill Sans"/>
                <a:sym typeface="Gill Sans"/>
              </a:defRPr>
            </a:lvl7pPr>
            <a:lvl8pPr indent="0" lvl="7" marL="0" marR="0" algn="l">
              <a:spcBef>
                <a:spcPts val="0"/>
              </a:spcBef>
              <a:spcAft>
                <a:spcPts val="0"/>
              </a:spcAft>
              <a:buClr>
                <a:srgbClr val="D9D9D9"/>
              </a:buClr>
              <a:buSzPts val="2100"/>
              <a:buFont typeface="Gill Sans"/>
              <a:buNone/>
              <a:defRPr b="0" i="0" sz="2100" u="none" cap="none" strike="noStrike">
                <a:solidFill>
                  <a:srgbClr val="D9D9D9"/>
                </a:solidFill>
                <a:latin typeface="Gill Sans"/>
                <a:ea typeface="Gill Sans"/>
                <a:cs typeface="Gill Sans"/>
                <a:sym typeface="Gill Sans"/>
              </a:defRPr>
            </a:lvl8pPr>
            <a:lvl9pPr indent="0" lvl="8" marL="0" marR="0" algn="l">
              <a:spcBef>
                <a:spcPts val="0"/>
              </a:spcBef>
              <a:spcAft>
                <a:spcPts val="0"/>
              </a:spcAft>
              <a:buClr>
                <a:srgbClr val="D9D9D9"/>
              </a:buClr>
              <a:buSzPts val="2100"/>
              <a:buFont typeface="Gill Sans"/>
              <a:buNone/>
              <a:defRPr b="0" i="0" sz="2100" u="none" cap="none" strike="noStrike">
                <a:solidFill>
                  <a:srgbClr val="D9D9D9"/>
                </a:solidFill>
                <a:latin typeface="Gill Sans"/>
                <a:ea typeface="Gill Sans"/>
                <a:cs typeface="Gill Sans"/>
                <a:sym typeface="Gill Sans"/>
              </a:defRPr>
            </a:lvl9pPr>
          </a:lstStyle>
          <a:p>
            <a:pPr indent="0" lvl="0" marL="0" rtl="0" algn="l">
              <a:spcBef>
                <a:spcPts val="0"/>
              </a:spcBef>
              <a:spcAft>
                <a:spcPts val="0"/>
              </a:spcAft>
              <a:buNone/>
            </a:pPr>
            <a:r>
              <a:t/>
            </a:r>
            <a:endParaRPr/>
          </a:p>
          <a:p>
            <a:pPr indent="0" lvl="0" marL="0" rtl="0" algn="l">
              <a:spcBef>
                <a:spcPts val="0"/>
              </a:spcBef>
              <a:spcAft>
                <a:spcPts val="0"/>
              </a:spcAft>
              <a:buClr>
                <a:srgbClr val="B7B7B7"/>
              </a:buClr>
              <a:buSzPts val="1200"/>
              <a:buFont typeface="Arvo"/>
              <a:buNone/>
            </a:pPr>
            <a:fld id="{00000000-1234-1234-1234-123412341234}" type="slidenum">
              <a:rPr lang="en-US" sz="1200">
                <a:solidFill>
                  <a:srgbClr val="B7B7B7"/>
                </a:solidFill>
                <a:latin typeface="Arvo"/>
                <a:ea typeface="Arvo"/>
                <a:cs typeface="Arvo"/>
                <a:sym typeface="Arvo"/>
              </a:rPr>
              <a:t>‹#›</a:t>
            </a:fld>
            <a:endParaRPr sz="1200">
              <a:solidFill>
                <a:srgbClr val="B7B7B7"/>
              </a:solidFill>
              <a:latin typeface="Arvo"/>
              <a:ea typeface="Arvo"/>
              <a:cs typeface="Arvo"/>
              <a:sym typeface="Arvo"/>
            </a:endParaRPr>
          </a:p>
        </p:txBody>
      </p:sp>
      <p:sp>
        <p:nvSpPr>
          <p:cNvPr id="39" name="Google Shape;39;p48"/>
          <p:cNvSpPr txBox="1"/>
          <p:nvPr>
            <p:ph type="title"/>
          </p:nvPr>
        </p:nvSpPr>
        <p:spPr>
          <a:xfrm>
            <a:off x="626079" y="980260"/>
            <a:ext cx="3571500" cy="5781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Clr>
                <a:schemeClr val="dk1"/>
              </a:buClr>
              <a:buSzPts val="2400"/>
              <a:buFont typeface="Gill Sans"/>
              <a:buNone/>
              <a:defRPr b="1"/>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40" name="Google Shape;40;p48"/>
          <p:cNvSpPr txBox="1"/>
          <p:nvPr>
            <p:ph idx="1" type="subTitle"/>
          </p:nvPr>
        </p:nvSpPr>
        <p:spPr>
          <a:xfrm>
            <a:off x="626079" y="2261500"/>
            <a:ext cx="3606600" cy="1941900"/>
          </a:xfrm>
          <a:prstGeom prst="rect">
            <a:avLst/>
          </a:prstGeom>
          <a:noFill/>
          <a:ln>
            <a:noFill/>
          </a:ln>
        </p:spPr>
        <p:txBody>
          <a:bodyPr anchorCtr="0" anchor="t" bIns="91425" lIns="91425" spcFirstLastPara="1" rIns="91425" wrap="square" tIns="91425">
            <a:noAutofit/>
          </a:bodyPr>
          <a:lstStyle>
            <a:lvl1pPr lvl="0" algn="l">
              <a:lnSpc>
                <a:spcPct val="120000"/>
              </a:lnSpc>
              <a:spcBef>
                <a:spcPts val="0"/>
              </a:spcBef>
              <a:spcAft>
                <a:spcPts val="0"/>
              </a:spcAft>
              <a:buSzPts val="1400"/>
              <a:buNone/>
              <a:defRPr sz="1400"/>
            </a:lvl1pPr>
            <a:lvl2pPr lvl="1" algn="l">
              <a:lnSpc>
                <a:spcPct val="120000"/>
              </a:lnSpc>
              <a:spcBef>
                <a:spcPts val="0"/>
              </a:spcBef>
              <a:spcAft>
                <a:spcPts val="0"/>
              </a:spcAft>
              <a:buSzPts val="1350"/>
              <a:buNone/>
              <a:defRPr/>
            </a:lvl2pPr>
            <a:lvl3pPr lvl="2" algn="l">
              <a:lnSpc>
                <a:spcPct val="120000"/>
              </a:lnSpc>
              <a:spcBef>
                <a:spcPts val="0"/>
              </a:spcBef>
              <a:spcAft>
                <a:spcPts val="0"/>
              </a:spcAft>
              <a:buSzPts val="1200"/>
              <a:buNone/>
              <a:defRPr/>
            </a:lvl3pPr>
            <a:lvl4pPr lvl="3" algn="l">
              <a:lnSpc>
                <a:spcPct val="120000"/>
              </a:lnSpc>
              <a:spcBef>
                <a:spcPts val="0"/>
              </a:spcBef>
              <a:spcAft>
                <a:spcPts val="0"/>
              </a:spcAft>
              <a:buSzPts val="1050"/>
              <a:buNone/>
              <a:defRPr/>
            </a:lvl4pPr>
            <a:lvl5pPr lvl="4" algn="l">
              <a:lnSpc>
                <a:spcPct val="120000"/>
              </a:lnSpc>
              <a:spcBef>
                <a:spcPts val="0"/>
              </a:spcBef>
              <a:spcAft>
                <a:spcPts val="0"/>
              </a:spcAft>
              <a:buSzPts val="900"/>
              <a:buNone/>
              <a:defRPr/>
            </a:lvl5pPr>
            <a:lvl6pPr lvl="5" algn="l">
              <a:lnSpc>
                <a:spcPct val="120000"/>
              </a:lnSpc>
              <a:spcBef>
                <a:spcPts val="0"/>
              </a:spcBef>
              <a:spcAft>
                <a:spcPts val="0"/>
              </a:spcAft>
              <a:buSzPts val="900"/>
              <a:buNone/>
              <a:defRPr/>
            </a:lvl6pPr>
            <a:lvl7pPr lvl="6" algn="l">
              <a:lnSpc>
                <a:spcPct val="120000"/>
              </a:lnSpc>
              <a:spcBef>
                <a:spcPts val="0"/>
              </a:spcBef>
              <a:spcAft>
                <a:spcPts val="0"/>
              </a:spcAft>
              <a:buSzPts val="900"/>
              <a:buNone/>
              <a:defRPr/>
            </a:lvl7pPr>
            <a:lvl8pPr lvl="7" algn="l">
              <a:lnSpc>
                <a:spcPct val="120000"/>
              </a:lnSpc>
              <a:spcBef>
                <a:spcPts val="0"/>
              </a:spcBef>
              <a:spcAft>
                <a:spcPts val="0"/>
              </a:spcAft>
              <a:buSzPts val="900"/>
              <a:buNone/>
              <a:defRPr/>
            </a:lvl8pPr>
            <a:lvl9pPr lvl="8" algn="l">
              <a:lnSpc>
                <a:spcPct val="120000"/>
              </a:lnSpc>
              <a:spcBef>
                <a:spcPts val="0"/>
              </a:spcBef>
              <a:spcAft>
                <a:spcPts val="0"/>
              </a:spcAft>
              <a:buSzPts val="900"/>
              <a:buNone/>
              <a:defRPr/>
            </a:lvl9pPr>
          </a:lstStyle>
          <a:p/>
        </p:txBody>
      </p:sp>
      <p:sp>
        <p:nvSpPr>
          <p:cNvPr id="41" name="Google Shape;41;p48"/>
          <p:cNvSpPr txBox="1"/>
          <p:nvPr>
            <p:ph idx="2" type="subTitle"/>
          </p:nvPr>
        </p:nvSpPr>
        <p:spPr>
          <a:xfrm>
            <a:off x="5079304" y="2261500"/>
            <a:ext cx="3606600" cy="1941900"/>
          </a:xfrm>
          <a:prstGeom prst="rect">
            <a:avLst/>
          </a:prstGeom>
          <a:noFill/>
          <a:ln>
            <a:noFill/>
          </a:ln>
        </p:spPr>
        <p:txBody>
          <a:bodyPr anchorCtr="0" anchor="t" bIns="91425" lIns="91425" spcFirstLastPara="1" rIns="91425" wrap="square" tIns="91425">
            <a:noAutofit/>
          </a:bodyPr>
          <a:lstStyle>
            <a:lvl1pPr lvl="0" algn="l">
              <a:lnSpc>
                <a:spcPct val="120000"/>
              </a:lnSpc>
              <a:spcBef>
                <a:spcPts val="0"/>
              </a:spcBef>
              <a:spcAft>
                <a:spcPts val="0"/>
              </a:spcAft>
              <a:buSzPts val="1400"/>
              <a:buNone/>
              <a:defRPr sz="1400"/>
            </a:lvl1pPr>
            <a:lvl2pPr lvl="1" algn="l">
              <a:lnSpc>
                <a:spcPct val="120000"/>
              </a:lnSpc>
              <a:spcBef>
                <a:spcPts val="0"/>
              </a:spcBef>
              <a:spcAft>
                <a:spcPts val="0"/>
              </a:spcAft>
              <a:buSzPts val="1350"/>
              <a:buNone/>
              <a:defRPr/>
            </a:lvl2pPr>
            <a:lvl3pPr lvl="2" algn="l">
              <a:lnSpc>
                <a:spcPct val="120000"/>
              </a:lnSpc>
              <a:spcBef>
                <a:spcPts val="0"/>
              </a:spcBef>
              <a:spcAft>
                <a:spcPts val="0"/>
              </a:spcAft>
              <a:buSzPts val="1200"/>
              <a:buNone/>
              <a:defRPr/>
            </a:lvl3pPr>
            <a:lvl4pPr lvl="3" algn="l">
              <a:lnSpc>
                <a:spcPct val="120000"/>
              </a:lnSpc>
              <a:spcBef>
                <a:spcPts val="0"/>
              </a:spcBef>
              <a:spcAft>
                <a:spcPts val="0"/>
              </a:spcAft>
              <a:buSzPts val="1050"/>
              <a:buNone/>
              <a:defRPr/>
            </a:lvl4pPr>
            <a:lvl5pPr lvl="4" algn="l">
              <a:lnSpc>
                <a:spcPct val="120000"/>
              </a:lnSpc>
              <a:spcBef>
                <a:spcPts val="0"/>
              </a:spcBef>
              <a:spcAft>
                <a:spcPts val="0"/>
              </a:spcAft>
              <a:buSzPts val="900"/>
              <a:buNone/>
              <a:defRPr/>
            </a:lvl5pPr>
            <a:lvl6pPr lvl="5" algn="l">
              <a:lnSpc>
                <a:spcPct val="120000"/>
              </a:lnSpc>
              <a:spcBef>
                <a:spcPts val="0"/>
              </a:spcBef>
              <a:spcAft>
                <a:spcPts val="0"/>
              </a:spcAft>
              <a:buSzPts val="900"/>
              <a:buNone/>
              <a:defRPr/>
            </a:lvl6pPr>
            <a:lvl7pPr lvl="6" algn="l">
              <a:lnSpc>
                <a:spcPct val="120000"/>
              </a:lnSpc>
              <a:spcBef>
                <a:spcPts val="0"/>
              </a:spcBef>
              <a:spcAft>
                <a:spcPts val="0"/>
              </a:spcAft>
              <a:buSzPts val="900"/>
              <a:buNone/>
              <a:defRPr/>
            </a:lvl7pPr>
            <a:lvl8pPr lvl="7" algn="l">
              <a:lnSpc>
                <a:spcPct val="120000"/>
              </a:lnSpc>
              <a:spcBef>
                <a:spcPts val="0"/>
              </a:spcBef>
              <a:spcAft>
                <a:spcPts val="0"/>
              </a:spcAft>
              <a:buSzPts val="900"/>
              <a:buNone/>
              <a:defRPr/>
            </a:lvl8pPr>
            <a:lvl9pPr lvl="8" algn="l">
              <a:lnSpc>
                <a:spcPct val="120000"/>
              </a:lnSpc>
              <a:spcBef>
                <a:spcPts val="0"/>
              </a:spcBef>
              <a:spcAft>
                <a:spcPts val="0"/>
              </a:spcAft>
              <a:buSzPts val="9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ody slide" type="tx">
  <p:cSld name="TITLE_AND_BODY">
    <p:spTree>
      <p:nvGrpSpPr>
        <p:cNvPr id="42" name="Shape 42"/>
        <p:cNvGrpSpPr/>
        <p:nvPr/>
      </p:nvGrpSpPr>
      <p:grpSpPr>
        <a:xfrm>
          <a:off x="0" y="0"/>
          <a:ext cx="0" cy="0"/>
          <a:chOff x="0" y="0"/>
          <a:chExt cx="0" cy="0"/>
        </a:xfrm>
      </p:grpSpPr>
      <p:sp>
        <p:nvSpPr>
          <p:cNvPr id="43" name="Google Shape;43;p49"/>
          <p:cNvSpPr txBox="1"/>
          <p:nvPr>
            <p:ph type="title"/>
          </p:nvPr>
        </p:nvSpPr>
        <p:spPr>
          <a:xfrm>
            <a:off x="0" y="216225"/>
            <a:ext cx="9144000" cy="913800"/>
          </a:xfrm>
          <a:prstGeom prst="rect">
            <a:avLst/>
          </a:prstGeom>
          <a:noFill/>
          <a:ln>
            <a:noFill/>
          </a:ln>
        </p:spPr>
        <p:txBody>
          <a:bodyPr anchorCtr="0" anchor="b" bIns="91425" lIns="91425" spcFirstLastPara="1" rIns="91425" wrap="square" tIns="91425">
            <a:noAutofit/>
          </a:bodyPr>
          <a:lstStyle>
            <a:lvl1pPr lvl="0" algn="ctr">
              <a:lnSpc>
                <a:spcPct val="90000"/>
              </a:lnSpc>
              <a:spcBef>
                <a:spcPts val="0"/>
              </a:spcBef>
              <a:spcAft>
                <a:spcPts val="0"/>
              </a:spcAft>
              <a:buClr>
                <a:schemeClr val="dk1"/>
              </a:buClr>
              <a:buSzPts val="2200"/>
              <a:buFont typeface="Gill Sans"/>
              <a:buNone/>
              <a:defRPr b="1" sz="2200"/>
            </a:lvl1pPr>
            <a:lvl2pPr lvl="1" algn="ctr">
              <a:spcBef>
                <a:spcPts val="0"/>
              </a:spcBef>
              <a:spcAft>
                <a:spcPts val="0"/>
              </a:spcAft>
              <a:buSzPts val="2400"/>
              <a:buFont typeface="Bodoni"/>
              <a:buNone/>
              <a:defRPr b="1">
                <a:latin typeface="Bodoni"/>
                <a:ea typeface="Bodoni"/>
                <a:cs typeface="Bodoni"/>
                <a:sym typeface="Bodoni"/>
              </a:defRPr>
            </a:lvl2pPr>
            <a:lvl3pPr lvl="2" algn="ctr">
              <a:spcBef>
                <a:spcPts val="0"/>
              </a:spcBef>
              <a:spcAft>
                <a:spcPts val="0"/>
              </a:spcAft>
              <a:buSzPts val="2400"/>
              <a:buFont typeface="Bodoni"/>
              <a:buNone/>
              <a:defRPr b="1">
                <a:latin typeface="Bodoni"/>
                <a:ea typeface="Bodoni"/>
                <a:cs typeface="Bodoni"/>
                <a:sym typeface="Bodoni"/>
              </a:defRPr>
            </a:lvl3pPr>
            <a:lvl4pPr lvl="3" algn="ctr">
              <a:spcBef>
                <a:spcPts val="0"/>
              </a:spcBef>
              <a:spcAft>
                <a:spcPts val="0"/>
              </a:spcAft>
              <a:buSzPts val="2400"/>
              <a:buFont typeface="Bodoni"/>
              <a:buNone/>
              <a:defRPr b="1">
                <a:latin typeface="Bodoni"/>
                <a:ea typeface="Bodoni"/>
                <a:cs typeface="Bodoni"/>
                <a:sym typeface="Bodoni"/>
              </a:defRPr>
            </a:lvl4pPr>
            <a:lvl5pPr lvl="4" algn="ctr">
              <a:spcBef>
                <a:spcPts val="0"/>
              </a:spcBef>
              <a:spcAft>
                <a:spcPts val="0"/>
              </a:spcAft>
              <a:buSzPts val="2400"/>
              <a:buFont typeface="Bodoni"/>
              <a:buNone/>
              <a:defRPr b="1">
                <a:latin typeface="Bodoni"/>
                <a:ea typeface="Bodoni"/>
                <a:cs typeface="Bodoni"/>
                <a:sym typeface="Bodoni"/>
              </a:defRPr>
            </a:lvl5pPr>
            <a:lvl6pPr lvl="5" algn="ctr">
              <a:spcBef>
                <a:spcPts val="0"/>
              </a:spcBef>
              <a:spcAft>
                <a:spcPts val="0"/>
              </a:spcAft>
              <a:buSzPts val="2400"/>
              <a:buFont typeface="Bodoni"/>
              <a:buNone/>
              <a:defRPr b="1">
                <a:latin typeface="Bodoni"/>
                <a:ea typeface="Bodoni"/>
                <a:cs typeface="Bodoni"/>
                <a:sym typeface="Bodoni"/>
              </a:defRPr>
            </a:lvl6pPr>
            <a:lvl7pPr lvl="6" algn="ctr">
              <a:spcBef>
                <a:spcPts val="0"/>
              </a:spcBef>
              <a:spcAft>
                <a:spcPts val="0"/>
              </a:spcAft>
              <a:buSzPts val="2400"/>
              <a:buFont typeface="Bodoni"/>
              <a:buNone/>
              <a:defRPr b="1">
                <a:latin typeface="Bodoni"/>
                <a:ea typeface="Bodoni"/>
                <a:cs typeface="Bodoni"/>
                <a:sym typeface="Bodoni"/>
              </a:defRPr>
            </a:lvl7pPr>
            <a:lvl8pPr lvl="7" algn="ctr">
              <a:spcBef>
                <a:spcPts val="0"/>
              </a:spcBef>
              <a:spcAft>
                <a:spcPts val="0"/>
              </a:spcAft>
              <a:buSzPts val="2400"/>
              <a:buFont typeface="Bodoni"/>
              <a:buNone/>
              <a:defRPr b="1">
                <a:latin typeface="Bodoni"/>
                <a:ea typeface="Bodoni"/>
                <a:cs typeface="Bodoni"/>
                <a:sym typeface="Bodoni"/>
              </a:defRPr>
            </a:lvl8pPr>
            <a:lvl9pPr lvl="8" algn="ctr">
              <a:spcBef>
                <a:spcPts val="0"/>
              </a:spcBef>
              <a:spcAft>
                <a:spcPts val="0"/>
              </a:spcAft>
              <a:buSzPts val="2400"/>
              <a:buFont typeface="Bodoni"/>
              <a:buNone/>
              <a:defRPr b="1">
                <a:latin typeface="Bodoni"/>
                <a:ea typeface="Bodoni"/>
                <a:cs typeface="Bodoni"/>
                <a:sym typeface="Bodoni"/>
              </a:defRPr>
            </a:lvl9pPr>
          </a:lstStyle>
          <a:p/>
        </p:txBody>
      </p:sp>
      <p:sp>
        <p:nvSpPr>
          <p:cNvPr id="44" name="Google Shape;44;p49"/>
          <p:cNvSpPr txBox="1"/>
          <p:nvPr>
            <p:ph idx="1" type="body"/>
          </p:nvPr>
        </p:nvSpPr>
        <p:spPr>
          <a:xfrm>
            <a:off x="1454050" y="1904925"/>
            <a:ext cx="5877000" cy="2502000"/>
          </a:xfrm>
          <a:prstGeom prst="rect">
            <a:avLst/>
          </a:prstGeom>
          <a:noFill/>
          <a:ln>
            <a:noFill/>
          </a:ln>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Char char="●"/>
              <a:defRPr sz="1400"/>
            </a:lvl1pPr>
            <a:lvl2pPr indent="-317500" lvl="1" marL="914400" algn="ctr">
              <a:lnSpc>
                <a:spcPct val="100000"/>
              </a:lnSpc>
              <a:spcBef>
                <a:spcPts val="0"/>
              </a:spcBef>
              <a:spcAft>
                <a:spcPts val="0"/>
              </a:spcAft>
              <a:buSzPts val="1400"/>
              <a:buChar char="○"/>
              <a:defRPr sz="1400"/>
            </a:lvl2pPr>
            <a:lvl3pPr indent="-311150" lvl="2" marL="1371600" algn="ctr">
              <a:lnSpc>
                <a:spcPct val="100000"/>
              </a:lnSpc>
              <a:spcBef>
                <a:spcPts val="0"/>
              </a:spcBef>
              <a:spcAft>
                <a:spcPts val="0"/>
              </a:spcAft>
              <a:buSzPts val="1300"/>
              <a:buChar char="■"/>
              <a:defRPr sz="1300"/>
            </a:lvl3pPr>
            <a:lvl4pPr indent="-311150" lvl="3" marL="1828800" algn="ctr">
              <a:lnSpc>
                <a:spcPct val="100000"/>
              </a:lnSpc>
              <a:spcBef>
                <a:spcPts val="0"/>
              </a:spcBef>
              <a:spcAft>
                <a:spcPts val="0"/>
              </a:spcAft>
              <a:buSzPts val="1300"/>
              <a:buChar char="●"/>
              <a:defRPr sz="1300"/>
            </a:lvl4pPr>
            <a:lvl5pPr indent="-304800" lvl="4" marL="2286000" algn="ctr">
              <a:lnSpc>
                <a:spcPct val="100000"/>
              </a:lnSpc>
              <a:spcBef>
                <a:spcPts val="0"/>
              </a:spcBef>
              <a:spcAft>
                <a:spcPts val="0"/>
              </a:spcAft>
              <a:buSzPts val="1200"/>
              <a:buChar char="○"/>
              <a:defRPr sz="1200"/>
            </a:lvl5pPr>
            <a:lvl6pPr indent="-304800" lvl="5" marL="2743200" algn="ctr">
              <a:lnSpc>
                <a:spcPct val="100000"/>
              </a:lnSpc>
              <a:spcBef>
                <a:spcPts val="0"/>
              </a:spcBef>
              <a:spcAft>
                <a:spcPts val="0"/>
              </a:spcAft>
              <a:buSzPts val="1200"/>
              <a:buChar char="■"/>
              <a:defRPr sz="1200"/>
            </a:lvl6pPr>
            <a:lvl7pPr indent="-298450" lvl="6" marL="3200400" algn="ctr">
              <a:lnSpc>
                <a:spcPct val="100000"/>
              </a:lnSpc>
              <a:spcBef>
                <a:spcPts val="0"/>
              </a:spcBef>
              <a:spcAft>
                <a:spcPts val="0"/>
              </a:spcAft>
              <a:buSzPts val="1100"/>
              <a:buChar char="●"/>
              <a:defRPr sz="1100"/>
            </a:lvl7pPr>
            <a:lvl8pPr indent="-298450" lvl="7" marL="3657600" algn="ctr">
              <a:lnSpc>
                <a:spcPct val="100000"/>
              </a:lnSpc>
              <a:spcBef>
                <a:spcPts val="0"/>
              </a:spcBef>
              <a:spcAft>
                <a:spcPts val="0"/>
              </a:spcAft>
              <a:buSzPts val="1100"/>
              <a:buChar char="○"/>
              <a:defRPr sz="1100"/>
            </a:lvl8pPr>
            <a:lvl9pPr indent="-292100" lvl="8" marL="4114800" algn="ctr">
              <a:lnSpc>
                <a:spcPct val="100000"/>
              </a:lnSpc>
              <a:spcBef>
                <a:spcPts val="0"/>
              </a:spcBef>
              <a:spcAft>
                <a:spcPts val="0"/>
              </a:spcAft>
              <a:buSzPts val="1000"/>
              <a:buChar char="■"/>
              <a:defRPr sz="1000"/>
            </a:lvl9pPr>
          </a:lstStyle>
          <a:p/>
        </p:txBody>
      </p:sp>
      <p:sp>
        <p:nvSpPr>
          <p:cNvPr id="45" name="Google Shape;45;p49"/>
          <p:cNvSpPr txBox="1"/>
          <p:nvPr>
            <p:ph idx="12" type="sldNum"/>
          </p:nvPr>
        </p:nvSpPr>
        <p:spPr>
          <a:xfrm>
            <a:off x="85486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l">
              <a:spcBef>
                <a:spcPts val="0"/>
              </a:spcBef>
              <a:spcAft>
                <a:spcPts val="0"/>
              </a:spcAft>
              <a:buClr>
                <a:srgbClr val="CCCCCC"/>
              </a:buClr>
              <a:buSzPts val="1200"/>
              <a:buFont typeface="Arvo"/>
              <a:buNone/>
              <a:defRPr b="0" i="0" sz="1200" u="none" cap="none" strike="noStrike">
                <a:solidFill>
                  <a:srgbClr val="CCCCCC"/>
                </a:solidFill>
                <a:latin typeface="Arvo"/>
                <a:ea typeface="Arvo"/>
                <a:cs typeface="Arvo"/>
                <a:sym typeface="Arvo"/>
              </a:defRPr>
            </a:lvl1pPr>
            <a:lvl2pPr indent="0" lvl="1" marL="0" marR="0" algn="l">
              <a:spcBef>
                <a:spcPts val="0"/>
              </a:spcBef>
              <a:spcAft>
                <a:spcPts val="0"/>
              </a:spcAft>
              <a:buClr>
                <a:srgbClr val="CCCCCC"/>
              </a:buClr>
              <a:buSzPts val="1200"/>
              <a:buFont typeface="Arvo"/>
              <a:buNone/>
              <a:defRPr b="0" i="0" sz="1200" u="none" cap="none" strike="noStrike">
                <a:solidFill>
                  <a:srgbClr val="CCCCCC"/>
                </a:solidFill>
                <a:latin typeface="Arvo"/>
                <a:ea typeface="Arvo"/>
                <a:cs typeface="Arvo"/>
                <a:sym typeface="Arvo"/>
              </a:defRPr>
            </a:lvl2pPr>
            <a:lvl3pPr indent="0" lvl="2" marL="0" marR="0" algn="l">
              <a:spcBef>
                <a:spcPts val="0"/>
              </a:spcBef>
              <a:spcAft>
                <a:spcPts val="0"/>
              </a:spcAft>
              <a:buClr>
                <a:srgbClr val="CCCCCC"/>
              </a:buClr>
              <a:buSzPts val="1200"/>
              <a:buFont typeface="Arvo"/>
              <a:buNone/>
              <a:defRPr b="0" i="0" sz="1200" u="none" cap="none" strike="noStrike">
                <a:solidFill>
                  <a:srgbClr val="CCCCCC"/>
                </a:solidFill>
                <a:latin typeface="Arvo"/>
                <a:ea typeface="Arvo"/>
                <a:cs typeface="Arvo"/>
                <a:sym typeface="Arvo"/>
              </a:defRPr>
            </a:lvl3pPr>
            <a:lvl4pPr indent="0" lvl="3" marL="0" marR="0" algn="l">
              <a:spcBef>
                <a:spcPts val="0"/>
              </a:spcBef>
              <a:spcAft>
                <a:spcPts val="0"/>
              </a:spcAft>
              <a:buClr>
                <a:srgbClr val="CCCCCC"/>
              </a:buClr>
              <a:buSzPts val="1200"/>
              <a:buFont typeface="Arvo"/>
              <a:buNone/>
              <a:defRPr b="0" i="0" sz="1200" u="none" cap="none" strike="noStrike">
                <a:solidFill>
                  <a:srgbClr val="CCCCCC"/>
                </a:solidFill>
                <a:latin typeface="Arvo"/>
                <a:ea typeface="Arvo"/>
                <a:cs typeface="Arvo"/>
                <a:sym typeface="Arvo"/>
              </a:defRPr>
            </a:lvl4pPr>
            <a:lvl5pPr indent="0" lvl="4" marL="0" marR="0" algn="l">
              <a:spcBef>
                <a:spcPts val="0"/>
              </a:spcBef>
              <a:spcAft>
                <a:spcPts val="0"/>
              </a:spcAft>
              <a:buClr>
                <a:srgbClr val="CCCCCC"/>
              </a:buClr>
              <a:buSzPts val="1200"/>
              <a:buFont typeface="Arvo"/>
              <a:buNone/>
              <a:defRPr b="0" i="0" sz="1200" u="none" cap="none" strike="noStrike">
                <a:solidFill>
                  <a:srgbClr val="CCCCCC"/>
                </a:solidFill>
                <a:latin typeface="Arvo"/>
                <a:ea typeface="Arvo"/>
                <a:cs typeface="Arvo"/>
                <a:sym typeface="Arvo"/>
              </a:defRPr>
            </a:lvl5pPr>
            <a:lvl6pPr indent="0" lvl="5" marL="0" marR="0" algn="l">
              <a:spcBef>
                <a:spcPts val="0"/>
              </a:spcBef>
              <a:spcAft>
                <a:spcPts val="0"/>
              </a:spcAft>
              <a:buClr>
                <a:srgbClr val="CCCCCC"/>
              </a:buClr>
              <a:buSzPts val="1200"/>
              <a:buFont typeface="Arvo"/>
              <a:buNone/>
              <a:defRPr b="0" i="0" sz="1200" u="none" cap="none" strike="noStrike">
                <a:solidFill>
                  <a:srgbClr val="CCCCCC"/>
                </a:solidFill>
                <a:latin typeface="Arvo"/>
                <a:ea typeface="Arvo"/>
                <a:cs typeface="Arvo"/>
                <a:sym typeface="Arvo"/>
              </a:defRPr>
            </a:lvl6pPr>
            <a:lvl7pPr indent="0" lvl="6" marL="0" marR="0" algn="l">
              <a:spcBef>
                <a:spcPts val="0"/>
              </a:spcBef>
              <a:spcAft>
                <a:spcPts val="0"/>
              </a:spcAft>
              <a:buClr>
                <a:srgbClr val="CCCCCC"/>
              </a:buClr>
              <a:buSzPts val="1200"/>
              <a:buFont typeface="Arvo"/>
              <a:buNone/>
              <a:defRPr b="0" i="0" sz="1200" u="none" cap="none" strike="noStrike">
                <a:solidFill>
                  <a:srgbClr val="CCCCCC"/>
                </a:solidFill>
                <a:latin typeface="Arvo"/>
                <a:ea typeface="Arvo"/>
                <a:cs typeface="Arvo"/>
                <a:sym typeface="Arvo"/>
              </a:defRPr>
            </a:lvl7pPr>
            <a:lvl8pPr indent="0" lvl="7" marL="0" marR="0" algn="l">
              <a:spcBef>
                <a:spcPts val="0"/>
              </a:spcBef>
              <a:spcAft>
                <a:spcPts val="0"/>
              </a:spcAft>
              <a:buClr>
                <a:srgbClr val="CCCCCC"/>
              </a:buClr>
              <a:buSzPts val="1200"/>
              <a:buFont typeface="Arvo"/>
              <a:buNone/>
              <a:defRPr b="0" i="0" sz="1200" u="none" cap="none" strike="noStrike">
                <a:solidFill>
                  <a:srgbClr val="CCCCCC"/>
                </a:solidFill>
                <a:latin typeface="Arvo"/>
                <a:ea typeface="Arvo"/>
                <a:cs typeface="Arvo"/>
                <a:sym typeface="Arvo"/>
              </a:defRPr>
            </a:lvl8pPr>
            <a:lvl9pPr indent="0" lvl="8" marL="0" marR="0" algn="l">
              <a:spcBef>
                <a:spcPts val="0"/>
              </a:spcBef>
              <a:spcAft>
                <a:spcPts val="0"/>
              </a:spcAft>
              <a:buClr>
                <a:srgbClr val="CCCCCC"/>
              </a:buClr>
              <a:buSzPts val="1200"/>
              <a:buFont typeface="Arvo"/>
              <a:buNone/>
              <a:defRPr b="0" i="0" sz="1200" u="none" cap="none" strike="noStrike">
                <a:solidFill>
                  <a:srgbClr val="CCCCCC"/>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6" name="Shape 46"/>
        <p:cNvGrpSpPr/>
        <p:nvPr/>
      </p:nvGrpSpPr>
      <p:grpSpPr>
        <a:xfrm>
          <a:off x="0" y="0"/>
          <a:ext cx="0" cy="0"/>
          <a:chOff x="0" y="0"/>
          <a:chExt cx="0" cy="0"/>
        </a:xfrm>
      </p:grpSpPr>
      <p:grpSp>
        <p:nvGrpSpPr>
          <p:cNvPr id="47" name="Google Shape;47;p50"/>
          <p:cNvGrpSpPr/>
          <p:nvPr/>
        </p:nvGrpSpPr>
        <p:grpSpPr>
          <a:xfrm>
            <a:off x="5608041" y="361628"/>
            <a:ext cx="3055900" cy="3861826"/>
            <a:chOff x="7477387" y="482170"/>
            <a:chExt cx="4074533" cy="5149101"/>
          </a:xfrm>
        </p:grpSpPr>
        <p:sp>
          <p:nvSpPr>
            <p:cNvPr id="48" name="Google Shape;48;p50"/>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372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0"/>
            <p:cNvSpPr/>
            <p:nvPr/>
          </p:nvSpPr>
          <p:spPr>
            <a:xfrm>
              <a:off x="7790446" y="812506"/>
              <a:ext cx="3450289" cy="4466452"/>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 name="Google Shape;50;p50"/>
          <p:cNvSpPr txBox="1"/>
          <p:nvPr>
            <p:ph type="title"/>
          </p:nvPr>
        </p:nvSpPr>
        <p:spPr>
          <a:xfrm>
            <a:off x="1088405" y="847135"/>
            <a:ext cx="4149246" cy="13729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0"/>
          <p:cNvSpPr/>
          <p:nvPr>
            <p:ph idx="2" type="pic"/>
          </p:nvPr>
        </p:nvSpPr>
        <p:spPr>
          <a:xfrm>
            <a:off x="6093292" y="841907"/>
            <a:ext cx="2093378" cy="2899745"/>
          </a:xfrm>
          <a:prstGeom prst="rect">
            <a:avLst/>
          </a:prstGeom>
          <a:solidFill>
            <a:srgbClr val="D8D8D8"/>
          </a:solidFill>
          <a:ln>
            <a:noFill/>
          </a:ln>
        </p:spPr>
      </p:sp>
      <p:sp>
        <p:nvSpPr>
          <p:cNvPr id="52" name="Google Shape;52;p50"/>
          <p:cNvSpPr txBox="1"/>
          <p:nvPr>
            <p:ph idx="1" type="body"/>
          </p:nvPr>
        </p:nvSpPr>
        <p:spPr>
          <a:xfrm>
            <a:off x="1087747" y="2359494"/>
            <a:ext cx="4143303" cy="1502807"/>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750"/>
              </a:spcBef>
              <a:spcAft>
                <a:spcPts val="0"/>
              </a:spcAft>
              <a:buSzPts val="1350"/>
              <a:buNone/>
              <a:defRPr sz="1350"/>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53" name="Google Shape;53;p50"/>
          <p:cNvSpPr txBox="1"/>
          <p:nvPr>
            <p:ph idx="10" type="dt"/>
          </p:nvPr>
        </p:nvSpPr>
        <p:spPr>
          <a:xfrm>
            <a:off x="1085537" y="4102393"/>
            <a:ext cx="4145513" cy="24009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0"/>
          <p:cNvSpPr txBox="1"/>
          <p:nvPr>
            <p:ph idx="11" type="ftr"/>
          </p:nvPr>
        </p:nvSpPr>
        <p:spPr>
          <a:xfrm>
            <a:off x="1085537" y="238981"/>
            <a:ext cx="4155753" cy="24069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0"/>
          <p:cNvSpPr txBox="1"/>
          <p:nvPr>
            <p:ph idx="12" type="sldNum"/>
          </p:nvPr>
        </p:nvSpPr>
        <p:spPr>
          <a:xfrm>
            <a:off x="360046" y="599230"/>
            <a:ext cx="608264" cy="377684"/>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Clr>
                <a:schemeClr val="accent1"/>
              </a:buClr>
              <a:buSzPts val="2100"/>
              <a:buFont typeface="Gill Sans"/>
              <a:buNone/>
              <a:defRPr/>
            </a:lvl1pPr>
            <a:lvl2pPr indent="0" lvl="1" marL="0" algn="l">
              <a:spcBef>
                <a:spcPts val="0"/>
              </a:spcBef>
              <a:spcAft>
                <a:spcPts val="0"/>
              </a:spcAft>
              <a:buClr>
                <a:schemeClr val="accent1"/>
              </a:buClr>
              <a:buSzPts val="2100"/>
              <a:buFont typeface="Gill Sans"/>
              <a:buNone/>
              <a:defRPr/>
            </a:lvl2pPr>
            <a:lvl3pPr indent="0" lvl="2" marL="0" algn="l">
              <a:spcBef>
                <a:spcPts val="0"/>
              </a:spcBef>
              <a:spcAft>
                <a:spcPts val="0"/>
              </a:spcAft>
              <a:buClr>
                <a:schemeClr val="accent1"/>
              </a:buClr>
              <a:buSzPts val="2100"/>
              <a:buFont typeface="Gill Sans"/>
              <a:buNone/>
              <a:defRPr/>
            </a:lvl3pPr>
            <a:lvl4pPr indent="0" lvl="3" marL="0" algn="l">
              <a:spcBef>
                <a:spcPts val="0"/>
              </a:spcBef>
              <a:spcAft>
                <a:spcPts val="0"/>
              </a:spcAft>
              <a:buClr>
                <a:schemeClr val="accent1"/>
              </a:buClr>
              <a:buSzPts val="2100"/>
              <a:buFont typeface="Gill Sans"/>
              <a:buNone/>
              <a:defRPr/>
            </a:lvl4pPr>
            <a:lvl5pPr indent="0" lvl="4" marL="0" algn="l">
              <a:spcBef>
                <a:spcPts val="0"/>
              </a:spcBef>
              <a:spcAft>
                <a:spcPts val="0"/>
              </a:spcAft>
              <a:buClr>
                <a:schemeClr val="accent1"/>
              </a:buClr>
              <a:buSzPts val="2100"/>
              <a:buFont typeface="Gill Sans"/>
              <a:buNone/>
              <a:defRPr/>
            </a:lvl5pPr>
            <a:lvl6pPr indent="0" lvl="5" marL="0" algn="l">
              <a:spcBef>
                <a:spcPts val="0"/>
              </a:spcBef>
              <a:spcAft>
                <a:spcPts val="0"/>
              </a:spcAft>
              <a:buClr>
                <a:schemeClr val="accent1"/>
              </a:buClr>
              <a:buSzPts val="2100"/>
              <a:buFont typeface="Gill Sans"/>
              <a:buNone/>
              <a:defRPr/>
            </a:lvl6pPr>
            <a:lvl7pPr indent="0" lvl="6" marL="0" algn="l">
              <a:spcBef>
                <a:spcPts val="0"/>
              </a:spcBef>
              <a:spcAft>
                <a:spcPts val="0"/>
              </a:spcAft>
              <a:buClr>
                <a:schemeClr val="accent1"/>
              </a:buClr>
              <a:buSzPts val="2100"/>
              <a:buFont typeface="Gill Sans"/>
              <a:buNone/>
              <a:defRPr/>
            </a:lvl7pPr>
            <a:lvl8pPr indent="0" lvl="7" marL="0" algn="l">
              <a:spcBef>
                <a:spcPts val="0"/>
              </a:spcBef>
              <a:spcAft>
                <a:spcPts val="0"/>
              </a:spcAft>
              <a:buClr>
                <a:schemeClr val="accent1"/>
              </a:buClr>
              <a:buSzPts val="2100"/>
              <a:buFont typeface="Gill Sans"/>
              <a:buNone/>
              <a:defRPr/>
            </a:lvl8pPr>
            <a:lvl9pPr indent="0" lvl="8" marL="0" algn="l">
              <a:spcBef>
                <a:spcPts val="0"/>
              </a:spcBef>
              <a:spcAft>
                <a:spcPts val="0"/>
              </a:spcAft>
              <a:buClr>
                <a:schemeClr val="accent1"/>
              </a:buClr>
              <a:buSzPts val="2100"/>
              <a:buFont typeface="Gill Sans"/>
              <a:buNone/>
              <a:defRPr/>
            </a:lvl9pPr>
          </a:lstStyle>
          <a:p>
            <a:pPr indent="0" lvl="0" marL="0" rtl="0" algn="l">
              <a:spcBef>
                <a:spcPts val="0"/>
              </a:spcBef>
              <a:spcAft>
                <a:spcPts val="0"/>
              </a:spcAft>
              <a:buNone/>
            </a:pPr>
            <a:fld id="{00000000-1234-1234-1234-123412341234}" type="slidenum">
              <a:rPr lang="en-US"/>
              <a:t>‹#›</a:t>
            </a:fld>
            <a:endParaRPr/>
          </a:p>
        </p:txBody>
      </p:sp>
      <p:cxnSp>
        <p:nvCxnSpPr>
          <p:cNvPr id="56" name="Google Shape;56;p50"/>
          <p:cNvCxnSpPr/>
          <p:nvPr/>
        </p:nvCxnSpPr>
        <p:spPr>
          <a:xfrm>
            <a:off x="1085537" y="2357704"/>
            <a:ext cx="4145513"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51"/>
          <p:cNvSpPr txBox="1"/>
          <p:nvPr>
            <p:ph type="title"/>
          </p:nvPr>
        </p:nvSpPr>
        <p:spPr>
          <a:xfrm>
            <a:off x="1088685" y="603390"/>
            <a:ext cx="7202456" cy="78692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51"/>
          <p:cNvSpPr txBox="1"/>
          <p:nvPr>
            <p:ph idx="10" type="dt"/>
          </p:nvPr>
        </p:nvSpPr>
        <p:spPr>
          <a:xfrm>
            <a:off x="5665604" y="247778"/>
            <a:ext cx="2625536"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1"/>
          <p:cNvSpPr txBox="1"/>
          <p:nvPr>
            <p:ph idx="11" type="ftr"/>
          </p:nvPr>
        </p:nvSpPr>
        <p:spPr>
          <a:xfrm>
            <a:off x="1088684" y="246981"/>
            <a:ext cx="4454127"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51"/>
          <p:cNvSpPr txBox="1"/>
          <p:nvPr>
            <p:ph idx="12" type="sldNum"/>
          </p:nvPr>
        </p:nvSpPr>
        <p:spPr>
          <a:xfrm>
            <a:off x="360046" y="599230"/>
            <a:ext cx="608264" cy="377684"/>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Clr>
                <a:schemeClr val="accent1"/>
              </a:buClr>
              <a:buSzPts val="2100"/>
              <a:buFont typeface="Gill Sans"/>
              <a:buNone/>
              <a:defRPr/>
            </a:lvl1pPr>
            <a:lvl2pPr indent="0" lvl="1" marL="0" algn="l">
              <a:spcBef>
                <a:spcPts val="0"/>
              </a:spcBef>
              <a:spcAft>
                <a:spcPts val="0"/>
              </a:spcAft>
              <a:buClr>
                <a:schemeClr val="accent1"/>
              </a:buClr>
              <a:buSzPts val="2100"/>
              <a:buFont typeface="Gill Sans"/>
              <a:buNone/>
              <a:defRPr/>
            </a:lvl2pPr>
            <a:lvl3pPr indent="0" lvl="2" marL="0" algn="l">
              <a:spcBef>
                <a:spcPts val="0"/>
              </a:spcBef>
              <a:spcAft>
                <a:spcPts val="0"/>
              </a:spcAft>
              <a:buClr>
                <a:schemeClr val="accent1"/>
              </a:buClr>
              <a:buSzPts val="2100"/>
              <a:buFont typeface="Gill Sans"/>
              <a:buNone/>
              <a:defRPr/>
            </a:lvl3pPr>
            <a:lvl4pPr indent="0" lvl="3" marL="0" algn="l">
              <a:spcBef>
                <a:spcPts val="0"/>
              </a:spcBef>
              <a:spcAft>
                <a:spcPts val="0"/>
              </a:spcAft>
              <a:buClr>
                <a:schemeClr val="accent1"/>
              </a:buClr>
              <a:buSzPts val="2100"/>
              <a:buFont typeface="Gill Sans"/>
              <a:buNone/>
              <a:defRPr/>
            </a:lvl4pPr>
            <a:lvl5pPr indent="0" lvl="4" marL="0" algn="l">
              <a:spcBef>
                <a:spcPts val="0"/>
              </a:spcBef>
              <a:spcAft>
                <a:spcPts val="0"/>
              </a:spcAft>
              <a:buClr>
                <a:schemeClr val="accent1"/>
              </a:buClr>
              <a:buSzPts val="2100"/>
              <a:buFont typeface="Gill Sans"/>
              <a:buNone/>
              <a:defRPr/>
            </a:lvl5pPr>
            <a:lvl6pPr indent="0" lvl="5" marL="0" algn="l">
              <a:spcBef>
                <a:spcPts val="0"/>
              </a:spcBef>
              <a:spcAft>
                <a:spcPts val="0"/>
              </a:spcAft>
              <a:buClr>
                <a:schemeClr val="accent1"/>
              </a:buClr>
              <a:buSzPts val="2100"/>
              <a:buFont typeface="Gill Sans"/>
              <a:buNone/>
              <a:defRPr/>
            </a:lvl6pPr>
            <a:lvl7pPr indent="0" lvl="6" marL="0" algn="l">
              <a:spcBef>
                <a:spcPts val="0"/>
              </a:spcBef>
              <a:spcAft>
                <a:spcPts val="0"/>
              </a:spcAft>
              <a:buClr>
                <a:schemeClr val="accent1"/>
              </a:buClr>
              <a:buSzPts val="2100"/>
              <a:buFont typeface="Gill Sans"/>
              <a:buNone/>
              <a:defRPr/>
            </a:lvl7pPr>
            <a:lvl8pPr indent="0" lvl="7" marL="0" algn="l">
              <a:spcBef>
                <a:spcPts val="0"/>
              </a:spcBef>
              <a:spcAft>
                <a:spcPts val="0"/>
              </a:spcAft>
              <a:buClr>
                <a:schemeClr val="accent1"/>
              </a:buClr>
              <a:buSzPts val="2100"/>
              <a:buFont typeface="Gill Sans"/>
              <a:buNone/>
              <a:defRPr/>
            </a:lvl8pPr>
            <a:lvl9pPr indent="0" lvl="8" marL="0" algn="l">
              <a:spcBef>
                <a:spcPts val="0"/>
              </a:spcBef>
              <a:spcAft>
                <a:spcPts val="0"/>
              </a:spcAft>
              <a:buClr>
                <a:schemeClr val="accent1"/>
              </a:buClr>
              <a:buSzPts val="2100"/>
              <a:buFont typeface="Gill Sans"/>
              <a:buNone/>
              <a:defRPr/>
            </a:lvl9pPr>
          </a:lstStyle>
          <a:p>
            <a:pPr indent="0" lvl="0" marL="0" rtl="0" algn="l">
              <a:spcBef>
                <a:spcPts val="0"/>
              </a:spcBef>
              <a:spcAft>
                <a:spcPts val="0"/>
              </a:spcAft>
              <a:buNone/>
            </a:pPr>
            <a:fld id="{00000000-1234-1234-1234-123412341234}" type="slidenum">
              <a:rPr lang="en-US"/>
              <a:t>‹#›</a:t>
            </a:fld>
            <a:endParaRPr/>
          </a:p>
        </p:txBody>
      </p:sp>
      <p:cxnSp>
        <p:nvCxnSpPr>
          <p:cNvPr id="62" name="Google Shape;62;p51"/>
          <p:cNvCxnSpPr/>
          <p:nvPr/>
        </p:nvCxnSpPr>
        <p:spPr>
          <a:xfrm>
            <a:off x="1090422" y="1385316"/>
            <a:ext cx="720564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 name="Shape 63"/>
        <p:cNvGrpSpPr/>
        <p:nvPr/>
      </p:nvGrpSpPr>
      <p:grpSpPr>
        <a:xfrm>
          <a:off x="0" y="0"/>
          <a:ext cx="0" cy="0"/>
          <a:chOff x="0" y="0"/>
          <a:chExt cx="0" cy="0"/>
        </a:xfrm>
      </p:grpSpPr>
      <p:sp>
        <p:nvSpPr>
          <p:cNvPr id="64" name="Google Shape;64;p52"/>
          <p:cNvSpPr txBox="1"/>
          <p:nvPr>
            <p:ph type="title"/>
          </p:nvPr>
        </p:nvSpPr>
        <p:spPr>
          <a:xfrm>
            <a:off x="1085394" y="603123"/>
            <a:ext cx="7205746" cy="79223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52"/>
          <p:cNvSpPr txBox="1"/>
          <p:nvPr>
            <p:ph idx="1" type="body"/>
          </p:nvPr>
        </p:nvSpPr>
        <p:spPr>
          <a:xfrm>
            <a:off x="1085393" y="1514662"/>
            <a:ext cx="3483864" cy="60145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1650"/>
              <a:buNone/>
              <a:defRPr b="0" sz="1650" cap="none">
                <a:solidFill>
                  <a:schemeClr val="accent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66" name="Google Shape;66;p52"/>
          <p:cNvSpPr txBox="1"/>
          <p:nvPr>
            <p:ph idx="2" type="body"/>
          </p:nvPr>
        </p:nvSpPr>
        <p:spPr>
          <a:xfrm>
            <a:off x="1085393" y="2118202"/>
            <a:ext cx="3483864" cy="198334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67" name="Google Shape;67;p52"/>
          <p:cNvSpPr txBox="1"/>
          <p:nvPr>
            <p:ph idx="3" type="body"/>
          </p:nvPr>
        </p:nvSpPr>
        <p:spPr>
          <a:xfrm>
            <a:off x="4809272" y="1517253"/>
            <a:ext cx="3483864" cy="60167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1650"/>
              <a:buNone/>
              <a:defRPr b="0" sz="1650" cap="none">
                <a:solidFill>
                  <a:schemeClr val="accent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68" name="Google Shape;68;p52"/>
          <p:cNvSpPr txBox="1"/>
          <p:nvPr>
            <p:ph idx="4" type="body"/>
          </p:nvPr>
        </p:nvSpPr>
        <p:spPr>
          <a:xfrm>
            <a:off x="4809272" y="2116119"/>
            <a:ext cx="3483864" cy="197802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69" name="Google Shape;69;p52"/>
          <p:cNvSpPr txBox="1"/>
          <p:nvPr>
            <p:ph idx="10" type="dt"/>
          </p:nvPr>
        </p:nvSpPr>
        <p:spPr>
          <a:xfrm>
            <a:off x="5665604" y="247778"/>
            <a:ext cx="2625536"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2"/>
          <p:cNvSpPr txBox="1"/>
          <p:nvPr>
            <p:ph idx="11" type="ftr"/>
          </p:nvPr>
        </p:nvSpPr>
        <p:spPr>
          <a:xfrm>
            <a:off x="1088684" y="246981"/>
            <a:ext cx="4454127"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2"/>
          <p:cNvSpPr txBox="1"/>
          <p:nvPr>
            <p:ph idx="12" type="sldNum"/>
          </p:nvPr>
        </p:nvSpPr>
        <p:spPr>
          <a:xfrm>
            <a:off x="360046" y="599230"/>
            <a:ext cx="608264" cy="377684"/>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Clr>
                <a:schemeClr val="accent1"/>
              </a:buClr>
              <a:buSzPts val="2100"/>
              <a:buFont typeface="Gill Sans"/>
              <a:buNone/>
              <a:defRPr/>
            </a:lvl1pPr>
            <a:lvl2pPr indent="0" lvl="1" marL="0" algn="l">
              <a:spcBef>
                <a:spcPts val="0"/>
              </a:spcBef>
              <a:spcAft>
                <a:spcPts val="0"/>
              </a:spcAft>
              <a:buClr>
                <a:schemeClr val="accent1"/>
              </a:buClr>
              <a:buSzPts val="2100"/>
              <a:buFont typeface="Gill Sans"/>
              <a:buNone/>
              <a:defRPr/>
            </a:lvl2pPr>
            <a:lvl3pPr indent="0" lvl="2" marL="0" algn="l">
              <a:spcBef>
                <a:spcPts val="0"/>
              </a:spcBef>
              <a:spcAft>
                <a:spcPts val="0"/>
              </a:spcAft>
              <a:buClr>
                <a:schemeClr val="accent1"/>
              </a:buClr>
              <a:buSzPts val="2100"/>
              <a:buFont typeface="Gill Sans"/>
              <a:buNone/>
              <a:defRPr/>
            </a:lvl3pPr>
            <a:lvl4pPr indent="0" lvl="3" marL="0" algn="l">
              <a:spcBef>
                <a:spcPts val="0"/>
              </a:spcBef>
              <a:spcAft>
                <a:spcPts val="0"/>
              </a:spcAft>
              <a:buClr>
                <a:schemeClr val="accent1"/>
              </a:buClr>
              <a:buSzPts val="2100"/>
              <a:buFont typeface="Gill Sans"/>
              <a:buNone/>
              <a:defRPr/>
            </a:lvl4pPr>
            <a:lvl5pPr indent="0" lvl="4" marL="0" algn="l">
              <a:spcBef>
                <a:spcPts val="0"/>
              </a:spcBef>
              <a:spcAft>
                <a:spcPts val="0"/>
              </a:spcAft>
              <a:buClr>
                <a:schemeClr val="accent1"/>
              </a:buClr>
              <a:buSzPts val="2100"/>
              <a:buFont typeface="Gill Sans"/>
              <a:buNone/>
              <a:defRPr/>
            </a:lvl5pPr>
            <a:lvl6pPr indent="0" lvl="5" marL="0" algn="l">
              <a:spcBef>
                <a:spcPts val="0"/>
              </a:spcBef>
              <a:spcAft>
                <a:spcPts val="0"/>
              </a:spcAft>
              <a:buClr>
                <a:schemeClr val="accent1"/>
              </a:buClr>
              <a:buSzPts val="2100"/>
              <a:buFont typeface="Gill Sans"/>
              <a:buNone/>
              <a:defRPr/>
            </a:lvl6pPr>
            <a:lvl7pPr indent="0" lvl="6" marL="0" algn="l">
              <a:spcBef>
                <a:spcPts val="0"/>
              </a:spcBef>
              <a:spcAft>
                <a:spcPts val="0"/>
              </a:spcAft>
              <a:buClr>
                <a:schemeClr val="accent1"/>
              </a:buClr>
              <a:buSzPts val="2100"/>
              <a:buFont typeface="Gill Sans"/>
              <a:buNone/>
              <a:defRPr/>
            </a:lvl7pPr>
            <a:lvl8pPr indent="0" lvl="7" marL="0" algn="l">
              <a:spcBef>
                <a:spcPts val="0"/>
              </a:spcBef>
              <a:spcAft>
                <a:spcPts val="0"/>
              </a:spcAft>
              <a:buClr>
                <a:schemeClr val="accent1"/>
              </a:buClr>
              <a:buSzPts val="2100"/>
              <a:buFont typeface="Gill Sans"/>
              <a:buNone/>
              <a:defRPr/>
            </a:lvl8pPr>
            <a:lvl9pPr indent="0" lvl="8" marL="0" algn="l">
              <a:spcBef>
                <a:spcPts val="0"/>
              </a:spcBef>
              <a:spcAft>
                <a:spcPts val="0"/>
              </a:spcAft>
              <a:buClr>
                <a:schemeClr val="accent1"/>
              </a:buClr>
              <a:buSzPts val="2100"/>
              <a:buFont typeface="Gill Sans"/>
              <a:buNone/>
              <a:defRPr/>
            </a:lvl9pPr>
          </a:lstStyle>
          <a:p>
            <a:pPr indent="0" lvl="0" marL="0" rtl="0" algn="l">
              <a:spcBef>
                <a:spcPts val="0"/>
              </a:spcBef>
              <a:spcAft>
                <a:spcPts val="0"/>
              </a:spcAft>
              <a:buNone/>
            </a:pPr>
            <a:fld id="{00000000-1234-1234-1234-123412341234}" type="slidenum">
              <a:rPr lang="en-US"/>
              <a:t>‹#›</a:t>
            </a:fld>
            <a:endParaRPr/>
          </a:p>
        </p:txBody>
      </p:sp>
      <p:cxnSp>
        <p:nvCxnSpPr>
          <p:cNvPr id="72" name="Google Shape;72;p52"/>
          <p:cNvCxnSpPr/>
          <p:nvPr/>
        </p:nvCxnSpPr>
        <p:spPr>
          <a:xfrm>
            <a:off x="1090422" y="1385316"/>
            <a:ext cx="720564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3" name="Shape 73"/>
        <p:cNvGrpSpPr/>
        <p:nvPr/>
      </p:nvGrpSpPr>
      <p:grpSpPr>
        <a:xfrm>
          <a:off x="0" y="0"/>
          <a:ext cx="0" cy="0"/>
          <a:chOff x="0" y="0"/>
          <a:chExt cx="0" cy="0"/>
        </a:xfrm>
      </p:grpSpPr>
      <p:sp>
        <p:nvSpPr>
          <p:cNvPr id="74" name="Google Shape;74;p53"/>
          <p:cNvSpPr txBox="1"/>
          <p:nvPr>
            <p:ph type="title"/>
          </p:nvPr>
        </p:nvSpPr>
        <p:spPr>
          <a:xfrm>
            <a:off x="1088685" y="603390"/>
            <a:ext cx="7202456" cy="78692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53"/>
          <p:cNvSpPr txBox="1"/>
          <p:nvPr>
            <p:ph idx="1" type="body"/>
          </p:nvPr>
        </p:nvSpPr>
        <p:spPr>
          <a:xfrm>
            <a:off x="1088685" y="1511799"/>
            <a:ext cx="7202456" cy="258796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76" name="Google Shape;76;p53"/>
          <p:cNvSpPr txBox="1"/>
          <p:nvPr>
            <p:ph idx="10" type="dt"/>
          </p:nvPr>
        </p:nvSpPr>
        <p:spPr>
          <a:xfrm>
            <a:off x="5665604" y="247778"/>
            <a:ext cx="2625536"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3"/>
          <p:cNvSpPr txBox="1"/>
          <p:nvPr>
            <p:ph idx="11" type="ftr"/>
          </p:nvPr>
        </p:nvSpPr>
        <p:spPr>
          <a:xfrm>
            <a:off x="1088684" y="246981"/>
            <a:ext cx="4454127"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3"/>
          <p:cNvSpPr txBox="1"/>
          <p:nvPr>
            <p:ph idx="12" type="sldNum"/>
          </p:nvPr>
        </p:nvSpPr>
        <p:spPr>
          <a:xfrm>
            <a:off x="360046" y="599230"/>
            <a:ext cx="608264" cy="377684"/>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Clr>
                <a:schemeClr val="accent1"/>
              </a:buClr>
              <a:buSzPts val="2100"/>
              <a:buFont typeface="Gill Sans"/>
              <a:buNone/>
              <a:defRPr/>
            </a:lvl1pPr>
            <a:lvl2pPr indent="0" lvl="1" marL="0" algn="l">
              <a:spcBef>
                <a:spcPts val="0"/>
              </a:spcBef>
              <a:spcAft>
                <a:spcPts val="0"/>
              </a:spcAft>
              <a:buClr>
                <a:schemeClr val="accent1"/>
              </a:buClr>
              <a:buSzPts val="2100"/>
              <a:buFont typeface="Gill Sans"/>
              <a:buNone/>
              <a:defRPr/>
            </a:lvl2pPr>
            <a:lvl3pPr indent="0" lvl="2" marL="0" algn="l">
              <a:spcBef>
                <a:spcPts val="0"/>
              </a:spcBef>
              <a:spcAft>
                <a:spcPts val="0"/>
              </a:spcAft>
              <a:buClr>
                <a:schemeClr val="accent1"/>
              </a:buClr>
              <a:buSzPts val="2100"/>
              <a:buFont typeface="Gill Sans"/>
              <a:buNone/>
              <a:defRPr/>
            </a:lvl3pPr>
            <a:lvl4pPr indent="0" lvl="3" marL="0" algn="l">
              <a:spcBef>
                <a:spcPts val="0"/>
              </a:spcBef>
              <a:spcAft>
                <a:spcPts val="0"/>
              </a:spcAft>
              <a:buClr>
                <a:schemeClr val="accent1"/>
              </a:buClr>
              <a:buSzPts val="2100"/>
              <a:buFont typeface="Gill Sans"/>
              <a:buNone/>
              <a:defRPr/>
            </a:lvl4pPr>
            <a:lvl5pPr indent="0" lvl="4" marL="0" algn="l">
              <a:spcBef>
                <a:spcPts val="0"/>
              </a:spcBef>
              <a:spcAft>
                <a:spcPts val="0"/>
              </a:spcAft>
              <a:buClr>
                <a:schemeClr val="accent1"/>
              </a:buClr>
              <a:buSzPts val="2100"/>
              <a:buFont typeface="Gill Sans"/>
              <a:buNone/>
              <a:defRPr/>
            </a:lvl5pPr>
            <a:lvl6pPr indent="0" lvl="5" marL="0" algn="l">
              <a:spcBef>
                <a:spcPts val="0"/>
              </a:spcBef>
              <a:spcAft>
                <a:spcPts val="0"/>
              </a:spcAft>
              <a:buClr>
                <a:schemeClr val="accent1"/>
              </a:buClr>
              <a:buSzPts val="2100"/>
              <a:buFont typeface="Gill Sans"/>
              <a:buNone/>
              <a:defRPr/>
            </a:lvl6pPr>
            <a:lvl7pPr indent="0" lvl="6" marL="0" algn="l">
              <a:spcBef>
                <a:spcPts val="0"/>
              </a:spcBef>
              <a:spcAft>
                <a:spcPts val="0"/>
              </a:spcAft>
              <a:buClr>
                <a:schemeClr val="accent1"/>
              </a:buClr>
              <a:buSzPts val="2100"/>
              <a:buFont typeface="Gill Sans"/>
              <a:buNone/>
              <a:defRPr/>
            </a:lvl7pPr>
            <a:lvl8pPr indent="0" lvl="7" marL="0" algn="l">
              <a:spcBef>
                <a:spcPts val="0"/>
              </a:spcBef>
              <a:spcAft>
                <a:spcPts val="0"/>
              </a:spcAft>
              <a:buClr>
                <a:schemeClr val="accent1"/>
              </a:buClr>
              <a:buSzPts val="2100"/>
              <a:buFont typeface="Gill Sans"/>
              <a:buNone/>
              <a:defRPr/>
            </a:lvl8pPr>
            <a:lvl9pPr indent="0" lvl="8" marL="0" algn="l">
              <a:spcBef>
                <a:spcPts val="0"/>
              </a:spcBef>
              <a:spcAft>
                <a:spcPts val="0"/>
              </a:spcAft>
              <a:buClr>
                <a:schemeClr val="accent1"/>
              </a:buClr>
              <a:buSzPts val="2100"/>
              <a:buFont typeface="Gill Sans"/>
              <a:buNone/>
              <a:defRPr/>
            </a:lvl9pPr>
          </a:lstStyle>
          <a:p>
            <a:pPr indent="0" lvl="0" marL="0" rtl="0" algn="l">
              <a:spcBef>
                <a:spcPts val="0"/>
              </a:spcBef>
              <a:spcAft>
                <a:spcPts val="0"/>
              </a:spcAft>
              <a:buNone/>
            </a:pPr>
            <a:fld id="{00000000-1234-1234-1234-123412341234}" type="slidenum">
              <a:rPr lang="en-US"/>
              <a:t>‹#›</a:t>
            </a:fld>
            <a:endParaRPr/>
          </a:p>
        </p:txBody>
      </p:sp>
      <p:cxnSp>
        <p:nvCxnSpPr>
          <p:cNvPr id="79" name="Google Shape;79;p53"/>
          <p:cNvCxnSpPr/>
          <p:nvPr/>
        </p:nvCxnSpPr>
        <p:spPr>
          <a:xfrm>
            <a:off x="1090422" y="1385316"/>
            <a:ext cx="720564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3.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0.jpg"/><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6E6"/>
        </a:solidFill>
      </p:bgPr>
    </p:bg>
    <p:spTree>
      <p:nvGrpSpPr>
        <p:cNvPr id="5" name="Shape 5"/>
        <p:cNvGrpSpPr/>
        <p:nvPr/>
      </p:nvGrpSpPr>
      <p:grpSpPr>
        <a:xfrm>
          <a:off x="0" y="0"/>
          <a:ext cx="0" cy="0"/>
          <a:chOff x="0" y="0"/>
          <a:chExt cx="0" cy="0"/>
        </a:xfrm>
      </p:grpSpPr>
      <p:sp>
        <p:nvSpPr>
          <p:cNvPr id="6" name="Google Shape;6;p44"/>
          <p:cNvSpPr/>
          <p:nvPr/>
        </p:nvSpPr>
        <p:spPr>
          <a:xfrm>
            <a:off x="0" y="1514607"/>
            <a:ext cx="9144000" cy="3079456"/>
          </a:xfrm>
          <a:prstGeom prst="rect">
            <a:avLst/>
          </a:prstGeom>
          <a:gradFill>
            <a:gsLst>
              <a:gs pos="0">
                <a:srgbClr val="DFDBD5">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 name="Google Shape;7;p44"/>
          <p:cNvPicPr preferRelativeResize="0"/>
          <p:nvPr/>
        </p:nvPicPr>
        <p:blipFill rotWithShape="1">
          <a:blip r:embed="rId1">
            <a:alphaModFix/>
          </a:blip>
          <a:srcRect b="-1538" l="0" r="0" t="1538"/>
          <a:stretch/>
        </p:blipFill>
        <p:spPr>
          <a:xfrm>
            <a:off x="0" y="4594860"/>
            <a:ext cx="9144000" cy="557213"/>
          </a:xfrm>
          <a:prstGeom prst="rect">
            <a:avLst/>
          </a:prstGeom>
          <a:noFill/>
          <a:ln>
            <a:noFill/>
          </a:ln>
        </p:spPr>
      </p:pic>
      <p:sp>
        <p:nvSpPr>
          <p:cNvPr id="8" name="Google Shape;8;p44"/>
          <p:cNvSpPr txBox="1"/>
          <p:nvPr>
            <p:ph type="title"/>
          </p:nvPr>
        </p:nvSpPr>
        <p:spPr>
          <a:xfrm>
            <a:off x="1088685" y="603390"/>
            <a:ext cx="7202456" cy="78692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2400"/>
              <a:buFont typeface="Gill Sans"/>
              <a:buNone/>
              <a:defRPr b="0" i="0" sz="2400" u="none" cap="none" strike="noStrik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44"/>
          <p:cNvSpPr txBox="1"/>
          <p:nvPr>
            <p:ph idx="1" type="body"/>
          </p:nvPr>
        </p:nvSpPr>
        <p:spPr>
          <a:xfrm>
            <a:off x="1088685" y="1511799"/>
            <a:ext cx="7202456" cy="2587960"/>
          </a:xfrm>
          <a:prstGeom prst="rect">
            <a:avLst/>
          </a:prstGeom>
          <a:noFill/>
          <a:ln>
            <a:noFill/>
          </a:ln>
        </p:spPr>
        <p:txBody>
          <a:bodyPr anchorCtr="0" anchor="t" bIns="45700" lIns="91425" spcFirstLastPara="1" rIns="91425" wrap="square" tIns="45700">
            <a:normAutofit/>
          </a:bodyPr>
          <a:lstStyle>
            <a:lvl1pPr indent="-323850" lvl="0" marL="457200" marR="0" rtl="0" algn="l">
              <a:lnSpc>
                <a:spcPct val="120000"/>
              </a:lnSpc>
              <a:spcBef>
                <a:spcPts val="750"/>
              </a:spcBef>
              <a:spcAft>
                <a:spcPts val="0"/>
              </a:spcAft>
              <a:buClr>
                <a:schemeClr val="accent1"/>
              </a:buClr>
              <a:buSzPts val="1500"/>
              <a:buFont typeface="Arial"/>
              <a:buChar char="•"/>
              <a:defRPr b="0" i="0" sz="1500" u="none" cap="none" strike="noStrike">
                <a:solidFill>
                  <a:schemeClr val="dk1"/>
                </a:solidFill>
                <a:latin typeface="Gill Sans"/>
                <a:ea typeface="Gill Sans"/>
                <a:cs typeface="Gill Sans"/>
                <a:sym typeface="Gill Sans"/>
              </a:defRPr>
            </a:lvl1pPr>
            <a:lvl2pPr indent="-314325" lvl="1" marL="914400" marR="0" rtl="0" algn="l">
              <a:lnSpc>
                <a:spcPct val="120000"/>
              </a:lnSpc>
              <a:spcBef>
                <a:spcPts val="375"/>
              </a:spcBef>
              <a:spcAft>
                <a:spcPts val="0"/>
              </a:spcAft>
              <a:buClr>
                <a:schemeClr val="accent1"/>
              </a:buClr>
              <a:buSzPts val="1350"/>
              <a:buFont typeface="Arial"/>
              <a:buChar char="•"/>
              <a:defRPr b="0" i="0" sz="1350" u="none" cap="none" strike="noStrike">
                <a:solidFill>
                  <a:schemeClr val="dk1"/>
                </a:solidFill>
                <a:latin typeface="Gill Sans"/>
                <a:ea typeface="Gill Sans"/>
                <a:cs typeface="Gill Sans"/>
                <a:sym typeface="Gill Sans"/>
              </a:defRPr>
            </a:lvl2pPr>
            <a:lvl3pPr indent="-304800" lvl="2" marL="1371600" marR="0" rtl="0" algn="l">
              <a:lnSpc>
                <a:spcPct val="120000"/>
              </a:lnSpc>
              <a:spcBef>
                <a:spcPts val="375"/>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3pPr>
            <a:lvl4pPr indent="-295275" lvl="3" marL="1828800" marR="0" rtl="0" algn="l">
              <a:lnSpc>
                <a:spcPct val="120000"/>
              </a:lnSpc>
              <a:spcBef>
                <a:spcPts val="375"/>
              </a:spcBef>
              <a:spcAft>
                <a:spcPts val="0"/>
              </a:spcAft>
              <a:buClr>
                <a:schemeClr val="accent1"/>
              </a:buClr>
              <a:buSzPts val="1050"/>
              <a:buFont typeface="Arial"/>
              <a:buChar char="•"/>
              <a:defRPr b="0" i="0" sz="1050" u="none" cap="none" strike="noStrike">
                <a:solidFill>
                  <a:schemeClr val="dk1"/>
                </a:solidFill>
                <a:latin typeface="Gill Sans"/>
                <a:ea typeface="Gill Sans"/>
                <a:cs typeface="Gill Sans"/>
                <a:sym typeface="Gill Sans"/>
              </a:defRPr>
            </a:lvl4pPr>
            <a:lvl5pPr indent="-285750" lvl="4" marL="22860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Gill Sans"/>
                <a:ea typeface="Gill Sans"/>
                <a:cs typeface="Gill Sans"/>
                <a:sym typeface="Gill Sans"/>
              </a:defRPr>
            </a:lvl5pPr>
            <a:lvl6pPr indent="-285750" lvl="5" marL="27432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Gill Sans"/>
                <a:ea typeface="Gill Sans"/>
                <a:cs typeface="Gill Sans"/>
                <a:sym typeface="Gill Sans"/>
              </a:defRPr>
            </a:lvl6pPr>
            <a:lvl7pPr indent="-285750" lvl="6" marL="32004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Gill Sans"/>
                <a:ea typeface="Gill Sans"/>
                <a:cs typeface="Gill Sans"/>
                <a:sym typeface="Gill Sans"/>
              </a:defRPr>
            </a:lvl7pPr>
            <a:lvl8pPr indent="-285750" lvl="7" marL="36576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Gill Sans"/>
                <a:ea typeface="Gill Sans"/>
                <a:cs typeface="Gill Sans"/>
                <a:sym typeface="Gill Sans"/>
              </a:defRPr>
            </a:lvl8pPr>
            <a:lvl9pPr indent="-285750" lvl="8" marL="41148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Gill Sans"/>
                <a:ea typeface="Gill Sans"/>
                <a:cs typeface="Gill Sans"/>
                <a:sym typeface="Gill Sans"/>
              </a:defRPr>
            </a:lvl9pPr>
          </a:lstStyle>
          <a:p/>
        </p:txBody>
      </p:sp>
      <p:sp>
        <p:nvSpPr>
          <p:cNvPr id="10" name="Google Shape;10;p44"/>
          <p:cNvSpPr txBox="1"/>
          <p:nvPr>
            <p:ph idx="10" type="dt"/>
          </p:nvPr>
        </p:nvSpPr>
        <p:spPr>
          <a:xfrm>
            <a:off x="5665604" y="247778"/>
            <a:ext cx="2625536" cy="231901"/>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750" u="none" cap="none" strike="noStrike">
                <a:solidFill>
                  <a:srgbClr val="888888"/>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1" name="Google Shape;11;p44"/>
          <p:cNvSpPr txBox="1"/>
          <p:nvPr>
            <p:ph idx="11" type="ftr"/>
          </p:nvPr>
        </p:nvSpPr>
        <p:spPr>
          <a:xfrm>
            <a:off x="1088684" y="246981"/>
            <a:ext cx="4454127" cy="23190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750" u="none" cap="none" strike="noStrike">
                <a:solidFill>
                  <a:srgbClr val="888888"/>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2" name="Google Shape;12;p44"/>
          <p:cNvSpPr txBox="1"/>
          <p:nvPr>
            <p:ph idx="12" type="sldNum"/>
          </p:nvPr>
        </p:nvSpPr>
        <p:spPr>
          <a:xfrm>
            <a:off x="360046" y="599230"/>
            <a:ext cx="608264" cy="37768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Clr>
                <a:schemeClr val="accent1"/>
              </a:buClr>
              <a:buSzPts val="2100"/>
              <a:buFont typeface="Gill Sans"/>
              <a:buNone/>
              <a:defRPr b="0" i="0" sz="2100" u="none" cap="none" strike="noStrike">
                <a:solidFill>
                  <a:schemeClr val="accent1"/>
                </a:solidFill>
                <a:latin typeface="Gill Sans"/>
                <a:ea typeface="Gill Sans"/>
                <a:cs typeface="Gill Sans"/>
                <a:sym typeface="Gill Sans"/>
              </a:defRPr>
            </a:lvl1pPr>
            <a:lvl2pPr indent="0" lvl="1" marL="0" marR="0" rtl="0" algn="l">
              <a:spcBef>
                <a:spcPts val="0"/>
              </a:spcBef>
              <a:spcAft>
                <a:spcPts val="0"/>
              </a:spcAft>
              <a:buClr>
                <a:schemeClr val="accent1"/>
              </a:buClr>
              <a:buSzPts val="2100"/>
              <a:buFont typeface="Gill Sans"/>
              <a:buNone/>
              <a:defRPr b="0" i="0" sz="2100" u="none" cap="none" strike="noStrike">
                <a:solidFill>
                  <a:schemeClr val="accent1"/>
                </a:solidFill>
                <a:latin typeface="Gill Sans"/>
                <a:ea typeface="Gill Sans"/>
                <a:cs typeface="Gill Sans"/>
                <a:sym typeface="Gill Sans"/>
              </a:defRPr>
            </a:lvl2pPr>
            <a:lvl3pPr indent="0" lvl="2" marL="0" marR="0" rtl="0" algn="l">
              <a:spcBef>
                <a:spcPts val="0"/>
              </a:spcBef>
              <a:spcAft>
                <a:spcPts val="0"/>
              </a:spcAft>
              <a:buClr>
                <a:schemeClr val="accent1"/>
              </a:buClr>
              <a:buSzPts val="2100"/>
              <a:buFont typeface="Gill Sans"/>
              <a:buNone/>
              <a:defRPr b="0" i="0" sz="2100" u="none" cap="none" strike="noStrike">
                <a:solidFill>
                  <a:schemeClr val="accent1"/>
                </a:solidFill>
                <a:latin typeface="Gill Sans"/>
                <a:ea typeface="Gill Sans"/>
                <a:cs typeface="Gill Sans"/>
                <a:sym typeface="Gill Sans"/>
              </a:defRPr>
            </a:lvl3pPr>
            <a:lvl4pPr indent="0" lvl="3" marL="0" marR="0" rtl="0" algn="l">
              <a:spcBef>
                <a:spcPts val="0"/>
              </a:spcBef>
              <a:spcAft>
                <a:spcPts val="0"/>
              </a:spcAft>
              <a:buClr>
                <a:schemeClr val="accent1"/>
              </a:buClr>
              <a:buSzPts val="2100"/>
              <a:buFont typeface="Gill Sans"/>
              <a:buNone/>
              <a:defRPr b="0" i="0" sz="2100" u="none" cap="none" strike="noStrike">
                <a:solidFill>
                  <a:schemeClr val="accent1"/>
                </a:solidFill>
                <a:latin typeface="Gill Sans"/>
                <a:ea typeface="Gill Sans"/>
                <a:cs typeface="Gill Sans"/>
                <a:sym typeface="Gill Sans"/>
              </a:defRPr>
            </a:lvl4pPr>
            <a:lvl5pPr indent="0" lvl="4" marL="0" marR="0" rtl="0" algn="l">
              <a:spcBef>
                <a:spcPts val="0"/>
              </a:spcBef>
              <a:spcAft>
                <a:spcPts val="0"/>
              </a:spcAft>
              <a:buClr>
                <a:schemeClr val="accent1"/>
              </a:buClr>
              <a:buSzPts val="2100"/>
              <a:buFont typeface="Gill Sans"/>
              <a:buNone/>
              <a:defRPr b="0" i="0" sz="2100" u="none" cap="none" strike="noStrike">
                <a:solidFill>
                  <a:schemeClr val="accent1"/>
                </a:solidFill>
                <a:latin typeface="Gill Sans"/>
                <a:ea typeface="Gill Sans"/>
                <a:cs typeface="Gill Sans"/>
                <a:sym typeface="Gill Sans"/>
              </a:defRPr>
            </a:lvl5pPr>
            <a:lvl6pPr indent="0" lvl="5" marL="0" marR="0" rtl="0" algn="l">
              <a:spcBef>
                <a:spcPts val="0"/>
              </a:spcBef>
              <a:spcAft>
                <a:spcPts val="0"/>
              </a:spcAft>
              <a:buClr>
                <a:schemeClr val="accent1"/>
              </a:buClr>
              <a:buSzPts val="2100"/>
              <a:buFont typeface="Gill Sans"/>
              <a:buNone/>
              <a:defRPr b="0" i="0" sz="2100" u="none" cap="none" strike="noStrike">
                <a:solidFill>
                  <a:schemeClr val="accent1"/>
                </a:solidFill>
                <a:latin typeface="Gill Sans"/>
                <a:ea typeface="Gill Sans"/>
                <a:cs typeface="Gill Sans"/>
                <a:sym typeface="Gill Sans"/>
              </a:defRPr>
            </a:lvl6pPr>
            <a:lvl7pPr indent="0" lvl="6" marL="0" marR="0" rtl="0" algn="l">
              <a:spcBef>
                <a:spcPts val="0"/>
              </a:spcBef>
              <a:spcAft>
                <a:spcPts val="0"/>
              </a:spcAft>
              <a:buClr>
                <a:schemeClr val="accent1"/>
              </a:buClr>
              <a:buSzPts val="2100"/>
              <a:buFont typeface="Gill Sans"/>
              <a:buNone/>
              <a:defRPr b="0" i="0" sz="2100" u="none" cap="none" strike="noStrike">
                <a:solidFill>
                  <a:schemeClr val="accent1"/>
                </a:solidFill>
                <a:latin typeface="Gill Sans"/>
                <a:ea typeface="Gill Sans"/>
                <a:cs typeface="Gill Sans"/>
                <a:sym typeface="Gill Sans"/>
              </a:defRPr>
            </a:lvl7pPr>
            <a:lvl8pPr indent="0" lvl="7" marL="0" marR="0" rtl="0" algn="l">
              <a:spcBef>
                <a:spcPts val="0"/>
              </a:spcBef>
              <a:spcAft>
                <a:spcPts val="0"/>
              </a:spcAft>
              <a:buClr>
                <a:schemeClr val="accent1"/>
              </a:buClr>
              <a:buSzPts val="2100"/>
              <a:buFont typeface="Gill Sans"/>
              <a:buNone/>
              <a:defRPr b="0" i="0" sz="2100" u="none" cap="none" strike="noStrike">
                <a:solidFill>
                  <a:schemeClr val="accent1"/>
                </a:solidFill>
                <a:latin typeface="Gill Sans"/>
                <a:ea typeface="Gill Sans"/>
                <a:cs typeface="Gill Sans"/>
                <a:sym typeface="Gill Sans"/>
              </a:defRPr>
            </a:lvl8pPr>
            <a:lvl9pPr indent="0" lvl="8" marL="0" marR="0" rtl="0" algn="l">
              <a:spcBef>
                <a:spcPts val="0"/>
              </a:spcBef>
              <a:spcAft>
                <a:spcPts val="0"/>
              </a:spcAft>
              <a:buClr>
                <a:schemeClr val="accent1"/>
              </a:buClr>
              <a:buSzPts val="2100"/>
              <a:buFont typeface="Gill Sans"/>
              <a:buNone/>
              <a:defRPr b="0" i="0" sz="2100" u="none" cap="none" strike="noStrike">
                <a:solidFill>
                  <a:schemeClr val="accent1"/>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US"/>
              <a:t>‹#›</a:t>
            </a:fld>
            <a:endParaRPr/>
          </a:p>
        </p:txBody>
      </p:sp>
      <p:cxnSp>
        <p:nvCxnSpPr>
          <p:cNvPr id="13" name="Google Shape;13;p44"/>
          <p:cNvCxnSpPr/>
          <p:nvPr/>
        </p:nvCxnSpPr>
        <p:spPr>
          <a:xfrm>
            <a:off x="0" y="4596310"/>
            <a:ext cx="9144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6E6"/>
        </a:solidFill>
      </p:bgPr>
    </p:bg>
    <p:spTree>
      <p:nvGrpSpPr>
        <p:cNvPr id="126" name="Shape 126"/>
        <p:cNvGrpSpPr/>
        <p:nvPr/>
      </p:nvGrpSpPr>
      <p:grpSpPr>
        <a:xfrm>
          <a:off x="0" y="0"/>
          <a:ext cx="0" cy="0"/>
          <a:chOff x="0" y="0"/>
          <a:chExt cx="0" cy="0"/>
        </a:xfrm>
      </p:grpSpPr>
      <p:sp>
        <p:nvSpPr>
          <p:cNvPr id="127" name="Google Shape;127;p62"/>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8" name="Google Shape;128;p62"/>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1150" lvl="5" marL="27432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6pPr>
            <a:lvl7pPr indent="-311150" lvl="6" marL="32004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7pPr>
            <a:lvl8pPr indent="-311150" lvl="7" marL="36576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8pPr>
            <a:lvl9pPr indent="-311150" lvl="8" marL="4114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
        <p:nvSpPr>
          <p:cNvPr id="129" name="Google Shape;129;p6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0" name="Google Shape;130;p6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1" name="Google Shape;131;p6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6E6"/>
        </a:solidFill>
      </p:bgPr>
    </p:bg>
    <p:spTree>
      <p:nvGrpSpPr>
        <p:cNvPr id="145" name="Shape 145"/>
        <p:cNvGrpSpPr/>
        <p:nvPr/>
      </p:nvGrpSpPr>
      <p:grpSpPr>
        <a:xfrm>
          <a:off x="0" y="0"/>
          <a:ext cx="0" cy="0"/>
          <a:chOff x="0" y="0"/>
          <a:chExt cx="0" cy="0"/>
        </a:xfrm>
      </p:grpSpPr>
      <p:sp>
        <p:nvSpPr>
          <p:cNvPr id="146" name="Google Shape;146;p65"/>
          <p:cNvSpPr txBox="1"/>
          <p:nvPr>
            <p:ph type="title"/>
          </p:nvPr>
        </p:nvSpPr>
        <p:spPr>
          <a:xfrm>
            <a:off x="1088685" y="603390"/>
            <a:ext cx="6968400" cy="7869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accent1"/>
              </a:buClr>
              <a:buSzPts val="2400"/>
              <a:buFont typeface="Rockwell"/>
              <a:buNone/>
              <a:defRPr b="0" i="0" sz="2400" u="none" cap="none" strike="noStrik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47" name="Google Shape;147;p65"/>
          <p:cNvSpPr txBox="1"/>
          <p:nvPr>
            <p:ph idx="1" type="body"/>
          </p:nvPr>
        </p:nvSpPr>
        <p:spPr>
          <a:xfrm>
            <a:off x="1088685" y="1511799"/>
            <a:ext cx="6968400" cy="2588100"/>
          </a:xfrm>
          <a:prstGeom prst="rect">
            <a:avLst/>
          </a:prstGeom>
          <a:noFill/>
          <a:ln>
            <a:noFill/>
          </a:ln>
        </p:spPr>
        <p:txBody>
          <a:bodyPr anchorCtr="0" anchor="t" bIns="45700" lIns="91425" spcFirstLastPara="1" rIns="91425" wrap="square" tIns="45700">
            <a:normAutofit/>
          </a:bodyPr>
          <a:lstStyle>
            <a:lvl1pPr indent="-323850" lvl="0" marL="457200" marR="0" rtl="0" algn="l">
              <a:lnSpc>
                <a:spcPct val="120000"/>
              </a:lnSpc>
              <a:spcBef>
                <a:spcPts val="750"/>
              </a:spcBef>
              <a:spcAft>
                <a:spcPts val="0"/>
              </a:spcAft>
              <a:buClr>
                <a:schemeClr val="accent1"/>
              </a:buClr>
              <a:buSzPts val="1500"/>
              <a:buFont typeface="Arial"/>
              <a:buChar char="•"/>
              <a:defRPr b="0" i="0" sz="1500" u="none" cap="none" strike="noStrike">
                <a:solidFill>
                  <a:schemeClr val="lt1"/>
                </a:solidFill>
                <a:latin typeface="Rockwell"/>
                <a:ea typeface="Rockwell"/>
                <a:cs typeface="Rockwell"/>
                <a:sym typeface="Rockwell"/>
              </a:defRPr>
            </a:lvl1pPr>
            <a:lvl2pPr indent="-314325" lvl="1" marL="914400" marR="0" rtl="0" algn="l">
              <a:lnSpc>
                <a:spcPct val="120000"/>
              </a:lnSpc>
              <a:spcBef>
                <a:spcPts val="375"/>
              </a:spcBef>
              <a:spcAft>
                <a:spcPts val="0"/>
              </a:spcAft>
              <a:buClr>
                <a:schemeClr val="accent1"/>
              </a:buClr>
              <a:buSzPts val="1350"/>
              <a:buFont typeface="Arial"/>
              <a:buChar char="•"/>
              <a:defRPr b="0" i="0" sz="1350" u="none" cap="none" strike="noStrike">
                <a:solidFill>
                  <a:schemeClr val="lt1"/>
                </a:solidFill>
                <a:latin typeface="Rockwell"/>
                <a:ea typeface="Rockwell"/>
                <a:cs typeface="Rockwell"/>
                <a:sym typeface="Rockwell"/>
              </a:defRPr>
            </a:lvl2pPr>
            <a:lvl3pPr indent="-304800" lvl="2" marL="1371600" marR="0" rtl="0" algn="l">
              <a:lnSpc>
                <a:spcPct val="120000"/>
              </a:lnSpc>
              <a:spcBef>
                <a:spcPts val="375"/>
              </a:spcBef>
              <a:spcAft>
                <a:spcPts val="0"/>
              </a:spcAft>
              <a:buClr>
                <a:schemeClr val="accent1"/>
              </a:buClr>
              <a:buSzPts val="1200"/>
              <a:buFont typeface="Arial"/>
              <a:buChar char="•"/>
              <a:defRPr b="0" i="0" sz="1200" u="none" cap="none" strike="noStrike">
                <a:solidFill>
                  <a:schemeClr val="lt1"/>
                </a:solidFill>
                <a:latin typeface="Rockwell"/>
                <a:ea typeface="Rockwell"/>
                <a:cs typeface="Rockwell"/>
                <a:sym typeface="Rockwell"/>
              </a:defRPr>
            </a:lvl3pPr>
            <a:lvl4pPr indent="-295275" lvl="3" marL="1828800" marR="0" rtl="0" algn="l">
              <a:lnSpc>
                <a:spcPct val="120000"/>
              </a:lnSpc>
              <a:spcBef>
                <a:spcPts val="375"/>
              </a:spcBef>
              <a:spcAft>
                <a:spcPts val="0"/>
              </a:spcAft>
              <a:buClr>
                <a:schemeClr val="accent1"/>
              </a:buClr>
              <a:buSzPts val="1050"/>
              <a:buFont typeface="Arial"/>
              <a:buChar char="•"/>
              <a:defRPr b="0" i="0" sz="1050" u="none" cap="none" strike="noStrike">
                <a:solidFill>
                  <a:schemeClr val="lt1"/>
                </a:solidFill>
                <a:latin typeface="Rockwell"/>
                <a:ea typeface="Rockwell"/>
                <a:cs typeface="Rockwell"/>
                <a:sym typeface="Rockwell"/>
              </a:defRPr>
            </a:lvl4pPr>
            <a:lvl5pPr indent="-285750" lvl="4" marL="2286000" marR="0" rtl="0" algn="l">
              <a:lnSpc>
                <a:spcPct val="120000"/>
              </a:lnSpc>
              <a:spcBef>
                <a:spcPts val="375"/>
              </a:spcBef>
              <a:spcAft>
                <a:spcPts val="0"/>
              </a:spcAft>
              <a:buClr>
                <a:schemeClr val="accent1"/>
              </a:buClr>
              <a:buSzPts val="900"/>
              <a:buFont typeface="Arial"/>
              <a:buChar char="•"/>
              <a:defRPr b="0" i="0" sz="900" u="none" cap="none" strike="noStrike">
                <a:solidFill>
                  <a:schemeClr val="lt1"/>
                </a:solidFill>
                <a:latin typeface="Rockwell"/>
                <a:ea typeface="Rockwell"/>
                <a:cs typeface="Rockwell"/>
                <a:sym typeface="Rockwell"/>
              </a:defRPr>
            </a:lvl5pPr>
            <a:lvl6pPr indent="-285750" lvl="5" marL="2743200" marR="0" rtl="0" algn="l">
              <a:lnSpc>
                <a:spcPct val="120000"/>
              </a:lnSpc>
              <a:spcBef>
                <a:spcPts val="375"/>
              </a:spcBef>
              <a:spcAft>
                <a:spcPts val="0"/>
              </a:spcAft>
              <a:buClr>
                <a:schemeClr val="accent1"/>
              </a:buClr>
              <a:buSzPts val="900"/>
              <a:buFont typeface="Arial"/>
              <a:buChar char="•"/>
              <a:defRPr b="0" i="0" sz="900" u="none" cap="none" strike="noStrike">
                <a:solidFill>
                  <a:schemeClr val="lt1"/>
                </a:solidFill>
                <a:latin typeface="Rockwell"/>
                <a:ea typeface="Rockwell"/>
                <a:cs typeface="Rockwell"/>
                <a:sym typeface="Rockwell"/>
              </a:defRPr>
            </a:lvl6pPr>
            <a:lvl7pPr indent="-285750" lvl="6" marL="3200400" marR="0" rtl="0" algn="l">
              <a:lnSpc>
                <a:spcPct val="120000"/>
              </a:lnSpc>
              <a:spcBef>
                <a:spcPts val="375"/>
              </a:spcBef>
              <a:spcAft>
                <a:spcPts val="0"/>
              </a:spcAft>
              <a:buClr>
                <a:schemeClr val="accent1"/>
              </a:buClr>
              <a:buSzPts val="900"/>
              <a:buFont typeface="Arial"/>
              <a:buChar char="•"/>
              <a:defRPr b="0" i="0" sz="900" u="none" cap="none" strike="noStrike">
                <a:solidFill>
                  <a:schemeClr val="lt1"/>
                </a:solidFill>
                <a:latin typeface="Rockwell"/>
                <a:ea typeface="Rockwell"/>
                <a:cs typeface="Rockwell"/>
                <a:sym typeface="Rockwell"/>
              </a:defRPr>
            </a:lvl7pPr>
            <a:lvl8pPr indent="-285750" lvl="7" marL="3657600" marR="0" rtl="0" algn="l">
              <a:lnSpc>
                <a:spcPct val="120000"/>
              </a:lnSpc>
              <a:spcBef>
                <a:spcPts val="375"/>
              </a:spcBef>
              <a:spcAft>
                <a:spcPts val="0"/>
              </a:spcAft>
              <a:buClr>
                <a:schemeClr val="accent1"/>
              </a:buClr>
              <a:buSzPts val="900"/>
              <a:buFont typeface="Arial"/>
              <a:buChar char="•"/>
              <a:defRPr b="0" i="0" sz="900" u="none" cap="none" strike="noStrike">
                <a:solidFill>
                  <a:schemeClr val="lt1"/>
                </a:solidFill>
                <a:latin typeface="Rockwell"/>
                <a:ea typeface="Rockwell"/>
                <a:cs typeface="Rockwell"/>
                <a:sym typeface="Rockwell"/>
              </a:defRPr>
            </a:lvl8pPr>
            <a:lvl9pPr indent="-285750" lvl="8" marL="4114800" marR="0" rtl="0" algn="l">
              <a:lnSpc>
                <a:spcPct val="120000"/>
              </a:lnSpc>
              <a:spcBef>
                <a:spcPts val="375"/>
              </a:spcBef>
              <a:spcAft>
                <a:spcPts val="0"/>
              </a:spcAft>
              <a:buClr>
                <a:schemeClr val="accent1"/>
              </a:buClr>
              <a:buSzPts val="900"/>
              <a:buFont typeface="Arial"/>
              <a:buChar char="•"/>
              <a:defRPr b="0" i="0" sz="900" u="none" cap="none" strike="noStrike">
                <a:solidFill>
                  <a:schemeClr val="lt1"/>
                </a:solidFill>
                <a:latin typeface="Rockwell"/>
                <a:ea typeface="Rockwell"/>
                <a:cs typeface="Rockwell"/>
                <a:sym typeface="Rockwell"/>
              </a:defRPr>
            </a:lvl9pPr>
          </a:lstStyle>
          <a:p/>
        </p:txBody>
      </p:sp>
      <p:sp>
        <p:nvSpPr>
          <p:cNvPr id="148" name="Google Shape;148;p65"/>
          <p:cNvSpPr txBox="1"/>
          <p:nvPr>
            <p:ph idx="10" type="dt"/>
          </p:nvPr>
        </p:nvSpPr>
        <p:spPr>
          <a:xfrm>
            <a:off x="5431560" y="247778"/>
            <a:ext cx="2625600" cy="2319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75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149" name="Google Shape;149;p65"/>
          <p:cNvSpPr txBox="1"/>
          <p:nvPr>
            <p:ph idx="11" type="ftr"/>
          </p:nvPr>
        </p:nvSpPr>
        <p:spPr>
          <a:xfrm>
            <a:off x="1088684" y="246981"/>
            <a:ext cx="4220100" cy="231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75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150" name="Google Shape;150;p65"/>
          <p:cNvSpPr txBox="1"/>
          <p:nvPr>
            <p:ph idx="12" type="sldNum"/>
          </p:nvPr>
        </p:nvSpPr>
        <p:spPr>
          <a:xfrm>
            <a:off x="360046" y="599230"/>
            <a:ext cx="608400" cy="3777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Clr>
                <a:schemeClr val="accent1"/>
              </a:buClr>
              <a:buSzPts val="2100"/>
              <a:buFont typeface="Rockwell"/>
              <a:buNone/>
              <a:defRPr sz="2100">
                <a:solidFill>
                  <a:schemeClr val="accent1"/>
                </a:solidFill>
                <a:latin typeface="Rockwell"/>
                <a:ea typeface="Rockwell"/>
                <a:cs typeface="Rockwell"/>
                <a:sym typeface="Rockwell"/>
              </a:defRPr>
            </a:lvl1pPr>
            <a:lvl2pPr indent="0" lvl="1" marL="0" marR="0" rtl="0" algn="l">
              <a:spcBef>
                <a:spcPts val="0"/>
              </a:spcBef>
              <a:spcAft>
                <a:spcPts val="0"/>
              </a:spcAft>
              <a:buClr>
                <a:schemeClr val="accent1"/>
              </a:buClr>
              <a:buSzPts val="2100"/>
              <a:buFont typeface="Rockwell"/>
              <a:buNone/>
              <a:defRPr sz="2100">
                <a:solidFill>
                  <a:schemeClr val="accent1"/>
                </a:solidFill>
                <a:latin typeface="Rockwell"/>
                <a:ea typeface="Rockwell"/>
                <a:cs typeface="Rockwell"/>
                <a:sym typeface="Rockwell"/>
              </a:defRPr>
            </a:lvl2pPr>
            <a:lvl3pPr indent="0" lvl="2" marL="0" marR="0" rtl="0" algn="l">
              <a:spcBef>
                <a:spcPts val="0"/>
              </a:spcBef>
              <a:spcAft>
                <a:spcPts val="0"/>
              </a:spcAft>
              <a:buClr>
                <a:schemeClr val="accent1"/>
              </a:buClr>
              <a:buSzPts val="2100"/>
              <a:buFont typeface="Rockwell"/>
              <a:buNone/>
              <a:defRPr sz="2100">
                <a:solidFill>
                  <a:schemeClr val="accent1"/>
                </a:solidFill>
                <a:latin typeface="Rockwell"/>
                <a:ea typeface="Rockwell"/>
                <a:cs typeface="Rockwell"/>
                <a:sym typeface="Rockwell"/>
              </a:defRPr>
            </a:lvl3pPr>
            <a:lvl4pPr indent="0" lvl="3" marL="0" marR="0" rtl="0" algn="l">
              <a:spcBef>
                <a:spcPts val="0"/>
              </a:spcBef>
              <a:spcAft>
                <a:spcPts val="0"/>
              </a:spcAft>
              <a:buClr>
                <a:schemeClr val="accent1"/>
              </a:buClr>
              <a:buSzPts val="2100"/>
              <a:buFont typeface="Rockwell"/>
              <a:buNone/>
              <a:defRPr sz="2100">
                <a:solidFill>
                  <a:schemeClr val="accent1"/>
                </a:solidFill>
                <a:latin typeface="Rockwell"/>
                <a:ea typeface="Rockwell"/>
                <a:cs typeface="Rockwell"/>
                <a:sym typeface="Rockwell"/>
              </a:defRPr>
            </a:lvl4pPr>
            <a:lvl5pPr indent="0" lvl="4" marL="0" marR="0" rtl="0" algn="l">
              <a:spcBef>
                <a:spcPts val="0"/>
              </a:spcBef>
              <a:spcAft>
                <a:spcPts val="0"/>
              </a:spcAft>
              <a:buClr>
                <a:schemeClr val="accent1"/>
              </a:buClr>
              <a:buSzPts val="2100"/>
              <a:buFont typeface="Rockwell"/>
              <a:buNone/>
              <a:defRPr sz="2100">
                <a:solidFill>
                  <a:schemeClr val="accent1"/>
                </a:solidFill>
                <a:latin typeface="Rockwell"/>
                <a:ea typeface="Rockwell"/>
                <a:cs typeface="Rockwell"/>
                <a:sym typeface="Rockwell"/>
              </a:defRPr>
            </a:lvl5pPr>
            <a:lvl6pPr indent="0" lvl="5" marL="0" marR="0" rtl="0" algn="l">
              <a:spcBef>
                <a:spcPts val="0"/>
              </a:spcBef>
              <a:spcAft>
                <a:spcPts val="0"/>
              </a:spcAft>
              <a:buClr>
                <a:schemeClr val="accent1"/>
              </a:buClr>
              <a:buSzPts val="2100"/>
              <a:buFont typeface="Rockwell"/>
              <a:buNone/>
              <a:defRPr sz="2100">
                <a:solidFill>
                  <a:schemeClr val="accent1"/>
                </a:solidFill>
                <a:latin typeface="Rockwell"/>
                <a:ea typeface="Rockwell"/>
                <a:cs typeface="Rockwell"/>
                <a:sym typeface="Rockwell"/>
              </a:defRPr>
            </a:lvl6pPr>
            <a:lvl7pPr indent="0" lvl="6" marL="0" marR="0" rtl="0" algn="l">
              <a:spcBef>
                <a:spcPts val="0"/>
              </a:spcBef>
              <a:spcAft>
                <a:spcPts val="0"/>
              </a:spcAft>
              <a:buClr>
                <a:schemeClr val="accent1"/>
              </a:buClr>
              <a:buSzPts val="2100"/>
              <a:buFont typeface="Rockwell"/>
              <a:buNone/>
              <a:defRPr sz="2100">
                <a:solidFill>
                  <a:schemeClr val="accent1"/>
                </a:solidFill>
                <a:latin typeface="Rockwell"/>
                <a:ea typeface="Rockwell"/>
                <a:cs typeface="Rockwell"/>
                <a:sym typeface="Rockwell"/>
              </a:defRPr>
            </a:lvl7pPr>
            <a:lvl8pPr indent="0" lvl="7" marL="0" marR="0" rtl="0" algn="l">
              <a:spcBef>
                <a:spcPts val="0"/>
              </a:spcBef>
              <a:spcAft>
                <a:spcPts val="0"/>
              </a:spcAft>
              <a:buClr>
                <a:schemeClr val="accent1"/>
              </a:buClr>
              <a:buSzPts val="2100"/>
              <a:buFont typeface="Rockwell"/>
              <a:buNone/>
              <a:defRPr sz="2100">
                <a:solidFill>
                  <a:schemeClr val="accent1"/>
                </a:solidFill>
                <a:latin typeface="Rockwell"/>
                <a:ea typeface="Rockwell"/>
                <a:cs typeface="Rockwell"/>
                <a:sym typeface="Rockwell"/>
              </a:defRPr>
            </a:lvl8pPr>
            <a:lvl9pPr indent="0" lvl="8" marL="0" marR="0" rtl="0" algn="l">
              <a:spcBef>
                <a:spcPts val="0"/>
              </a:spcBef>
              <a:spcAft>
                <a:spcPts val="0"/>
              </a:spcAft>
              <a:buClr>
                <a:schemeClr val="accent1"/>
              </a:buClr>
              <a:buSzPts val="2100"/>
              <a:buFont typeface="Rockwell"/>
              <a:buNone/>
              <a:defRPr sz="2100">
                <a:solidFill>
                  <a:schemeClr val="accent1"/>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151" name="Google Shape;151;p65"/>
          <p:cNvSpPr/>
          <p:nvPr/>
        </p:nvSpPr>
        <p:spPr>
          <a:xfrm>
            <a:off x="0" y="2716718"/>
            <a:ext cx="9144000" cy="1879500"/>
          </a:xfrm>
          <a:prstGeom prst="rect">
            <a:avLst/>
          </a:prstGeom>
          <a:gradFill>
            <a:gsLst>
              <a:gs pos="0">
                <a:srgbClr val="44546A">
                  <a:alpha val="0"/>
                </a:srgbClr>
              </a:gs>
              <a:gs pos="100000">
                <a:srgbClr val="44546A">
                  <a:alpha val="8000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2" name="Google Shape;152;p65"/>
          <p:cNvPicPr preferRelativeResize="0"/>
          <p:nvPr/>
        </p:nvPicPr>
        <p:blipFill rotWithShape="1">
          <a:blip r:embed="rId1">
            <a:alphaModFix/>
          </a:blip>
          <a:srcRect b="-1539" l="0" r="0" t="1540"/>
          <a:stretch/>
        </p:blipFill>
        <p:spPr>
          <a:xfrm>
            <a:off x="0" y="4597003"/>
            <a:ext cx="9144000" cy="557213"/>
          </a:xfrm>
          <a:prstGeom prst="rect">
            <a:avLst/>
          </a:prstGeom>
          <a:noFill/>
          <a:ln>
            <a:noFill/>
          </a:ln>
        </p:spPr>
      </p:pic>
      <p:cxnSp>
        <p:nvCxnSpPr>
          <p:cNvPr id="153" name="Google Shape;153;p65"/>
          <p:cNvCxnSpPr/>
          <p:nvPr/>
        </p:nvCxnSpPr>
        <p:spPr>
          <a:xfrm>
            <a:off x="0" y="4603607"/>
            <a:ext cx="9144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70" r:id="rId2"/>
    <p:sldLayoutId id="214748367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7.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image" Target="../media/image36.png"/><Relationship Id="rId5"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8.png"/><Relationship Id="rId4" Type="http://schemas.openxmlformats.org/officeDocument/2006/relationships/image" Target="../media/image46.png"/><Relationship Id="rId5"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7.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5.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41.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9.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5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42.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50.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51.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51.png"/><Relationship Id="rId4" Type="http://schemas.openxmlformats.org/officeDocument/2006/relationships/image" Target="../media/image47.png"/><Relationship Id="rId5"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47.png"/><Relationship Id="rId6"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51.png"/><Relationship Id="rId4" Type="http://schemas.openxmlformats.org/officeDocument/2006/relationships/image" Target="../media/image47.png"/><Relationship Id="rId5" Type="http://schemas.openxmlformats.org/officeDocument/2006/relationships/image" Target="../media/image54.png"/><Relationship Id="rId6" Type="http://schemas.openxmlformats.org/officeDocument/2006/relationships/image" Target="../media/image56.png"/><Relationship Id="rId7"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57.gif"/><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 Id="rId3" Type="http://schemas.openxmlformats.org/officeDocument/2006/relationships/image" Target="../media/image2.png"/><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 Id="rId3" Type="http://schemas.openxmlformats.org/officeDocument/2006/relationships/image" Target="../media/image5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 Id="rId3" Type="http://schemas.openxmlformats.org/officeDocument/2006/relationships/image" Target="../media/image2.pn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 Id="rId3" Type="http://schemas.openxmlformats.org/officeDocument/2006/relationships/image" Target="../media/image2.png"/><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6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30.png"/><Relationship Id="rId5" Type="http://schemas.openxmlformats.org/officeDocument/2006/relationships/image" Target="../media/image21.png"/><Relationship Id="rId6" Type="http://schemas.openxmlformats.org/officeDocument/2006/relationships/image" Target="../media/image20.png"/><Relationship Id="rId7" Type="http://schemas.openxmlformats.org/officeDocument/2006/relationships/image" Target="../media/image22.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166" name="Shape 166"/>
        <p:cNvGrpSpPr/>
        <p:nvPr/>
      </p:nvGrpSpPr>
      <p:grpSpPr>
        <a:xfrm>
          <a:off x="0" y="0"/>
          <a:ext cx="0" cy="0"/>
          <a:chOff x="0" y="0"/>
          <a:chExt cx="0" cy="0"/>
        </a:xfrm>
      </p:grpSpPr>
      <p:sp>
        <p:nvSpPr>
          <p:cNvPr id="167" name="Google Shape;167;p1"/>
          <p:cNvSpPr txBox="1"/>
          <p:nvPr>
            <p:ph type="ctrTitle"/>
          </p:nvPr>
        </p:nvSpPr>
        <p:spPr>
          <a:xfrm>
            <a:off x="1813334" y="0"/>
            <a:ext cx="6477805" cy="1497863"/>
          </a:xfrm>
          <a:prstGeom prst="rect">
            <a:avLst/>
          </a:prstGeom>
          <a:noFill/>
          <a:ln>
            <a:noFill/>
          </a:ln>
        </p:spPr>
        <p:txBody>
          <a:bodyPr anchorCtr="0" anchor="b" bIns="0" lIns="91425" spcFirstLastPara="1" rIns="91425" wrap="square" tIns="45700">
            <a:normAutofit/>
          </a:bodyPr>
          <a:lstStyle/>
          <a:p>
            <a:pPr indent="0" lvl="0" marL="0" rtl="0" algn="l">
              <a:lnSpc>
                <a:spcPct val="90000"/>
              </a:lnSpc>
              <a:spcBef>
                <a:spcPts val="0"/>
              </a:spcBef>
              <a:spcAft>
                <a:spcPts val="0"/>
              </a:spcAft>
              <a:buClr>
                <a:schemeClr val="dk1"/>
              </a:buClr>
              <a:buSzPts val="4900"/>
              <a:buFont typeface="Gill Sans"/>
              <a:buNone/>
            </a:pPr>
            <a:r>
              <a:rPr lang="en-US" sz="2100">
                <a:solidFill>
                  <a:srgbClr val="86CAFF"/>
                </a:solidFill>
                <a:latin typeface="Poppins"/>
                <a:ea typeface="Poppins"/>
                <a:cs typeface="Poppins"/>
                <a:sym typeface="Poppins"/>
              </a:rPr>
              <a:t>HOW TO OPEN AN EMAIL ACCOUNT</a:t>
            </a:r>
            <a:endParaRPr sz="2100">
              <a:solidFill>
                <a:srgbClr val="86CAFF"/>
              </a:solidFill>
              <a:latin typeface="Poppins"/>
              <a:ea typeface="Poppins"/>
              <a:cs typeface="Poppins"/>
              <a:sym typeface="Poppins"/>
            </a:endParaRPr>
          </a:p>
        </p:txBody>
      </p:sp>
      <p:sp>
        <p:nvSpPr>
          <p:cNvPr id="168" name="Google Shape;168;p1"/>
          <p:cNvSpPr txBox="1"/>
          <p:nvPr>
            <p:ph idx="1" type="subTitle"/>
          </p:nvPr>
        </p:nvSpPr>
        <p:spPr>
          <a:xfrm>
            <a:off x="1769373" y="2846230"/>
            <a:ext cx="2315113" cy="415519"/>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20000"/>
              </a:lnSpc>
              <a:spcBef>
                <a:spcPts val="0"/>
              </a:spcBef>
              <a:spcAft>
                <a:spcPts val="0"/>
              </a:spcAft>
              <a:buSzPts val="1300"/>
              <a:buNone/>
            </a:pPr>
            <a:r>
              <a:rPr lang="en-US">
                <a:solidFill>
                  <a:schemeClr val="lt1"/>
                </a:solidFill>
                <a:latin typeface="Poppins"/>
                <a:ea typeface="Poppins"/>
                <a:cs typeface="Poppins"/>
                <a:sym typeface="Poppins"/>
              </a:rPr>
              <a:t>PARENT TECH TALK SERIES</a:t>
            </a:r>
            <a:endParaRPr>
              <a:solidFill>
                <a:schemeClr val="lt1"/>
              </a:solidFill>
              <a:latin typeface="Poppins"/>
              <a:ea typeface="Poppins"/>
              <a:cs typeface="Poppins"/>
              <a:sym typeface="Poppins"/>
            </a:endParaRPr>
          </a:p>
        </p:txBody>
      </p:sp>
      <p:pic>
        <p:nvPicPr>
          <p:cNvPr id="169" name="Google Shape;169;p1"/>
          <p:cNvPicPr preferRelativeResize="0"/>
          <p:nvPr/>
        </p:nvPicPr>
        <p:blipFill rotWithShape="1">
          <a:blip r:embed="rId3">
            <a:alphaModFix/>
          </a:blip>
          <a:srcRect b="0" l="0" r="0" t="0"/>
          <a:stretch/>
        </p:blipFill>
        <p:spPr>
          <a:xfrm>
            <a:off x="5973200" y="3394075"/>
            <a:ext cx="2944250" cy="992400"/>
          </a:xfrm>
          <a:prstGeom prst="rect">
            <a:avLst/>
          </a:prstGeom>
          <a:noFill/>
          <a:ln>
            <a:noFill/>
          </a:ln>
        </p:spPr>
      </p:pic>
      <p:sp>
        <p:nvSpPr>
          <p:cNvPr id="170" name="Google Shape;170;p1"/>
          <p:cNvSpPr txBox="1"/>
          <p:nvPr/>
        </p:nvSpPr>
        <p:spPr>
          <a:xfrm>
            <a:off x="1769373" y="1128499"/>
            <a:ext cx="7035698" cy="1497863"/>
          </a:xfrm>
          <a:prstGeom prst="rect">
            <a:avLst/>
          </a:prstGeom>
          <a:noFill/>
          <a:ln>
            <a:noFill/>
          </a:ln>
        </p:spPr>
        <p:txBody>
          <a:bodyPr anchorCtr="0" anchor="b" bIns="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Gill Sans"/>
              <a:buNone/>
            </a:pPr>
            <a:r>
              <a:rPr lang="en-US" sz="2100" u="none" cap="none" strike="noStrike">
                <a:solidFill>
                  <a:srgbClr val="86CAFF"/>
                </a:solidFill>
                <a:latin typeface="Poppins"/>
                <a:ea typeface="Poppins"/>
                <a:cs typeface="Poppins"/>
                <a:sym typeface="Poppins"/>
              </a:rPr>
              <a:t>CÓMO CREAR UNA CUENTA DE CORREO ELECTRÓNICO</a:t>
            </a:r>
            <a:endParaRPr sz="2100">
              <a:solidFill>
                <a:srgbClr val="86CAFF"/>
              </a:solidFill>
              <a:latin typeface="Poppins"/>
              <a:ea typeface="Poppins"/>
              <a:cs typeface="Poppins"/>
              <a:sym typeface="Poppins"/>
            </a:endParaRPr>
          </a:p>
        </p:txBody>
      </p:sp>
      <p:sp>
        <p:nvSpPr>
          <p:cNvPr id="171" name="Google Shape;171;p1"/>
          <p:cNvSpPr txBox="1"/>
          <p:nvPr/>
        </p:nvSpPr>
        <p:spPr>
          <a:xfrm>
            <a:off x="1772498" y="3234557"/>
            <a:ext cx="2315113" cy="415519"/>
          </a:xfrm>
          <a:prstGeom prst="rect">
            <a:avLst/>
          </a:prstGeom>
          <a:noFill/>
          <a:ln>
            <a:noFill/>
          </a:ln>
        </p:spPr>
        <p:txBody>
          <a:bodyPr anchorCtr="0" anchor="t" bIns="91425" lIns="91425" spcFirstLastPara="1" rIns="91425" wrap="square" tIns="91425">
            <a:normAutofit fontScale="55000" lnSpcReduction="20000"/>
          </a:bodyPr>
          <a:lstStyle/>
          <a:p>
            <a:pPr indent="0" lvl="0" marL="0" marR="0" rtl="0" algn="l">
              <a:lnSpc>
                <a:spcPct val="120000"/>
              </a:lnSpc>
              <a:spcBef>
                <a:spcPts val="0"/>
              </a:spcBef>
              <a:spcAft>
                <a:spcPts val="0"/>
              </a:spcAft>
              <a:buClr>
                <a:schemeClr val="accent1"/>
              </a:buClr>
              <a:buSzPct val="100000"/>
              <a:buFont typeface="Arial"/>
              <a:buNone/>
            </a:pPr>
            <a:r>
              <a:rPr i="0" lang="en-US" sz="1350" u="none" cap="none" strike="noStrike">
                <a:solidFill>
                  <a:schemeClr val="lt1"/>
                </a:solidFill>
                <a:latin typeface="Poppins"/>
                <a:ea typeface="Poppins"/>
                <a:cs typeface="Poppins"/>
                <a:sym typeface="Poppins"/>
              </a:rPr>
              <a:t>SERIE DE CHARLAS DE TECNOLOGÍA PARA PADRES</a:t>
            </a:r>
            <a:endParaRPr>
              <a:solidFill>
                <a:schemeClr val="lt1"/>
              </a:solidFill>
              <a:latin typeface="Poppins"/>
              <a:ea typeface="Poppins"/>
              <a:cs typeface="Poppins"/>
              <a:sym typeface="Poppins"/>
            </a:endParaRPr>
          </a:p>
        </p:txBody>
      </p:sp>
      <p:pic>
        <p:nvPicPr>
          <p:cNvPr id="172" name="Google Shape;172;p1"/>
          <p:cNvPicPr preferRelativeResize="0"/>
          <p:nvPr/>
        </p:nvPicPr>
        <p:blipFill rotWithShape="1">
          <a:blip r:embed="rId4">
            <a:alphaModFix/>
          </a:blip>
          <a:srcRect b="-5797" l="0" r="0" t="0"/>
          <a:stretch/>
        </p:blipFill>
        <p:spPr>
          <a:xfrm>
            <a:off x="7513700" y="69675"/>
            <a:ext cx="1511026" cy="415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0"/>
          <p:cNvSpPr txBox="1"/>
          <p:nvPr>
            <p:ph type="title"/>
          </p:nvPr>
        </p:nvSpPr>
        <p:spPr>
          <a:xfrm>
            <a:off x="1088405" y="847135"/>
            <a:ext cx="4149246" cy="137293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Gill Sans"/>
              <a:buNone/>
            </a:pPr>
            <a:r>
              <a:rPr lang="en-US">
                <a:solidFill>
                  <a:srgbClr val="002177"/>
                </a:solidFill>
                <a:latin typeface="Poppins"/>
                <a:ea typeface="Poppins"/>
                <a:cs typeface="Poppins"/>
                <a:sym typeface="Poppins"/>
              </a:rPr>
              <a:t>HOW TO CREATE A FREE GOOGLE (GMAIL) EMAIL ACCOUNT</a:t>
            </a:r>
            <a:endParaRPr>
              <a:solidFill>
                <a:srgbClr val="002177"/>
              </a:solidFill>
              <a:latin typeface="Poppins"/>
              <a:ea typeface="Poppins"/>
              <a:cs typeface="Poppins"/>
              <a:sym typeface="Poppins"/>
            </a:endParaRPr>
          </a:p>
        </p:txBody>
      </p:sp>
      <p:pic>
        <p:nvPicPr>
          <p:cNvPr descr="Google Mail (Gmail)" id="277" name="Google Shape;277;p10"/>
          <p:cNvPicPr preferRelativeResize="0"/>
          <p:nvPr/>
        </p:nvPicPr>
        <p:blipFill rotWithShape="1">
          <a:blip r:embed="rId3">
            <a:alphaModFix/>
          </a:blip>
          <a:srcRect b="0" l="0" r="0" t="0"/>
          <a:stretch/>
        </p:blipFill>
        <p:spPr>
          <a:xfrm>
            <a:off x="5857128" y="1286992"/>
            <a:ext cx="2412813" cy="1866161"/>
          </a:xfrm>
          <a:prstGeom prst="rect">
            <a:avLst/>
          </a:prstGeom>
          <a:noFill/>
          <a:ln>
            <a:noFill/>
          </a:ln>
        </p:spPr>
      </p:pic>
      <p:sp>
        <p:nvSpPr>
          <p:cNvPr id="278" name="Google Shape;278;p10"/>
          <p:cNvSpPr txBox="1"/>
          <p:nvPr/>
        </p:nvSpPr>
        <p:spPr>
          <a:xfrm>
            <a:off x="1088405" y="2466684"/>
            <a:ext cx="4149246" cy="1372938"/>
          </a:xfrm>
          <a:prstGeom prst="rect">
            <a:avLst/>
          </a:prstGeom>
          <a:noFill/>
          <a:ln>
            <a:noFill/>
          </a:ln>
        </p:spPr>
        <p:txBody>
          <a:bodyPr anchorCtr="0" anchor="b"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2400"/>
              <a:buFont typeface="Gill Sans"/>
              <a:buNone/>
            </a:pPr>
            <a:r>
              <a:rPr i="0" lang="en-US" sz="2400" u="none" cap="none" strike="noStrike">
                <a:solidFill>
                  <a:srgbClr val="002177"/>
                </a:solidFill>
                <a:latin typeface="Poppins"/>
                <a:ea typeface="Poppins"/>
                <a:cs typeface="Poppins"/>
                <a:sym typeface="Poppins"/>
              </a:rPr>
              <a:t>CÓMO CREAR UN CUENTA DE CORREO ELECTRÓNICO POR MEDIO DE GOOGLE (GMAIL)</a:t>
            </a:r>
            <a:endParaRPr>
              <a:solidFill>
                <a:srgbClr val="002177"/>
              </a:solidFill>
              <a:latin typeface="Poppins"/>
              <a:ea typeface="Poppins"/>
              <a:cs typeface="Poppins"/>
              <a:sym typeface="Poppins"/>
            </a:endParaRPr>
          </a:p>
        </p:txBody>
      </p:sp>
      <p:pic>
        <p:nvPicPr>
          <p:cNvPr id="279" name="Google Shape;279;p10"/>
          <p:cNvPicPr preferRelativeResize="0"/>
          <p:nvPr/>
        </p:nvPicPr>
        <p:blipFill rotWithShape="1">
          <a:blip r:embed="rId4">
            <a:alphaModFix/>
          </a:blip>
          <a:srcRect b="-5797" l="0" r="0" t="0"/>
          <a:stretch/>
        </p:blipFill>
        <p:spPr>
          <a:xfrm>
            <a:off x="7545950" y="4638888"/>
            <a:ext cx="1511026" cy="415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1"/>
          <p:cNvSpPr txBox="1"/>
          <p:nvPr>
            <p:ph type="title"/>
          </p:nvPr>
        </p:nvSpPr>
        <p:spPr>
          <a:xfrm>
            <a:off x="68083" y="423629"/>
            <a:ext cx="4807312"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a:solidFill>
                  <a:srgbClr val="002177"/>
                </a:solidFill>
                <a:latin typeface="Poppins"/>
                <a:ea typeface="Poppins"/>
                <a:cs typeface="Poppins"/>
                <a:sym typeface="Poppins"/>
              </a:rPr>
              <a:t>CREATE A GOOGLE EMAIL ACCOUNT (GMAIL)</a:t>
            </a:r>
            <a:endParaRPr>
              <a:solidFill>
                <a:srgbClr val="002177"/>
              </a:solidFill>
              <a:latin typeface="Poppins"/>
              <a:ea typeface="Poppins"/>
              <a:cs typeface="Poppins"/>
              <a:sym typeface="Poppins"/>
            </a:endParaRPr>
          </a:p>
        </p:txBody>
      </p:sp>
      <p:sp>
        <p:nvSpPr>
          <p:cNvPr id="285" name="Google Shape;285;p11"/>
          <p:cNvSpPr txBox="1"/>
          <p:nvPr>
            <p:ph idx="1" type="subTitle"/>
          </p:nvPr>
        </p:nvSpPr>
        <p:spPr>
          <a:xfrm>
            <a:off x="529291" y="1115641"/>
            <a:ext cx="3884896" cy="19419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Step 1:</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Start by opening up a web browser on your phone or computer and type in </a:t>
            </a:r>
            <a:r>
              <a:rPr b="1" lang="en-US">
                <a:solidFill>
                  <a:srgbClr val="002177"/>
                </a:solidFill>
                <a:latin typeface="Poppins"/>
                <a:ea typeface="Poppins"/>
                <a:cs typeface="Poppins"/>
                <a:sym typeface="Poppins"/>
              </a:rPr>
              <a:t>mail.google.com</a:t>
            </a:r>
            <a:r>
              <a:rPr lang="en-US">
                <a:solidFill>
                  <a:srgbClr val="002177"/>
                </a:solidFill>
                <a:latin typeface="Poppins"/>
                <a:ea typeface="Poppins"/>
                <a:cs typeface="Poppins"/>
                <a:sym typeface="Poppins"/>
              </a:rPr>
              <a:t> in the address/search bar. </a:t>
            </a:r>
            <a:endParaRPr>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400"/>
              <a:buNone/>
            </a:pPr>
            <a:r>
              <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Examples of web browsers include Safari, Firefox, Google Chrome, Microsoft Edge.</a:t>
            </a:r>
            <a:endParaRPr>
              <a:solidFill>
                <a:srgbClr val="002177"/>
              </a:solidFill>
              <a:latin typeface="Poppins"/>
              <a:ea typeface="Poppins"/>
              <a:cs typeface="Poppins"/>
              <a:sym typeface="Poppins"/>
            </a:endParaRPr>
          </a:p>
        </p:txBody>
      </p:sp>
      <p:pic>
        <p:nvPicPr>
          <p:cNvPr id="286" name="Google Shape;286;p11"/>
          <p:cNvPicPr preferRelativeResize="0"/>
          <p:nvPr/>
        </p:nvPicPr>
        <p:blipFill rotWithShape="1">
          <a:blip r:embed="rId3">
            <a:alphaModFix/>
          </a:blip>
          <a:srcRect b="0" l="0" r="0" t="0"/>
          <a:stretch/>
        </p:blipFill>
        <p:spPr>
          <a:xfrm>
            <a:off x="4494761" y="1436090"/>
            <a:ext cx="4375780" cy="884109"/>
          </a:xfrm>
          <a:prstGeom prst="rect">
            <a:avLst/>
          </a:prstGeom>
          <a:noFill/>
          <a:ln>
            <a:noFill/>
          </a:ln>
          <a:effectLst>
            <a:outerShdw blurRad="50800" rotWithShape="0" algn="tl" dir="2700000" dist="38100">
              <a:srgbClr val="000000">
                <a:alpha val="40000"/>
              </a:srgbClr>
            </a:outerShdw>
          </a:effectLst>
        </p:spPr>
      </p:pic>
      <p:sp>
        <p:nvSpPr>
          <p:cNvPr id="287" name="Google Shape;287;p11"/>
          <p:cNvSpPr txBox="1"/>
          <p:nvPr/>
        </p:nvSpPr>
        <p:spPr>
          <a:xfrm>
            <a:off x="4556509" y="847064"/>
            <a:ext cx="4807312" cy="578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Gill Sans"/>
              <a:buNone/>
            </a:pPr>
            <a:r>
              <a:rPr b="1" i="0" lang="en-US" sz="2400" u="none" cap="none" strike="noStrike">
                <a:solidFill>
                  <a:schemeClr val="dk1"/>
                </a:solidFill>
                <a:latin typeface="Poppins"/>
                <a:ea typeface="Poppins"/>
                <a:cs typeface="Poppins"/>
                <a:sym typeface="Poppins"/>
              </a:rPr>
              <a:t>CÓMO CREAR UNA CUENTA DE CORREO ELECTRÓNICO DE GOOGLE (GMAIL)</a:t>
            </a:r>
            <a:endParaRPr>
              <a:latin typeface="Poppins"/>
              <a:ea typeface="Poppins"/>
              <a:cs typeface="Poppins"/>
              <a:sym typeface="Poppins"/>
            </a:endParaRPr>
          </a:p>
        </p:txBody>
      </p:sp>
      <p:sp>
        <p:nvSpPr>
          <p:cNvPr id="288" name="Google Shape;288;p11"/>
          <p:cNvSpPr txBox="1"/>
          <p:nvPr>
            <p:ph idx="1" type="subTitle"/>
          </p:nvPr>
        </p:nvSpPr>
        <p:spPr>
          <a:xfrm>
            <a:off x="4556509" y="2454584"/>
            <a:ext cx="4506375" cy="19419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Paso 1:</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Comience abriendo un navegador en su teléfono o computadora e ingrese el enlace </a:t>
            </a:r>
            <a:r>
              <a:rPr b="1" lang="en-US">
                <a:solidFill>
                  <a:srgbClr val="002177"/>
                </a:solidFill>
                <a:latin typeface="Poppins"/>
                <a:ea typeface="Poppins"/>
                <a:cs typeface="Poppins"/>
                <a:sym typeface="Poppins"/>
              </a:rPr>
              <a:t>mail.google.com</a:t>
            </a:r>
            <a:r>
              <a:rPr lang="en-US">
                <a:solidFill>
                  <a:srgbClr val="002177"/>
                </a:solidFill>
                <a:latin typeface="Poppins"/>
                <a:ea typeface="Poppins"/>
                <a:cs typeface="Poppins"/>
                <a:sym typeface="Poppins"/>
              </a:rPr>
              <a:t> en la barra de direcciones/para buscar. </a:t>
            </a:r>
            <a:endParaRPr>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400"/>
              <a:buNone/>
            </a:pPr>
            <a:r>
              <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Algunos ejemplos de navegadores son Safari, Firefox, Google Chrome y Microsoft Edge.</a:t>
            </a:r>
            <a:endParaRPr>
              <a:solidFill>
                <a:srgbClr val="002177"/>
              </a:solidFill>
              <a:latin typeface="Poppins"/>
              <a:ea typeface="Poppins"/>
              <a:cs typeface="Poppins"/>
              <a:sym typeface="Poppins"/>
            </a:endParaRPr>
          </a:p>
        </p:txBody>
      </p:sp>
      <p:pic>
        <p:nvPicPr>
          <p:cNvPr id="289" name="Google Shape;289;p11"/>
          <p:cNvPicPr preferRelativeResize="0"/>
          <p:nvPr/>
        </p:nvPicPr>
        <p:blipFill rotWithShape="1">
          <a:blip r:embed="rId4">
            <a:alphaModFix/>
          </a:blip>
          <a:srcRect b="-5797" l="0" r="0" t="0"/>
          <a:stretch/>
        </p:blipFill>
        <p:spPr>
          <a:xfrm>
            <a:off x="7545950" y="4638888"/>
            <a:ext cx="1511026" cy="415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2"/>
          <p:cNvSpPr txBox="1"/>
          <p:nvPr>
            <p:ph type="title"/>
          </p:nvPr>
        </p:nvSpPr>
        <p:spPr>
          <a:xfrm>
            <a:off x="151618" y="422481"/>
            <a:ext cx="4860322"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a:solidFill>
                  <a:srgbClr val="002177"/>
                </a:solidFill>
                <a:latin typeface="Poppins"/>
                <a:ea typeface="Poppins"/>
                <a:cs typeface="Poppins"/>
                <a:sym typeface="Poppins"/>
              </a:rPr>
              <a:t>CREATE A GOOGLE EMAIL ACCOUNT (GMAIL)</a:t>
            </a:r>
            <a:endParaRPr>
              <a:solidFill>
                <a:srgbClr val="002177"/>
              </a:solidFill>
              <a:latin typeface="Poppins"/>
              <a:ea typeface="Poppins"/>
              <a:cs typeface="Poppins"/>
              <a:sym typeface="Poppins"/>
            </a:endParaRPr>
          </a:p>
        </p:txBody>
      </p:sp>
      <p:sp>
        <p:nvSpPr>
          <p:cNvPr id="295" name="Google Shape;295;p12"/>
          <p:cNvSpPr txBox="1"/>
          <p:nvPr>
            <p:ph idx="1" type="subTitle"/>
          </p:nvPr>
        </p:nvSpPr>
        <p:spPr>
          <a:xfrm>
            <a:off x="626079" y="1227377"/>
            <a:ext cx="3606600" cy="19419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Step 2:</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If there are other people using your computer, you will need to </a:t>
            </a:r>
            <a:r>
              <a:rPr b="1" lang="en-US">
                <a:solidFill>
                  <a:srgbClr val="002177"/>
                </a:solidFill>
                <a:latin typeface="Poppins"/>
                <a:ea typeface="Poppins"/>
                <a:cs typeface="Poppins"/>
                <a:sym typeface="Poppins"/>
              </a:rPr>
              <a:t>Sign Out </a:t>
            </a:r>
            <a:r>
              <a:rPr lang="en-US">
                <a:solidFill>
                  <a:srgbClr val="002177"/>
                </a:solidFill>
                <a:latin typeface="Poppins"/>
                <a:ea typeface="Poppins"/>
                <a:cs typeface="Poppins"/>
                <a:sym typeface="Poppins"/>
              </a:rPr>
              <a:t>of any other Google account. 	</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Click </a:t>
            </a:r>
            <a:r>
              <a:rPr b="1" lang="en-US">
                <a:solidFill>
                  <a:srgbClr val="002177"/>
                </a:solidFill>
                <a:latin typeface="Poppins"/>
                <a:ea typeface="Poppins"/>
                <a:cs typeface="Poppins"/>
                <a:sym typeface="Poppins"/>
              </a:rPr>
              <a:t>Use another account</a:t>
            </a:r>
            <a:r>
              <a:rPr lang="en-US">
                <a:solidFill>
                  <a:srgbClr val="002177"/>
                </a:solidFill>
                <a:latin typeface="Poppins"/>
                <a:ea typeface="Poppins"/>
                <a:cs typeface="Poppins"/>
                <a:sym typeface="Poppins"/>
              </a:rPr>
              <a:t>.</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t/>
            </a:r>
            <a:endParaRPr>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400"/>
              <a:buNone/>
            </a:pPr>
            <a:r>
              <a:t/>
            </a:r>
            <a:endParaRPr>
              <a:solidFill>
                <a:srgbClr val="002177"/>
              </a:solidFill>
              <a:latin typeface="Poppins"/>
              <a:ea typeface="Poppins"/>
              <a:cs typeface="Poppins"/>
              <a:sym typeface="Poppins"/>
            </a:endParaRPr>
          </a:p>
        </p:txBody>
      </p:sp>
      <p:pic>
        <p:nvPicPr>
          <p:cNvPr id="296" name="Google Shape;296;p12"/>
          <p:cNvPicPr preferRelativeResize="0"/>
          <p:nvPr/>
        </p:nvPicPr>
        <p:blipFill rotWithShape="1">
          <a:blip r:embed="rId3">
            <a:alphaModFix/>
          </a:blip>
          <a:srcRect b="0" l="0" r="0" t="0"/>
          <a:stretch/>
        </p:blipFill>
        <p:spPr>
          <a:xfrm>
            <a:off x="5393636" y="1227379"/>
            <a:ext cx="3403684" cy="3265073"/>
          </a:xfrm>
          <a:prstGeom prst="rect">
            <a:avLst/>
          </a:prstGeom>
          <a:noFill/>
          <a:ln>
            <a:noFill/>
          </a:ln>
          <a:effectLst>
            <a:outerShdw blurRad="50800" rotWithShape="0" algn="tl" dir="2700000" dist="38100">
              <a:srgbClr val="000000">
                <a:alpha val="40000"/>
              </a:srgbClr>
            </a:outerShdw>
          </a:effectLst>
        </p:spPr>
      </p:pic>
      <p:sp>
        <p:nvSpPr>
          <p:cNvPr id="297" name="Google Shape;297;p12"/>
          <p:cNvSpPr txBox="1"/>
          <p:nvPr/>
        </p:nvSpPr>
        <p:spPr>
          <a:xfrm>
            <a:off x="5159975" y="422481"/>
            <a:ext cx="3871005" cy="578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Gill Sans"/>
              <a:buNone/>
            </a:pPr>
            <a:r>
              <a:rPr b="1" i="0" lang="en-US" sz="1700" u="none" cap="none" strike="noStrike">
                <a:solidFill>
                  <a:srgbClr val="002177"/>
                </a:solidFill>
                <a:latin typeface="Poppins"/>
                <a:ea typeface="Poppins"/>
                <a:cs typeface="Poppins"/>
                <a:sym typeface="Poppins"/>
              </a:rPr>
              <a:t>CÓMO CREAR UNA CUENTA DE CORREO ELECTRÓNICO DE GOOGLE (GMAIL)</a:t>
            </a:r>
            <a:endParaRPr sz="1500">
              <a:solidFill>
                <a:srgbClr val="002177"/>
              </a:solidFill>
              <a:latin typeface="Poppins"/>
              <a:ea typeface="Poppins"/>
              <a:cs typeface="Poppins"/>
              <a:sym typeface="Poppins"/>
            </a:endParaRPr>
          </a:p>
        </p:txBody>
      </p:sp>
      <p:sp>
        <p:nvSpPr>
          <p:cNvPr id="298" name="Google Shape;298;p12"/>
          <p:cNvSpPr txBox="1"/>
          <p:nvPr>
            <p:ph idx="1" type="subTitle"/>
          </p:nvPr>
        </p:nvSpPr>
        <p:spPr>
          <a:xfrm>
            <a:off x="626079" y="2655513"/>
            <a:ext cx="3606600" cy="19419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Paso 2:</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Si hay otras personas que utilizan su computadora, tendrá que </a:t>
            </a:r>
            <a:r>
              <a:rPr b="1" lang="en-US">
                <a:solidFill>
                  <a:srgbClr val="002177"/>
                </a:solidFill>
                <a:latin typeface="Poppins"/>
                <a:ea typeface="Poppins"/>
                <a:cs typeface="Poppins"/>
                <a:sym typeface="Poppins"/>
              </a:rPr>
              <a:t>salir </a:t>
            </a:r>
            <a:r>
              <a:rPr lang="en-US">
                <a:solidFill>
                  <a:srgbClr val="002177"/>
                </a:solidFill>
                <a:latin typeface="Poppins"/>
                <a:ea typeface="Poppins"/>
                <a:cs typeface="Poppins"/>
                <a:sym typeface="Poppins"/>
              </a:rPr>
              <a:t>de cualquier otra cuenta de Google. 	</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Haga clic </a:t>
            </a:r>
            <a:r>
              <a:rPr b="1" lang="en-US">
                <a:solidFill>
                  <a:srgbClr val="002177"/>
                </a:solidFill>
                <a:latin typeface="Poppins"/>
                <a:ea typeface="Poppins"/>
                <a:cs typeface="Poppins"/>
                <a:sym typeface="Poppins"/>
              </a:rPr>
              <a:t>en usar otra cuenta</a:t>
            </a:r>
            <a:r>
              <a:rPr lang="en-US">
                <a:solidFill>
                  <a:srgbClr val="002177"/>
                </a:solidFill>
                <a:latin typeface="Poppins"/>
                <a:ea typeface="Poppins"/>
                <a:cs typeface="Poppins"/>
                <a:sym typeface="Poppins"/>
              </a:rPr>
              <a:t>.</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t/>
            </a:r>
            <a:endParaRPr>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400"/>
              <a:buNone/>
            </a:pPr>
            <a:r>
              <a:t/>
            </a:r>
            <a:endParaRPr>
              <a:solidFill>
                <a:srgbClr val="002177"/>
              </a:solidFill>
              <a:latin typeface="Poppins"/>
              <a:ea typeface="Poppins"/>
              <a:cs typeface="Poppins"/>
              <a:sym typeface="Poppins"/>
            </a:endParaRPr>
          </a:p>
        </p:txBody>
      </p:sp>
      <p:pic>
        <p:nvPicPr>
          <p:cNvPr id="299" name="Google Shape;299;p12"/>
          <p:cNvPicPr preferRelativeResize="0"/>
          <p:nvPr/>
        </p:nvPicPr>
        <p:blipFill rotWithShape="1">
          <a:blip r:embed="rId4">
            <a:alphaModFix/>
          </a:blip>
          <a:srcRect b="-5797" l="0" r="0" t="0"/>
          <a:stretch/>
        </p:blipFill>
        <p:spPr>
          <a:xfrm>
            <a:off x="7545950" y="4638888"/>
            <a:ext cx="1511026" cy="415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3"/>
          <p:cNvSpPr txBox="1"/>
          <p:nvPr>
            <p:ph type="title"/>
          </p:nvPr>
        </p:nvSpPr>
        <p:spPr>
          <a:xfrm>
            <a:off x="95137" y="360704"/>
            <a:ext cx="4882355"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a:solidFill>
                  <a:srgbClr val="002177"/>
                </a:solidFill>
                <a:latin typeface="Poppins"/>
                <a:ea typeface="Poppins"/>
                <a:cs typeface="Poppins"/>
                <a:sym typeface="Poppins"/>
              </a:rPr>
              <a:t>CREATE A GOOGLE EMAIL ACCOUNT (GMAIL)</a:t>
            </a:r>
            <a:endParaRPr>
              <a:solidFill>
                <a:srgbClr val="002177"/>
              </a:solidFill>
              <a:latin typeface="Poppins"/>
              <a:ea typeface="Poppins"/>
              <a:cs typeface="Poppins"/>
              <a:sym typeface="Poppins"/>
            </a:endParaRPr>
          </a:p>
        </p:txBody>
      </p:sp>
      <p:sp>
        <p:nvSpPr>
          <p:cNvPr id="305" name="Google Shape;305;p13"/>
          <p:cNvSpPr txBox="1"/>
          <p:nvPr>
            <p:ph idx="1" type="subTitle"/>
          </p:nvPr>
        </p:nvSpPr>
        <p:spPr>
          <a:xfrm>
            <a:off x="626079" y="1315626"/>
            <a:ext cx="3606600" cy="19419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Step 3:</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Click </a:t>
            </a:r>
            <a:r>
              <a:rPr b="1" lang="en-US">
                <a:solidFill>
                  <a:srgbClr val="002177"/>
                </a:solidFill>
                <a:latin typeface="Poppins"/>
                <a:ea typeface="Poppins"/>
                <a:cs typeface="Poppins"/>
                <a:sym typeface="Poppins"/>
              </a:rPr>
              <a:t>Create Account</a:t>
            </a:r>
            <a:r>
              <a:rPr lang="en-US">
                <a:solidFill>
                  <a:srgbClr val="002177"/>
                </a:solidFill>
                <a:latin typeface="Poppins"/>
                <a:ea typeface="Poppins"/>
                <a:cs typeface="Poppins"/>
                <a:sym typeface="Poppins"/>
              </a:rPr>
              <a:t>.  Then, click </a:t>
            </a:r>
            <a:r>
              <a:rPr b="1" lang="en-US">
                <a:solidFill>
                  <a:srgbClr val="002177"/>
                </a:solidFill>
                <a:latin typeface="Poppins"/>
                <a:ea typeface="Poppins"/>
                <a:cs typeface="Poppins"/>
                <a:sym typeface="Poppins"/>
              </a:rPr>
              <a:t>For myself</a:t>
            </a:r>
            <a:r>
              <a:rPr lang="en-US">
                <a:solidFill>
                  <a:srgbClr val="002177"/>
                </a:solidFill>
                <a:latin typeface="Poppins"/>
                <a:ea typeface="Poppins"/>
                <a:cs typeface="Poppins"/>
                <a:sym typeface="Poppins"/>
              </a:rPr>
              <a:t>. 	</a:t>
            </a:r>
            <a:endParaRPr>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400"/>
              <a:buNone/>
            </a:pPr>
            <a:r>
              <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t/>
            </a:r>
            <a:endParaRPr>
              <a:solidFill>
                <a:srgbClr val="002177"/>
              </a:solidFill>
              <a:latin typeface="Poppins"/>
              <a:ea typeface="Poppins"/>
              <a:cs typeface="Poppins"/>
              <a:sym typeface="Poppins"/>
            </a:endParaRPr>
          </a:p>
        </p:txBody>
      </p:sp>
      <p:pic>
        <p:nvPicPr>
          <p:cNvPr id="306" name="Google Shape;306;p13"/>
          <p:cNvPicPr preferRelativeResize="0"/>
          <p:nvPr/>
        </p:nvPicPr>
        <p:blipFill rotWithShape="1">
          <a:blip r:embed="rId3">
            <a:alphaModFix/>
          </a:blip>
          <a:srcRect b="0" l="0" r="0" t="0"/>
          <a:stretch/>
        </p:blipFill>
        <p:spPr>
          <a:xfrm>
            <a:off x="5249441" y="776654"/>
            <a:ext cx="2952755" cy="3629993"/>
          </a:xfrm>
          <a:prstGeom prst="rect">
            <a:avLst/>
          </a:prstGeom>
          <a:noFill/>
          <a:ln>
            <a:noFill/>
          </a:ln>
          <a:effectLst>
            <a:outerShdw blurRad="50800" rotWithShape="0" algn="tl" dir="2700000" dist="38100">
              <a:srgbClr val="000000">
                <a:alpha val="40000"/>
              </a:srgbClr>
            </a:outerShdw>
          </a:effectLst>
        </p:spPr>
      </p:pic>
      <p:sp>
        <p:nvSpPr>
          <p:cNvPr id="307" name="Google Shape;307;p13"/>
          <p:cNvSpPr txBox="1"/>
          <p:nvPr/>
        </p:nvSpPr>
        <p:spPr>
          <a:xfrm>
            <a:off x="4651800" y="37074"/>
            <a:ext cx="4667700" cy="7209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Gill Sans"/>
              <a:buNone/>
            </a:pPr>
            <a:r>
              <a:rPr b="1" i="0" lang="en-US" sz="1600" u="none" cap="none" strike="noStrike">
                <a:solidFill>
                  <a:srgbClr val="002177"/>
                </a:solidFill>
                <a:latin typeface="Poppins"/>
                <a:ea typeface="Poppins"/>
                <a:cs typeface="Poppins"/>
                <a:sym typeface="Poppins"/>
              </a:rPr>
              <a:t>CÓMO CREAR UNA CUENTA DE CORREO ELECTRÓNICO DE GOOGLE (GMAIL)</a:t>
            </a:r>
            <a:endParaRPr>
              <a:solidFill>
                <a:srgbClr val="002177"/>
              </a:solidFill>
              <a:latin typeface="Poppins"/>
              <a:ea typeface="Poppins"/>
              <a:cs typeface="Poppins"/>
              <a:sym typeface="Poppins"/>
            </a:endParaRPr>
          </a:p>
        </p:txBody>
      </p:sp>
      <p:sp>
        <p:nvSpPr>
          <p:cNvPr id="308" name="Google Shape;308;p13"/>
          <p:cNvSpPr txBox="1"/>
          <p:nvPr>
            <p:ph idx="1" type="subTitle"/>
          </p:nvPr>
        </p:nvSpPr>
        <p:spPr>
          <a:xfrm>
            <a:off x="645016" y="2464750"/>
            <a:ext cx="3606600" cy="19419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Paso 3:</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Haga clic en </a:t>
            </a:r>
            <a:r>
              <a:rPr b="1" lang="en-US">
                <a:solidFill>
                  <a:srgbClr val="002177"/>
                </a:solidFill>
                <a:latin typeface="Poppins"/>
                <a:ea typeface="Poppins"/>
                <a:cs typeface="Poppins"/>
                <a:sym typeface="Poppins"/>
              </a:rPr>
              <a:t>Crear Cuenta</a:t>
            </a:r>
            <a:r>
              <a:rPr lang="en-US">
                <a:solidFill>
                  <a:srgbClr val="002177"/>
                </a:solidFill>
                <a:latin typeface="Poppins"/>
                <a:ea typeface="Poppins"/>
                <a:cs typeface="Poppins"/>
                <a:sym typeface="Poppins"/>
              </a:rPr>
              <a:t>.  A continuación, haga clic </a:t>
            </a:r>
            <a:r>
              <a:rPr b="1" lang="en-US">
                <a:solidFill>
                  <a:srgbClr val="002177"/>
                </a:solidFill>
                <a:latin typeface="Poppins"/>
                <a:ea typeface="Poppins"/>
                <a:cs typeface="Poppins"/>
                <a:sym typeface="Poppins"/>
              </a:rPr>
              <a:t>para mí</a:t>
            </a:r>
            <a:r>
              <a:rPr lang="en-US">
                <a:solidFill>
                  <a:srgbClr val="002177"/>
                </a:solidFill>
                <a:latin typeface="Poppins"/>
                <a:ea typeface="Poppins"/>
                <a:cs typeface="Poppins"/>
                <a:sym typeface="Poppins"/>
              </a:rPr>
              <a:t> mismo . 	</a:t>
            </a:r>
            <a:endParaRPr>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400"/>
              <a:buNone/>
            </a:pPr>
            <a:r>
              <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t/>
            </a:r>
            <a:endParaRPr>
              <a:solidFill>
                <a:srgbClr val="002177"/>
              </a:solidFill>
              <a:latin typeface="Poppins"/>
              <a:ea typeface="Poppins"/>
              <a:cs typeface="Poppins"/>
              <a:sym typeface="Poppins"/>
            </a:endParaRPr>
          </a:p>
        </p:txBody>
      </p:sp>
      <p:pic>
        <p:nvPicPr>
          <p:cNvPr id="309" name="Google Shape;309;p13"/>
          <p:cNvPicPr preferRelativeResize="0"/>
          <p:nvPr/>
        </p:nvPicPr>
        <p:blipFill rotWithShape="1">
          <a:blip r:embed="rId4">
            <a:alphaModFix/>
          </a:blip>
          <a:srcRect b="-5797" l="0" r="0" t="0"/>
          <a:stretch/>
        </p:blipFill>
        <p:spPr>
          <a:xfrm>
            <a:off x="7545950" y="4638888"/>
            <a:ext cx="1511026" cy="415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4"/>
          <p:cNvSpPr txBox="1"/>
          <p:nvPr>
            <p:ph type="title"/>
          </p:nvPr>
        </p:nvSpPr>
        <p:spPr>
          <a:xfrm>
            <a:off x="133969" y="322158"/>
            <a:ext cx="4662017"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a:solidFill>
                  <a:srgbClr val="002177"/>
                </a:solidFill>
                <a:latin typeface="Poppins"/>
                <a:ea typeface="Poppins"/>
                <a:cs typeface="Poppins"/>
                <a:sym typeface="Poppins"/>
              </a:rPr>
              <a:t>CREATE A GOOGLE EMAIL ACCOUNT (GMAIL)</a:t>
            </a:r>
            <a:endParaRPr>
              <a:solidFill>
                <a:srgbClr val="002177"/>
              </a:solidFill>
              <a:latin typeface="Poppins"/>
              <a:ea typeface="Poppins"/>
              <a:cs typeface="Poppins"/>
              <a:sym typeface="Poppins"/>
            </a:endParaRPr>
          </a:p>
        </p:txBody>
      </p:sp>
      <p:sp>
        <p:nvSpPr>
          <p:cNvPr id="315" name="Google Shape;315;p14"/>
          <p:cNvSpPr txBox="1"/>
          <p:nvPr>
            <p:ph idx="1" type="subTitle"/>
          </p:nvPr>
        </p:nvSpPr>
        <p:spPr>
          <a:xfrm>
            <a:off x="334155" y="838129"/>
            <a:ext cx="3703869" cy="19419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Step 4:</a:t>
            </a:r>
            <a:endParaRPr sz="1300">
              <a:solidFill>
                <a:srgbClr val="002177"/>
              </a:solidFill>
              <a:latin typeface="Poppins"/>
              <a:ea typeface="Poppins"/>
              <a:cs typeface="Poppins"/>
              <a:sym typeface="Poppins"/>
            </a:endParaRPr>
          </a:p>
          <a:p>
            <a:pPr indent="-279400" lvl="0" marL="425450" rtl="0" algn="l">
              <a:lnSpc>
                <a:spcPct val="120000"/>
              </a:lnSpc>
              <a:spcBef>
                <a:spcPts val="0"/>
              </a:spcBef>
              <a:spcAft>
                <a:spcPts val="0"/>
              </a:spcAft>
              <a:buClr>
                <a:srgbClr val="002177"/>
              </a:buClr>
              <a:buSzPts val="1300"/>
              <a:buFont typeface="Noto Sans Symbols"/>
              <a:buChar char="✔"/>
            </a:pPr>
            <a:r>
              <a:rPr lang="en-US" sz="1300">
                <a:solidFill>
                  <a:srgbClr val="002177"/>
                </a:solidFill>
                <a:latin typeface="Poppins"/>
                <a:ea typeface="Poppins"/>
                <a:cs typeface="Poppins"/>
                <a:sym typeface="Poppins"/>
              </a:rPr>
              <a:t>Enter your </a:t>
            </a:r>
            <a:r>
              <a:rPr b="1" lang="en-US" sz="1300">
                <a:solidFill>
                  <a:srgbClr val="002177"/>
                </a:solidFill>
                <a:latin typeface="Poppins"/>
                <a:ea typeface="Poppins"/>
                <a:cs typeface="Poppins"/>
                <a:sym typeface="Poppins"/>
              </a:rPr>
              <a:t>First Name </a:t>
            </a:r>
            <a:r>
              <a:rPr lang="en-US" sz="1300">
                <a:solidFill>
                  <a:srgbClr val="002177"/>
                </a:solidFill>
                <a:latin typeface="Poppins"/>
                <a:ea typeface="Poppins"/>
                <a:cs typeface="Poppins"/>
                <a:sym typeface="Poppins"/>
              </a:rPr>
              <a:t>and </a:t>
            </a:r>
            <a:r>
              <a:rPr b="1" lang="en-US" sz="1300">
                <a:solidFill>
                  <a:srgbClr val="002177"/>
                </a:solidFill>
                <a:latin typeface="Poppins"/>
                <a:ea typeface="Poppins"/>
                <a:cs typeface="Poppins"/>
                <a:sym typeface="Poppins"/>
              </a:rPr>
              <a:t>Last Name </a:t>
            </a:r>
            <a:r>
              <a:rPr lang="en-US" sz="1300">
                <a:solidFill>
                  <a:srgbClr val="002177"/>
                </a:solidFill>
                <a:latin typeface="Poppins"/>
                <a:ea typeface="Poppins"/>
                <a:cs typeface="Poppins"/>
                <a:sym typeface="Poppins"/>
              </a:rPr>
              <a:t>in the boxes provided. </a:t>
            </a:r>
            <a:endParaRPr sz="1300">
              <a:solidFill>
                <a:srgbClr val="002177"/>
              </a:solidFill>
              <a:latin typeface="Poppins"/>
              <a:ea typeface="Poppins"/>
              <a:cs typeface="Poppins"/>
              <a:sym typeface="Poppins"/>
            </a:endParaRPr>
          </a:p>
          <a:p>
            <a:pPr indent="-279400" lvl="0" marL="425450" rtl="0" algn="l">
              <a:lnSpc>
                <a:spcPct val="120000"/>
              </a:lnSpc>
              <a:spcBef>
                <a:spcPts val="0"/>
              </a:spcBef>
              <a:spcAft>
                <a:spcPts val="0"/>
              </a:spcAft>
              <a:buClr>
                <a:srgbClr val="002177"/>
              </a:buClr>
              <a:buSzPts val="1300"/>
              <a:buFont typeface="Noto Sans Symbols"/>
              <a:buChar char="✔"/>
            </a:pPr>
            <a:r>
              <a:rPr lang="en-US" sz="1300">
                <a:solidFill>
                  <a:srgbClr val="002177"/>
                </a:solidFill>
                <a:latin typeface="Poppins"/>
                <a:ea typeface="Poppins"/>
                <a:cs typeface="Poppins"/>
                <a:sym typeface="Poppins"/>
              </a:rPr>
              <a:t>Choose a </a:t>
            </a:r>
            <a:r>
              <a:rPr b="1" lang="en-US" sz="1300">
                <a:solidFill>
                  <a:srgbClr val="002177"/>
                </a:solidFill>
                <a:latin typeface="Poppins"/>
                <a:ea typeface="Poppins"/>
                <a:cs typeface="Poppins"/>
                <a:sym typeface="Poppins"/>
              </a:rPr>
              <a:t>Username</a:t>
            </a:r>
            <a:r>
              <a:rPr lang="en-US" sz="1300">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a:p>
            <a:pPr indent="-279400" lvl="0" marL="425450" rtl="0" algn="l">
              <a:lnSpc>
                <a:spcPct val="120000"/>
              </a:lnSpc>
              <a:spcBef>
                <a:spcPts val="0"/>
              </a:spcBef>
              <a:spcAft>
                <a:spcPts val="0"/>
              </a:spcAft>
              <a:buClr>
                <a:srgbClr val="002177"/>
              </a:buClr>
              <a:buSzPts val="1300"/>
              <a:buFont typeface="Noto Sans Symbols"/>
              <a:buChar char="✔"/>
            </a:pPr>
            <a:r>
              <a:rPr lang="en-US" sz="1300">
                <a:solidFill>
                  <a:srgbClr val="002177"/>
                </a:solidFill>
                <a:latin typeface="Poppins"/>
                <a:ea typeface="Poppins"/>
                <a:cs typeface="Poppins"/>
                <a:sym typeface="Poppins"/>
              </a:rPr>
              <a:t>Choose a </a:t>
            </a:r>
            <a:r>
              <a:rPr b="1" lang="en-US" sz="1300">
                <a:solidFill>
                  <a:srgbClr val="002177"/>
                </a:solidFill>
                <a:latin typeface="Poppins"/>
                <a:ea typeface="Poppins"/>
                <a:cs typeface="Poppins"/>
                <a:sym typeface="Poppins"/>
              </a:rPr>
              <a:t>Password</a:t>
            </a:r>
            <a:r>
              <a:rPr lang="en-US" sz="1300">
                <a:solidFill>
                  <a:srgbClr val="002177"/>
                </a:solidFill>
                <a:latin typeface="Poppins"/>
                <a:ea typeface="Poppins"/>
                <a:cs typeface="Poppins"/>
                <a:sym typeface="Poppins"/>
              </a:rPr>
              <a:t>. Confirm your password by typing it in again. </a:t>
            </a:r>
            <a:endParaRPr sz="1300">
              <a:solidFill>
                <a:srgbClr val="002177"/>
              </a:solidFill>
              <a:latin typeface="Poppins"/>
              <a:ea typeface="Poppins"/>
              <a:cs typeface="Poppins"/>
              <a:sym typeface="Poppins"/>
            </a:endParaRPr>
          </a:p>
          <a:p>
            <a:pPr indent="-279400" lvl="0" marL="425450" rtl="0" algn="l">
              <a:lnSpc>
                <a:spcPct val="120000"/>
              </a:lnSpc>
              <a:spcBef>
                <a:spcPts val="0"/>
              </a:spcBef>
              <a:spcAft>
                <a:spcPts val="0"/>
              </a:spcAft>
              <a:buClr>
                <a:srgbClr val="002177"/>
              </a:buClr>
              <a:buSzPts val="1300"/>
              <a:buFont typeface="Noto Sans Symbols"/>
              <a:buChar char="✔"/>
            </a:pPr>
            <a:r>
              <a:rPr lang="en-US" sz="1300">
                <a:solidFill>
                  <a:srgbClr val="002177"/>
                </a:solidFill>
                <a:latin typeface="Poppins"/>
                <a:ea typeface="Poppins"/>
                <a:cs typeface="Poppins"/>
                <a:sym typeface="Poppins"/>
              </a:rPr>
              <a:t>Click </a:t>
            </a:r>
            <a:r>
              <a:rPr b="1" lang="en-US" sz="1300">
                <a:solidFill>
                  <a:srgbClr val="002177"/>
                </a:solidFill>
                <a:latin typeface="Poppins"/>
                <a:ea typeface="Poppins"/>
                <a:cs typeface="Poppins"/>
                <a:sym typeface="Poppins"/>
              </a:rPr>
              <a:t>Next</a:t>
            </a:r>
            <a:r>
              <a:rPr lang="en-US" sz="1300">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a:p>
            <a:pPr indent="-196850" lvl="0" marL="425450" rtl="0" algn="l">
              <a:lnSpc>
                <a:spcPct val="120000"/>
              </a:lnSpc>
              <a:spcBef>
                <a:spcPts val="0"/>
              </a:spcBef>
              <a:spcAft>
                <a:spcPts val="0"/>
              </a:spcAft>
              <a:buSzPts val="1400"/>
              <a:buFont typeface="Noto Sans Symbols"/>
              <a:buNone/>
            </a:pPr>
            <a:r>
              <a:t/>
            </a:r>
            <a:endParaRPr sz="1300">
              <a:solidFill>
                <a:srgbClr val="002177"/>
              </a:solidFill>
              <a:latin typeface="Poppins"/>
              <a:ea typeface="Poppins"/>
              <a:cs typeface="Poppins"/>
              <a:sym typeface="Poppins"/>
            </a:endParaRPr>
          </a:p>
        </p:txBody>
      </p:sp>
      <p:pic>
        <p:nvPicPr>
          <p:cNvPr id="316" name="Google Shape;316;p14"/>
          <p:cNvPicPr preferRelativeResize="0"/>
          <p:nvPr/>
        </p:nvPicPr>
        <p:blipFill rotWithShape="1">
          <a:blip r:embed="rId3">
            <a:alphaModFix/>
          </a:blip>
          <a:srcRect b="0" l="0" r="0" t="0"/>
          <a:stretch/>
        </p:blipFill>
        <p:spPr>
          <a:xfrm>
            <a:off x="4449808" y="838129"/>
            <a:ext cx="4363685" cy="3006758"/>
          </a:xfrm>
          <a:prstGeom prst="rect">
            <a:avLst/>
          </a:prstGeom>
          <a:noFill/>
          <a:ln>
            <a:noFill/>
          </a:ln>
          <a:effectLst>
            <a:outerShdw blurRad="50800" rotWithShape="0" algn="tl" dir="2700000" dist="38100">
              <a:srgbClr val="000000">
                <a:alpha val="40000"/>
              </a:srgbClr>
            </a:outerShdw>
          </a:effectLst>
        </p:spPr>
      </p:pic>
      <p:sp>
        <p:nvSpPr>
          <p:cNvPr id="317" name="Google Shape;317;p14"/>
          <p:cNvSpPr/>
          <p:nvPr/>
        </p:nvSpPr>
        <p:spPr>
          <a:xfrm>
            <a:off x="4583018" y="1656679"/>
            <a:ext cx="2484756" cy="310014"/>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18" name="Google Shape;318;p14"/>
          <p:cNvSpPr/>
          <p:nvPr/>
        </p:nvSpPr>
        <p:spPr>
          <a:xfrm>
            <a:off x="4583018" y="2035645"/>
            <a:ext cx="2484756" cy="279697"/>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19" name="Google Shape;319;p14"/>
          <p:cNvSpPr/>
          <p:nvPr/>
        </p:nvSpPr>
        <p:spPr>
          <a:xfrm>
            <a:off x="4583018" y="2668863"/>
            <a:ext cx="2484756" cy="344246"/>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20" name="Google Shape;320;p14"/>
          <p:cNvSpPr/>
          <p:nvPr/>
        </p:nvSpPr>
        <p:spPr>
          <a:xfrm>
            <a:off x="6250192" y="3446914"/>
            <a:ext cx="666975" cy="318262"/>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21" name="Google Shape;321;p14"/>
          <p:cNvSpPr txBox="1"/>
          <p:nvPr/>
        </p:nvSpPr>
        <p:spPr>
          <a:xfrm>
            <a:off x="4755346" y="380254"/>
            <a:ext cx="3752608" cy="578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Gill Sans"/>
              <a:buNone/>
            </a:pPr>
            <a:r>
              <a:rPr b="1" i="0" lang="en-US" sz="1600" u="none" cap="none" strike="noStrike">
                <a:solidFill>
                  <a:srgbClr val="002177"/>
                </a:solidFill>
                <a:latin typeface="Poppins"/>
                <a:ea typeface="Poppins"/>
                <a:cs typeface="Poppins"/>
                <a:sym typeface="Poppins"/>
              </a:rPr>
              <a:t>CÓMO CREAR UNA CUENTA DE CORREO ELECTRÓNICO DE GOOGLE (GMAIL)</a:t>
            </a:r>
            <a:endParaRPr>
              <a:solidFill>
                <a:srgbClr val="002177"/>
              </a:solidFill>
              <a:latin typeface="Poppins"/>
              <a:ea typeface="Poppins"/>
              <a:cs typeface="Poppins"/>
              <a:sym typeface="Poppins"/>
            </a:endParaRPr>
          </a:p>
        </p:txBody>
      </p:sp>
      <p:sp>
        <p:nvSpPr>
          <p:cNvPr id="322" name="Google Shape;322;p14"/>
          <p:cNvSpPr txBox="1"/>
          <p:nvPr>
            <p:ph idx="1" type="subTitle"/>
          </p:nvPr>
        </p:nvSpPr>
        <p:spPr>
          <a:xfrm>
            <a:off x="812544" y="2701845"/>
            <a:ext cx="3703869" cy="19419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Paso 4:</a:t>
            </a:r>
            <a:endParaRPr sz="1300">
              <a:solidFill>
                <a:srgbClr val="002177"/>
              </a:solidFill>
              <a:latin typeface="Poppins"/>
              <a:ea typeface="Poppins"/>
              <a:cs typeface="Poppins"/>
              <a:sym typeface="Poppins"/>
            </a:endParaRPr>
          </a:p>
          <a:p>
            <a:pPr indent="-279400" lvl="0" marL="425450" rtl="0" algn="l">
              <a:lnSpc>
                <a:spcPct val="120000"/>
              </a:lnSpc>
              <a:spcBef>
                <a:spcPts val="0"/>
              </a:spcBef>
              <a:spcAft>
                <a:spcPts val="0"/>
              </a:spcAft>
              <a:buClr>
                <a:srgbClr val="002177"/>
              </a:buClr>
              <a:buSzPts val="1300"/>
              <a:buFont typeface="Noto Sans Symbols"/>
              <a:buChar char="✔"/>
            </a:pPr>
            <a:r>
              <a:rPr lang="en-US" sz="1300">
                <a:solidFill>
                  <a:srgbClr val="002177"/>
                </a:solidFill>
                <a:latin typeface="Poppins"/>
                <a:ea typeface="Poppins"/>
                <a:cs typeface="Poppins"/>
                <a:sym typeface="Poppins"/>
              </a:rPr>
              <a:t>Ingrese su </a:t>
            </a:r>
            <a:r>
              <a:rPr b="1" lang="en-US" sz="1300">
                <a:solidFill>
                  <a:srgbClr val="002177"/>
                </a:solidFill>
                <a:latin typeface="Poppins"/>
                <a:ea typeface="Poppins"/>
                <a:cs typeface="Poppins"/>
                <a:sym typeface="Poppins"/>
              </a:rPr>
              <a:t>nombre</a:t>
            </a:r>
            <a:r>
              <a:rPr lang="en-US" sz="1300">
                <a:solidFill>
                  <a:srgbClr val="002177"/>
                </a:solidFill>
                <a:latin typeface="Poppins"/>
                <a:ea typeface="Poppins"/>
                <a:cs typeface="Poppins"/>
                <a:sym typeface="Poppins"/>
              </a:rPr>
              <a:t> y </a:t>
            </a:r>
            <a:r>
              <a:rPr b="1" lang="en-US" sz="1300">
                <a:solidFill>
                  <a:srgbClr val="002177"/>
                </a:solidFill>
                <a:latin typeface="Poppins"/>
                <a:ea typeface="Poppins"/>
                <a:cs typeface="Poppins"/>
                <a:sym typeface="Poppins"/>
              </a:rPr>
              <a:t>apellido</a:t>
            </a:r>
            <a:r>
              <a:rPr lang="en-US" sz="1300">
                <a:solidFill>
                  <a:srgbClr val="002177"/>
                </a:solidFill>
                <a:latin typeface="Poppins"/>
                <a:ea typeface="Poppins"/>
                <a:cs typeface="Poppins"/>
                <a:sym typeface="Poppins"/>
              </a:rPr>
              <a:t> en las casillas correspondientes. </a:t>
            </a:r>
            <a:endParaRPr sz="1300">
              <a:solidFill>
                <a:srgbClr val="002177"/>
              </a:solidFill>
              <a:latin typeface="Poppins"/>
              <a:ea typeface="Poppins"/>
              <a:cs typeface="Poppins"/>
              <a:sym typeface="Poppins"/>
            </a:endParaRPr>
          </a:p>
          <a:p>
            <a:pPr indent="-279400" lvl="0" marL="425450" rtl="0" algn="l">
              <a:lnSpc>
                <a:spcPct val="120000"/>
              </a:lnSpc>
              <a:spcBef>
                <a:spcPts val="0"/>
              </a:spcBef>
              <a:spcAft>
                <a:spcPts val="0"/>
              </a:spcAft>
              <a:buClr>
                <a:srgbClr val="002177"/>
              </a:buClr>
              <a:buSzPts val="1300"/>
              <a:buFont typeface="Noto Sans Symbols"/>
              <a:buChar char="✔"/>
            </a:pPr>
            <a:r>
              <a:rPr lang="en-US" sz="1300">
                <a:solidFill>
                  <a:srgbClr val="002177"/>
                </a:solidFill>
                <a:latin typeface="Poppins"/>
                <a:ea typeface="Poppins"/>
                <a:cs typeface="Poppins"/>
                <a:sym typeface="Poppins"/>
              </a:rPr>
              <a:t>Elija un</a:t>
            </a:r>
            <a:r>
              <a:rPr b="1" lang="en-US" sz="1300">
                <a:solidFill>
                  <a:srgbClr val="002177"/>
                </a:solidFill>
                <a:latin typeface="Poppins"/>
                <a:ea typeface="Poppins"/>
                <a:cs typeface="Poppins"/>
                <a:sym typeface="Poppins"/>
              </a:rPr>
              <a:t> Nombre de usuario</a:t>
            </a:r>
            <a:r>
              <a:rPr lang="en-US" sz="1300">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a:p>
            <a:pPr indent="-279400" lvl="0" marL="425450" rtl="0" algn="l">
              <a:lnSpc>
                <a:spcPct val="120000"/>
              </a:lnSpc>
              <a:spcBef>
                <a:spcPts val="0"/>
              </a:spcBef>
              <a:spcAft>
                <a:spcPts val="0"/>
              </a:spcAft>
              <a:buClr>
                <a:srgbClr val="002177"/>
              </a:buClr>
              <a:buSzPts val="1300"/>
              <a:buFont typeface="Noto Sans Symbols"/>
              <a:buChar char="✔"/>
            </a:pPr>
            <a:r>
              <a:rPr lang="en-US" sz="1300">
                <a:solidFill>
                  <a:srgbClr val="002177"/>
                </a:solidFill>
                <a:latin typeface="Poppins"/>
                <a:ea typeface="Poppins"/>
                <a:cs typeface="Poppins"/>
                <a:sym typeface="Poppins"/>
              </a:rPr>
              <a:t>Elija </a:t>
            </a:r>
            <a:r>
              <a:rPr b="1" lang="en-US" sz="1300">
                <a:solidFill>
                  <a:srgbClr val="002177"/>
                </a:solidFill>
                <a:latin typeface="Poppins"/>
                <a:ea typeface="Poppins"/>
                <a:cs typeface="Poppins"/>
                <a:sym typeface="Poppins"/>
              </a:rPr>
              <a:t>una contraseña</a:t>
            </a:r>
            <a:r>
              <a:rPr lang="en-US" sz="1300">
                <a:solidFill>
                  <a:srgbClr val="002177"/>
                </a:solidFill>
                <a:latin typeface="Poppins"/>
                <a:ea typeface="Poppins"/>
                <a:cs typeface="Poppins"/>
                <a:sym typeface="Poppins"/>
              </a:rPr>
              <a:t>. Confirme la contraseña ingresándola de nuevo. </a:t>
            </a:r>
            <a:endParaRPr sz="1300">
              <a:solidFill>
                <a:srgbClr val="002177"/>
              </a:solidFill>
              <a:latin typeface="Poppins"/>
              <a:ea typeface="Poppins"/>
              <a:cs typeface="Poppins"/>
              <a:sym typeface="Poppins"/>
            </a:endParaRPr>
          </a:p>
          <a:p>
            <a:pPr indent="-279400" lvl="0" marL="425450" rtl="0" algn="l">
              <a:lnSpc>
                <a:spcPct val="120000"/>
              </a:lnSpc>
              <a:spcBef>
                <a:spcPts val="0"/>
              </a:spcBef>
              <a:spcAft>
                <a:spcPts val="0"/>
              </a:spcAft>
              <a:buClr>
                <a:srgbClr val="002177"/>
              </a:buClr>
              <a:buSzPts val="1300"/>
              <a:buFont typeface="Noto Sans Symbols"/>
              <a:buChar char="✔"/>
            </a:pPr>
            <a:r>
              <a:rPr lang="en-US" sz="1300">
                <a:solidFill>
                  <a:srgbClr val="002177"/>
                </a:solidFill>
                <a:latin typeface="Poppins"/>
                <a:ea typeface="Poppins"/>
                <a:cs typeface="Poppins"/>
                <a:sym typeface="Poppins"/>
              </a:rPr>
              <a:t>Haga clic en </a:t>
            </a:r>
            <a:r>
              <a:rPr b="1" lang="en-US" sz="1300">
                <a:solidFill>
                  <a:srgbClr val="002177"/>
                </a:solidFill>
                <a:latin typeface="Poppins"/>
                <a:ea typeface="Poppins"/>
                <a:cs typeface="Poppins"/>
                <a:sym typeface="Poppins"/>
              </a:rPr>
              <a:t>Continuar</a:t>
            </a:r>
            <a:r>
              <a:rPr lang="en-US" sz="1300">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a:p>
            <a:pPr indent="-196850" lvl="0" marL="425450" rtl="0" algn="l">
              <a:lnSpc>
                <a:spcPct val="120000"/>
              </a:lnSpc>
              <a:spcBef>
                <a:spcPts val="0"/>
              </a:spcBef>
              <a:spcAft>
                <a:spcPts val="0"/>
              </a:spcAft>
              <a:buSzPts val="1400"/>
              <a:buFont typeface="Noto Sans Symbols"/>
              <a:buNone/>
            </a:pPr>
            <a:r>
              <a:t/>
            </a:r>
            <a:endParaRPr sz="1300">
              <a:solidFill>
                <a:srgbClr val="002177"/>
              </a:solidFill>
              <a:latin typeface="Poppins"/>
              <a:ea typeface="Poppins"/>
              <a:cs typeface="Poppins"/>
              <a:sym typeface="Poppins"/>
            </a:endParaRPr>
          </a:p>
        </p:txBody>
      </p:sp>
      <p:pic>
        <p:nvPicPr>
          <p:cNvPr id="323" name="Google Shape;323;p14"/>
          <p:cNvPicPr preferRelativeResize="0"/>
          <p:nvPr/>
        </p:nvPicPr>
        <p:blipFill rotWithShape="1">
          <a:blip r:embed="rId4">
            <a:alphaModFix/>
          </a:blip>
          <a:srcRect b="-5797" l="0" r="0" t="0"/>
          <a:stretch/>
        </p:blipFill>
        <p:spPr>
          <a:xfrm>
            <a:off x="7545950" y="4638888"/>
            <a:ext cx="1511026" cy="41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5"/>
          <p:cNvSpPr txBox="1"/>
          <p:nvPr>
            <p:ph type="title"/>
          </p:nvPr>
        </p:nvSpPr>
        <p:spPr>
          <a:xfrm>
            <a:off x="57320" y="395637"/>
            <a:ext cx="4591380"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a:solidFill>
                  <a:srgbClr val="002177"/>
                </a:solidFill>
                <a:latin typeface="Poppins"/>
                <a:ea typeface="Poppins"/>
                <a:cs typeface="Poppins"/>
                <a:sym typeface="Poppins"/>
              </a:rPr>
              <a:t>CREATE A GOOGLE EMAIL ACCOUNT (GMAIL)</a:t>
            </a:r>
            <a:endParaRPr>
              <a:solidFill>
                <a:srgbClr val="002177"/>
              </a:solidFill>
              <a:latin typeface="Poppins"/>
              <a:ea typeface="Poppins"/>
              <a:cs typeface="Poppins"/>
              <a:sym typeface="Poppins"/>
            </a:endParaRPr>
          </a:p>
        </p:txBody>
      </p:sp>
      <p:sp>
        <p:nvSpPr>
          <p:cNvPr id="329" name="Google Shape;329;p15"/>
          <p:cNvSpPr txBox="1"/>
          <p:nvPr>
            <p:ph idx="1" type="subTitle"/>
          </p:nvPr>
        </p:nvSpPr>
        <p:spPr>
          <a:xfrm>
            <a:off x="57320" y="840975"/>
            <a:ext cx="4755747" cy="19419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sz="1200">
                <a:solidFill>
                  <a:srgbClr val="002177"/>
                </a:solidFill>
                <a:latin typeface="Poppins"/>
                <a:ea typeface="Poppins"/>
                <a:cs typeface="Poppins"/>
                <a:sym typeface="Poppins"/>
              </a:rPr>
              <a:t>Step 5:</a:t>
            </a:r>
            <a:endParaRPr sz="1200">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sz="1200">
                <a:solidFill>
                  <a:srgbClr val="002177"/>
                </a:solidFill>
                <a:latin typeface="Poppins"/>
                <a:ea typeface="Poppins"/>
                <a:cs typeface="Poppins"/>
                <a:sym typeface="Poppins"/>
              </a:rPr>
              <a:t>You will get a personalized welcome with your new email address.  You can add a phone number and recovery email, just in case you ever forget your email password. </a:t>
            </a:r>
            <a:endParaRPr sz="1200">
              <a:solidFill>
                <a:srgbClr val="002177"/>
              </a:solidFill>
              <a:latin typeface="Poppins"/>
              <a:ea typeface="Poppins"/>
              <a:cs typeface="Poppins"/>
              <a:sym typeface="Poppins"/>
            </a:endParaRPr>
          </a:p>
          <a:p>
            <a:pPr indent="-273050" lvl="0" marL="425450" rtl="0" algn="l">
              <a:lnSpc>
                <a:spcPct val="120000"/>
              </a:lnSpc>
              <a:spcBef>
                <a:spcPts val="0"/>
              </a:spcBef>
              <a:spcAft>
                <a:spcPts val="0"/>
              </a:spcAft>
              <a:buClr>
                <a:srgbClr val="002177"/>
              </a:buClr>
              <a:buSzPts val="1200"/>
              <a:buFont typeface="Noto Sans Symbols"/>
              <a:buChar char="✔"/>
            </a:pPr>
            <a:r>
              <a:rPr lang="en-US" sz="1200">
                <a:solidFill>
                  <a:srgbClr val="002177"/>
                </a:solidFill>
                <a:latin typeface="Poppins"/>
                <a:ea typeface="Poppins"/>
                <a:cs typeface="Poppins"/>
                <a:sym typeface="Poppins"/>
              </a:rPr>
              <a:t>Add your </a:t>
            </a:r>
            <a:r>
              <a:rPr b="1" lang="en-US" sz="1200">
                <a:solidFill>
                  <a:srgbClr val="002177"/>
                </a:solidFill>
                <a:latin typeface="Poppins"/>
                <a:ea typeface="Poppins"/>
                <a:cs typeface="Poppins"/>
                <a:sym typeface="Poppins"/>
              </a:rPr>
              <a:t>Month</a:t>
            </a:r>
            <a:r>
              <a:rPr lang="en-US" sz="1200">
                <a:solidFill>
                  <a:srgbClr val="002177"/>
                </a:solidFill>
                <a:latin typeface="Poppins"/>
                <a:ea typeface="Poppins"/>
                <a:cs typeface="Poppins"/>
                <a:sym typeface="Poppins"/>
              </a:rPr>
              <a:t>, </a:t>
            </a:r>
            <a:r>
              <a:rPr b="1" lang="en-US" sz="1200">
                <a:solidFill>
                  <a:srgbClr val="002177"/>
                </a:solidFill>
                <a:latin typeface="Poppins"/>
                <a:ea typeface="Poppins"/>
                <a:cs typeface="Poppins"/>
                <a:sym typeface="Poppins"/>
              </a:rPr>
              <a:t>Day </a:t>
            </a:r>
            <a:r>
              <a:rPr lang="en-US" sz="1200">
                <a:solidFill>
                  <a:srgbClr val="002177"/>
                </a:solidFill>
                <a:latin typeface="Poppins"/>
                <a:ea typeface="Poppins"/>
                <a:cs typeface="Poppins"/>
                <a:sym typeface="Poppins"/>
              </a:rPr>
              <a:t>and </a:t>
            </a:r>
            <a:r>
              <a:rPr b="1" lang="en-US" sz="1200">
                <a:solidFill>
                  <a:srgbClr val="002177"/>
                </a:solidFill>
                <a:latin typeface="Poppins"/>
                <a:ea typeface="Poppins"/>
                <a:cs typeface="Poppins"/>
                <a:sym typeface="Poppins"/>
              </a:rPr>
              <a:t>Year </a:t>
            </a:r>
            <a:r>
              <a:rPr lang="en-US" sz="1200">
                <a:solidFill>
                  <a:srgbClr val="002177"/>
                </a:solidFill>
                <a:latin typeface="Poppins"/>
                <a:ea typeface="Poppins"/>
                <a:cs typeface="Poppins"/>
                <a:sym typeface="Poppins"/>
              </a:rPr>
              <a:t>of birth and </a:t>
            </a:r>
            <a:r>
              <a:rPr b="1" lang="en-US" sz="1200">
                <a:solidFill>
                  <a:srgbClr val="002177"/>
                </a:solidFill>
                <a:latin typeface="Poppins"/>
                <a:ea typeface="Poppins"/>
                <a:cs typeface="Poppins"/>
                <a:sym typeface="Poppins"/>
              </a:rPr>
              <a:t>Gender</a:t>
            </a:r>
            <a:r>
              <a:rPr lang="en-US" sz="1200">
                <a:solidFill>
                  <a:srgbClr val="002177"/>
                </a:solidFill>
                <a:latin typeface="Poppins"/>
                <a:ea typeface="Poppins"/>
                <a:cs typeface="Poppins"/>
                <a:sym typeface="Poppins"/>
              </a:rPr>
              <a:t>. </a:t>
            </a:r>
            <a:endParaRPr sz="1200">
              <a:solidFill>
                <a:srgbClr val="002177"/>
              </a:solidFill>
              <a:latin typeface="Poppins"/>
              <a:ea typeface="Poppins"/>
              <a:cs typeface="Poppins"/>
              <a:sym typeface="Poppins"/>
            </a:endParaRPr>
          </a:p>
          <a:p>
            <a:pPr indent="-273050" lvl="0" marL="425450" rtl="0" algn="l">
              <a:lnSpc>
                <a:spcPct val="120000"/>
              </a:lnSpc>
              <a:spcBef>
                <a:spcPts val="0"/>
              </a:spcBef>
              <a:spcAft>
                <a:spcPts val="0"/>
              </a:spcAft>
              <a:buClr>
                <a:srgbClr val="002177"/>
              </a:buClr>
              <a:buSzPts val="1200"/>
              <a:buFont typeface="Noto Sans Symbols"/>
              <a:buChar char="✔"/>
            </a:pPr>
            <a:r>
              <a:rPr lang="en-US" sz="1200">
                <a:solidFill>
                  <a:srgbClr val="002177"/>
                </a:solidFill>
                <a:latin typeface="Poppins"/>
                <a:ea typeface="Poppins"/>
                <a:cs typeface="Poppins"/>
                <a:sym typeface="Poppins"/>
              </a:rPr>
              <a:t>Click </a:t>
            </a:r>
            <a:r>
              <a:rPr b="1" lang="en-US" sz="1200">
                <a:solidFill>
                  <a:srgbClr val="002177"/>
                </a:solidFill>
                <a:latin typeface="Poppins"/>
                <a:ea typeface="Poppins"/>
                <a:cs typeface="Poppins"/>
                <a:sym typeface="Poppins"/>
              </a:rPr>
              <a:t>Next</a:t>
            </a:r>
            <a:r>
              <a:rPr lang="en-US" sz="1200">
                <a:solidFill>
                  <a:srgbClr val="002177"/>
                </a:solidFill>
                <a:latin typeface="Poppins"/>
                <a:ea typeface="Poppins"/>
                <a:cs typeface="Poppins"/>
                <a:sym typeface="Poppins"/>
              </a:rPr>
              <a:t>. 	</a:t>
            </a:r>
            <a:endParaRPr sz="1200">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t/>
            </a:r>
            <a:endParaRPr sz="1200">
              <a:solidFill>
                <a:srgbClr val="002177"/>
              </a:solidFill>
              <a:latin typeface="Poppins"/>
              <a:ea typeface="Poppins"/>
              <a:cs typeface="Poppins"/>
              <a:sym typeface="Poppins"/>
            </a:endParaRPr>
          </a:p>
        </p:txBody>
      </p:sp>
      <p:pic>
        <p:nvPicPr>
          <p:cNvPr id="330" name="Google Shape;330;p15"/>
          <p:cNvPicPr preferRelativeResize="0"/>
          <p:nvPr/>
        </p:nvPicPr>
        <p:blipFill rotWithShape="1">
          <a:blip r:embed="rId3">
            <a:alphaModFix/>
          </a:blip>
          <a:srcRect b="0" l="0" r="0" t="0"/>
          <a:stretch/>
        </p:blipFill>
        <p:spPr>
          <a:xfrm>
            <a:off x="4813068" y="840975"/>
            <a:ext cx="3872836" cy="3196453"/>
          </a:xfrm>
          <a:prstGeom prst="rect">
            <a:avLst/>
          </a:prstGeom>
          <a:noFill/>
          <a:ln>
            <a:noFill/>
          </a:ln>
          <a:effectLst>
            <a:outerShdw blurRad="50800" rotWithShape="0" algn="tl" dir="2700000" dist="38100">
              <a:srgbClr val="000000">
                <a:alpha val="40000"/>
              </a:srgbClr>
            </a:outerShdw>
          </a:effectLst>
        </p:spPr>
      </p:pic>
      <p:sp>
        <p:nvSpPr>
          <p:cNvPr id="331" name="Google Shape;331;p15"/>
          <p:cNvSpPr/>
          <p:nvPr/>
        </p:nvSpPr>
        <p:spPr>
          <a:xfrm>
            <a:off x="4955458" y="2556387"/>
            <a:ext cx="2104103" cy="267821"/>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32" name="Google Shape;332;p15"/>
          <p:cNvSpPr/>
          <p:nvPr/>
        </p:nvSpPr>
        <p:spPr>
          <a:xfrm>
            <a:off x="4955457" y="3029086"/>
            <a:ext cx="2104103" cy="267821"/>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33" name="Google Shape;333;p15"/>
          <p:cNvSpPr/>
          <p:nvPr/>
        </p:nvSpPr>
        <p:spPr>
          <a:xfrm>
            <a:off x="6459794" y="3706761"/>
            <a:ext cx="599766" cy="330667"/>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34" name="Google Shape;334;p15"/>
          <p:cNvSpPr txBox="1"/>
          <p:nvPr/>
        </p:nvSpPr>
        <p:spPr>
          <a:xfrm>
            <a:off x="4813067" y="31955"/>
            <a:ext cx="4330933" cy="705800"/>
          </a:xfrm>
          <a:prstGeom prst="rect">
            <a:avLst/>
          </a:prstGeom>
          <a:noFill/>
          <a:ln>
            <a:noFill/>
          </a:ln>
        </p:spPr>
        <p:txBody>
          <a:bodyPr anchorCtr="0" anchor="b" bIns="91425" lIns="91425" spcFirstLastPara="1" rIns="91425" wrap="square" tIns="91425">
            <a:normAutofit fontScale="70000" lnSpcReduction="20000"/>
          </a:bodyPr>
          <a:lstStyle/>
          <a:p>
            <a:pPr indent="0" lvl="0" marL="0" marR="0" rtl="0" algn="l">
              <a:lnSpc>
                <a:spcPct val="115000"/>
              </a:lnSpc>
              <a:spcBef>
                <a:spcPts val="0"/>
              </a:spcBef>
              <a:spcAft>
                <a:spcPts val="0"/>
              </a:spcAft>
              <a:buClr>
                <a:schemeClr val="dk1"/>
              </a:buClr>
              <a:buSzPct val="160000"/>
              <a:buFont typeface="Gill Sans"/>
              <a:buNone/>
            </a:pPr>
            <a:r>
              <a:rPr b="1" i="0" lang="en-US" sz="2400" u="none" cap="none" strike="noStrike">
                <a:solidFill>
                  <a:srgbClr val="002177"/>
                </a:solidFill>
                <a:latin typeface="Poppins"/>
                <a:ea typeface="Poppins"/>
                <a:cs typeface="Poppins"/>
                <a:sym typeface="Poppins"/>
              </a:rPr>
              <a:t>CÓMO CREAR UNA CUENTA DE CORREO ELECTRÓNICO DE GOOGLE (GMAIL)</a:t>
            </a:r>
            <a:endParaRPr>
              <a:solidFill>
                <a:srgbClr val="002177"/>
              </a:solidFill>
              <a:latin typeface="Poppins"/>
              <a:ea typeface="Poppins"/>
              <a:cs typeface="Poppins"/>
              <a:sym typeface="Poppins"/>
            </a:endParaRPr>
          </a:p>
        </p:txBody>
      </p:sp>
      <p:sp>
        <p:nvSpPr>
          <p:cNvPr id="335" name="Google Shape;335;p15"/>
          <p:cNvSpPr txBox="1"/>
          <p:nvPr>
            <p:ph idx="1" type="subTitle"/>
          </p:nvPr>
        </p:nvSpPr>
        <p:spPr>
          <a:xfrm>
            <a:off x="57319" y="2556387"/>
            <a:ext cx="3703869" cy="19419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Paso 4:</a:t>
            </a:r>
            <a:endParaRPr sz="1300">
              <a:solidFill>
                <a:srgbClr val="002177"/>
              </a:solidFill>
              <a:latin typeface="Poppins"/>
              <a:ea typeface="Poppins"/>
              <a:cs typeface="Poppins"/>
              <a:sym typeface="Poppins"/>
            </a:endParaRPr>
          </a:p>
          <a:p>
            <a:pPr indent="-279400" lvl="0" marL="425450" rtl="0" algn="l">
              <a:lnSpc>
                <a:spcPct val="120000"/>
              </a:lnSpc>
              <a:spcBef>
                <a:spcPts val="0"/>
              </a:spcBef>
              <a:spcAft>
                <a:spcPts val="0"/>
              </a:spcAft>
              <a:buClr>
                <a:srgbClr val="002177"/>
              </a:buClr>
              <a:buSzPts val="1300"/>
              <a:buFont typeface="Noto Sans Symbols"/>
              <a:buChar char="✔"/>
            </a:pPr>
            <a:r>
              <a:rPr lang="en-US" sz="1300">
                <a:solidFill>
                  <a:srgbClr val="002177"/>
                </a:solidFill>
                <a:latin typeface="Poppins"/>
                <a:ea typeface="Poppins"/>
                <a:cs typeface="Poppins"/>
                <a:sym typeface="Poppins"/>
              </a:rPr>
              <a:t>Ingrese su </a:t>
            </a:r>
            <a:r>
              <a:rPr b="1" lang="en-US" sz="1300">
                <a:solidFill>
                  <a:srgbClr val="002177"/>
                </a:solidFill>
                <a:latin typeface="Poppins"/>
                <a:ea typeface="Poppins"/>
                <a:cs typeface="Poppins"/>
                <a:sym typeface="Poppins"/>
              </a:rPr>
              <a:t>nombre</a:t>
            </a:r>
            <a:r>
              <a:rPr lang="en-US" sz="1300">
                <a:solidFill>
                  <a:srgbClr val="002177"/>
                </a:solidFill>
                <a:latin typeface="Poppins"/>
                <a:ea typeface="Poppins"/>
                <a:cs typeface="Poppins"/>
                <a:sym typeface="Poppins"/>
              </a:rPr>
              <a:t> y </a:t>
            </a:r>
            <a:r>
              <a:rPr b="1" lang="en-US" sz="1300">
                <a:solidFill>
                  <a:srgbClr val="002177"/>
                </a:solidFill>
                <a:latin typeface="Poppins"/>
                <a:ea typeface="Poppins"/>
                <a:cs typeface="Poppins"/>
                <a:sym typeface="Poppins"/>
              </a:rPr>
              <a:t>apellido</a:t>
            </a:r>
            <a:r>
              <a:rPr lang="en-US" sz="1300">
                <a:solidFill>
                  <a:srgbClr val="002177"/>
                </a:solidFill>
                <a:latin typeface="Poppins"/>
                <a:ea typeface="Poppins"/>
                <a:cs typeface="Poppins"/>
                <a:sym typeface="Poppins"/>
              </a:rPr>
              <a:t> en las casillas correspondientes. </a:t>
            </a:r>
            <a:endParaRPr sz="1300">
              <a:solidFill>
                <a:srgbClr val="002177"/>
              </a:solidFill>
              <a:latin typeface="Poppins"/>
              <a:ea typeface="Poppins"/>
              <a:cs typeface="Poppins"/>
              <a:sym typeface="Poppins"/>
            </a:endParaRPr>
          </a:p>
          <a:p>
            <a:pPr indent="-279400" lvl="0" marL="425450" rtl="0" algn="l">
              <a:lnSpc>
                <a:spcPct val="120000"/>
              </a:lnSpc>
              <a:spcBef>
                <a:spcPts val="0"/>
              </a:spcBef>
              <a:spcAft>
                <a:spcPts val="0"/>
              </a:spcAft>
              <a:buClr>
                <a:srgbClr val="002177"/>
              </a:buClr>
              <a:buSzPts val="1300"/>
              <a:buFont typeface="Noto Sans Symbols"/>
              <a:buChar char="✔"/>
            </a:pPr>
            <a:r>
              <a:rPr lang="en-US" sz="1300">
                <a:solidFill>
                  <a:srgbClr val="002177"/>
                </a:solidFill>
                <a:latin typeface="Poppins"/>
                <a:ea typeface="Poppins"/>
                <a:cs typeface="Poppins"/>
                <a:sym typeface="Poppins"/>
              </a:rPr>
              <a:t>Elija un</a:t>
            </a:r>
            <a:r>
              <a:rPr b="1" lang="en-US" sz="1300">
                <a:solidFill>
                  <a:srgbClr val="002177"/>
                </a:solidFill>
                <a:latin typeface="Poppins"/>
                <a:ea typeface="Poppins"/>
                <a:cs typeface="Poppins"/>
                <a:sym typeface="Poppins"/>
              </a:rPr>
              <a:t> Nombre de usuario</a:t>
            </a:r>
            <a:r>
              <a:rPr lang="en-US" sz="1300">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a:p>
            <a:pPr indent="-279400" lvl="0" marL="425450" rtl="0" algn="l">
              <a:lnSpc>
                <a:spcPct val="120000"/>
              </a:lnSpc>
              <a:spcBef>
                <a:spcPts val="0"/>
              </a:spcBef>
              <a:spcAft>
                <a:spcPts val="0"/>
              </a:spcAft>
              <a:buClr>
                <a:srgbClr val="002177"/>
              </a:buClr>
              <a:buSzPts val="1300"/>
              <a:buFont typeface="Noto Sans Symbols"/>
              <a:buChar char="✔"/>
            </a:pPr>
            <a:r>
              <a:rPr lang="en-US" sz="1300">
                <a:solidFill>
                  <a:srgbClr val="002177"/>
                </a:solidFill>
                <a:latin typeface="Poppins"/>
                <a:ea typeface="Poppins"/>
                <a:cs typeface="Poppins"/>
                <a:sym typeface="Poppins"/>
              </a:rPr>
              <a:t>Elija </a:t>
            </a:r>
            <a:r>
              <a:rPr b="1" lang="en-US" sz="1300">
                <a:solidFill>
                  <a:srgbClr val="002177"/>
                </a:solidFill>
                <a:latin typeface="Poppins"/>
                <a:ea typeface="Poppins"/>
                <a:cs typeface="Poppins"/>
                <a:sym typeface="Poppins"/>
              </a:rPr>
              <a:t>una contraseña</a:t>
            </a:r>
            <a:r>
              <a:rPr lang="en-US" sz="1300">
                <a:solidFill>
                  <a:srgbClr val="002177"/>
                </a:solidFill>
                <a:latin typeface="Poppins"/>
                <a:ea typeface="Poppins"/>
                <a:cs typeface="Poppins"/>
                <a:sym typeface="Poppins"/>
              </a:rPr>
              <a:t>. Confirme la contraseña ingresándola de nuevo. </a:t>
            </a:r>
            <a:endParaRPr sz="1300">
              <a:solidFill>
                <a:srgbClr val="002177"/>
              </a:solidFill>
              <a:latin typeface="Poppins"/>
              <a:ea typeface="Poppins"/>
              <a:cs typeface="Poppins"/>
              <a:sym typeface="Poppins"/>
            </a:endParaRPr>
          </a:p>
          <a:p>
            <a:pPr indent="-279400" lvl="0" marL="425450" rtl="0" algn="l">
              <a:lnSpc>
                <a:spcPct val="120000"/>
              </a:lnSpc>
              <a:spcBef>
                <a:spcPts val="0"/>
              </a:spcBef>
              <a:spcAft>
                <a:spcPts val="0"/>
              </a:spcAft>
              <a:buClr>
                <a:srgbClr val="002177"/>
              </a:buClr>
              <a:buSzPts val="1300"/>
              <a:buFont typeface="Noto Sans Symbols"/>
              <a:buChar char="✔"/>
            </a:pPr>
            <a:r>
              <a:rPr lang="en-US" sz="1300">
                <a:solidFill>
                  <a:srgbClr val="002177"/>
                </a:solidFill>
                <a:latin typeface="Poppins"/>
                <a:ea typeface="Poppins"/>
                <a:cs typeface="Poppins"/>
                <a:sym typeface="Poppins"/>
              </a:rPr>
              <a:t>Haga clic en </a:t>
            </a:r>
            <a:r>
              <a:rPr b="1" lang="en-US" sz="1300">
                <a:solidFill>
                  <a:srgbClr val="002177"/>
                </a:solidFill>
                <a:latin typeface="Poppins"/>
                <a:ea typeface="Poppins"/>
                <a:cs typeface="Poppins"/>
                <a:sym typeface="Poppins"/>
              </a:rPr>
              <a:t>Continuar</a:t>
            </a:r>
            <a:r>
              <a:rPr lang="en-US" sz="1300">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a:p>
            <a:pPr indent="-196850" lvl="0" marL="425450" rtl="0" algn="l">
              <a:lnSpc>
                <a:spcPct val="120000"/>
              </a:lnSpc>
              <a:spcBef>
                <a:spcPts val="0"/>
              </a:spcBef>
              <a:spcAft>
                <a:spcPts val="0"/>
              </a:spcAft>
              <a:buSzPts val="1400"/>
              <a:buFont typeface="Noto Sans Symbols"/>
              <a:buNone/>
            </a:pPr>
            <a:r>
              <a:t/>
            </a:r>
            <a:endParaRPr sz="1300">
              <a:solidFill>
                <a:srgbClr val="002177"/>
              </a:solidFill>
              <a:latin typeface="Poppins"/>
              <a:ea typeface="Poppins"/>
              <a:cs typeface="Poppins"/>
              <a:sym typeface="Poppins"/>
            </a:endParaRPr>
          </a:p>
        </p:txBody>
      </p:sp>
      <p:pic>
        <p:nvPicPr>
          <p:cNvPr id="336" name="Google Shape;336;p15"/>
          <p:cNvPicPr preferRelativeResize="0"/>
          <p:nvPr/>
        </p:nvPicPr>
        <p:blipFill rotWithShape="1">
          <a:blip r:embed="rId4">
            <a:alphaModFix/>
          </a:blip>
          <a:srcRect b="-5797" l="0" r="0" t="0"/>
          <a:stretch/>
        </p:blipFill>
        <p:spPr>
          <a:xfrm>
            <a:off x="7545950" y="4638888"/>
            <a:ext cx="1511026" cy="41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6"/>
          <p:cNvSpPr txBox="1"/>
          <p:nvPr>
            <p:ph type="title"/>
          </p:nvPr>
        </p:nvSpPr>
        <p:spPr>
          <a:xfrm>
            <a:off x="70974" y="431599"/>
            <a:ext cx="4585018"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a:solidFill>
                  <a:srgbClr val="002177"/>
                </a:solidFill>
                <a:latin typeface="Poppins"/>
                <a:ea typeface="Poppins"/>
                <a:cs typeface="Poppins"/>
                <a:sym typeface="Poppins"/>
              </a:rPr>
              <a:t>CREATE A GOOGLE EMAIL ACCOUNT (GMAIL)</a:t>
            </a:r>
            <a:endParaRPr>
              <a:solidFill>
                <a:srgbClr val="002177"/>
              </a:solidFill>
              <a:latin typeface="Poppins"/>
              <a:ea typeface="Poppins"/>
              <a:cs typeface="Poppins"/>
              <a:sym typeface="Poppins"/>
            </a:endParaRPr>
          </a:p>
        </p:txBody>
      </p:sp>
      <p:sp>
        <p:nvSpPr>
          <p:cNvPr id="342" name="Google Shape;342;p16"/>
          <p:cNvSpPr txBox="1"/>
          <p:nvPr>
            <p:ph idx="1" type="subTitle"/>
          </p:nvPr>
        </p:nvSpPr>
        <p:spPr>
          <a:xfrm>
            <a:off x="446710" y="1153764"/>
            <a:ext cx="3606600" cy="19419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Step 6:</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Read the Terms of Service and if you are comfortable, click </a:t>
            </a:r>
            <a:r>
              <a:rPr b="1" lang="en-US">
                <a:solidFill>
                  <a:srgbClr val="002177"/>
                </a:solidFill>
                <a:latin typeface="Poppins"/>
                <a:ea typeface="Poppins"/>
                <a:cs typeface="Poppins"/>
                <a:sym typeface="Poppins"/>
              </a:rPr>
              <a:t>I agree </a:t>
            </a:r>
            <a:r>
              <a:rPr lang="en-US">
                <a:solidFill>
                  <a:srgbClr val="002177"/>
                </a:solidFill>
                <a:latin typeface="Poppins"/>
                <a:ea typeface="Poppins"/>
                <a:cs typeface="Poppins"/>
                <a:sym typeface="Poppins"/>
              </a:rPr>
              <a:t>at the bottom of the page. 	</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t/>
            </a:r>
            <a:endParaRPr>
              <a:solidFill>
                <a:srgbClr val="002177"/>
              </a:solidFill>
              <a:latin typeface="Poppins"/>
              <a:ea typeface="Poppins"/>
              <a:cs typeface="Poppins"/>
              <a:sym typeface="Poppins"/>
            </a:endParaRPr>
          </a:p>
        </p:txBody>
      </p:sp>
      <p:pic>
        <p:nvPicPr>
          <p:cNvPr id="343" name="Google Shape;343;p16"/>
          <p:cNvPicPr preferRelativeResize="0"/>
          <p:nvPr/>
        </p:nvPicPr>
        <p:blipFill rotWithShape="1">
          <a:blip r:embed="rId3">
            <a:alphaModFix/>
          </a:blip>
          <a:srcRect b="0" l="0" r="0" t="0"/>
          <a:stretch/>
        </p:blipFill>
        <p:spPr>
          <a:xfrm>
            <a:off x="5560327" y="3232450"/>
            <a:ext cx="2215028" cy="783000"/>
          </a:xfrm>
          <a:prstGeom prst="rect">
            <a:avLst/>
          </a:prstGeom>
          <a:noFill/>
          <a:ln>
            <a:noFill/>
          </a:ln>
          <a:effectLst>
            <a:outerShdw blurRad="50800" rotWithShape="0" algn="tl" dir="2700000" dist="38100">
              <a:srgbClr val="000000">
                <a:alpha val="40000"/>
              </a:srgbClr>
            </a:outerShdw>
          </a:effectLst>
        </p:spPr>
      </p:pic>
      <p:pic>
        <p:nvPicPr>
          <p:cNvPr id="344" name="Google Shape;344;p16"/>
          <p:cNvPicPr preferRelativeResize="0"/>
          <p:nvPr/>
        </p:nvPicPr>
        <p:blipFill rotWithShape="1">
          <a:blip r:embed="rId4">
            <a:alphaModFix/>
          </a:blip>
          <a:srcRect b="0" l="0" r="0" t="0"/>
          <a:stretch/>
        </p:blipFill>
        <p:spPr>
          <a:xfrm>
            <a:off x="4952104" y="962064"/>
            <a:ext cx="3733800" cy="2133600"/>
          </a:xfrm>
          <a:prstGeom prst="rect">
            <a:avLst/>
          </a:prstGeom>
          <a:noFill/>
          <a:ln>
            <a:noFill/>
          </a:ln>
          <a:effectLst>
            <a:outerShdw blurRad="50800" rotWithShape="0" algn="tl" dir="2700000" dist="38100">
              <a:srgbClr val="000000">
                <a:alpha val="40000"/>
              </a:srgbClr>
            </a:outerShdw>
          </a:effectLst>
        </p:spPr>
      </p:pic>
      <p:sp>
        <p:nvSpPr>
          <p:cNvPr id="345" name="Google Shape;345;p16"/>
          <p:cNvSpPr/>
          <p:nvPr/>
        </p:nvSpPr>
        <p:spPr>
          <a:xfrm>
            <a:off x="5338916" y="3521474"/>
            <a:ext cx="727587" cy="289289"/>
          </a:xfrm>
          <a:prstGeom prst="rightArrow">
            <a:avLst>
              <a:gd fmla="val 50000" name="adj1"/>
              <a:gd fmla="val 50000" name="adj2"/>
            </a:avLst>
          </a:prstGeom>
          <a:solidFill>
            <a:srgbClr val="FF0000"/>
          </a:solidFill>
          <a:ln cap="flat" cmpd="sng" w="15875">
            <a:solidFill>
              <a:srgbClr val="FF00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46" name="Google Shape;346;p16"/>
          <p:cNvSpPr txBox="1"/>
          <p:nvPr/>
        </p:nvSpPr>
        <p:spPr>
          <a:xfrm>
            <a:off x="4655992" y="135082"/>
            <a:ext cx="4280190" cy="826982"/>
          </a:xfrm>
          <a:prstGeom prst="rect">
            <a:avLst/>
          </a:prstGeom>
          <a:noFill/>
          <a:ln>
            <a:noFill/>
          </a:ln>
        </p:spPr>
        <p:txBody>
          <a:bodyPr anchorCtr="0" anchor="b" bIns="91425" lIns="91425" spcFirstLastPara="1" rIns="91425" wrap="square" tIns="91425">
            <a:normAutofit fontScale="62500"/>
          </a:bodyPr>
          <a:lstStyle/>
          <a:p>
            <a:pPr indent="0" lvl="0" marL="0" marR="0" rtl="0" algn="l">
              <a:lnSpc>
                <a:spcPct val="115000"/>
              </a:lnSpc>
              <a:spcBef>
                <a:spcPts val="0"/>
              </a:spcBef>
              <a:spcAft>
                <a:spcPts val="0"/>
              </a:spcAft>
              <a:buClr>
                <a:schemeClr val="dk1"/>
              </a:buClr>
              <a:buSzPct val="160000"/>
              <a:buFont typeface="Gill Sans"/>
              <a:buNone/>
            </a:pPr>
            <a:r>
              <a:rPr b="1" i="0" lang="en-US" sz="2400" u="none" cap="none" strike="noStrike">
                <a:solidFill>
                  <a:srgbClr val="002177"/>
                </a:solidFill>
                <a:latin typeface="Poppins"/>
                <a:ea typeface="Poppins"/>
                <a:cs typeface="Poppins"/>
                <a:sym typeface="Poppins"/>
              </a:rPr>
              <a:t>CÓMO CREAR UNA CUENTA DE CORREO ELECTRÓNICO DE GOOGLE (GMAIL)</a:t>
            </a:r>
            <a:endParaRPr>
              <a:solidFill>
                <a:srgbClr val="002177"/>
              </a:solidFill>
              <a:latin typeface="Poppins"/>
              <a:ea typeface="Poppins"/>
              <a:cs typeface="Poppins"/>
              <a:sym typeface="Poppins"/>
            </a:endParaRPr>
          </a:p>
        </p:txBody>
      </p:sp>
      <p:sp>
        <p:nvSpPr>
          <p:cNvPr id="347" name="Google Shape;347;p16"/>
          <p:cNvSpPr txBox="1"/>
          <p:nvPr/>
        </p:nvSpPr>
        <p:spPr>
          <a:xfrm>
            <a:off x="446710" y="2550524"/>
            <a:ext cx="3606600" cy="1941900"/>
          </a:xfrm>
          <a:prstGeom prst="rect">
            <a:avLst/>
          </a:prstGeom>
          <a:noFill/>
          <a:ln>
            <a:noFill/>
          </a:ln>
        </p:spPr>
        <p:txBody>
          <a:bodyPr anchorCtr="0" anchor="t" bIns="91425" lIns="91425" spcFirstLastPara="1" rIns="91425" wrap="square" tIns="91425">
            <a:noAutofit/>
          </a:bodyPr>
          <a:lstStyle/>
          <a:p>
            <a:pPr indent="0" lvl="0" marL="139700" marR="0" rtl="0" algn="l">
              <a:lnSpc>
                <a:spcPct val="120000"/>
              </a:lnSpc>
              <a:spcBef>
                <a:spcPts val="0"/>
              </a:spcBef>
              <a:spcAft>
                <a:spcPts val="0"/>
              </a:spcAft>
              <a:buClr>
                <a:schemeClr val="accent1"/>
              </a:buClr>
              <a:buSzPts val="1400"/>
              <a:buFont typeface="Arial"/>
              <a:buNone/>
            </a:pPr>
            <a:r>
              <a:rPr i="0" lang="en-US" sz="1400" u="none" cap="none" strike="noStrike">
                <a:solidFill>
                  <a:srgbClr val="002177"/>
                </a:solidFill>
                <a:latin typeface="Poppins"/>
                <a:ea typeface="Poppins"/>
                <a:cs typeface="Poppins"/>
                <a:sym typeface="Poppins"/>
              </a:rPr>
              <a:t>Paso 6:</a:t>
            </a:r>
            <a:endParaRPr>
              <a:solidFill>
                <a:srgbClr val="002177"/>
              </a:solidFill>
              <a:latin typeface="Poppins"/>
              <a:ea typeface="Poppins"/>
              <a:cs typeface="Poppins"/>
              <a:sym typeface="Poppins"/>
            </a:endParaRPr>
          </a:p>
          <a:p>
            <a:pPr indent="0" lvl="0" marL="139700" marR="0" rtl="0" algn="l">
              <a:lnSpc>
                <a:spcPct val="120000"/>
              </a:lnSpc>
              <a:spcBef>
                <a:spcPts val="0"/>
              </a:spcBef>
              <a:spcAft>
                <a:spcPts val="0"/>
              </a:spcAft>
              <a:buClr>
                <a:schemeClr val="accent1"/>
              </a:buClr>
              <a:buSzPts val="1400"/>
              <a:buFont typeface="Arial"/>
              <a:buNone/>
            </a:pPr>
            <a:r>
              <a:rPr i="0" lang="en-US" sz="1400" u="none" cap="none" strike="noStrike">
                <a:solidFill>
                  <a:srgbClr val="002177"/>
                </a:solidFill>
                <a:latin typeface="Poppins"/>
                <a:ea typeface="Poppins"/>
                <a:cs typeface="Poppins"/>
                <a:sym typeface="Poppins"/>
              </a:rPr>
              <a:t>Lea los Términos de los Servicios y, si se siente cómodo, acepte, haga clic </a:t>
            </a:r>
            <a:r>
              <a:rPr b="1" i="0" lang="en-US" sz="1400" u="none" cap="none" strike="noStrike">
                <a:solidFill>
                  <a:srgbClr val="002177"/>
                </a:solidFill>
                <a:latin typeface="Poppins"/>
                <a:ea typeface="Poppins"/>
                <a:cs typeface="Poppins"/>
                <a:sym typeface="Poppins"/>
              </a:rPr>
              <a:t>en Acepto</a:t>
            </a:r>
            <a:r>
              <a:rPr i="0" lang="en-US" sz="1400" u="none" cap="none" strike="noStrike">
                <a:solidFill>
                  <a:srgbClr val="002177"/>
                </a:solidFill>
                <a:latin typeface="Poppins"/>
                <a:ea typeface="Poppins"/>
                <a:cs typeface="Poppins"/>
                <a:sym typeface="Poppins"/>
              </a:rPr>
              <a:t> en la parte inferior de la página. 	</a:t>
            </a:r>
            <a:endParaRPr>
              <a:solidFill>
                <a:srgbClr val="002177"/>
              </a:solidFill>
              <a:latin typeface="Poppins"/>
              <a:ea typeface="Poppins"/>
              <a:cs typeface="Poppins"/>
              <a:sym typeface="Poppins"/>
            </a:endParaRPr>
          </a:p>
          <a:p>
            <a:pPr indent="0" lvl="0" marL="139700" marR="0" rtl="0" algn="l">
              <a:lnSpc>
                <a:spcPct val="120000"/>
              </a:lnSpc>
              <a:spcBef>
                <a:spcPts val="0"/>
              </a:spcBef>
              <a:spcAft>
                <a:spcPts val="0"/>
              </a:spcAft>
              <a:buClr>
                <a:schemeClr val="accent1"/>
              </a:buClr>
              <a:buSzPts val="1400"/>
              <a:buFont typeface="Arial"/>
              <a:buNone/>
            </a:pPr>
            <a:r>
              <a:t/>
            </a:r>
            <a:endParaRPr i="0" sz="1400" u="none" cap="none" strike="noStrike">
              <a:solidFill>
                <a:srgbClr val="002177"/>
              </a:solidFill>
              <a:latin typeface="Poppins"/>
              <a:ea typeface="Poppins"/>
              <a:cs typeface="Poppins"/>
              <a:sym typeface="Poppins"/>
            </a:endParaRPr>
          </a:p>
        </p:txBody>
      </p:sp>
      <p:pic>
        <p:nvPicPr>
          <p:cNvPr id="348" name="Google Shape;348;p16"/>
          <p:cNvPicPr preferRelativeResize="0"/>
          <p:nvPr/>
        </p:nvPicPr>
        <p:blipFill rotWithShape="1">
          <a:blip r:embed="rId5">
            <a:alphaModFix/>
          </a:blip>
          <a:srcRect b="-5797" l="0" r="0" t="0"/>
          <a:stretch/>
        </p:blipFill>
        <p:spPr>
          <a:xfrm>
            <a:off x="7545950" y="4638888"/>
            <a:ext cx="1511026" cy="41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500"/>
                                        <p:tgtEl>
                                          <p:spTgt spid="34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7"/>
          <p:cNvSpPr txBox="1"/>
          <p:nvPr>
            <p:ph type="title"/>
          </p:nvPr>
        </p:nvSpPr>
        <p:spPr>
          <a:xfrm>
            <a:off x="419602" y="529315"/>
            <a:ext cx="5027469"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a:solidFill>
                  <a:srgbClr val="002177"/>
                </a:solidFill>
                <a:latin typeface="Poppins"/>
                <a:ea typeface="Poppins"/>
                <a:cs typeface="Poppins"/>
                <a:sym typeface="Poppins"/>
              </a:rPr>
              <a:t>CREATE A GOOGLE EMAIL ACCOUNT (GMAIL)</a:t>
            </a:r>
            <a:endParaRPr>
              <a:solidFill>
                <a:srgbClr val="002177"/>
              </a:solidFill>
              <a:latin typeface="Poppins"/>
              <a:ea typeface="Poppins"/>
              <a:cs typeface="Poppins"/>
              <a:sym typeface="Poppins"/>
            </a:endParaRPr>
          </a:p>
        </p:txBody>
      </p:sp>
      <p:sp>
        <p:nvSpPr>
          <p:cNvPr id="354" name="Google Shape;354;p17"/>
          <p:cNvSpPr txBox="1"/>
          <p:nvPr>
            <p:ph idx="1" type="subTitle"/>
          </p:nvPr>
        </p:nvSpPr>
        <p:spPr>
          <a:xfrm>
            <a:off x="285337" y="987843"/>
            <a:ext cx="4611128" cy="19419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Step 7:</a:t>
            </a:r>
            <a:endParaRPr sz="1300">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Congratulations! You now have a Google email account.</a:t>
            </a:r>
            <a:endParaRPr sz="1300">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Click the Apps icon on the top right corner to view available Google Apps. Click the Gmail icon to access your email inbox or to compose a message. </a:t>
            </a:r>
            <a:endParaRPr sz="1300">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t/>
            </a:r>
            <a:endParaRPr sz="1300">
              <a:solidFill>
                <a:srgbClr val="002177"/>
              </a:solidFill>
              <a:latin typeface="Poppins"/>
              <a:ea typeface="Poppins"/>
              <a:cs typeface="Poppins"/>
              <a:sym typeface="Poppins"/>
            </a:endParaRPr>
          </a:p>
        </p:txBody>
      </p:sp>
      <p:pic>
        <p:nvPicPr>
          <p:cNvPr id="355" name="Google Shape;355;p17"/>
          <p:cNvPicPr preferRelativeResize="0"/>
          <p:nvPr/>
        </p:nvPicPr>
        <p:blipFill rotWithShape="1">
          <a:blip r:embed="rId3">
            <a:alphaModFix/>
          </a:blip>
          <a:srcRect b="0" l="64759" r="0" t="0"/>
          <a:stretch/>
        </p:blipFill>
        <p:spPr>
          <a:xfrm>
            <a:off x="5703452" y="886580"/>
            <a:ext cx="3044404" cy="3244204"/>
          </a:xfrm>
          <a:prstGeom prst="rect">
            <a:avLst/>
          </a:prstGeom>
          <a:noFill/>
          <a:ln>
            <a:noFill/>
          </a:ln>
          <a:effectLst>
            <a:outerShdw blurRad="50800" rotWithShape="0" algn="tl" dir="2700000" dist="38100">
              <a:srgbClr val="000000">
                <a:alpha val="40000"/>
              </a:srgbClr>
            </a:outerShdw>
          </a:effectLst>
        </p:spPr>
      </p:pic>
      <p:cxnSp>
        <p:nvCxnSpPr>
          <p:cNvPr id="356" name="Google Shape;356;p17"/>
          <p:cNvCxnSpPr/>
          <p:nvPr/>
        </p:nvCxnSpPr>
        <p:spPr>
          <a:xfrm flipH="1">
            <a:off x="8087734" y="360135"/>
            <a:ext cx="87086" cy="566057"/>
          </a:xfrm>
          <a:prstGeom prst="straightConnector1">
            <a:avLst/>
          </a:prstGeom>
          <a:noFill/>
          <a:ln cap="flat" cmpd="sng" w="76200">
            <a:solidFill>
              <a:srgbClr val="FF0000"/>
            </a:solidFill>
            <a:prstDash val="solid"/>
            <a:round/>
            <a:headEnd len="sm" w="sm" type="none"/>
            <a:tailEnd len="med" w="med" type="triangle"/>
          </a:ln>
        </p:spPr>
      </p:cxnSp>
      <p:sp>
        <p:nvSpPr>
          <p:cNvPr id="357" name="Google Shape;357;p17"/>
          <p:cNvSpPr/>
          <p:nvPr/>
        </p:nvSpPr>
        <p:spPr>
          <a:xfrm>
            <a:off x="5934820" y="3431458"/>
            <a:ext cx="937928" cy="699326"/>
          </a:xfrm>
          <a:prstGeom prst="roundRect">
            <a:avLst>
              <a:gd fmla="val 16667" name="adj"/>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58" name="Google Shape;358;p17"/>
          <p:cNvSpPr txBox="1"/>
          <p:nvPr/>
        </p:nvSpPr>
        <p:spPr>
          <a:xfrm>
            <a:off x="4909346" y="45258"/>
            <a:ext cx="3838510" cy="841322"/>
          </a:xfrm>
          <a:prstGeom prst="rect">
            <a:avLst/>
          </a:prstGeom>
          <a:noFill/>
          <a:ln>
            <a:noFill/>
          </a:ln>
        </p:spPr>
        <p:txBody>
          <a:bodyPr anchorCtr="0" anchor="b" bIns="91425" lIns="91425" spcFirstLastPara="1" rIns="91425" wrap="square" tIns="91425">
            <a:normAutofit fontScale="62500" lnSpcReduction="20000"/>
          </a:bodyPr>
          <a:lstStyle/>
          <a:p>
            <a:pPr indent="0" lvl="0" marL="0" marR="0" rtl="0" algn="l">
              <a:lnSpc>
                <a:spcPct val="115000"/>
              </a:lnSpc>
              <a:spcBef>
                <a:spcPts val="0"/>
              </a:spcBef>
              <a:spcAft>
                <a:spcPts val="0"/>
              </a:spcAft>
              <a:buClr>
                <a:schemeClr val="dk1"/>
              </a:buClr>
              <a:buSzPct val="160000"/>
              <a:buFont typeface="Gill Sans"/>
              <a:buNone/>
            </a:pPr>
            <a:r>
              <a:rPr b="1" i="0" lang="en-US" sz="2400" u="none" cap="none" strike="noStrike">
                <a:solidFill>
                  <a:srgbClr val="002177"/>
                </a:solidFill>
                <a:latin typeface="Poppins"/>
                <a:ea typeface="Poppins"/>
                <a:cs typeface="Poppins"/>
                <a:sym typeface="Poppins"/>
              </a:rPr>
              <a:t>CÓMO CREAR UNA CUENTA DE CORREO ELECTRÓNICO DE </a:t>
            </a:r>
            <a:br>
              <a:rPr b="1" i="0" lang="en-US" sz="2400" u="none" cap="none" strike="noStrike">
                <a:solidFill>
                  <a:srgbClr val="002177"/>
                </a:solidFill>
                <a:latin typeface="Poppins"/>
                <a:ea typeface="Poppins"/>
                <a:cs typeface="Poppins"/>
                <a:sym typeface="Poppins"/>
              </a:rPr>
            </a:br>
            <a:r>
              <a:rPr b="1" i="0" lang="en-US" sz="2400" u="none" cap="none" strike="noStrike">
                <a:solidFill>
                  <a:srgbClr val="002177"/>
                </a:solidFill>
                <a:latin typeface="Poppins"/>
                <a:ea typeface="Poppins"/>
                <a:cs typeface="Poppins"/>
                <a:sym typeface="Poppins"/>
              </a:rPr>
              <a:t>GOOGLE (GMAIL)</a:t>
            </a:r>
            <a:endParaRPr>
              <a:solidFill>
                <a:srgbClr val="002177"/>
              </a:solidFill>
              <a:latin typeface="Poppins"/>
              <a:ea typeface="Poppins"/>
              <a:cs typeface="Poppins"/>
              <a:sym typeface="Poppins"/>
            </a:endParaRPr>
          </a:p>
        </p:txBody>
      </p:sp>
      <p:sp>
        <p:nvSpPr>
          <p:cNvPr id="359" name="Google Shape;359;p17"/>
          <p:cNvSpPr txBox="1"/>
          <p:nvPr>
            <p:ph idx="1" type="subTitle"/>
          </p:nvPr>
        </p:nvSpPr>
        <p:spPr>
          <a:xfrm>
            <a:off x="419602" y="2508682"/>
            <a:ext cx="4587475" cy="19419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Paso 7:</a:t>
            </a:r>
            <a:endParaRPr sz="1300">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¡Felicitaciones! Ahora tiene cuenta de correo electrónico por medio de Google .</a:t>
            </a:r>
            <a:endParaRPr sz="1300">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Haga clic en el icono aplicaciones en la esquina superior derecha para ver las aplicaciones de Google disponibles. Haga clic en el icono de Gmail para acceder al buzón de correo electrónico o para redactar un mensaje. </a:t>
            </a:r>
            <a:endParaRPr sz="1300">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t/>
            </a:r>
            <a:endParaRPr sz="1300">
              <a:solidFill>
                <a:srgbClr val="002177"/>
              </a:solidFill>
              <a:latin typeface="Poppins"/>
              <a:ea typeface="Poppins"/>
              <a:cs typeface="Poppins"/>
              <a:sym typeface="Poppins"/>
            </a:endParaRPr>
          </a:p>
        </p:txBody>
      </p:sp>
      <p:pic>
        <p:nvPicPr>
          <p:cNvPr id="360" name="Google Shape;360;p17"/>
          <p:cNvPicPr preferRelativeResize="0"/>
          <p:nvPr/>
        </p:nvPicPr>
        <p:blipFill rotWithShape="1">
          <a:blip r:embed="rId4">
            <a:alphaModFix/>
          </a:blip>
          <a:srcRect b="-5797" l="0" r="0" t="0"/>
          <a:stretch/>
        </p:blipFill>
        <p:spPr>
          <a:xfrm>
            <a:off x="7545950" y="4638888"/>
            <a:ext cx="1511026" cy="415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18"/>
          <p:cNvPicPr preferRelativeResize="0"/>
          <p:nvPr/>
        </p:nvPicPr>
        <p:blipFill rotWithShape="1">
          <a:blip r:embed="rId3">
            <a:alphaModFix/>
          </a:blip>
          <a:srcRect b="0" l="2185" r="0" t="0"/>
          <a:stretch/>
        </p:blipFill>
        <p:spPr>
          <a:xfrm>
            <a:off x="5289755" y="531864"/>
            <a:ext cx="3465870" cy="3981450"/>
          </a:xfrm>
          <a:prstGeom prst="rect">
            <a:avLst/>
          </a:prstGeom>
          <a:noFill/>
          <a:ln>
            <a:noFill/>
          </a:ln>
          <a:effectLst>
            <a:outerShdw blurRad="50800" rotWithShape="0" algn="tl" dir="2700000" dist="38100">
              <a:srgbClr val="000000">
                <a:alpha val="40000"/>
              </a:srgbClr>
            </a:outerShdw>
          </a:effectLst>
        </p:spPr>
      </p:pic>
      <p:sp>
        <p:nvSpPr>
          <p:cNvPr id="366" name="Google Shape;366;p18"/>
          <p:cNvSpPr txBox="1"/>
          <p:nvPr>
            <p:ph type="title"/>
          </p:nvPr>
        </p:nvSpPr>
        <p:spPr>
          <a:xfrm>
            <a:off x="32250" y="17575"/>
            <a:ext cx="4380300" cy="9045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sz="2100">
                <a:solidFill>
                  <a:srgbClr val="002177"/>
                </a:solidFill>
                <a:latin typeface="Poppins"/>
                <a:ea typeface="Poppins"/>
                <a:cs typeface="Poppins"/>
                <a:sym typeface="Poppins"/>
              </a:rPr>
              <a:t>HOW TO SIGN OUT OF YOUR GMAIL ACCOUNT</a:t>
            </a:r>
            <a:endParaRPr sz="2100">
              <a:solidFill>
                <a:srgbClr val="002177"/>
              </a:solidFill>
              <a:latin typeface="Poppins"/>
              <a:ea typeface="Poppins"/>
              <a:cs typeface="Poppins"/>
              <a:sym typeface="Poppins"/>
            </a:endParaRPr>
          </a:p>
        </p:txBody>
      </p:sp>
      <p:sp>
        <p:nvSpPr>
          <p:cNvPr id="367" name="Google Shape;367;p18"/>
          <p:cNvSpPr txBox="1"/>
          <p:nvPr>
            <p:ph idx="1" type="subTitle"/>
          </p:nvPr>
        </p:nvSpPr>
        <p:spPr>
          <a:xfrm>
            <a:off x="498260" y="1229113"/>
            <a:ext cx="3606600" cy="1941900"/>
          </a:xfrm>
          <a:prstGeom prst="rect">
            <a:avLst/>
          </a:prstGeom>
          <a:noFill/>
          <a:ln>
            <a:noFill/>
          </a:ln>
        </p:spPr>
        <p:txBody>
          <a:bodyPr anchorCtr="0" anchor="t" bIns="91425" lIns="91425" spcFirstLastPara="1" rIns="91425" wrap="square" tIns="91425">
            <a:noAutofit/>
          </a:bodyPr>
          <a:lstStyle/>
          <a:p>
            <a:pPr indent="-342900" lvl="0" marL="342900" rtl="0" algn="l">
              <a:lnSpc>
                <a:spcPct val="120000"/>
              </a:lnSpc>
              <a:spcBef>
                <a:spcPts val="0"/>
              </a:spcBef>
              <a:spcAft>
                <a:spcPts val="0"/>
              </a:spcAft>
              <a:buClr>
                <a:srgbClr val="002177"/>
              </a:buClr>
              <a:buSzPts val="1400"/>
              <a:buFont typeface="Poppins"/>
              <a:buAutoNum type="arabicPeriod"/>
            </a:pPr>
            <a:r>
              <a:rPr lang="en-US">
                <a:solidFill>
                  <a:srgbClr val="002177"/>
                </a:solidFill>
                <a:latin typeface="Poppins"/>
                <a:ea typeface="Poppins"/>
                <a:cs typeface="Poppins"/>
                <a:sym typeface="Poppins"/>
              </a:rPr>
              <a:t>In the top right, click your photo. </a:t>
            </a:r>
            <a:endParaRPr>
              <a:solidFill>
                <a:srgbClr val="002177"/>
              </a:solidFill>
              <a:latin typeface="Poppins"/>
              <a:ea typeface="Poppins"/>
              <a:cs typeface="Poppins"/>
              <a:sym typeface="Poppins"/>
            </a:endParaRPr>
          </a:p>
          <a:p>
            <a:pPr indent="-342900" lvl="0" marL="342900" rtl="0" algn="l">
              <a:lnSpc>
                <a:spcPct val="120000"/>
              </a:lnSpc>
              <a:spcBef>
                <a:spcPts val="0"/>
              </a:spcBef>
              <a:spcAft>
                <a:spcPts val="0"/>
              </a:spcAft>
              <a:buClr>
                <a:srgbClr val="002177"/>
              </a:buClr>
              <a:buSzPts val="1400"/>
              <a:buFont typeface="Gill Sans"/>
              <a:buAutoNum type="arabicPeriod"/>
            </a:pPr>
            <a:r>
              <a:rPr lang="en-US">
                <a:solidFill>
                  <a:srgbClr val="002177"/>
                </a:solidFill>
                <a:latin typeface="Poppins"/>
                <a:ea typeface="Poppins"/>
                <a:cs typeface="Poppins"/>
                <a:sym typeface="Poppins"/>
              </a:rPr>
              <a:t>Then, click </a:t>
            </a:r>
            <a:r>
              <a:rPr b="1" lang="en-US">
                <a:solidFill>
                  <a:srgbClr val="002177"/>
                </a:solidFill>
                <a:latin typeface="Poppins"/>
                <a:ea typeface="Poppins"/>
                <a:cs typeface="Poppins"/>
                <a:sym typeface="Poppins"/>
              </a:rPr>
              <a:t>Sign out</a:t>
            </a:r>
            <a:r>
              <a:rPr lang="en-US">
                <a:solidFill>
                  <a:srgbClr val="002177"/>
                </a:solidFill>
                <a:latin typeface="Poppins"/>
                <a:ea typeface="Poppins"/>
                <a:cs typeface="Poppins"/>
                <a:sym typeface="Poppins"/>
              </a:rPr>
              <a:t>.</a:t>
            </a:r>
            <a:endParaRPr>
              <a:solidFill>
                <a:srgbClr val="002177"/>
              </a:solidFill>
              <a:latin typeface="Poppins"/>
              <a:ea typeface="Poppins"/>
              <a:cs typeface="Poppins"/>
              <a:sym typeface="Poppins"/>
            </a:endParaRPr>
          </a:p>
        </p:txBody>
      </p:sp>
      <p:sp>
        <p:nvSpPr>
          <p:cNvPr id="368" name="Google Shape;368;p18"/>
          <p:cNvSpPr/>
          <p:nvPr/>
        </p:nvSpPr>
        <p:spPr>
          <a:xfrm>
            <a:off x="6518786" y="3997119"/>
            <a:ext cx="1111045" cy="324465"/>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69" name="Google Shape;369;p18"/>
          <p:cNvSpPr/>
          <p:nvPr/>
        </p:nvSpPr>
        <p:spPr>
          <a:xfrm>
            <a:off x="8141109" y="609601"/>
            <a:ext cx="585019" cy="417952"/>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70" name="Google Shape;370;p18"/>
          <p:cNvSpPr txBox="1"/>
          <p:nvPr/>
        </p:nvSpPr>
        <p:spPr>
          <a:xfrm>
            <a:off x="4224450" y="96750"/>
            <a:ext cx="4780800" cy="6642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Gill Sans"/>
              <a:buNone/>
            </a:pPr>
            <a:r>
              <a:rPr b="1" i="0" lang="en-US" sz="2100" u="none" cap="none" strike="noStrike">
                <a:solidFill>
                  <a:srgbClr val="002177"/>
                </a:solidFill>
                <a:latin typeface="Poppins"/>
                <a:ea typeface="Poppins"/>
                <a:cs typeface="Poppins"/>
                <a:sym typeface="Poppins"/>
              </a:rPr>
              <a:t>CÓMO CERRAR SESIÓN EN SU CUENTA DE GMAIL</a:t>
            </a:r>
            <a:endParaRPr sz="2100">
              <a:solidFill>
                <a:srgbClr val="002177"/>
              </a:solidFill>
              <a:latin typeface="Poppins"/>
              <a:ea typeface="Poppins"/>
              <a:cs typeface="Poppins"/>
              <a:sym typeface="Poppins"/>
            </a:endParaRPr>
          </a:p>
        </p:txBody>
      </p:sp>
      <p:sp>
        <p:nvSpPr>
          <p:cNvPr id="371" name="Google Shape;371;p18"/>
          <p:cNvSpPr txBox="1"/>
          <p:nvPr>
            <p:ph idx="1" type="subTitle"/>
          </p:nvPr>
        </p:nvSpPr>
        <p:spPr>
          <a:xfrm>
            <a:off x="498260" y="2421274"/>
            <a:ext cx="3606600" cy="904487"/>
          </a:xfrm>
          <a:prstGeom prst="rect">
            <a:avLst/>
          </a:prstGeom>
          <a:noFill/>
          <a:ln>
            <a:noFill/>
          </a:ln>
        </p:spPr>
        <p:txBody>
          <a:bodyPr anchorCtr="0" anchor="t" bIns="91425" lIns="91425" spcFirstLastPara="1" rIns="91425" wrap="square" tIns="91425">
            <a:noAutofit/>
          </a:bodyPr>
          <a:lstStyle/>
          <a:p>
            <a:pPr indent="-342900" lvl="0" marL="342900" rtl="0" algn="l">
              <a:lnSpc>
                <a:spcPct val="120000"/>
              </a:lnSpc>
              <a:spcBef>
                <a:spcPts val="0"/>
              </a:spcBef>
              <a:spcAft>
                <a:spcPts val="0"/>
              </a:spcAft>
              <a:buClr>
                <a:srgbClr val="002177"/>
              </a:buClr>
              <a:buSzPts val="1400"/>
              <a:buFont typeface="Poppins"/>
              <a:buAutoNum type="arabicPeriod"/>
            </a:pPr>
            <a:r>
              <a:rPr lang="en-US">
                <a:solidFill>
                  <a:srgbClr val="002177"/>
                </a:solidFill>
                <a:latin typeface="Poppins"/>
                <a:ea typeface="Poppins"/>
                <a:cs typeface="Poppins"/>
                <a:sym typeface="Poppins"/>
              </a:rPr>
              <a:t>En la parte superior derecha, haga clic en su foto. </a:t>
            </a:r>
            <a:endParaRPr>
              <a:solidFill>
                <a:srgbClr val="002177"/>
              </a:solidFill>
              <a:latin typeface="Poppins"/>
              <a:ea typeface="Poppins"/>
              <a:cs typeface="Poppins"/>
              <a:sym typeface="Poppins"/>
            </a:endParaRPr>
          </a:p>
          <a:p>
            <a:pPr indent="-342900" lvl="0" marL="342900" rtl="0" algn="l">
              <a:lnSpc>
                <a:spcPct val="120000"/>
              </a:lnSpc>
              <a:spcBef>
                <a:spcPts val="0"/>
              </a:spcBef>
              <a:spcAft>
                <a:spcPts val="0"/>
              </a:spcAft>
              <a:buClr>
                <a:srgbClr val="002177"/>
              </a:buClr>
              <a:buSzPts val="1400"/>
              <a:buFont typeface="Gill Sans"/>
              <a:buAutoNum type="arabicPeriod"/>
            </a:pPr>
            <a:r>
              <a:rPr lang="en-US">
                <a:solidFill>
                  <a:srgbClr val="002177"/>
                </a:solidFill>
                <a:latin typeface="Poppins"/>
                <a:ea typeface="Poppins"/>
                <a:cs typeface="Poppins"/>
                <a:sym typeface="Poppins"/>
              </a:rPr>
              <a:t>Después, haga clic en </a:t>
            </a:r>
            <a:r>
              <a:rPr b="1" lang="en-US">
                <a:solidFill>
                  <a:srgbClr val="002177"/>
                </a:solidFill>
                <a:latin typeface="Poppins"/>
                <a:ea typeface="Poppins"/>
                <a:cs typeface="Poppins"/>
                <a:sym typeface="Poppins"/>
              </a:rPr>
              <a:t>Cerrar sesión</a:t>
            </a:r>
            <a:r>
              <a:rPr lang="en-US">
                <a:solidFill>
                  <a:srgbClr val="002177"/>
                </a:solidFill>
                <a:latin typeface="Poppins"/>
                <a:ea typeface="Poppins"/>
                <a:cs typeface="Poppins"/>
                <a:sym typeface="Poppins"/>
              </a:rPr>
              <a:t>.</a:t>
            </a:r>
            <a:endParaRPr>
              <a:solidFill>
                <a:srgbClr val="002177"/>
              </a:solidFill>
              <a:latin typeface="Poppins"/>
              <a:ea typeface="Poppins"/>
              <a:cs typeface="Poppins"/>
              <a:sym typeface="Poppins"/>
            </a:endParaRPr>
          </a:p>
        </p:txBody>
      </p:sp>
      <p:pic>
        <p:nvPicPr>
          <p:cNvPr id="372" name="Google Shape;372;p18"/>
          <p:cNvPicPr preferRelativeResize="0"/>
          <p:nvPr/>
        </p:nvPicPr>
        <p:blipFill rotWithShape="1">
          <a:blip r:embed="rId4">
            <a:alphaModFix/>
          </a:blip>
          <a:srcRect b="-5797" l="0" r="0" t="0"/>
          <a:stretch/>
        </p:blipFill>
        <p:spPr>
          <a:xfrm>
            <a:off x="7545950" y="4638888"/>
            <a:ext cx="1511026" cy="415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376" name="Shape 376"/>
        <p:cNvGrpSpPr/>
        <p:nvPr/>
      </p:nvGrpSpPr>
      <p:grpSpPr>
        <a:xfrm>
          <a:off x="0" y="0"/>
          <a:ext cx="0" cy="0"/>
          <a:chOff x="0" y="0"/>
          <a:chExt cx="0" cy="0"/>
        </a:xfrm>
      </p:grpSpPr>
      <p:sp>
        <p:nvSpPr>
          <p:cNvPr id="377" name="Google Shape;377;p19"/>
          <p:cNvSpPr txBox="1"/>
          <p:nvPr>
            <p:ph type="title"/>
          </p:nvPr>
        </p:nvSpPr>
        <p:spPr>
          <a:xfrm>
            <a:off x="1088405" y="847135"/>
            <a:ext cx="4149246" cy="137293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Gill Sans"/>
              <a:buNone/>
            </a:pPr>
            <a:r>
              <a:rPr lang="en-US">
                <a:solidFill>
                  <a:srgbClr val="86CAFF"/>
                </a:solidFill>
                <a:latin typeface="Poppins"/>
                <a:ea typeface="Poppins"/>
                <a:cs typeface="Poppins"/>
                <a:sym typeface="Poppins"/>
              </a:rPr>
              <a:t>HOW TO CREATE A FREE  YAHOO EMAIL ACCOUNT</a:t>
            </a:r>
            <a:endParaRPr>
              <a:solidFill>
                <a:srgbClr val="86CAFF"/>
              </a:solidFill>
              <a:latin typeface="Poppins"/>
              <a:ea typeface="Poppins"/>
              <a:cs typeface="Poppins"/>
              <a:sym typeface="Poppins"/>
            </a:endParaRPr>
          </a:p>
        </p:txBody>
      </p:sp>
      <p:pic>
        <p:nvPicPr>
          <p:cNvPr descr="File:Yahoo! Mail icon.png - Wikimedia Commons" id="378" name="Google Shape;378;p19"/>
          <p:cNvPicPr preferRelativeResize="0"/>
          <p:nvPr/>
        </p:nvPicPr>
        <p:blipFill rotWithShape="1">
          <a:blip r:embed="rId3">
            <a:alphaModFix/>
          </a:blip>
          <a:srcRect b="0" l="0" r="0" t="0"/>
          <a:stretch/>
        </p:blipFill>
        <p:spPr>
          <a:xfrm>
            <a:off x="5964705" y="1047284"/>
            <a:ext cx="2345578" cy="2345578"/>
          </a:xfrm>
          <a:prstGeom prst="rect">
            <a:avLst/>
          </a:prstGeom>
          <a:noFill/>
          <a:ln>
            <a:noFill/>
          </a:ln>
        </p:spPr>
      </p:pic>
      <p:sp>
        <p:nvSpPr>
          <p:cNvPr id="379" name="Google Shape;379;p19"/>
          <p:cNvSpPr txBox="1"/>
          <p:nvPr/>
        </p:nvSpPr>
        <p:spPr>
          <a:xfrm>
            <a:off x="1088405" y="2391917"/>
            <a:ext cx="4149246" cy="1372938"/>
          </a:xfrm>
          <a:prstGeom prst="rect">
            <a:avLst/>
          </a:prstGeom>
          <a:noFill/>
          <a:ln>
            <a:noFill/>
          </a:ln>
        </p:spPr>
        <p:txBody>
          <a:bodyPr anchorCtr="0" anchor="b"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2400"/>
              <a:buFont typeface="Gill Sans"/>
              <a:buNone/>
            </a:pPr>
            <a:r>
              <a:rPr i="0" lang="en-US" sz="2400" u="none" cap="none" strike="noStrike">
                <a:solidFill>
                  <a:srgbClr val="002177"/>
                </a:solidFill>
                <a:latin typeface="Poppins"/>
                <a:ea typeface="Poppins"/>
                <a:cs typeface="Poppins"/>
                <a:sym typeface="Poppins"/>
              </a:rPr>
              <a:t>CÓMO CREAR UN CUENTA DE CORREO ELECTRÓNICO GRATUITA POR MEDIO DE YAHOO</a:t>
            </a:r>
            <a:endParaRPr i="0" sz="2400" u="none" cap="none" strike="noStrike">
              <a:solidFill>
                <a:srgbClr val="002177"/>
              </a:solidFill>
              <a:latin typeface="Poppins"/>
              <a:ea typeface="Poppins"/>
              <a:cs typeface="Poppins"/>
              <a:sym typeface="Poppins"/>
            </a:endParaRPr>
          </a:p>
        </p:txBody>
      </p:sp>
      <p:pic>
        <p:nvPicPr>
          <p:cNvPr id="380" name="Google Shape;380;p19"/>
          <p:cNvPicPr preferRelativeResize="0"/>
          <p:nvPr/>
        </p:nvPicPr>
        <p:blipFill rotWithShape="1">
          <a:blip r:embed="rId4">
            <a:alphaModFix/>
          </a:blip>
          <a:srcRect b="-5797" l="0" r="0" t="0"/>
          <a:stretch/>
        </p:blipFill>
        <p:spPr>
          <a:xfrm>
            <a:off x="7545950" y="4638888"/>
            <a:ext cx="1511026" cy="415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
          <p:cNvSpPr txBox="1"/>
          <p:nvPr>
            <p:ph idx="12" type="sldNum"/>
          </p:nvPr>
        </p:nvSpPr>
        <p:spPr>
          <a:xfrm>
            <a:off x="360046" y="599230"/>
            <a:ext cx="608264" cy="377684"/>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8" name="Google Shape;178;p2"/>
          <p:cNvSpPr txBox="1"/>
          <p:nvPr>
            <p:ph idx="4294967295" type="title"/>
          </p:nvPr>
        </p:nvSpPr>
        <p:spPr>
          <a:xfrm>
            <a:off x="721402" y="930458"/>
            <a:ext cx="7886700" cy="9937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Gill Sans"/>
              <a:buNone/>
            </a:pPr>
            <a:r>
              <a:rPr b="1" lang="en-US" sz="2100">
                <a:solidFill>
                  <a:srgbClr val="002177"/>
                </a:solidFill>
                <a:latin typeface="Poppins"/>
                <a:ea typeface="Poppins"/>
                <a:cs typeface="Poppins"/>
                <a:sym typeface="Poppins"/>
              </a:rPr>
              <a:t>INTERPRETATION</a:t>
            </a:r>
            <a:r>
              <a:rPr lang="en-US" sz="2100">
                <a:solidFill>
                  <a:srgbClr val="002177"/>
                </a:solidFill>
                <a:latin typeface="Poppins"/>
                <a:ea typeface="Poppins"/>
                <a:cs typeface="Poppins"/>
                <a:sym typeface="Poppins"/>
              </a:rPr>
              <a:t> </a:t>
            </a:r>
            <a:r>
              <a:rPr b="1" lang="en-US" sz="2100">
                <a:solidFill>
                  <a:srgbClr val="002177"/>
                </a:solidFill>
                <a:latin typeface="Poppins"/>
                <a:ea typeface="Poppins"/>
                <a:cs typeface="Poppins"/>
                <a:sym typeface="Poppins"/>
              </a:rPr>
              <a:t>SERVICES </a:t>
            </a:r>
            <a:br>
              <a:rPr b="1" lang="en-US" sz="2100">
                <a:solidFill>
                  <a:srgbClr val="002177"/>
                </a:solidFill>
                <a:latin typeface="Poppins"/>
                <a:ea typeface="Poppins"/>
                <a:cs typeface="Poppins"/>
                <a:sym typeface="Poppins"/>
              </a:rPr>
            </a:br>
            <a:r>
              <a:rPr b="1" lang="en-US" sz="2100">
                <a:solidFill>
                  <a:srgbClr val="002177"/>
                </a:solidFill>
                <a:latin typeface="Poppins"/>
                <a:ea typeface="Poppins"/>
                <a:cs typeface="Poppins"/>
                <a:sym typeface="Poppins"/>
              </a:rPr>
              <a:t>SERVICIOS DE INTERPRETACIÓN</a:t>
            </a:r>
            <a:endParaRPr b="1" sz="2100">
              <a:solidFill>
                <a:srgbClr val="002177"/>
              </a:solidFill>
              <a:latin typeface="Poppins"/>
              <a:ea typeface="Poppins"/>
              <a:cs typeface="Poppins"/>
              <a:sym typeface="Poppins"/>
            </a:endParaRPr>
          </a:p>
        </p:txBody>
      </p:sp>
      <p:sp>
        <p:nvSpPr>
          <p:cNvPr id="179" name="Google Shape;179;p2"/>
          <p:cNvSpPr txBox="1"/>
          <p:nvPr>
            <p:ph idx="4294967295" type="body"/>
          </p:nvPr>
        </p:nvSpPr>
        <p:spPr>
          <a:xfrm>
            <a:off x="721402" y="1660447"/>
            <a:ext cx="3886200" cy="3262312"/>
          </a:xfrm>
          <a:prstGeom prst="rect">
            <a:avLst/>
          </a:prstGeom>
          <a:noFill/>
          <a:ln>
            <a:noFill/>
          </a:ln>
        </p:spPr>
        <p:txBody>
          <a:bodyPr anchorCtr="0" anchor="t" bIns="45700" lIns="91425" spcFirstLastPara="1" rIns="91425" wrap="square" tIns="45700">
            <a:normAutofit/>
          </a:bodyPr>
          <a:lstStyle/>
          <a:p>
            <a:pPr indent="-171450" lvl="0" marL="171450" rtl="0" algn="l">
              <a:lnSpc>
                <a:spcPct val="120000"/>
              </a:lnSpc>
              <a:spcBef>
                <a:spcPts val="0"/>
              </a:spcBef>
              <a:spcAft>
                <a:spcPts val="0"/>
              </a:spcAft>
              <a:buClr>
                <a:srgbClr val="002177"/>
              </a:buClr>
              <a:buSzPts val="1500"/>
              <a:buFont typeface="Poppins"/>
              <a:buChar char="•"/>
            </a:pPr>
            <a:r>
              <a:rPr lang="en-US">
                <a:solidFill>
                  <a:srgbClr val="002177"/>
                </a:solidFill>
                <a:latin typeface="Poppins"/>
                <a:ea typeface="Poppins"/>
                <a:cs typeface="Poppins"/>
                <a:sym typeface="Poppins"/>
              </a:rPr>
              <a:t>Click on the globe icon at the bottom of the screen.</a:t>
            </a:r>
            <a:endParaRPr>
              <a:solidFill>
                <a:srgbClr val="002177"/>
              </a:solidFill>
              <a:latin typeface="Poppins"/>
              <a:ea typeface="Poppins"/>
              <a:cs typeface="Poppins"/>
              <a:sym typeface="Poppins"/>
            </a:endParaRPr>
          </a:p>
          <a:p>
            <a:pPr indent="-171450" lvl="0" marL="171450" rtl="0" algn="l">
              <a:lnSpc>
                <a:spcPct val="120000"/>
              </a:lnSpc>
              <a:spcBef>
                <a:spcPts val="750"/>
              </a:spcBef>
              <a:spcAft>
                <a:spcPts val="0"/>
              </a:spcAft>
              <a:buClr>
                <a:srgbClr val="002177"/>
              </a:buClr>
              <a:buSzPts val="1500"/>
              <a:buFont typeface="Poppins"/>
              <a:buChar char="•"/>
            </a:pPr>
            <a:r>
              <a:rPr lang="en-US">
                <a:solidFill>
                  <a:srgbClr val="002177"/>
                </a:solidFill>
                <a:latin typeface="Poppins"/>
                <a:ea typeface="Poppins"/>
                <a:cs typeface="Poppins"/>
                <a:sym typeface="Poppins"/>
              </a:rPr>
              <a:t>Select your language of preference.</a:t>
            </a:r>
            <a:endParaRPr>
              <a:solidFill>
                <a:srgbClr val="002177"/>
              </a:solidFill>
              <a:latin typeface="Poppins"/>
              <a:ea typeface="Poppins"/>
              <a:cs typeface="Poppins"/>
              <a:sym typeface="Poppins"/>
            </a:endParaRPr>
          </a:p>
          <a:p>
            <a:pPr indent="-171450" lvl="0" marL="171450" rtl="0" algn="l">
              <a:lnSpc>
                <a:spcPct val="120000"/>
              </a:lnSpc>
              <a:spcBef>
                <a:spcPts val="750"/>
              </a:spcBef>
              <a:spcAft>
                <a:spcPts val="0"/>
              </a:spcAft>
              <a:buClr>
                <a:srgbClr val="002177"/>
              </a:buClr>
              <a:buSzPts val="1500"/>
              <a:buFont typeface="Poppins"/>
              <a:buChar char="•"/>
            </a:pPr>
            <a:r>
              <a:rPr lang="en-US">
                <a:solidFill>
                  <a:srgbClr val="002177"/>
                </a:solidFill>
                <a:latin typeface="Poppins"/>
                <a:ea typeface="Poppins"/>
                <a:cs typeface="Poppins"/>
                <a:sym typeface="Poppins"/>
              </a:rPr>
              <a:t>You will hear the presentation in the language you select.</a:t>
            </a:r>
            <a:endParaRPr>
              <a:solidFill>
                <a:srgbClr val="002177"/>
              </a:solidFill>
              <a:latin typeface="Poppins"/>
              <a:ea typeface="Poppins"/>
              <a:cs typeface="Poppins"/>
              <a:sym typeface="Poppins"/>
            </a:endParaRPr>
          </a:p>
          <a:p>
            <a:pPr indent="-76200" lvl="0" marL="171450" rtl="0" algn="l">
              <a:lnSpc>
                <a:spcPct val="120000"/>
              </a:lnSpc>
              <a:spcBef>
                <a:spcPts val="750"/>
              </a:spcBef>
              <a:spcAft>
                <a:spcPts val="0"/>
              </a:spcAft>
              <a:buSzPts val="1500"/>
              <a:buNone/>
            </a:pPr>
            <a:r>
              <a:t/>
            </a:r>
            <a:endParaRPr>
              <a:solidFill>
                <a:srgbClr val="002177"/>
              </a:solidFill>
              <a:latin typeface="Poppins"/>
              <a:ea typeface="Poppins"/>
              <a:cs typeface="Poppins"/>
              <a:sym typeface="Poppins"/>
            </a:endParaRPr>
          </a:p>
          <a:p>
            <a:pPr indent="-76200" lvl="0" marL="171450" rtl="0" algn="l">
              <a:lnSpc>
                <a:spcPct val="120000"/>
              </a:lnSpc>
              <a:spcBef>
                <a:spcPts val="750"/>
              </a:spcBef>
              <a:spcAft>
                <a:spcPts val="0"/>
              </a:spcAft>
              <a:buSzPts val="1500"/>
              <a:buNone/>
            </a:pPr>
            <a:r>
              <a:t/>
            </a:r>
            <a:endParaRPr>
              <a:solidFill>
                <a:srgbClr val="002177"/>
              </a:solidFill>
              <a:latin typeface="Poppins"/>
              <a:ea typeface="Poppins"/>
              <a:cs typeface="Poppins"/>
              <a:sym typeface="Poppins"/>
            </a:endParaRPr>
          </a:p>
        </p:txBody>
      </p:sp>
      <p:sp>
        <p:nvSpPr>
          <p:cNvPr id="180" name="Google Shape;180;p2"/>
          <p:cNvSpPr txBox="1"/>
          <p:nvPr>
            <p:ph idx="4294967295" type="body"/>
          </p:nvPr>
        </p:nvSpPr>
        <p:spPr>
          <a:xfrm>
            <a:off x="5079792" y="1660447"/>
            <a:ext cx="3886200" cy="3262312"/>
          </a:xfrm>
          <a:prstGeom prst="rect">
            <a:avLst/>
          </a:prstGeom>
          <a:noFill/>
          <a:ln>
            <a:noFill/>
          </a:ln>
        </p:spPr>
        <p:txBody>
          <a:bodyPr anchorCtr="0" anchor="t" bIns="45700" lIns="91425" spcFirstLastPara="1" rIns="91425" wrap="square" tIns="45700">
            <a:normAutofit/>
          </a:bodyPr>
          <a:lstStyle/>
          <a:p>
            <a:pPr indent="-171450" lvl="0" marL="171450" rtl="0" algn="l">
              <a:lnSpc>
                <a:spcPct val="120000"/>
              </a:lnSpc>
              <a:spcBef>
                <a:spcPts val="0"/>
              </a:spcBef>
              <a:spcAft>
                <a:spcPts val="0"/>
              </a:spcAft>
              <a:buClr>
                <a:srgbClr val="002177"/>
              </a:buClr>
              <a:buSzPts val="1500"/>
              <a:buFont typeface="Poppins"/>
              <a:buChar char="•"/>
            </a:pPr>
            <a:r>
              <a:rPr lang="en-US">
                <a:solidFill>
                  <a:srgbClr val="002177"/>
                </a:solidFill>
                <a:latin typeface="Poppins"/>
                <a:ea typeface="Poppins"/>
                <a:cs typeface="Poppins"/>
                <a:sym typeface="Poppins"/>
              </a:rPr>
              <a:t>Haga clic en el símbolo del mundo en la parte de abajo de su pantalla.</a:t>
            </a:r>
            <a:endParaRPr>
              <a:solidFill>
                <a:srgbClr val="002177"/>
              </a:solidFill>
              <a:latin typeface="Poppins"/>
              <a:ea typeface="Poppins"/>
              <a:cs typeface="Poppins"/>
              <a:sym typeface="Poppins"/>
            </a:endParaRPr>
          </a:p>
          <a:p>
            <a:pPr indent="-171450" lvl="0" marL="171450" rtl="0" algn="l">
              <a:lnSpc>
                <a:spcPct val="120000"/>
              </a:lnSpc>
              <a:spcBef>
                <a:spcPts val="750"/>
              </a:spcBef>
              <a:spcAft>
                <a:spcPts val="0"/>
              </a:spcAft>
              <a:buClr>
                <a:srgbClr val="002177"/>
              </a:buClr>
              <a:buSzPts val="1500"/>
              <a:buFont typeface="Poppins"/>
              <a:buChar char="•"/>
            </a:pPr>
            <a:r>
              <a:rPr lang="en-US">
                <a:solidFill>
                  <a:srgbClr val="002177"/>
                </a:solidFill>
                <a:latin typeface="Poppins"/>
                <a:ea typeface="Poppins"/>
                <a:cs typeface="Poppins"/>
                <a:sym typeface="Poppins"/>
              </a:rPr>
              <a:t>Seleccione el idioma que le gustaría escuchar.</a:t>
            </a:r>
            <a:endParaRPr>
              <a:solidFill>
                <a:srgbClr val="002177"/>
              </a:solidFill>
              <a:latin typeface="Poppins"/>
              <a:ea typeface="Poppins"/>
              <a:cs typeface="Poppins"/>
              <a:sym typeface="Poppins"/>
            </a:endParaRPr>
          </a:p>
          <a:p>
            <a:pPr indent="-171450" lvl="0" marL="171450" rtl="0" algn="l">
              <a:lnSpc>
                <a:spcPct val="120000"/>
              </a:lnSpc>
              <a:spcBef>
                <a:spcPts val="750"/>
              </a:spcBef>
              <a:spcAft>
                <a:spcPts val="0"/>
              </a:spcAft>
              <a:buClr>
                <a:srgbClr val="002177"/>
              </a:buClr>
              <a:buSzPts val="1500"/>
              <a:buFont typeface="Poppins"/>
              <a:buChar char="•"/>
            </a:pPr>
            <a:r>
              <a:rPr lang="en-US">
                <a:solidFill>
                  <a:srgbClr val="002177"/>
                </a:solidFill>
                <a:latin typeface="Poppins"/>
                <a:ea typeface="Poppins"/>
                <a:cs typeface="Poppins"/>
                <a:sym typeface="Poppins"/>
              </a:rPr>
              <a:t>Participará y escuchará la presentación en el idioma que seleccione.</a:t>
            </a:r>
            <a:endParaRPr>
              <a:solidFill>
                <a:srgbClr val="002177"/>
              </a:solidFill>
              <a:latin typeface="Poppins"/>
              <a:ea typeface="Poppins"/>
              <a:cs typeface="Poppins"/>
              <a:sym typeface="Poppins"/>
            </a:endParaRPr>
          </a:p>
          <a:p>
            <a:pPr indent="-76200" lvl="0" marL="171450" rtl="0" algn="l">
              <a:lnSpc>
                <a:spcPct val="120000"/>
              </a:lnSpc>
              <a:spcBef>
                <a:spcPts val="750"/>
              </a:spcBef>
              <a:spcAft>
                <a:spcPts val="0"/>
              </a:spcAft>
              <a:buSzPts val="1500"/>
              <a:buNone/>
            </a:pPr>
            <a:r>
              <a:t/>
            </a:r>
            <a:endParaRPr>
              <a:solidFill>
                <a:srgbClr val="002177"/>
              </a:solidFill>
              <a:latin typeface="Poppins"/>
              <a:ea typeface="Poppins"/>
              <a:cs typeface="Poppins"/>
              <a:sym typeface="Poppins"/>
            </a:endParaRPr>
          </a:p>
        </p:txBody>
      </p:sp>
      <p:pic>
        <p:nvPicPr>
          <p:cNvPr id="181" name="Google Shape;181;p2"/>
          <p:cNvPicPr preferRelativeResize="0"/>
          <p:nvPr/>
        </p:nvPicPr>
        <p:blipFill rotWithShape="1">
          <a:blip r:embed="rId3">
            <a:alphaModFix/>
          </a:blip>
          <a:srcRect b="0" l="0" r="0" t="0"/>
          <a:stretch/>
        </p:blipFill>
        <p:spPr>
          <a:xfrm>
            <a:off x="1902640" y="4053176"/>
            <a:ext cx="5356766" cy="499965"/>
          </a:xfrm>
          <a:prstGeom prst="rect">
            <a:avLst/>
          </a:prstGeom>
          <a:noFill/>
          <a:ln>
            <a:noFill/>
          </a:ln>
        </p:spPr>
      </p:pic>
      <p:sp>
        <p:nvSpPr>
          <p:cNvPr id="182" name="Google Shape;182;p2"/>
          <p:cNvSpPr/>
          <p:nvPr/>
        </p:nvSpPr>
        <p:spPr>
          <a:xfrm>
            <a:off x="5044558" y="4053176"/>
            <a:ext cx="754589" cy="700442"/>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chemeClr val="lt1"/>
              </a:solidFill>
              <a:latin typeface="Arial"/>
              <a:ea typeface="Arial"/>
              <a:cs typeface="Arial"/>
              <a:sym typeface="Arial"/>
            </a:endParaRPr>
          </a:p>
        </p:txBody>
      </p:sp>
      <p:pic>
        <p:nvPicPr>
          <p:cNvPr descr="Free illustration: Laptop, Computer, Notebook, Pc - Free ..." id="183" name="Google Shape;183;p2"/>
          <p:cNvPicPr preferRelativeResize="0"/>
          <p:nvPr/>
        </p:nvPicPr>
        <p:blipFill rotWithShape="1">
          <a:blip r:embed="rId4">
            <a:alphaModFix/>
          </a:blip>
          <a:srcRect b="0" l="0" r="0" t="0"/>
          <a:stretch/>
        </p:blipFill>
        <p:spPr>
          <a:xfrm>
            <a:off x="5672156" y="256652"/>
            <a:ext cx="1478753" cy="1062854"/>
          </a:xfrm>
          <a:prstGeom prst="rect">
            <a:avLst/>
          </a:prstGeom>
          <a:noFill/>
          <a:ln>
            <a:noFill/>
          </a:ln>
        </p:spPr>
      </p:pic>
      <p:pic>
        <p:nvPicPr>
          <p:cNvPr id="184" name="Google Shape;184;p2"/>
          <p:cNvPicPr preferRelativeResize="0"/>
          <p:nvPr/>
        </p:nvPicPr>
        <p:blipFill rotWithShape="1">
          <a:blip r:embed="rId5">
            <a:alphaModFix/>
          </a:blip>
          <a:srcRect b="-5797" l="0" r="0" t="0"/>
          <a:stretch/>
        </p:blipFill>
        <p:spPr>
          <a:xfrm>
            <a:off x="7545950" y="4638888"/>
            <a:ext cx="1511026" cy="415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0"/>
          <p:cNvSpPr txBox="1"/>
          <p:nvPr>
            <p:ph type="title"/>
          </p:nvPr>
        </p:nvSpPr>
        <p:spPr>
          <a:xfrm>
            <a:off x="508092" y="577137"/>
            <a:ext cx="3571500"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a:solidFill>
                  <a:srgbClr val="002177"/>
                </a:solidFill>
                <a:latin typeface="Poppins"/>
                <a:ea typeface="Poppins"/>
                <a:cs typeface="Poppins"/>
                <a:sym typeface="Poppins"/>
              </a:rPr>
              <a:t>CREATE A YAHOO EMAIL ACCOUNT</a:t>
            </a:r>
            <a:endParaRPr>
              <a:solidFill>
                <a:srgbClr val="002177"/>
              </a:solidFill>
              <a:latin typeface="Poppins"/>
              <a:ea typeface="Poppins"/>
              <a:cs typeface="Poppins"/>
              <a:sym typeface="Poppins"/>
            </a:endParaRPr>
          </a:p>
        </p:txBody>
      </p:sp>
      <p:sp>
        <p:nvSpPr>
          <p:cNvPr id="386" name="Google Shape;386;p20"/>
          <p:cNvSpPr txBox="1"/>
          <p:nvPr>
            <p:ph idx="1" type="subTitle"/>
          </p:nvPr>
        </p:nvSpPr>
        <p:spPr>
          <a:xfrm>
            <a:off x="475295" y="1039655"/>
            <a:ext cx="4273686" cy="19419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Step 1:</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Start by opening up a web browser on your phone or computer and type in </a:t>
            </a:r>
            <a:r>
              <a:rPr b="1" lang="en-US">
                <a:solidFill>
                  <a:srgbClr val="002177"/>
                </a:solidFill>
                <a:latin typeface="Poppins"/>
                <a:ea typeface="Poppins"/>
                <a:cs typeface="Poppins"/>
                <a:sym typeface="Poppins"/>
              </a:rPr>
              <a:t>mail.yahoo.com</a:t>
            </a:r>
            <a:r>
              <a:rPr lang="en-US">
                <a:solidFill>
                  <a:srgbClr val="002177"/>
                </a:solidFill>
                <a:latin typeface="Poppins"/>
                <a:ea typeface="Poppins"/>
                <a:cs typeface="Poppins"/>
                <a:sym typeface="Poppins"/>
              </a:rPr>
              <a:t> in the address/search bar. </a:t>
            </a:r>
            <a:endParaRPr>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400"/>
              <a:buNone/>
            </a:pPr>
            <a:r>
              <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Examples of web browsers include Safari, Firefox, Google Chrome, Microsoft Edge.</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t/>
            </a:r>
            <a:endParaRPr>
              <a:solidFill>
                <a:srgbClr val="002177"/>
              </a:solidFill>
              <a:latin typeface="Poppins"/>
              <a:ea typeface="Poppins"/>
              <a:cs typeface="Poppins"/>
              <a:sym typeface="Poppins"/>
            </a:endParaRPr>
          </a:p>
        </p:txBody>
      </p:sp>
      <p:pic>
        <p:nvPicPr>
          <p:cNvPr id="387" name="Google Shape;387;p20"/>
          <p:cNvPicPr preferRelativeResize="0"/>
          <p:nvPr/>
        </p:nvPicPr>
        <p:blipFill rotWithShape="1">
          <a:blip r:embed="rId3">
            <a:alphaModFix/>
          </a:blip>
          <a:srcRect b="29829" l="0" r="0" t="0"/>
          <a:stretch/>
        </p:blipFill>
        <p:spPr>
          <a:xfrm>
            <a:off x="4861744" y="1592427"/>
            <a:ext cx="4114800" cy="1209768"/>
          </a:xfrm>
          <a:prstGeom prst="rect">
            <a:avLst/>
          </a:prstGeom>
          <a:noFill/>
          <a:ln>
            <a:noFill/>
          </a:ln>
        </p:spPr>
      </p:pic>
      <p:pic>
        <p:nvPicPr>
          <p:cNvPr id="388" name="Google Shape;388;p20"/>
          <p:cNvPicPr preferRelativeResize="0"/>
          <p:nvPr/>
        </p:nvPicPr>
        <p:blipFill rotWithShape="1">
          <a:blip r:embed="rId4">
            <a:alphaModFix/>
          </a:blip>
          <a:srcRect b="0" l="0" r="0" t="0"/>
          <a:stretch/>
        </p:blipFill>
        <p:spPr>
          <a:xfrm>
            <a:off x="5410507" y="2121218"/>
            <a:ext cx="1390650" cy="438150"/>
          </a:xfrm>
          <a:prstGeom prst="rect">
            <a:avLst/>
          </a:prstGeom>
          <a:noFill/>
          <a:ln>
            <a:noFill/>
          </a:ln>
        </p:spPr>
      </p:pic>
      <p:sp>
        <p:nvSpPr>
          <p:cNvPr id="389" name="Google Shape;389;p20"/>
          <p:cNvSpPr txBox="1"/>
          <p:nvPr/>
        </p:nvSpPr>
        <p:spPr>
          <a:xfrm>
            <a:off x="4244645" y="847251"/>
            <a:ext cx="4731899" cy="578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Gill Sans"/>
              <a:buNone/>
            </a:pPr>
            <a:r>
              <a:rPr b="1" i="0" lang="en-US" sz="2400" u="none" cap="none" strike="noStrike">
                <a:solidFill>
                  <a:srgbClr val="002177"/>
                </a:solidFill>
                <a:latin typeface="Gill Sans"/>
                <a:ea typeface="Gill Sans"/>
                <a:cs typeface="Gill Sans"/>
                <a:sym typeface="Gill Sans"/>
              </a:rPr>
              <a:t>CÓMO CREAR UNA CUENTA DE CORREO ELECTRÓNICO DE YAHOO</a:t>
            </a:r>
            <a:endParaRPr b="1" i="0" sz="2400" u="none" cap="none" strike="noStrike">
              <a:solidFill>
                <a:srgbClr val="002177"/>
              </a:solidFill>
              <a:latin typeface="Gill Sans"/>
              <a:ea typeface="Gill Sans"/>
              <a:cs typeface="Gill Sans"/>
              <a:sym typeface="Gill Sans"/>
            </a:endParaRPr>
          </a:p>
        </p:txBody>
      </p:sp>
      <p:sp>
        <p:nvSpPr>
          <p:cNvPr id="390" name="Google Shape;390;p20"/>
          <p:cNvSpPr txBox="1"/>
          <p:nvPr/>
        </p:nvSpPr>
        <p:spPr>
          <a:xfrm>
            <a:off x="508092" y="3088159"/>
            <a:ext cx="7671179" cy="1941900"/>
          </a:xfrm>
          <a:prstGeom prst="rect">
            <a:avLst/>
          </a:prstGeom>
          <a:noFill/>
          <a:ln>
            <a:noFill/>
          </a:ln>
        </p:spPr>
        <p:txBody>
          <a:bodyPr anchorCtr="0" anchor="t" bIns="91425" lIns="91425" spcFirstLastPara="1" rIns="91425" wrap="square" tIns="91425">
            <a:noAutofit/>
          </a:bodyPr>
          <a:lstStyle/>
          <a:p>
            <a:pPr indent="0" lvl="0" marL="139700" marR="0" rtl="0" algn="l">
              <a:lnSpc>
                <a:spcPct val="120000"/>
              </a:lnSpc>
              <a:spcBef>
                <a:spcPts val="0"/>
              </a:spcBef>
              <a:spcAft>
                <a:spcPts val="0"/>
              </a:spcAft>
              <a:buClr>
                <a:schemeClr val="accent1"/>
              </a:buClr>
              <a:buSzPts val="1400"/>
              <a:buFont typeface="Arial"/>
              <a:buNone/>
            </a:pPr>
            <a:r>
              <a:rPr b="0" i="0" lang="en-US" sz="1400" u="none" cap="none" strike="noStrike">
                <a:solidFill>
                  <a:srgbClr val="002177"/>
                </a:solidFill>
                <a:latin typeface="Gill Sans"/>
                <a:ea typeface="Gill Sans"/>
                <a:cs typeface="Gill Sans"/>
                <a:sym typeface="Gill Sans"/>
              </a:rPr>
              <a:t>Paso 1:</a:t>
            </a:r>
            <a:endParaRPr>
              <a:solidFill>
                <a:srgbClr val="002177"/>
              </a:solidFill>
            </a:endParaRPr>
          </a:p>
          <a:p>
            <a:pPr indent="0" lvl="0" marL="139700" marR="0" rtl="0" algn="l">
              <a:lnSpc>
                <a:spcPct val="120000"/>
              </a:lnSpc>
              <a:spcBef>
                <a:spcPts val="0"/>
              </a:spcBef>
              <a:spcAft>
                <a:spcPts val="0"/>
              </a:spcAft>
              <a:buClr>
                <a:schemeClr val="accent1"/>
              </a:buClr>
              <a:buSzPts val="1400"/>
              <a:buFont typeface="Arial"/>
              <a:buNone/>
            </a:pPr>
            <a:r>
              <a:rPr b="0" i="0" lang="en-US" sz="1400" u="none" cap="none" strike="noStrike">
                <a:solidFill>
                  <a:srgbClr val="002177"/>
                </a:solidFill>
                <a:latin typeface="Gill Sans"/>
                <a:ea typeface="Gill Sans"/>
                <a:cs typeface="Gill Sans"/>
                <a:sym typeface="Gill Sans"/>
              </a:rPr>
              <a:t>Comience abriendo un navegador en su teléfono o computadora e ingrese el enlace </a:t>
            </a:r>
            <a:r>
              <a:rPr b="1" i="0" lang="en-US" sz="1400" u="none" cap="none" strike="noStrike">
                <a:solidFill>
                  <a:srgbClr val="002177"/>
                </a:solidFill>
                <a:latin typeface="Gill Sans"/>
                <a:ea typeface="Gill Sans"/>
                <a:cs typeface="Gill Sans"/>
                <a:sym typeface="Gill Sans"/>
              </a:rPr>
              <a:t>mail.yahoo.com</a:t>
            </a:r>
            <a:r>
              <a:rPr b="0" i="0" lang="en-US" sz="1400" u="none" cap="none" strike="noStrike">
                <a:solidFill>
                  <a:srgbClr val="002177"/>
                </a:solidFill>
                <a:latin typeface="Gill Sans"/>
                <a:ea typeface="Gill Sans"/>
                <a:cs typeface="Gill Sans"/>
                <a:sym typeface="Gill Sans"/>
              </a:rPr>
              <a:t> en la barra de direcciones/para buscar. </a:t>
            </a:r>
            <a:endParaRPr>
              <a:solidFill>
                <a:srgbClr val="002177"/>
              </a:solidFill>
            </a:endParaRPr>
          </a:p>
          <a:p>
            <a:pPr indent="-171450" lvl="0" marL="171450" marR="0" rtl="0" algn="l">
              <a:lnSpc>
                <a:spcPct val="120000"/>
              </a:lnSpc>
              <a:spcBef>
                <a:spcPts val="0"/>
              </a:spcBef>
              <a:spcAft>
                <a:spcPts val="0"/>
              </a:spcAft>
              <a:buClr>
                <a:schemeClr val="accent1"/>
              </a:buClr>
              <a:buSzPts val="1400"/>
              <a:buFont typeface="Arial"/>
              <a:buNone/>
            </a:pPr>
            <a:r>
              <a:t/>
            </a:r>
            <a:endParaRPr b="0" i="0" sz="1400" u="none" cap="none" strike="noStrike">
              <a:solidFill>
                <a:srgbClr val="002177"/>
              </a:solidFill>
              <a:latin typeface="Gill Sans"/>
              <a:ea typeface="Gill Sans"/>
              <a:cs typeface="Gill Sans"/>
              <a:sym typeface="Gill Sans"/>
            </a:endParaRPr>
          </a:p>
          <a:p>
            <a:pPr indent="0" lvl="0" marL="139700" marR="0" rtl="0" algn="l">
              <a:lnSpc>
                <a:spcPct val="120000"/>
              </a:lnSpc>
              <a:spcBef>
                <a:spcPts val="0"/>
              </a:spcBef>
              <a:spcAft>
                <a:spcPts val="0"/>
              </a:spcAft>
              <a:buClr>
                <a:schemeClr val="accent1"/>
              </a:buClr>
              <a:buSzPts val="1400"/>
              <a:buFont typeface="Arial"/>
              <a:buNone/>
            </a:pPr>
            <a:r>
              <a:rPr b="0" i="0" lang="en-US" sz="1400" u="none" cap="none" strike="noStrike">
                <a:solidFill>
                  <a:srgbClr val="002177"/>
                </a:solidFill>
                <a:latin typeface="Gill Sans"/>
                <a:ea typeface="Gill Sans"/>
                <a:cs typeface="Gill Sans"/>
                <a:sym typeface="Gill Sans"/>
              </a:rPr>
              <a:t>Algunos ejemplos de navegadores son Safari, Firefox, Google Chrome y Microsoft Edge.</a:t>
            </a:r>
            <a:endParaRPr>
              <a:solidFill>
                <a:srgbClr val="002177"/>
              </a:solidFill>
            </a:endParaRPr>
          </a:p>
          <a:p>
            <a:pPr indent="0" lvl="0" marL="139700" marR="0" rtl="0" algn="l">
              <a:lnSpc>
                <a:spcPct val="120000"/>
              </a:lnSpc>
              <a:spcBef>
                <a:spcPts val="0"/>
              </a:spcBef>
              <a:spcAft>
                <a:spcPts val="0"/>
              </a:spcAft>
              <a:buClr>
                <a:schemeClr val="accent1"/>
              </a:buClr>
              <a:buSzPts val="1400"/>
              <a:buFont typeface="Arial"/>
              <a:buNone/>
            </a:pPr>
            <a:r>
              <a:t/>
            </a:r>
            <a:endParaRPr b="0" i="0" sz="1400" u="none" cap="none" strike="noStrike">
              <a:solidFill>
                <a:srgbClr val="002177"/>
              </a:solidFill>
              <a:latin typeface="Gill Sans"/>
              <a:ea typeface="Gill Sans"/>
              <a:cs typeface="Gill Sans"/>
              <a:sym typeface="Gill Sans"/>
            </a:endParaRPr>
          </a:p>
        </p:txBody>
      </p:sp>
      <p:pic>
        <p:nvPicPr>
          <p:cNvPr id="391" name="Google Shape;391;p20"/>
          <p:cNvPicPr preferRelativeResize="0"/>
          <p:nvPr/>
        </p:nvPicPr>
        <p:blipFill rotWithShape="1">
          <a:blip r:embed="rId5">
            <a:alphaModFix/>
          </a:blip>
          <a:srcRect b="-5797" l="0" r="0" t="0"/>
          <a:stretch/>
        </p:blipFill>
        <p:spPr>
          <a:xfrm>
            <a:off x="7545950" y="4638888"/>
            <a:ext cx="1511026" cy="41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1"/>
          <p:cNvSpPr txBox="1"/>
          <p:nvPr>
            <p:ph type="title"/>
          </p:nvPr>
        </p:nvSpPr>
        <p:spPr>
          <a:xfrm>
            <a:off x="72550" y="96750"/>
            <a:ext cx="3257100" cy="10782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sz="2100">
                <a:solidFill>
                  <a:srgbClr val="002177"/>
                </a:solidFill>
                <a:latin typeface="Poppins"/>
                <a:ea typeface="Poppins"/>
                <a:cs typeface="Poppins"/>
                <a:sym typeface="Poppins"/>
              </a:rPr>
              <a:t>CREATE A YAHOO EMAIL ACCOUNT</a:t>
            </a:r>
            <a:endParaRPr sz="2100">
              <a:solidFill>
                <a:srgbClr val="002177"/>
              </a:solidFill>
              <a:latin typeface="Poppins"/>
              <a:ea typeface="Poppins"/>
              <a:cs typeface="Poppins"/>
              <a:sym typeface="Poppins"/>
            </a:endParaRPr>
          </a:p>
        </p:txBody>
      </p:sp>
      <p:sp>
        <p:nvSpPr>
          <p:cNvPr id="397" name="Google Shape;397;p21"/>
          <p:cNvSpPr txBox="1"/>
          <p:nvPr>
            <p:ph idx="1" type="subTitle"/>
          </p:nvPr>
        </p:nvSpPr>
        <p:spPr>
          <a:xfrm>
            <a:off x="345173" y="1300463"/>
            <a:ext cx="3606600" cy="19419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Step 2:</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Click </a:t>
            </a:r>
            <a:r>
              <a:rPr b="1" lang="en-US">
                <a:solidFill>
                  <a:srgbClr val="002177"/>
                </a:solidFill>
                <a:latin typeface="Poppins"/>
                <a:ea typeface="Poppins"/>
                <a:cs typeface="Poppins"/>
                <a:sym typeface="Poppins"/>
              </a:rPr>
              <a:t>Create an Account</a:t>
            </a:r>
            <a:endParaRPr>
              <a:solidFill>
                <a:srgbClr val="002177"/>
              </a:solidFill>
              <a:latin typeface="Poppins"/>
              <a:ea typeface="Poppins"/>
              <a:cs typeface="Poppins"/>
              <a:sym typeface="Poppins"/>
            </a:endParaRPr>
          </a:p>
        </p:txBody>
      </p:sp>
      <p:pic>
        <p:nvPicPr>
          <p:cNvPr id="398" name="Google Shape;398;p21"/>
          <p:cNvPicPr preferRelativeResize="0"/>
          <p:nvPr/>
        </p:nvPicPr>
        <p:blipFill rotWithShape="1">
          <a:blip r:embed="rId3">
            <a:alphaModFix/>
          </a:blip>
          <a:srcRect b="0" l="0" r="0" t="0"/>
          <a:stretch/>
        </p:blipFill>
        <p:spPr>
          <a:xfrm>
            <a:off x="5697793" y="424030"/>
            <a:ext cx="2403988" cy="3694766"/>
          </a:xfrm>
          <a:prstGeom prst="rect">
            <a:avLst/>
          </a:prstGeom>
          <a:noFill/>
          <a:ln>
            <a:noFill/>
          </a:ln>
          <a:effectLst>
            <a:outerShdw blurRad="50800" rotWithShape="0" algn="tl" dir="2700000" dist="38100">
              <a:srgbClr val="000000">
                <a:alpha val="40000"/>
              </a:srgbClr>
            </a:outerShdw>
          </a:effectLst>
        </p:spPr>
      </p:pic>
      <p:cxnSp>
        <p:nvCxnSpPr>
          <p:cNvPr id="399" name="Google Shape;399;p21"/>
          <p:cNvCxnSpPr/>
          <p:nvPr/>
        </p:nvCxnSpPr>
        <p:spPr>
          <a:xfrm flipH="1" rot="10800000">
            <a:off x="4984955" y="3761189"/>
            <a:ext cx="859972" cy="10886"/>
          </a:xfrm>
          <a:prstGeom prst="straightConnector1">
            <a:avLst/>
          </a:prstGeom>
          <a:noFill/>
          <a:ln cap="flat" cmpd="sng" w="76200">
            <a:solidFill>
              <a:srgbClr val="FF0000"/>
            </a:solidFill>
            <a:prstDash val="solid"/>
            <a:round/>
            <a:headEnd len="sm" w="sm" type="none"/>
            <a:tailEnd len="med" w="med" type="triangle"/>
          </a:ln>
        </p:spPr>
      </p:cxnSp>
      <p:sp>
        <p:nvSpPr>
          <p:cNvPr id="400" name="Google Shape;400;p21"/>
          <p:cNvSpPr txBox="1"/>
          <p:nvPr/>
        </p:nvSpPr>
        <p:spPr>
          <a:xfrm>
            <a:off x="2870050" y="48375"/>
            <a:ext cx="5502300" cy="6645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Gill Sans"/>
              <a:buNone/>
            </a:pPr>
            <a:r>
              <a:rPr b="1" i="0" lang="en-US" sz="1800" u="none" cap="none" strike="noStrike">
                <a:solidFill>
                  <a:srgbClr val="002177"/>
                </a:solidFill>
                <a:latin typeface="Gill Sans"/>
                <a:ea typeface="Gill Sans"/>
                <a:cs typeface="Gill Sans"/>
                <a:sym typeface="Gill Sans"/>
              </a:rPr>
              <a:t>CÓMO CREAR UNA CUENTA DE CORREO ELECTRÓNICO DE YAHOO</a:t>
            </a:r>
            <a:endParaRPr b="1" i="0" sz="1800" u="none" cap="none" strike="noStrike">
              <a:solidFill>
                <a:srgbClr val="002177"/>
              </a:solidFill>
              <a:latin typeface="Gill Sans"/>
              <a:ea typeface="Gill Sans"/>
              <a:cs typeface="Gill Sans"/>
              <a:sym typeface="Gill Sans"/>
            </a:endParaRPr>
          </a:p>
        </p:txBody>
      </p:sp>
      <p:sp>
        <p:nvSpPr>
          <p:cNvPr id="401" name="Google Shape;401;p21"/>
          <p:cNvSpPr txBox="1"/>
          <p:nvPr>
            <p:ph idx="1" type="subTitle"/>
          </p:nvPr>
        </p:nvSpPr>
        <p:spPr>
          <a:xfrm>
            <a:off x="380273" y="2186875"/>
            <a:ext cx="3606600" cy="19419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Paso 2:</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Haga clic en </a:t>
            </a:r>
            <a:r>
              <a:rPr b="1" lang="en-US">
                <a:solidFill>
                  <a:srgbClr val="002177"/>
                </a:solidFill>
                <a:latin typeface="Poppins"/>
                <a:ea typeface="Poppins"/>
                <a:cs typeface="Poppins"/>
                <a:sym typeface="Poppins"/>
              </a:rPr>
              <a:t>Crear Cuenta</a:t>
            </a:r>
            <a:r>
              <a:rPr lang="en-US">
                <a:solidFill>
                  <a:srgbClr val="002177"/>
                </a:solidFill>
                <a:latin typeface="Poppins"/>
                <a:ea typeface="Poppins"/>
                <a:cs typeface="Poppins"/>
                <a:sym typeface="Poppins"/>
              </a:rPr>
              <a:t>.</a:t>
            </a:r>
            <a:endParaRPr>
              <a:solidFill>
                <a:srgbClr val="002177"/>
              </a:solidFill>
              <a:latin typeface="Poppins"/>
              <a:ea typeface="Poppins"/>
              <a:cs typeface="Poppins"/>
              <a:sym typeface="Poppins"/>
            </a:endParaRPr>
          </a:p>
        </p:txBody>
      </p:sp>
      <p:pic>
        <p:nvPicPr>
          <p:cNvPr id="402" name="Google Shape;402;p21"/>
          <p:cNvPicPr preferRelativeResize="0"/>
          <p:nvPr/>
        </p:nvPicPr>
        <p:blipFill rotWithShape="1">
          <a:blip r:embed="rId4">
            <a:alphaModFix/>
          </a:blip>
          <a:srcRect b="-5797" l="0" r="0" t="0"/>
          <a:stretch/>
        </p:blipFill>
        <p:spPr>
          <a:xfrm>
            <a:off x="7545950" y="4638888"/>
            <a:ext cx="1511026" cy="41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9"/>
                                        </p:tgtEl>
                                        <p:attrNameLst>
                                          <p:attrName>style.visibility</p:attrName>
                                        </p:attrNameLst>
                                      </p:cBhvr>
                                      <p:to>
                                        <p:strVal val="visible"/>
                                      </p:to>
                                    </p:set>
                                    <p:anim calcmode="lin" valueType="num">
                                      <p:cBhvr additive="base">
                                        <p:cTn dur="500"/>
                                        <p:tgtEl>
                                          <p:spTgt spid="39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2"/>
          <p:cNvSpPr txBox="1"/>
          <p:nvPr>
            <p:ph type="title"/>
          </p:nvPr>
        </p:nvSpPr>
        <p:spPr>
          <a:xfrm>
            <a:off x="488427" y="616467"/>
            <a:ext cx="3571500"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sz="2200">
                <a:solidFill>
                  <a:srgbClr val="002177"/>
                </a:solidFill>
                <a:latin typeface="Poppins"/>
                <a:ea typeface="Poppins"/>
                <a:cs typeface="Poppins"/>
                <a:sym typeface="Poppins"/>
              </a:rPr>
              <a:t>CREATE A YAHOO EMAIL ACCOUNT</a:t>
            </a:r>
            <a:endParaRPr sz="2200">
              <a:solidFill>
                <a:srgbClr val="002177"/>
              </a:solidFill>
              <a:latin typeface="Poppins"/>
              <a:ea typeface="Poppins"/>
              <a:cs typeface="Poppins"/>
              <a:sym typeface="Poppins"/>
            </a:endParaRPr>
          </a:p>
        </p:txBody>
      </p:sp>
      <p:sp>
        <p:nvSpPr>
          <p:cNvPr id="408" name="Google Shape;408;p22"/>
          <p:cNvSpPr txBox="1"/>
          <p:nvPr>
            <p:ph idx="1" type="subTitle"/>
          </p:nvPr>
        </p:nvSpPr>
        <p:spPr>
          <a:xfrm>
            <a:off x="134466" y="1214312"/>
            <a:ext cx="3090515" cy="19419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Step 3:</a:t>
            </a:r>
            <a:endParaRPr sz="1300">
              <a:solidFill>
                <a:srgbClr val="002177"/>
              </a:solidFill>
              <a:latin typeface="Poppins"/>
              <a:ea typeface="Poppins"/>
              <a:cs typeface="Poppins"/>
              <a:sym typeface="Poppins"/>
            </a:endParaRPr>
          </a:p>
          <a:p>
            <a:pPr indent="-279400" lvl="0" marL="425450" rtl="0" algn="l">
              <a:lnSpc>
                <a:spcPct val="120000"/>
              </a:lnSpc>
              <a:spcBef>
                <a:spcPts val="0"/>
              </a:spcBef>
              <a:spcAft>
                <a:spcPts val="0"/>
              </a:spcAft>
              <a:buClr>
                <a:srgbClr val="002177"/>
              </a:buClr>
              <a:buSzPts val="1300"/>
              <a:buFont typeface="Noto Sans Symbols"/>
              <a:buChar char="✔"/>
            </a:pPr>
            <a:r>
              <a:rPr lang="en-US" sz="1300">
                <a:solidFill>
                  <a:srgbClr val="002177"/>
                </a:solidFill>
                <a:latin typeface="Poppins"/>
                <a:ea typeface="Poppins"/>
                <a:cs typeface="Poppins"/>
                <a:sym typeface="Poppins"/>
              </a:rPr>
              <a:t>Enter your </a:t>
            </a:r>
            <a:r>
              <a:rPr b="1" lang="en-US" sz="1300">
                <a:solidFill>
                  <a:srgbClr val="002177"/>
                </a:solidFill>
                <a:latin typeface="Poppins"/>
                <a:ea typeface="Poppins"/>
                <a:cs typeface="Poppins"/>
                <a:sym typeface="Poppins"/>
              </a:rPr>
              <a:t>First name</a:t>
            </a:r>
            <a:r>
              <a:rPr lang="en-US" sz="1300">
                <a:solidFill>
                  <a:srgbClr val="002177"/>
                </a:solidFill>
                <a:latin typeface="Poppins"/>
                <a:ea typeface="Poppins"/>
                <a:cs typeface="Poppins"/>
                <a:sym typeface="Poppins"/>
              </a:rPr>
              <a:t> and </a:t>
            </a:r>
            <a:r>
              <a:rPr b="1" lang="en-US" sz="1300">
                <a:solidFill>
                  <a:srgbClr val="002177"/>
                </a:solidFill>
                <a:latin typeface="Poppins"/>
                <a:ea typeface="Poppins"/>
                <a:cs typeface="Poppins"/>
                <a:sym typeface="Poppins"/>
              </a:rPr>
              <a:t>Last name</a:t>
            </a:r>
            <a:endParaRPr sz="1300">
              <a:solidFill>
                <a:srgbClr val="002177"/>
              </a:solidFill>
              <a:latin typeface="Poppins"/>
              <a:ea typeface="Poppins"/>
              <a:cs typeface="Poppins"/>
              <a:sym typeface="Poppins"/>
            </a:endParaRPr>
          </a:p>
          <a:p>
            <a:pPr indent="-279400" lvl="0" marL="425450" rtl="0" algn="l">
              <a:lnSpc>
                <a:spcPct val="120000"/>
              </a:lnSpc>
              <a:spcBef>
                <a:spcPts val="0"/>
              </a:spcBef>
              <a:spcAft>
                <a:spcPts val="0"/>
              </a:spcAft>
              <a:buClr>
                <a:srgbClr val="002177"/>
              </a:buClr>
              <a:buSzPts val="1300"/>
              <a:buFont typeface="Noto Sans Symbols"/>
              <a:buChar char="✔"/>
            </a:pPr>
            <a:r>
              <a:rPr lang="en-US" sz="1300">
                <a:solidFill>
                  <a:srgbClr val="002177"/>
                </a:solidFill>
                <a:latin typeface="Poppins"/>
                <a:ea typeface="Poppins"/>
                <a:cs typeface="Poppins"/>
                <a:sym typeface="Poppins"/>
              </a:rPr>
              <a:t>Choose an </a:t>
            </a:r>
            <a:r>
              <a:rPr b="1" lang="en-US" sz="1300">
                <a:solidFill>
                  <a:srgbClr val="002177"/>
                </a:solidFill>
                <a:latin typeface="Poppins"/>
                <a:ea typeface="Poppins"/>
                <a:cs typeface="Poppins"/>
                <a:sym typeface="Poppins"/>
              </a:rPr>
              <a:t>Email address</a:t>
            </a:r>
            <a:r>
              <a:rPr lang="en-US" sz="1300">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a:p>
            <a:pPr indent="-279400" lvl="0" marL="425450" rtl="0" algn="l">
              <a:lnSpc>
                <a:spcPct val="120000"/>
              </a:lnSpc>
              <a:spcBef>
                <a:spcPts val="0"/>
              </a:spcBef>
              <a:spcAft>
                <a:spcPts val="0"/>
              </a:spcAft>
              <a:buClr>
                <a:srgbClr val="002177"/>
              </a:buClr>
              <a:buSzPts val="1300"/>
              <a:buFont typeface="Noto Sans Symbols"/>
              <a:buChar char="✔"/>
            </a:pPr>
            <a:r>
              <a:rPr lang="en-US" sz="1300">
                <a:solidFill>
                  <a:srgbClr val="002177"/>
                </a:solidFill>
                <a:latin typeface="Poppins"/>
                <a:ea typeface="Poppins"/>
                <a:cs typeface="Poppins"/>
                <a:sym typeface="Poppins"/>
              </a:rPr>
              <a:t>Choose a </a:t>
            </a:r>
            <a:r>
              <a:rPr b="1" lang="en-US" sz="1300">
                <a:solidFill>
                  <a:srgbClr val="002177"/>
                </a:solidFill>
                <a:latin typeface="Poppins"/>
                <a:ea typeface="Poppins"/>
                <a:cs typeface="Poppins"/>
                <a:sym typeface="Poppins"/>
              </a:rPr>
              <a:t>Password </a:t>
            </a:r>
            <a:endParaRPr sz="1300">
              <a:solidFill>
                <a:srgbClr val="002177"/>
              </a:solidFill>
              <a:latin typeface="Poppins"/>
              <a:ea typeface="Poppins"/>
              <a:cs typeface="Poppins"/>
              <a:sym typeface="Poppins"/>
            </a:endParaRPr>
          </a:p>
          <a:p>
            <a:pPr indent="-279400" lvl="0" marL="425450" rtl="0" algn="l">
              <a:lnSpc>
                <a:spcPct val="120000"/>
              </a:lnSpc>
              <a:spcBef>
                <a:spcPts val="0"/>
              </a:spcBef>
              <a:spcAft>
                <a:spcPts val="0"/>
              </a:spcAft>
              <a:buClr>
                <a:srgbClr val="002177"/>
              </a:buClr>
              <a:buSzPts val="1300"/>
              <a:buFont typeface="Noto Sans Symbols"/>
              <a:buChar char="✔"/>
            </a:pPr>
            <a:r>
              <a:rPr lang="en-US" sz="1300">
                <a:solidFill>
                  <a:srgbClr val="002177"/>
                </a:solidFill>
                <a:latin typeface="Poppins"/>
                <a:ea typeface="Poppins"/>
                <a:cs typeface="Poppins"/>
                <a:sym typeface="Poppins"/>
              </a:rPr>
              <a:t>Enter a </a:t>
            </a:r>
            <a:r>
              <a:rPr b="1" lang="en-US" sz="1300">
                <a:solidFill>
                  <a:srgbClr val="002177"/>
                </a:solidFill>
                <a:latin typeface="Poppins"/>
                <a:ea typeface="Poppins"/>
                <a:cs typeface="Poppins"/>
                <a:sym typeface="Poppins"/>
              </a:rPr>
              <a:t>Mobile phone number </a:t>
            </a:r>
            <a:endParaRPr sz="1300">
              <a:solidFill>
                <a:srgbClr val="002177"/>
              </a:solidFill>
              <a:latin typeface="Poppins"/>
              <a:ea typeface="Poppins"/>
              <a:cs typeface="Poppins"/>
              <a:sym typeface="Poppins"/>
            </a:endParaRPr>
          </a:p>
          <a:p>
            <a:pPr indent="-279400" lvl="0" marL="425450" rtl="0" algn="l">
              <a:lnSpc>
                <a:spcPct val="120000"/>
              </a:lnSpc>
              <a:spcBef>
                <a:spcPts val="0"/>
              </a:spcBef>
              <a:spcAft>
                <a:spcPts val="0"/>
              </a:spcAft>
              <a:buClr>
                <a:srgbClr val="002177"/>
              </a:buClr>
              <a:buSzPts val="1300"/>
              <a:buFont typeface="Noto Sans Symbols"/>
              <a:buChar char="✔"/>
            </a:pPr>
            <a:r>
              <a:rPr lang="en-US" sz="1300">
                <a:solidFill>
                  <a:srgbClr val="002177"/>
                </a:solidFill>
                <a:latin typeface="Poppins"/>
                <a:ea typeface="Poppins"/>
                <a:cs typeface="Poppins"/>
                <a:sym typeface="Poppins"/>
              </a:rPr>
              <a:t>Enter your </a:t>
            </a:r>
            <a:r>
              <a:rPr b="1" lang="en-US" sz="1300">
                <a:solidFill>
                  <a:srgbClr val="002177"/>
                </a:solidFill>
                <a:latin typeface="Poppins"/>
                <a:ea typeface="Poppins"/>
                <a:cs typeface="Poppins"/>
                <a:sym typeface="Poppins"/>
              </a:rPr>
              <a:t>Birth Month</a:t>
            </a:r>
            <a:r>
              <a:rPr lang="en-US" sz="1300">
                <a:solidFill>
                  <a:srgbClr val="002177"/>
                </a:solidFill>
                <a:latin typeface="Poppins"/>
                <a:ea typeface="Poppins"/>
                <a:cs typeface="Poppins"/>
                <a:sym typeface="Poppins"/>
              </a:rPr>
              <a:t>, </a:t>
            </a:r>
            <a:r>
              <a:rPr b="1" lang="en-US" sz="1300">
                <a:solidFill>
                  <a:srgbClr val="002177"/>
                </a:solidFill>
                <a:latin typeface="Poppins"/>
                <a:ea typeface="Poppins"/>
                <a:cs typeface="Poppins"/>
                <a:sym typeface="Poppins"/>
              </a:rPr>
              <a:t>Day</a:t>
            </a:r>
            <a:r>
              <a:rPr lang="en-US" sz="1300">
                <a:solidFill>
                  <a:srgbClr val="002177"/>
                </a:solidFill>
                <a:latin typeface="Poppins"/>
                <a:ea typeface="Poppins"/>
                <a:cs typeface="Poppins"/>
                <a:sym typeface="Poppins"/>
              </a:rPr>
              <a:t>, and </a:t>
            </a:r>
            <a:r>
              <a:rPr b="1" lang="en-US" sz="1300">
                <a:solidFill>
                  <a:srgbClr val="002177"/>
                </a:solidFill>
                <a:latin typeface="Poppins"/>
                <a:ea typeface="Poppins"/>
                <a:cs typeface="Poppins"/>
                <a:sym typeface="Poppins"/>
              </a:rPr>
              <a:t>Year</a:t>
            </a:r>
            <a:r>
              <a:rPr lang="en-US" sz="1300">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a:p>
            <a:pPr indent="-279400" lvl="0" marL="425450" rtl="0" algn="l">
              <a:lnSpc>
                <a:spcPct val="120000"/>
              </a:lnSpc>
              <a:spcBef>
                <a:spcPts val="0"/>
              </a:spcBef>
              <a:spcAft>
                <a:spcPts val="0"/>
              </a:spcAft>
              <a:buClr>
                <a:srgbClr val="002177"/>
              </a:buClr>
              <a:buSzPts val="1300"/>
              <a:buFont typeface="Noto Sans Symbols"/>
              <a:buChar char="✔"/>
            </a:pPr>
            <a:r>
              <a:rPr lang="en-US" sz="1300">
                <a:solidFill>
                  <a:srgbClr val="002177"/>
                </a:solidFill>
                <a:latin typeface="Poppins"/>
                <a:ea typeface="Poppins"/>
                <a:cs typeface="Poppins"/>
                <a:sym typeface="Poppins"/>
              </a:rPr>
              <a:t>You may also enter your </a:t>
            </a:r>
            <a:r>
              <a:rPr b="1" lang="en-US" sz="1300">
                <a:solidFill>
                  <a:srgbClr val="002177"/>
                </a:solidFill>
                <a:latin typeface="Poppins"/>
                <a:ea typeface="Poppins"/>
                <a:cs typeface="Poppins"/>
                <a:sym typeface="Poppins"/>
              </a:rPr>
              <a:t>Gender</a:t>
            </a:r>
            <a:r>
              <a:rPr lang="en-US" sz="1300">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a:p>
            <a:pPr indent="-279400" lvl="0" marL="425450" rtl="0" algn="l">
              <a:lnSpc>
                <a:spcPct val="120000"/>
              </a:lnSpc>
              <a:spcBef>
                <a:spcPts val="0"/>
              </a:spcBef>
              <a:spcAft>
                <a:spcPts val="0"/>
              </a:spcAft>
              <a:buClr>
                <a:srgbClr val="002177"/>
              </a:buClr>
              <a:buSzPts val="1300"/>
              <a:buFont typeface="Noto Sans Symbols"/>
              <a:buChar char="✔"/>
            </a:pPr>
            <a:r>
              <a:rPr lang="en-US" sz="1300">
                <a:solidFill>
                  <a:srgbClr val="002177"/>
                </a:solidFill>
                <a:latin typeface="Poppins"/>
                <a:ea typeface="Poppins"/>
                <a:cs typeface="Poppins"/>
                <a:sym typeface="Poppins"/>
              </a:rPr>
              <a:t>Click </a:t>
            </a:r>
            <a:r>
              <a:rPr b="1" lang="en-US" sz="1300">
                <a:solidFill>
                  <a:srgbClr val="002177"/>
                </a:solidFill>
                <a:latin typeface="Poppins"/>
                <a:ea typeface="Poppins"/>
                <a:cs typeface="Poppins"/>
                <a:sym typeface="Poppins"/>
              </a:rPr>
              <a:t>Continue</a:t>
            </a:r>
            <a:r>
              <a:rPr lang="en-US" sz="1300">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400"/>
              <a:buNone/>
            </a:pPr>
            <a:r>
              <a:t/>
            </a:r>
            <a:endParaRPr sz="1300">
              <a:solidFill>
                <a:srgbClr val="002177"/>
              </a:solidFill>
              <a:latin typeface="Poppins"/>
              <a:ea typeface="Poppins"/>
              <a:cs typeface="Poppins"/>
              <a:sym typeface="Poppins"/>
            </a:endParaRPr>
          </a:p>
        </p:txBody>
      </p:sp>
      <p:pic>
        <p:nvPicPr>
          <p:cNvPr id="409" name="Google Shape;409;p22"/>
          <p:cNvPicPr preferRelativeResize="0"/>
          <p:nvPr/>
        </p:nvPicPr>
        <p:blipFill rotWithShape="1">
          <a:blip r:embed="rId3">
            <a:alphaModFix/>
          </a:blip>
          <a:srcRect b="0" l="0" r="0" t="0"/>
          <a:stretch/>
        </p:blipFill>
        <p:spPr>
          <a:xfrm>
            <a:off x="3354884" y="858263"/>
            <a:ext cx="2427164" cy="3670834"/>
          </a:xfrm>
          <a:prstGeom prst="rect">
            <a:avLst/>
          </a:prstGeom>
          <a:noFill/>
          <a:ln>
            <a:noFill/>
          </a:ln>
          <a:effectLst>
            <a:outerShdw blurRad="50800" rotWithShape="0" algn="tl" dir="2700000" dist="38100">
              <a:srgbClr val="000000">
                <a:alpha val="40000"/>
              </a:srgbClr>
            </a:outerShdw>
          </a:effectLst>
        </p:spPr>
      </p:pic>
      <p:sp>
        <p:nvSpPr>
          <p:cNvPr id="410" name="Google Shape;410;p22"/>
          <p:cNvSpPr/>
          <p:nvPr/>
        </p:nvSpPr>
        <p:spPr>
          <a:xfrm>
            <a:off x="3490452" y="1504335"/>
            <a:ext cx="1917290" cy="226142"/>
          </a:xfrm>
          <a:prstGeom prst="rect">
            <a:avLst/>
          </a:prstGeom>
          <a:no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pic>
        <p:nvPicPr>
          <p:cNvPr id="411" name="Google Shape;411;p22"/>
          <p:cNvPicPr preferRelativeResize="0"/>
          <p:nvPr/>
        </p:nvPicPr>
        <p:blipFill rotWithShape="1">
          <a:blip r:embed="rId4">
            <a:alphaModFix/>
          </a:blip>
          <a:srcRect b="0" l="0" r="0" t="0"/>
          <a:stretch/>
        </p:blipFill>
        <p:spPr>
          <a:xfrm>
            <a:off x="3475143" y="2166559"/>
            <a:ext cx="1932599" cy="243861"/>
          </a:xfrm>
          <a:prstGeom prst="rect">
            <a:avLst/>
          </a:prstGeom>
          <a:noFill/>
          <a:ln>
            <a:noFill/>
          </a:ln>
        </p:spPr>
      </p:pic>
      <p:pic>
        <p:nvPicPr>
          <p:cNvPr id="412" name="Google Shape;412;p22"/>
          <p:cNvPicPr preferRelativeResize="0"/>
          <p:nvPr/>
        </p:nvPicPr>
        <p:blipFill rotWithShape="1">
          <a:blip r:embed="rId4">
            <a:alphaModFix/>
          </a:blip>
          <a:srcRect b="0" l="0" r="0" t="0"/>
          <a:stretch/>
        </p:blipFill>
        <p:spPr>
          <a:xfrm>
            <a:off x="3475143" y="1752580"/>
            <a:ext cx="1932599" cy="243861"/>
          </a:xfrm>
          <a:prstGeom prst="rect">
            <a:avLst/>
          </a:prstGeom>
          <a:noFill/>
          <a:ln>
            <a:noFill/>
          </a:ln>
        </p:spPr>
      </p:pic>
      <p:pic>
        <p:nvPicPr>
          <p:cNvPr id="413" name="Google Shape;413;p22"/>
          <p:cNvPicPr preferRelativeResize="0"/>
          <p:nvPr/>
        </p:nvPicPr>
        <p:blipFill rotWithShape="1">
          <a:blip r:embed="rId4">
            <a:alphaModFix/>
          </a:blip>
          <a:srcRect b="0" l="0" r="0" t="0"/>
          <a:stretch/>
        </p:blipFill>
        <p:spPr>
          <a:xfrm>
            <a:off x="3475142" y="2410420"/>
            <a:ext cx="1932599" cy="243861"/>
          </a:xfrm>
          <a:prstGeom prst="rect">
            <a:avLst/>
          </a:prstGeom>
          <a:noFill/>
          <a:ln>
            <a:noFill/>
          </a:ln>
        </p:spPr>
      </p:pic>
      <p:pic>
        <p:nvPicPr>
          <p:cNvPr id="414" name="Google Shape;414;p22"/>
          <p:cNvPicPr preferRelativeResize="0"/>
          <p:nvPr/>
        </p:nvPicPr>
        <p:blipFill rotWithShape="1">
          <a:blip r:embed="rId4">
            <a:alphaModFix/>
          </a:blip>
          <a:srcRect b="0" l="0" r="0" t="0"/>
          <a:stretch/>
        </p:blipFill>
        <p:spPr>
          <a:xfrm>
            <a:off x="3475141" y="2707159"/>
            <a:ext cx="1932599" cy="243861"/>
          </a:xfrm>
          <a:prstGeom prst="rect">
            <a:avLst/>
          </a:prstGeom>
          <a:noFill/>
          <a:ln>
            <a:noFill/>
          </a:ln>
        </p:spPr>
      </p:pic>
      <p:sp>
        <p:nvSpPr>
          <p:cNvPr id="415" name="Google Shape;415;p22"/>
          <p:cNvSpPr/>
          <p:nvPr/>
        </p:nvSpPr>
        <p:spPr>
          <a:xfrm>
            <a:off x="2595717" y="3883742"/>
            <a:ext cx="849928" cy="275303"/>
          </a:xfrm>
          <a:prstGeom prst="rightArrow">
            <a:avLst>
              <a:gd fmla="val 50000" name="adj1"/>
              <a:gd fmla="val 50000" name="adj2"/>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416" name="Google Shape;416;p22"/>
          <p:cNvSpPr txBox="1"/>
          <p:nvPr/>
        </p:nvSpPr>
        <p:spPr>
          <a:xfrm>
            <a:off x="5911950" y="124691"/>
            <a:ext cx="3080869" cy="890437"/>
          </a:xfrm>
          <a:prstGeom prst="rect">
            <a:avLst/>
          </a:prstGeom>
          <a:noFill/>
          <a:ln>
            <a:noFill/>
          </a:ln>
        </p:spPr>
        <p:txBody>
          <a:bodyPr anchorCtr="0" anchor="b" bIns="0" lIns="0" spcFirstLastPara="1" rIns="0" wrap="square" tIns="0">
            <a:normAutofit fontScale="70000" lnSpcReduction="20000"/>
          </a:bodyPr>
          <a:lstStyle/>
          <a:p>
            <a:pPr indent="0" lvl="0" marL="0" marR="0" rtl="0" algn="l">
              <a:lnSpc>
                <a:spcPct val="115000"/>
              </a:lnSpc>
              <a:spcBef>
                <a:spcPts val="0"/>
              </a:spcBef>
              <a:spcAft>
                <a:spcPts val="0"/>
              </a:spcAft>
              <a:buClr>
                <a:schemeClr val="dk1"/>
              </a:buClr>
              <a:buSzPct val="142857"/>
              <a:buFont typeface="Gill Sans"/>
              <a:buNone/>
            </a:pPr>
            <a:r>
              <a:rPr b="1" i="0" lang="en-US" sz="2400" u="none" cap="none" strike="noStrike">
                <a:solidFill>
                  <a:srgbClr val="002177"/>
                </a:solidFill>
                <a:latin typeface="Gill Sans"/>
                <a:ea typeface="Gill Sans"/>
                <a:cs typeface="Gill Sans"/>
                <a:sym typeface="Gill Sans"/>
              </a:rPr>
              <a:t>CÓMO CREAR UNA CUENTA DE CORREO ELECTRÓNICO DE  YAHOO</a:t>
            </a:r>
            <a:endParaRPr b="1" i="0" sz="2400" u="none" cap="none" strike="noStrike">
              <a:solidFill>
                <a:srgbClr val="002177"/>
              </a:solidFill>
              <a:latin typeface="Gill Sans"/>
              <a:ea typeface="Gill Sans"/>
              <a:cs typeface="Gill Sans"/>
              <a:sym typeface="Gill Sans"/>
            </a:endParaRPr>
          </a:p>
        </p:txBody>
      </p:sp>
      <p:sp>
        <p:nvSpPr>
          <p:cNvPr id="417" name="Google Shape;417;p22"/>
          <p:cNvSpPr txBox="1"/>
          <p:nvPr/>
        </p:nvSpPr>
        <p:spPr>
          <a:xfrm>
            <a:off x="5902305" y="1214312"/>
            <a:ext cx="3090515" cy="1941900"/>
          </a:xfrm>
          <a:prstGeom prst="rect">
            <a:avLst/>
          </a:prstGeom>
          <a:noFill/>
          <a:ln>
            <a:noFill/>
          </a:ln>
        </p:spPr>
        <p:txBody>
          <a:bodyPr anchorCtr="0" anchor="t" bIns="91425" lIns="91425" spcFirstLastPara="1" rIns="91425" wrap="square" tIns="91425">
            <a:noAutofit/>
          </a:bodyPr>
          <a:lstStyle/>
          <a:p>
            <a:pPr indent="0" lvl="0" marL="139700" marR="0" rtl="0" algn="l">
              <a:lnSpc>
                <a:spcPct val="120000"/>
              </a:lnSpc>
              <a:spcBef>
                <a:spcPts val="0"/>
              </a:spcBef>
              <a:spcAft>
                <a:spcPts val="0"/>
              </a:spcAft>
              <a:buClr>
                <a:schemeClr val="accent1"/>
              </a:buClr>
              <a:buSzPts val="1400"/>
              <a:buFont typeface="Arial"/>
              <a:buNone/>
            </a:pPr>
            <a:r>
              <a:rPr i="0" lang="en-US" sz="1300" u="none" cap="none" strike="noStrike">
                <a:solidFill>
                  <a:srgbClr val="002177"/>
                </a:solidFill>
                <a:latin typeface="Poppins"/>
                <a:ea typeface="Poppins"/>
                <a:cs typeface="Poppins"/>
                <a:sym typeface="Poppins"/>
              </a:rPr>
              <a:t>Paso 3:</a:t>
            </a:r>
            <a:endParaRPr sz="1300">
              <a:solidFill>
                <a:srgbClr val="002177"/>
              </a:solidFill>
              <a:latin typeface="Poppins"/>
              <a:ea typeface="Poppins"/>
              <a:cs typeface="Poppins"/>
              <a:sym typeface="Poppins"/>
            </a:endParaRPr>
          </a:p>
          <a:p>
            <a:pPr indent="-279400" lvl="0" marL="425450" marR="0" rtl="0" algn="l">
              <a:lnSpc>
                <a:spcPct val="120000"/>
              </a:lnSpc>
              <a:spcBef>
                <a:spcPts val="0"/>
              </a:spcBef>
              <a:spcAft>
                <a:spcPts val="0"/>
              </a:spcAft>
              <a:buClr>
                <a:srgbClr val="002177"/>
              </a:buClr>
              <a:buSzPts val="1300"/>
              <a:buFont typeface="Noto Sans Symbols"/>
              <a:buChar char="✔"/>
            </a:pPr>
            <a:r>
              <a:rPr i="0" lang="en-US" sz="1300" u="none" cap="none" strike="noStrike">
                <a:solidFill>
                  <a:srgbClr val="002177"/>
                </a:solidFill>
                <a:latin typeface="Poppins"/>
                <a:ea typeface="Poppins"/>
                <a:cs typeface="Poppins"/>
                <a:sym typeface="Poppins"/>
              </a:rPr>
              <a:t>Ingrese su </a:t>
            </a:r>
            <a:r>
              <a:rPr b="1" i="0" lang="en-US" sz="1300" u="none" cap="none" strike="noStrike">
                <a:solidFill>
                  <a:srgbClr val="002177"/>
                </a:solidFill>
                <a:latin typeface="Poppins"/>
                <a:ea typeface="Poppins"/>
                <a:cs typeface="Poppins"/>
                <a:sym typeface="Poppins"/>
              </a:rPr>
              <a:t>nombre</a:t>
            </a:r>
            <a:r>
              <a:rPr i="0" lang="en-US" sz="1300" u="none" cap="none" strike="noStrike">
                <a:solidFill>
                  <a:srgbClr val="002177"/>
                </a:solidFill>
                <a:latin typeface="Poppins"/>
                <a:ea typeface="Poppins"/>
                <a:cs typeface="Poppins"/>
                <a:sym typeface="Poppins"/>
              </a:rPr>
              <a:t> y </a:t>
            </a:r>
            <a:r>
              <a:rPr b="1" i="0" lang="en-US" sz="1300" u="none" cap="none" strike="noStrike">
                <a:solidFill>
                  <a:srgbClr val="002177"/>
                </a:solidFill>
                <a:latin typeface="Poppins"/>
                <a:ea typeface="Poppins"/>
                <a:cs typeface="Poppins"/>
                <a:sym typeface="Poppins"/>
              </a:rPr>
              <a:t>apellido</a:t>
            </a:r>
            <a:endParaRPr sz="1300">
              <a:solidFill>
                <a:srgbClr val="002177"/>
              </a:solidFill>
              <a:latin typeface="Poppins"/>
              <a:ea typeface="Poppins"/>
              <a:cs typeface="Poppins"/>
              <a:sym typeface="Poppins"/>
            </a:endParaRPr>
          </a:p>
          <a:p>
            <a:pPr indent="-279400" lvl="0" marL="425450" marR="0" rtl="0" algn="l">
              <a:lnSpc>
                <a:spcPct val="120000"/>
              </a:lnSpc>
              <a:spcBef>
                <a:spcPts val="0"/>
              </a:spcBef>
              <a:spcAft>
                <a:spcPts val="0"/>
              </a:spcAft>
              <a:buClr>
                <a:srgbClr val="002177"/>
              </a:buClr>
              <a:buSzPts val="1300"/>
              <a:buFont typeface="Noto Sans Symbols"/>
              <a:buChar char="✔"/>
            </a:pPr>
            <a:r>
              <a:rPr i="0" lang="en-US" sz="1300" u="none" cap="none" strike="noStrike">
                <a:solidFill>
                  <a:srgbClr val="002177"/>
                </a:solidFill>
                <a:latin typeface="Poppins"/>
                <a:ea typeface="Poppins"/>
                <a:cs typeface="Poppins"/>
                <a:sym typeface="Poppins"/>
              </a:rPr>
              <a:t>Seleccione </a:t>
            </a:r>
            <a:r>
              <a:rPr b="1" i="0" lang="en-US" sz="1300" u="none" cap="none" strike="noStrike">
                <a:solidFill>
                  <a:srgbClr val="002177"/>
                </a:solidFill>
                <a:latin typeface="Poppins"/>
                <a:ea typeface="Poppins"/>
                <a:cs typeface="Poppins"/>
                <a:sym typeface="Poppins"/>
              </a:rPr>
              <a:t>una dirección de correo electrónico</a:t>
            </a:r>
            <a:r>
              <a:rPr i="0" lang="en-US" sz="1300" u="none" cap="none" strike="noStrike">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a:p>
            <a:pPr indent="-279400" lvl="0" marL="425450" marR="0" rtl="0" algn="l">
              <a:lnSpc>
                <a:spcPct val="120000"/>
              </a:lnSpc>
              <a:spcBef>
                <a:spcPts val="0"/>
              </a:spcBef>
              <a:spcAft>
                <a:spcPts val="0"/>
              </a:spcAft>
              <a:buClr>
                <a:srgbClr val="002177"/>
              </a:buClr>
              <a:buSzPts val="1300"/>
              <a:buFont typeface="Noto Sans Symbols"/>
              <a:buChar char="✔"/>
            </a:pPr>
            <a:r>
              <a:rPr i="0" lang="en-US" sz="1300" u="none" cap="none" strike="noStrike">
                <a:solidFill>
                  <a:srgbClr val="002177"/>
                </a:solidFill>
                <a:latin typeface="Poppins"/>
                <a:ea typeface="Poppins"/>
                <a:cs typeface="Poppins"/>
                <a:sym typeface="Poppins"/>
              </a:rPr>
              <a:t>Elija </a:t>
            </a:r>
            <a:r>
              <a:rPr b="1" i="0" lang="en-US" sz="1300" u="none" cap="none" strike="noStrike">
                <a:solidFill>
                  <a:srgbClr val="002177"/>
                </a:solidFill>
                <a:latin typeface="Poppins"/>
                <a:ea typeface="Poppins"/>
                <a:cs typeface="Poppins"/>
                <a:sym typeface="Poppins"/>
              </a:rPr>
              <a:t>una contraseña </a:t>
            </a:r>
            <a:endParaRPr sz="1300">
              <a:solidFill>
                <a:srgbClr val="002177"/>
              </a:solidFill>
              <a:latin typeface="Poppins"/>
              <a:ea typeface="Poppins"/>
              <a:cs typeface="Poppins"/>
              <a:sym typeface="Poppins"/>
            </a:endParaRPr>
          </a:p>
          <a:p>
            <a:pPr indent="-279400" lvl="0" marL="425450" marR="0" rtl="0" algn="l">
              <a:lnSpc>
                <a:spcPct val="120000"/>
              </a:lnSpc>
              <a:spcBef>
                <a:spcPts val="0"/>
              </a:spcBef>
              <a:spcAft>
                <a:spcPts val="0"/>
              </a:spcAft>
              <a:buClr>
                <a:srgbClr val="002177"/>
              </a:buClr>
              <a:buSzPts val="1300"/>
              <a:buFont typeface="Noto Sans Symbols"/>
              <a:buChar char="✔"/>
            </a:pPr>
            <a:r>
              <a:rPr i="0" lang="en-US" sz="1300" u="none" cap="none" strike="noStrike">
                <a:solidFill>
                  <a:srgbClr val="002177"/>
                </a:solidFill>
                <a:latin typeface="Poppins"/>
                <a:ea typeface="Poppins"/>
                <a:cs typeface="Poppins"/>
                <a:sym typeface="Poppins"/>
              </a:rPr>
              <a:t>Ingrese </a:t>
            </a:r>
            <a:r>
              <a:rPr b="1" i="0" lang="en-US" sz="1300" u="none" cap="none" strike="noStrike">
                <a:solidFill>
                  <a:srgbClr val="002177"/>
                </a:solidFill>
                <a:latin typeface="Poppins"/>
                <a:ea typeface="Poppins"/>
                <a:cs typeface="Poppins"/>
                <a:sym typeface="Poppins"/>
              </a:rPr>
              <a:t>un número de teléfono móvil </a:t>
            </a:r>
            <a:endParaRPr sz="1300">
              <a:solidFill>
                <a:srgbClr val="002177"/>
              </a:solidFill>
              <a:latin typeface="Poppins"/>
              <a:ea typeface="Poppins"/>
              <a:cs typeface="Poppins"/>
              <a:sym typeface="Poppins"/>
            </a:endParaRPr>
          </a:p>
          <a:p>
            <a:pPr indent="-279400" lvl="0" marL="425450" marR="0" rtl="0" algn="l">
              <a:lnSpc>
                <a:spcPct val="120000"/>
              </a:lnSpc>
              <a:spcBef>
                <a:spcPts val="0"/>
              </a:spcBef>
              <a:spcAft>
                <a:spcPts val="0"/>
              </a:spcAft>
              <a:buClr>
                <a:srgbClr val="002177"/>
              </a:buClr>
              <a:buSzPts val="1300"/>
              <a:buFont typeface="Noto Sans Symbols"/>
              <a:buChar char="✔"/>
            </a:pPr>
            <a:r>
              <a:rPr i="0" lang="en-US" sz="1300" u="none" cap="none" strike="noStrike">
                <a:solidFill>
                  <a:srgbClr val="002177"/>
                </a:solidFill>
                <a:latin typeface="Poppins"/>
                <a:ea typeface="Poppins"/>
                <a:cs typeface="Poppins"/>
                <a:sym typeface="Poppins"/>
              </a:rPr>
              <a:t>Ingrese </a:t>
            </a:r>
            <a:r>
              <a:rPr b="1" i="0" lang="en-US" sz="1300" u="none" cap="none" strike="noStrike">
                <a:solidFill>
                  <a:srgbClr val="002177"/>
                </a:solidFill>
                <a:latin typeface="Poppins"/>
                <a:ea typeface="Poppins"/>
                <a:cs typeface="Poppins"/>
                <a:sym typeface="Poppins"/>
              </a:rPr>
              <a:t>el mes</a:t>
            </a:r>
            <a:r>
              <a:rPr i="0" lang="en-US" sz="1300" u="none" cap="none" strike="noStrike">
                <a:solidFill>
                  <a:srgbClr val="002177"/>
                </a:solidFill>
                <a:latin typeface="Poppins"/>
                <a:ea typeface="Poppins"/>
                <a:cs typeface="Poppins"/>
                <a:sym typeface="Poppins"/>
              </a:rPr>
              <a:t>, </a:t>
            </a:r>
            <a:r>
              <a:rPr b="1" i="0" lang="en-US" sz="1300" u="none" cap="none" strike="noStrike">
                <a:solidFill>
                  <a:srgbClr val="002177"/>
                </a:solidFill>
                <a:latin typeface="Poppins"/>
                <a:ea typeface="Poppins"/>
                <a:cs typeface="Poppins"/>
                <a:sym typeface="Poppins"/>
              </a:rPr>
              <a:t>día</a:t>
            </a:r>
            <a:r>
              <a:rPr i="0" lang="en-US" sz="1300" u="none" cap="none" strike="noStrike">
                <a:solidFill>
                  <a:srgbClr val="002177"/>
                </a:solidFill>
                <a:latin typeface="Poppins"/>
                <a:ea typeface="Poppins"/>
                <a:cs typeface="Poppins"/>
                <a:sym typeface="Poppins"/>
              </a:rPr>
              <a:t> y </a:t>
            </a:r>
            <a:r>
              <a:rPr b="1" i="0" lang="en-US" sz="1300" u="none" cap="none" strike="noStrike">
                <a:solidFill>
                  <a:srgbClr val="002177"/>
                </a:solidFill>
                <a:latin typeface="Poppins"/>
                <a:ea typeface="Poppins"/>
                <a:cs typeface="Poppins"/>
                <a:sym typeface="Poppins"/>
              </a:rPr>
              <a:t>año</a:t>
            </a:r>
            <a:r>
              <a:rPr i="0" lang="en-US" sz="1300" u="none" cap="none" strike="noStrike">
                <a:solidFill>
                  <a:srgbClr val="002177"/>
                </a:solidFill>
                <a:latin typeface="Poppins"/>
                <a:ea typeface="Poppins"/>
                <a:cs typeface="Poppins"/>
                <a:sym typeface="Poppins"/>
              </a:rPr>
              <a:t> de su fecha de nacimiento. </a:t>
            </a:r>
            <a:endParaRPr sz="1300">
              <a:solidFill>
                <a:srgbClr val="002177"/>
              </a:solidFill>
              <a:latin typeface="Poppins"/>
              <a:ea typeface="Poppins"/>
              <a:cs typeface="Poppins"/>
              <a:sym typeface="Poppins"/>
            </a:endParaRPr>
          </a:p>
          <a:p>
            <a:pPr indent="-279400" lvl="0" marL="425450" marR="0" rtl="0" algn="l">
              <a:lnSpc>
                <a:spcPct val="120000"/>
              </a:lnSpc>
              <a:spcBef>
                <a:spcPts val="0"/>
              </a:spcBef>
              <a:spcAft>
                <a:spcPts val="0"/>
              </a:spcAft>
              <a:buClr>
                <a:srgbClr val="002177"/>
              </a:buClr>
              <a:buSzPts val="1300"/>
              <a:buFont typeface="Noto Sans Symbols"/>
              <a:buChar char="✔"/>
            </a:pPr>
            <a:r>
              <a:rPr i="0" lang="en-US" sz="1300" u="none" cap="none" strike="noStrike">
                <a:solidFill>
                  <a:srgbClr val="002177"/>
                </a:solidFill>
                <a:latin typeface="Poppins"/>
                <a:ea typeface="Poppins"/>
                <a:cs typeface="Poppins"/>
                <a:sym typeface="Poppins"/>
              </a:rPr>
              <a:t>También puede ingresar su </a:t>
            </a:r>
            <a:r>
              <a:rPr b="1" i="0" lang="en-US" sz="1300" u="none" cap="none" strike="noStrike">
                <a:solidFill>
                  <a:srgbClr val="002177"/>
                </a:solidFill>
                <a:latin typeface="Poppins"/>
                <a:ea typeface="Poppins"/>
                <a:cs typeface="Poppins"/>
                <a:sym typeface="Poppins"/>
              </a:rPr>
              <a:t>Género.</a:t>
            </a:r>
            <a:r>
              <a:rPr i="0" lang="en-US" sz="1300" u="none" cap="none" strike="noStrike">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a:p>
            <a:pPr indent="-279400" lvl="0" marL="425450" marR="0" rtl="0" algn="l">
              <a:lnSpc>
                <a:spcPct val="120000"/>
              </a:lnSpc>
              <a:spcBef>
                <a:spcPts val="0"/>
              </a:spcBef>
              <a:spcAft>
                <a:spcPts val="0"/>
              </a:spcAft>
              <a:buClr>
                <a:srgbClr val="002177"/>
              </a:buClr>
              <a:buSzPts val="1300"/>
              <a:buFont typeface="Noto Sans Symbols"/>
              <a:buChar char="✔"/>
            </a:pPr>
            <a:r>
              <a:rPr i="0" lang="en-US" sz="1300" u="none" cap="none" strike="noStrike">
                <a:solidFill>
                  <a:srgbClr val="002177"/>
                </a:solidFill>
                <a:latin typeface="Poppins"/>
                <a:ea typeface="Poppins"/>
                <a:cs typeface="Poppins"/>
                <a:sym typeface="Poppins"/>
              </a:rPr>
              <a:t>Haga clic en </a:t>
            </a:r>
            <a:r>
              <a:rPr b="1" i="0" lang="en-US" sz="1300" u="none" cap="none" strike="noStrike">
                <a:solidFill>
                  <a:srgbClr val="002177"/>
                </a:solidFill>
                <a:latin typeface="Poppins"/>
                <a:ea typeface="Poppins"/>
                <a:cs typeface="Poppins"/>
                <a:sym typeface="Poppins"/>
              </a:rPr>
              <a:t>Continuar</a:t>
            </a:r>
            <a:r>
              <a:rPr i="0" lang="en-US" sz="1300" u="none" cap="none" strike="noStrike">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a:p>
            <a:pPr indent="-171450" lvl="0" marL="171450" marR="0" rtl="0" algn="l">
              <a:lnSpc>
                <a:spcPct val="120000"/>
              </a:lnSpc>
              <a:spcBef>
                <a:spcPts val="0"/>
              </a:spcBef>
              <a:spcAft>
                <a:spcPts val="0"/>
              </a:spcAft>
              <a:buClr>
                <a:schemeClr val="accent1"/>
              </a:buClr>
              <a:buSzPts val="1400"/>
              <a:buFont typeface="Arial"/>
              <a:buNone/>
            </a:pPr>
            <a:r>
              <a:t/>
            </a:r>
            <a:endParaRPr i="0" sz="1300" u="none" cap="none" strike="noStrike">
              <a:solidFill>
                <a:srgbClr val="002177"/>
              </a:solidFill>
              <a:latin typeface="Poppins"/>
              <a:ea typeface="Poppins"/>
              <a:cs typeface="Poppins"/>
              <a:sym typeface="Poppins"/>
            </a:endParaRPr>
          </a:p>
        </p:txBody>
      </p:sp>
      <p:pic>
        <p:nvPicPr>
          <p:cNvPr id="418" name="Google Shape;418;p22"/>
          <p:cNvPicPr preferRelativeResize="0"/>
          <p:nvPr/>
        </p:nvPicPr>
        <p:blipFill rotWithShape="1">
          <a:blip r:embed="rId5">
            <a:alphaModFix/>
          </a:blip>
          <a:srcRect b="-5797" l="0" r="0" t="0"/>
          <a:stretch/>
        </p:blipFill>
        <p:spPr>
          <a:xfrm>
            <a:off x="7545950" y="4638888"/>
            <a:ext cx="1511026" cy="41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23"/>
          <p:cNvSpPr txBox="1"/>
          <p:nvPr>
            <p:ph type="title"/>
          </p:nvPr>
        </p:nvSpPr>
        <p:spPr>
          <a:xfrm>
            <a:off x="429434" y="478815"/>
            <a:ext cx="3571500"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sz="2100">
                <a:solidFill>
                  <a:srgbClr val="002177"/>
                </a:solidFill>
                <a:latin typeface="Poppins"/>
                <a:ea typeface="Poppins"/>
                <a:cs typeface="Poppins"/>
                <a:sym typeface="Poppins"/>
              </a:rPr>
              <a:t>CREATE A YAHOO EMAIL ACCOUNT</a:t>
            </a:r>
            <a:endParaRPr sz="2100">
              <a:solidFill>
                <a:srgbClr val="002177"/>
              </a:solidFill>
              <a:latin typeface="Poppins"/>
              <a:ea typeface="Poppins"/>
              <a:cs typeface="Poppins"/>
              <a:sym typeface="Poppins"/>
            </a:endParaRPr>
          </a:p>
        </p:txBody>
      </p:sp>
      <p:sp>
        <p:nvSpPr>
          <p:cNvPr id="424" name="Google Shape;424;p23"/>
          <p:cNvSpPr txBox="1"/>
          <p:nvPr>
            <p:ph idx="1" type="subTitle"/>
          </p:nvPr>
        </p:nvSpPr>
        <p:spPr>
          <a:xfrm>
            <a:off x="232391" y="1007806"/>
            <a:ext cx="3965585" cy="19419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Step 4:</a:t>
            </a:r>
            <a:endParaRPr sz="1300">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You can choose to have a verification code texted to you or receive a call with a code. </a:t>
            </a:r>
            <a:endParaRPr sz="1300">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t/>
            </a:r>
            <a:endParaRPr sz="1300">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Click </a:t>
            </a:r>
            <a:r>
              <a:rPr b="1" lang="en-US" sz="1300">
                <a:solidFill>
                  <a:srgbClr val="002177"/>
                </a:solidFill>
                <a:latin typeface="Poppins"/>
                <a:ea typeface="Poppins"/>
                <a:cs typeface="Poppins"/>
                <a:sym typeface="Poppins"/>
              </a:rPr>
              <a:t>Text me a verification code </a:t>
            </a:r>
            <a:r>
              <a:rPr lang="en-US" sz="1300" u="sng">
                <a:solidFill>
                  <a:srgbClr val="002177"/>
                </a:solidFill>
                <a:latin typeface="Poppins"/>
                <a:ea typeface="Poppins"/>
                <a:cs typeface="Poppins"/>
                <a:sym typeface="Poppins"/>
              </a:rPr>
              <a:t>or</a:t>
            </a:r>
            <a:r>
              <a:rPr lang="en-US" sz="1300">
                <a:solidFill>
                  <a:srgbClr val="002177"/>
                </a:solidFill>
                <a:latin typeface="Poppins"/>
                <a:ea typeface="Poppins"/>
                <a:cs typeface="Poppins"/>
                <a:sym typeface="Poppins"/>
              </a:rPr>
              <a:t> </a:t>
            </a:r>
            <a:r>
              <a:rPr b="1" lang="en-US" sz="1300">
                <a:solidFill>
                  <a:srgbClr val="002177"/>
                </a:solidFill>
                <a:latin typeface="Poppins"/>
                <a:ea typeface="Poppins"/>
                <a:cs typeface="Poppins"/>
                <a:sym typeface="Poppins"/>
              </a:rPr>
              <a:t>Call me with a verification code</a:t>
            </a:r>
            <a:r>
              <a:rPr lang="en-US" sz="1300">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t/>
            </a:r>
            <a:endParaRPr sz="1300">
              <a:solidFill>
                <a:srgbClr val="002177"/>
              </a:solidFill>
              <a:latin typeface="Poppins"/>
              <a:ea typeface="Poppins"/>
              <a:cs typeface="Poppins"/>
              <a:sym typeface="Poppins"/>
            </a:endParaRPr>
          </a:p>
        </p:txBody>
      </p:sp>
      <p:pic>
        <p:nvPicPr>
          <p:cNvPr id="425" name="Google Shape;425;p23"/>
          <p:cNvPicPr preferRelativeResize="0"/>
          <p:nvPr/>
        </p:nvPicPr>
        <p:blipFill rotWithShape="1">
          <a:blip r:embed="rId3">
            <a:alphaModFix/>
          </a:blip>
          <a:srcRect b="18374" l="0" r="0" t="0"/>
          <a:stretch/>
        </p:blipFill>
        <p:spPr>
          <a:xfrm>
            <a:off x="5555227" y="569671"/>
            <a:ext cx="3143842" cy="3859994"/>
          </a:xfrm>
          <a:prstGeom prst="rect">
            <a:avLst/>
          </a:prstGeom>
          <a:noFill/>
          <a:ln>
            <a:noFill/>
          </a:ln>
          <a:effectLst>
            <a:outerShdw blurRad="50800" rotWithShape="0" algn="tl" dir="2700000" dist="38100">
              <a:srgbClr val="000000">
                <a:alpha val="40000"/>
              </a:srgbClr>
            </a:outerShdw>
          </a:effectLst>
        </p:spPr>
      </p:pic>
      <p:sp>
        <p:nvSpPr>
          <p:cNvPr id="426" name="Google Shape;426;p23"/>
          <p:cNvSpPr/>
          <p:nvPr/>
        </p:nvSpPr>
        <p:spPr>
          <a:xfrm>
            <a:off x="5113462" y="2772816"/>
            <a:ext cx="580103" cy="255559"/>
          </a:xfrm>
          <a:prstGeom prst="rightArrow">
            <a:avLst>
              <a:gd fmla="val 50000" name="adj1"/>
              <a:gd fmla="val 50000" name="adj2"/>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pic>
        <p:nvPicPr>
          <p:cNvPr id="427" name="Google Shape;427;p23"/>
          <p:cNvPicPr preferRelativeResize="0"/>
          <p:nvPr/>
        </p:nvPicPr>
        <p:blipFill rotWithShape="1">
          <a:blip r:embed="rId4">
            <a:alphaModFix/>
          </a:blip>
          <a:srcRect b="0" l="0" r="0" t="0"/>
          <a:stretch/>
        </p:blipFill>
        <p:spPr>
          <a:xfrm>
            <a:off x="5555227" y="3340520"/>
            <a:ext cx="603556" cy="310923"/>
          </a:xfrm>
          <a:prstGeom prst="rect">
            <a:avLst/>
          </a:prstGeom>
          <a:noFill/>
          <a:ln>
            <a:noFill/>
          </a:ln>
        </p:spPr>
      </p:pic>
      <p:sp>
        <p:nvSpPr>
          <p:cNvPr id="428" name="Google Shape;428;p23"/>
          <p:cNvSpPr txBox="1"/>
          <p:nvPr/>
        </p:nvSpPr>
        <p:spPr>
          <a:xfrm>
            <a:off x="4991602" y="429706"/>
            <a:ext cx="3571500" cy="578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Gill Sans"/>
              <a:buNone/>
            </a:pPr>
            <a:r>
              <a:rPr b="1" i="0" lang="en-US" sz="1800" u="none" cap="none" strike="noStrike">
                <a:solidFill>
                  <a:srgbClr val="002177"/>
                </a:solidFill>
                <a:latin typeface="Poppins"/>
                <a:ea typeface="Poppins"/>
                <a:cs typeface="Poppins"/>
                <a:sym typeface="Poppins"/>
              </a:rPr>
              <a:t>CÓMO CREAR UNA CUENTA DE CORREO ELECTRÓNICO DE  YAHOO</a:t>
            </a:r>
            <a:endParaRPr b="1" i="0" sz="1800" u="none" cap="none" strike="noStrike">
              <a:solidFill>
                <a:srgbClr val="002177"/>
              </a:solidFill>
              <a:latin typeface="Poppins"/>
              <a:ea typeface="Poppins"/>
              <a:cs typeface="Poppins"/>
              <a:sym typeface="Poppins"/>
            </a:endParaRPr>
          </a:p>
        </p:txBody>
      </p:sp>
      <p:sp>
        <p:nvSpPr>
          <p:cNvPr id="429" name="Google Shape;429;p23"/>
          <p:cNvSpPr txBox="1"/>
          <p:nvPr/>
        </p:nvSpPr>
        <p:spPr>
          <a:xfrm>
            <a:off x="232390" y="2772816"/>
            <a:ext cx="4407351" cy="1941900"/>
          </a:xfrm>
          <a:prstGeom prst="rect">
            <a:avLst/>
          </a:prstGeom>
          <a:noFill/>
          <a:ln>
            <a:noFill/>
          </a:ln>
        </p:spPr>
        <p:txBody>
          <a:bodyPr anchorCtr="0" anchor="t" bIns="91425" lIns="91425" spcFirstLastPara="1" rIns="91425" wrap="square" tIns="91425">
            <a:noAutofit/>
          </a:bodyPr>
          <a:lstStyle/>
          <a:p>
            <a:pPr indent="0" lvl="0" marL="139700" marR="0" rtl="0" algn="l">
              <a:lnSpc>
                <a:spcPct val="120000"/>
              </a:lnSpc>
              <a:spcBef>
                <a:spcPts val="0"/>
              </a:spcBef>
              <a:spcAft>
                <a:spcPts val="0"/>
              </a:spcAft>
              <a:buClr>
                <a:schemeClr val="accent1"/>
              </a:buClr>
              <a:buSzPts val="1400"/>
              <a:buFont typeface="Arial"/>
              <a:buNone/>
            </a:pPr>
            <a:r>
              <a:rPr i="0" lang="en-US" sz="1300" u="none" cap="none" strike="noStrike">
                <a:solidFill>
                  <a:srgbClr val="002177"/>
                </a:solidFill>
                <a:latin typeface="Poppins"/>
                <a:ea typeface="Poppins"/>
                <a:cs typeface="Poppins"/>
                <a:sym typeface="Poppins"/>
              </a:rPr>
              <a:t>Paso 4:</a:t>
            </a:r>
            <a:endParaRPr sz="1300">
              <a:solidFill>
                <a:srgbClr val="002177"/>
              </a:solidFill>
              <a:latin typeface="Poppins"/>
              <a:ea typeface="Poppins"/>
              <a:cs typeface="Poppins"/>
              <a:sym typeface="Poppins"/>
            </a:endParaRPr>
          </a:p>
          <a:p>
            <a:pPr indent="0" lvl="0" marL="139700" marR="0" rtl="0" algn="l">
              <a:lnSpc>
                <a:spcPct val="120000"/>
              </a:lnSpc>
              <a:spcBef>
                <a:spcPts val="0"/>
              </a:spcBef>
              <a:spcAft>
                <a:spcPts val="0"/>
              </a:spcAft>
              <a:buClr>
                <a:schemeClr val="accent1"/>
              </a:buClr>
              <a:buSzPts val="1400"/>
              <a:buFont typeface="Arial"/>
              <a:buNone/>
            </a:pPr>
            <a:r>
              <a:rPr i="0" lang="en-US" sz="1300" u="none" cap="none" strike="noStrike">
                <a:solidFill>
                  <a:srgbClr val="002177"/>
                </a:solidFill>
                <a:latin typeface="Poppins"/>
                <a:ea typeface="Poppins"/>
                <a:cs typeface="Poppins"/>
                <a:sym typeface="Poppins"/>
              </a:rPr>
              <a:t>Puede elegir se le envíe un código de verificación o que reciba una llamada con un código. </a:t>
            </a:r>
            <a:endParaRPr sz="1300">
              <a:solidFill>
                <a:srgbClr val="002177"/>
              </a:solidFill>
              <a:latin typeface="Poppins"/>
              <a:ea typeface="Poppins"/>
              <a:cs typeface="Poppins"/>
              <a:sym typeface="Poppins"/>
            </a:endParaRPr>
          </a:p>
          <a:p>
            <a:pPr indent="0" lvl="0" marL="139700" marR="0" rtl="0" algn="l">
              <a:lnSpc>
                <a:spcPct val="120000"/>
              </a:lnSpc>
              <a:spcBef>
                <a:spcPts val="0"/>
              </a:spcBef>
              <a:spcAft>
                <a:spcPts val="0"/>
              </a:spcAft>
              <a:buClr>
                <a:schemeClr val="accent1"/>
              </a:buClr>
              <a:buSzPts val="1400"/>
              <a:buFont typeface="Arial"/>
              <a:buNone/>
            </a:pPr>
            <a:r>
              <a:t/>
            </a:r>
            <a:endParaRPr i="0" sz="1300" u="none" cap="none" strike="noStrike">
              <a:solidFill>
                <a:srgbClr val="002177"/>
              </a:solidFill>
              <a:latin typeface="Poppins"/>
              <a:ea typeface="Poppins"/>
              <a:cs typeface="Poppins"/>
              <a:sym typeface="Poppins"/>
            </a:endParaRPr>
          </a:p>
          <a:p>
            <a:pPr indent="0" lvl="0" marL="139700" marR="0" rtl="0" algn="l">
              <a:lnSpc>
                <a:spcPct val="120000"/>
              </a:lnSpc>
              <a:spcBef>
                <a:spcPts val="0"/>
              </a:spcBef>
              <a:spcAft>
                <a:spcPts val="0"/>
              </a:spcAft>
              <a:buClr>
                <a:schemeClr val="accent1"/>
              </a:buClr>
              <a:buSzPts val="1400"/>
              <a:buFont typeface="Arial"/>
              <a:buNone/>
            </a:pPr>
            <a:r>
              <a:rPr i="0" lang="en-US" sz="1300" u="none" cap="none" strike="noStrike">
                <a:solidFill>
                  <a:srgbClr val="002177"/>
                </a:solidFill>
                <a:latin typeface="Poppins"/>
                <a:ea typeface="Poppins"/>
                <a:cs typeface="Poppins"/>
                <a:sym typeface="Poppins"/>
              </a:rPr>
              <a:t>Haga clic </a:t>
            </a:r>
            <a:r>
              <a:rPr b="1" i="0" lang="en-US" sz="1300" u="none" cap="none" strike="noStrike">
                <a:solidFill>
                  <a:srgbClr val="002177"/>
                </a:solidFill>
                <a:latin typeface="Poppins"/>
                <a:ea typeface="Poppins"/>
                <a:cs typeface="Poppins"/>
                <a:sym typeface="Poppins"/>
              </a:rPr>
              <a:t>en Envíenme un código de verificación o</a:t>
            </a:r>
            <a:r>
              <a:rPr i="0" lang="en-US" sz="1300" u="none" cap="none" strike="noStrike">
                <a:solidFill>
                  <a:srgbClr val="002177"/>
                </a:solidFill>
                <a:latin typeface="Poppins"/>
                <a:ea typeface="Poppins"/>
                <a:cs typeface="Poppins"/>
                <a:sym typeface="Poppins"/>
              </a:rPr>
              <a:t> </a:t>
            </a:r>
            <a:r>
              <a:rPr b="1" i="0" lang="en-US" sz="1300" u="none" cap="none" strike="noStrike">
                <a:solidFill>
                  <a:srgbClr val="002177"/>
                </a:solidFill>
                <a:latin typeface="Poppins"/>
                <a:ea typeface="Poppins"/>
                <a:cs typeface="Poppins"/>
                <a:sym typeface="Poppins"/>
              </a:rPr>
              <a:t>llámeme con un código de verificación</a:t>
            </a:r>
            <a:r>
              <a:rPr i="0" lang="en-US" sz="1300" u="none" cap="none" strike="noStrike">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a:p>
            <a:pPr indent="0" lvl="0" marL="139700" marR="0" rtl="0" algn="l">
              <a:lnSpc>
                <a:spcPct val="120000"/>
              </a:lnSpc>
              <a:spcBef>
                <a:spcPts val="0"/>
              </a:spcBef>
              <a:spcAft>
                <a:spcPts val="0"/>
              </a:spcAft>
              <a:buClr>
                <a:schemeClr val="accent1"/>
              </a:buClr>
              <a:buSzPts val="1400"/>
              <a:buFont typeface="Arial"/>
              <a:buNone/>
            </a:pPr>
            <a:r>
              <a:rPr i="0" lang="en-US" sz="1300" u="none" cap="none" strike="noStrike">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a:p>
            <a:pPr indent="0" lvl="0" marL="139700" marR="0" rtl="0" algn="l">
              <a:lnSpc>
                <a:spcPct val="120000"/>
              </a:lnSpc>
              <a:spcBef>
                <a:spcPts val="0"/>
              </a:spcBef>
              <a:spcAft>
                <a:spcPts val="0"/>
              </a:spcAft>
              <a:buClr>
                <a:schemeClr val="accent1"/>
              </a:buClr>
              <a:buSzPts val="1400"/>
              <a:buFont typeface="Arial"/>
              <a:buNone/>
            </a:pPr>
            <a:r>
              <a:t/>
            </a:r>
            <a:endParaRPr i="0" sz="1300" u="none" cap="none" strike="noStrike">
              <a:solidFill>
                <a:srgbClr val="002177"/>
              </a:solidFill>
              <a:latin typeface="Poppins"/>
              <a:ea typeface="Poppins"/>
              <a:cs typeface="Poppins"/>
              <a:sym typeface="Poppins"/>
            </a:endParaRPr>
          </a:p>
        </p:txBody>
      </p:sp>
      <p:pic>
        <p:nvPicPr>
          <p:cNvPr id="430" name="Google Shape;430;p23"/>
          <p:cNvPicPr preferRelativeResize="0"/>
          <p:nvPr/>
        </p:nvPicPr>
        <p:blipFill rotWithShape="1">
          <a:blip r:embed="rId5">
            <a:alphaModFix/>
          </a:blip>
          <a:srcRect b="-5797" l="0" r="0" t="0"/>
          <a:stretch/>
        </p:blipFill>
        <p:spPr>
          <a:xfrm>
            <a:off x="7545950" y="4638888"/>
            <a:ext cx="1511026" cy="41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24"/>
          <p:cNvSpPr txBox="1"/>
          <p:nvPr>
            <p:ph type="title"/>
          </p:nvPr>
        </p:nvSpPr>
        <p:spPr>
          <a:xfrm>
            <a:off x="409770" y="342945"/>
            <a:ext cx="3571500"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sz="1900">
                <a:solidFill>
                  <a:srgbClr val="002177"/>
                </a:solidFill>
                <a:latin typeface="Poppins"/>
                <a:ea typeface="Poppins"/>
                <a:cs typeface="Poppins"/>
                <a:sym typeface="Poppins"/>
              </a:rPr>
              <a:t>CREATE A YAHOO EMAIL ACCOUNT</a:t>
            </a:r>
            <a:endParaRPr sz="1900">
              <a:solidFill>
                <a:srgbClr val="002177"/>
              </a:solidFill>
              <a:latin typeface="Poppins"/>
              <a:ea typeface="Poppins"/>
              <a:cs typeface="Poppins"/>
              <a:sym typeface="Poppins"/>
            </a:endParaRPr>
          </a:p>
        </p:txBody>
      </p:sp>
      <p:sp>
        <p:nvSpPr>
          <p:cNvPr id="436" name="Google Shape;436;p24"/>
          <p:cNvSpPr txBox="1"/>
          <p:nvPr>
            <p:ph idx="1" type="subTitle"/>
          </p:nvPr>
        </p:nvSpPr>
        <p:spPr>
          <a:xfrm>
            <a:off x="248386" y="1637898"/>
            <a:ext cx="3606600" cy="980702"/>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Step 5:</a:t>
            </a:r>
            <a:endParaRPr sz="1300">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Enter the verification code you received then click </a:t>
            </a:r>
            <a:r>
              <a:rPr b="1" lang="en-US" sz="1300">
                <a:solidFill>
                  <a:srgbClr val="002177"/>
                </a:solidFill>
                <a:latin typeface="Poppins"/>
                <a:ea typeface="Poppins"/>
                <a:cs typeface="Poppins"/>
                <a:sym typeface="Poppins"/>
              </a:rPr>
              <a:t>Verify</a:t>
            </a:r>
            <a:endParaRPr sz="1300">
              <a:solidFill>
                <a:srgbClr val="002177"/>
              </a:solidFill>
              <a:latin typeface="Poppins"/>
              <a:ea typeface="Poppins"/>
              <a:cs typeface="Poppins"/>
              <a:sym typeface="Poppins"/>
            </a:endParaRPr>
          </a:p>
        </p:txBody>
      </p:sp>
      <p:pic>
        <p:nvPicPr>
          <p:cNvPr id="437" name="Google Shape;437;p24"/>
          <p:cNvPicPr preferRelativeResize="0"/>
          <p:nvPr/>
        </p:nvPicPr>
        <p:blipFill rotWithShape="1">
          <a:blip r:embed="rId3">
            <a:alphaModFix/>
          </a:blip>
          <a:srcRect b="12188" l="0" r="0" t="0"/>
          <a:stretch/>
        </p:blipFill>
        <p:spPr>
          <a:xfrm>
            <a:off x="5255662" y="537808"/>
            <a:ext cx="3244872" cy="3778380"/>
          </a:xfrm>
          <a:prstGeom prst="rect">
            <a:avLst/>
          </a:prstGeom>
          <a:noFill/>
          <a:ln>
            <a:noFill/>
          </a:ln>
          <a:effectLst>
            <a:outerShdw blurRad="50800" rotWithShape="0" algn="tl" dir="2700000" dist="38100">
              <a:srgbClr val="000000">
                <a:alpha val="40000"/>
              </a:srgbClr>
            </a:outerShdw>
          </a:effectLst>
        </p:spPr>
      </p:pic>
      <p:sp>
        <p:nvSpPr>
          <p:cNvPr id="438" name="Google Shape;438;p24"/>
          <p:cNvSpPr/>
          <p:nvPr/>
        </p:nvSpPr>
        <p:spPr>
          <a:xfrm>
            <a:off x="4572000" y="2927650"/>
            <a:ext cx="825910" cy="304800"/>
          </a:xfrm>
          <a:prstGeom prst="rightArrow">
            <a:avLst>
              <a:gd fmla="val 50000" name="adj1"/>
              <a:gd fmla="val 50000" name="adj2"/>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439" name="Google Shape;439;p24"/>
          <p:cNvSpPr txBox="1"/>
          <p:nvPr/>
        </p:nvSpPr>
        <p:spPr>
          <a:xfrm>
            <a:off x="409770" y="820883"/>
            <a:ext cx="4128878" cy="897216"/>
          </a:xfrm>
          <a:prstGeom prst="rect">
            <a:avLst/>
          </a:prstGeom>
          <a:noFill/>
          <a:ln>
            <a:noFill/>
          </a:ln>
        </p:spPr>
        <p:txBody>
          <a:bodyPr anchorCtr="0" anchor="b" bIns="91425" lIns="91425" spcFirstLastPara="1" rIns="91425" wrap="square" tIns="91425">
            <a:noAutofit/>
          </a:bodyPr>
          <a:lstStyle/>
          <a:p>
            <a:pPr indent="0" lvl="0" marL="0" marR="0" rtl="0" algn="l">
              <a:lnSpc>
                <a:spcPct val="95000"/>
              </a:lnSpc>
              <a:spcBef>
                <a:spcPts val="0"/>
              </a:spcBef>
              <a:spcAft>
                <a:spcPts val="0"/>
              </a:spcAft>
              <a:buClr>
                <a:schemeClr val="dk1"/>
              </a:buClr>
              <a:buSzPts val="2400"/>
              <a:buFont typeface="Gill Sans"/>
              <a:buNone/>
            </a:pPr>
            <a:r>
              <a:rPr b="1" i="0" lang="en-US" sz="1900" u="none" cap="none" strike="noStrike">
                <a:solidFill>
                  <a:srgbClr val="002177"/>
                </a:solidFill>
                <a:latin typeface="Gill Sans"/>
                <a:ea typeface="Gill Sans"/>
                <a:cs typeface="Gill Sans"/>
                <a:sym typeface="Gill Sans"/>
              </a:rPr>
              <a:t>CÓMO CREAR UNA CUENTA DE CORREO ELECTRÓNICO DE  YAHOO</a:t>
            </a:r>
            <a:endParaRPr b="1" i="0" sz="1900" u="none" cap="none" strike="noStrike">
              <a:solidFill>
                <a:srgbClr val="002177"/>
              </a:solidFill>
              <a:latin typeface="Gill Sans"/>
              <a:ea typeface="Gill Sans"/>
              <a:cs typeface="Gill Sans"/>
              <a:sym typeface="Gill Sans"/>
            </a:endParaRPr>
          </a:p>
        </p:txBody>
      </p:sp>
      <p:sp>
        <p:nvSpPr>
          <p:cNvPr id="440" name="Google Shape;440;p24"/>
          <p:cNvSpPr txBox="1"/>
          <p:nvPr>
            <p:ph idx="1" type="subTitle"/>
          </p:nvPr>
        </p:nvSpPr>
        <p:spPr>
          <a:xfrm>
            <a:off x="248386" y="2538400"/>
            <a:ext cx="3606600" cy="10833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Paso 5:</a:t>
            </a:r>
            <a:endParaRPr sz="1300">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Ingrese el código de verificación que recibió y haga clic </a:t>
            </a:r>
            <a:r>
              <a:rPr b="1" lang="en-US" sz="1300">
                <a:solidFill>
                  <a:srgbClr val="002177"/>
                </a:solidFill>
                <a:latin typeface="Poppins"/>
                <a:ea typeface="Poppins"/>
                <a:cs typeface="Poppins"/>
                <a:sym typeface="Poppins"/>
              </a:rPr>
              <a:t>en verificar</a:t>
            </a:r>
            <a:endParaRPr sz="1300">
              <a:solidFill>
                <a:srgbClr val="002177"/>
              </a:solidFill>
              <a:latin typeface="Poppins"/>
              <a:ea typeface="Poppins"/>
              <a:cs typeface="Poppins"/>
              <a:sym typeface="Poppins"/>
            </a:endParaRPr>
          </a:p>
        </p:txBody>
      </p:sp>
      <p:pic>
        <p:nvPicPr>
          <p:cNvPr id="441" name="Google Shape;441;p24"/>
          <p:cNvPicPr preferRelativeResize="0"/>
          <p:nvPr/>
        </p:nvPicPr>
        <p:blipFill rotWithShape="1">
          <a:blip r:embed="rId4">
            <a:alphaModFix/>
          </a:blip>
          <a:srcRect b="-5797" l="0" r="0" t="0"/>
          <a:stretch/>
        </p:blipFill>
        <p:spPr>
          <a:xfrm>
            <a:off x="7545950" y="4638888"/>
            <a:ext cx="1511026" cy="41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25"/>
          <p:cNvSpPr txBox="1"/>
          <p:nvPr>
            <p:ph type="title"/>
          </p:nvPr>
        </p:nvSpPr>
        <p:spPr>
          <a:xfrm>
            <a:off x="137049" y="150554"/>
            <a:ext cx="3795000" cy="9456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sz="2000">
                <a:solidFill>
                  <a:srgbClr val="002177"/>
                </a:solidFill>
                <a:latin typeface="Poppins"/>
                <a:ea typeface="Poppins"/>
                <a:cs typeface="Poppins"/>
                <a:sym typeface="Poppins"/>
              </a:rPr>
              <a:t>CREATE A YAHOO EMAIL ACCOUNT</a:t>
            </a:r>
            <a:endParaRPr sz="2000">
              <a:solidFill>
                <a:srgbClr val="002177"/>
              </a:solidFill>
              <a:latin typeface="Poppins"/>
              <a:ea typeface="Poppins"/>
              <a:cs typeface="Poppins"/>
              <a:sym typeface="Poppins"/>
            </a:endParaRPr>
          </a:p>
        </p:txBody>
      </p:sp>
      <p:sp>
        <p:nvSpPr>
          <p:cNvPr id="447" name="Google Shape;447;p25"/>
          <p:cNvSpPr txBox="1"/>
          <p:nvPr>
            <p:ph idx="1" type="subTitle"/>
          </p:nvPr>
        </p:nvSpPr>
        <p:spPr>
          <a:xfrm>
            <a:off x="232789" y="1926234"/>
            <a:ext cx="3606600" cy="1054444"/>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Step 6:</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You will see a personalized welcome message. Click </a:t>
            </a:r>
            <a:r>
              <a:rPr b="1" lang="en-US">
                <a:solidFill>
                  <a:srgbClr val="002177"/>
                </a:solidFill>
                <a:latin typeface="Poppins"/>
                <a:ea typeface="Poppins"/>
                <a:cs typeface="Poppins"/>
                <a:sym typeface="Poppins"/>
              </a:rPr>
              <a:t>Done </a:t>
            </a:r>
            <a:r>
              <a:rPr lang="en-US">
                <a:solidFill>
                  <a:srgbClr val="002177"/>
                </a:solidFill>
                <a:latin typeface="Poppins"/>
                <a:ea typeface="Poppins"/>
                <a:cs typeface="Poppins"/>
                <a:sym typeface="Poppins"/>
              </a:rPr>
              <a:t>to move on. 	</a:t>
            </a:r>
            <a:endParaRPr>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400"/>
              <a:buNone/>
            </a:pPr>
            <a:r>
              <a:t/>
            </a:r>
            <a:endParaRPr>
              <a:solidFill>
                <a:srgbClr val="002177"/>
              </a:solidFill>
              <a:latin typeface="Poppins"/>
              <a:ea typeface="Poppins"/>
              <a:cs typeface="Poppins"/>
              <a:sym typeface="Poppins"/>
            </a:endParaRPr>
          </a:p>
        </p:txBody>
      </p:sp>
      <p:pic>
        <p:nvPicPr>
          <p:cNvPr id="448" name="Google Shape;448;p25"/>
          <p:cNvPicPr preferRelativeResize="0"/>
          <p:nvPr/>
        </p:nvPicPr>
        <p:blipFill rotWithShape="1">
          <a:blip r:embed="rId3">
            <a:alphaModFix/>
          </a:blip>
          <a:srcRect b="0" l="0" r="0" t="0"/>
          <a:stretch/>
        </p:blipFill>
        <p:spPr>
          <a:xfrm>
            <a:off x="5378244" y="288098"/>
            <a:ext cx="2792361" cy="4145998"/>
          </a:xfrm>
          <a:prstGeom prst="rect">
            <a:avLst/>
          </a:prstGeom>
          <a:noFill/>
          <a:ln>
            <a:noFill/>
          </a:ln>
          <a:effectLst>
            <a:outerShdw blurRad="50800" rotWithShape="0" algn="tl" dir="2700000" dist="38100">
              <a:srgbClr val="000000">
                <a:alpha val="40000"/>
              </a:srgbClr>
            </a:outerShdw>
          </a:effectLst>
        </p:spPr>
      </p:pic>
      <p:sp>
        <p:nvSpPr>
          <p:cNvPr id="449" name="Google Shape;449;p25"/>
          <p:cNvSpPr/>
          <p:nvPr/>
        </p:nvSpPr>
        <p:spPr>
          <a:xfrm>
            <a:off x="4911899" y="3008671"/>
            <a:ext cx="747252" cy="294968"/>
          </a:xfrm>
          <a:prstGeom prst="rightArrow">
            <a:avLst>
              <a:gd fmla="val 50000" name="adj1"/>
              <a:gd fmla="val 50000" name="adj2"/>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450" name="Google Shape;450;p25"/>
          <p:cNvSpPr txBox="1"/>
          <p:nvPr/>
        </p:nvSpPr>
        <p:spPr>
          <a:xfrm>
            <a:off x="232800" y="1001675"/>
            <a:ext cx="3699300" cy="945600"/>
          </a:xfrm>
          <a:prstGeom prst="rect">
            <a:avLst/>
          </a:prstGeom>
          <a:noFill/>
          <a:ln>
            <a:noFill/>
          </a:ln>
        </p:spPr>
        <p:txBody>
          <a:bodyPr anchorCtr="0" anchor="b" bIns="91425" lIns="91425" spcFirstLastPara="1" rIns="91425" wrap="square" tIns="91425">
            <a:noAutofit/>
          </a:bodyPr>
          <a:lstStyle/>
          <a:p>
            <a:pPr indent="0" lvl="0" marL="0" marR="0" rtl="0" algn="l">
              <a:lnSpc>
                <a:spcPct val="95000"/>
              </a:lnSpc>
              <a:spcBef>
                <a:spcPts val="0"/>
              </a:spcBef>
              <a:spcAft>
                <a:spcPts val="0"/>
              </a:spcAft>
              <a:buClr>
                <a:schemeClr val="dk1"/>
              </a:buClr>
              <a:buSzPts val="2400"/>
              <a:buFont typeface="Gill Sans"/>
              <a:buNone/>
            </a:pPr>
            <a:r>
              <a:rPr b="1" i="0" lang="en-US" sz="2000" u="none" cap="none" strike="noStrike">
                <a:solidFill>
                  <a:srgbClr val="002177"/>
                </a:solidFill>
                <a:latin typeface="Poppins"/>
                <a:ea typeface="Poppins"/>
                <a:cs typeface="Poppins"/>
                <a:sym typeface="Poppins"/>
              </a:rPr>
              <a:t>CÓMO CREAR UNA CUENTA DE CORREO ELECTRÓNICO DE YAHOO</a:t>
            </a:r>
            <a:endParaRPr b="1" i="0" sz="2000" u="none" cap="none" strike="noStrike">
              <a:solidFill>
                <a:srgbClr val="002177"/>
              </a:solidFill>
              <a:latin typeface="Poppins"/>
              <a:ea typeface="Poppins"/>
              <a:cs typeface="Poppins"/>
              <a:sym typeface="Poppins"/>
            </a:endParaRPr>
          </a:p>
        </p:txBody>
      </p:sp>
      <p:sp>
        <p:nvSpPr>
          <p:cNvPr id="451" name="Google Shape;451;p25"/>
          <p:cNvSpPr txBox="1"/>
          <p:nvPr>
            <p:ph idx="1" type="subTitle"/>
          </p:nvPr>
        </p:nvSpPr>
        <p:spPr>
          <a:xfrm>
            <a:off x="232789" y="3065848"/>
            <a:ext cx="3606600" cy="945714"/>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a:solidFill>
                  <a:srgbClr val="002177"/>
                </a:solidFill>
              </a:rPr>
              <a:t>Paso 6:</a:t>
            </a:r>
            <a:endParaRPr>
              <a:solidFill>
                <a:srgbClr val="002177"/>
              </a:solidFill>
            </a:endParaRPr>
          </a:p>
          <a:p>
            <a:pPr indent="0" lvl="0" marL="139700" rtl="0" algn="l">
              <a:lnSpc>
                <a:spcPct val="120000"/>
              </a:lnSpc>
              <a:spcBef>
                <a:spcPts val="0"/>
              </a:spcBef>
              <a:spcAft>
                <a:spcPts val="0"/>
              </a:spcAft>
              <a:buSzPts val="1400"/>
              <a:buNone/>
            </a:pPr>
            <a:r>
              <a:rPr lang="en-US">
                <a:solidFill>
                  <a:srgbClr val="002177"/>
                </a:solidFill>
              </a:rPr>
              <a:t>Verá un mensaje de bienvenida personalizado. Haga clic en</a:t>
            </a:r>
            <a:r>
              <a:rPr b="1" lang="en-US">
                <a:solidFill>
                  <a:srgbClr val="002177"/>
                </a:solidFill>
              </a:rPr>
              <a:t> Completado</a:t>
            </a:r>
            <a:r>
              <a:rPr lang="en-US">
                <a:solidFill>
                  <a:srgbClr val="002177"/>
                </a:solidFill>
              </a:rPr>
              <a:t> para seguir. 	</a:t>
            </a:r>
            <a:endParaRPr>
              <a:solidFill>
                <a:srgbClr val="002177"/>
              </a:solidFill>
            </a:endParaRPr>
          </a:p>
          <a:p>
            <a:pPr indent="-171450" lvl="0" marL="171450" rtl="0" algn="l">
              <a:lnSpc>
                <a:spcPct val="120000"/>
              </a:lnSpc>
              <a:spcBef>
                <a:spcPts val="0"/>
              </a:spcBef>
              <a:spcAft>
                <a:spcPts val="0"/>
              </a:spcAft>
              <a:buSzPts val="1400"/>
              <a:buNone/>
            </a:pPr>
            <a:r>
              <a:t/>
            </a:r>
            <a:endParaRPr>
              <a:solidFill>
                <a:srgbClr val="002177"/>
              </a:solidFill>
            </a:endParaRPr>
          </a:p>
        </p:txBody>
      </p:sp>
      <p:pic>
        <p:nvPicPr>
          <p:cNvPr id="452" name="Google Shape;452;p25"/>
          <p:cNvPicPr preferRelativeResize="0"/>
          <p:nvPr/>
        </p:nvPicPr>
        <p:blipFill rotWithShape="1">
          <a:blip r:embed="rId4">
            <a:alphaModFix/>
          </a:blip>
          <a:srcRect b="-5797" l="0" r="0" t="0"/>
          <a:stretch/>
        </p:blipFill>
        <p:spPr>
          <a:xfrm>
            <a:off x="7545950" y="4638888"/>
            <a:ext cx="1511026" cy="41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26"/>
          <p:cNvSpPr txBox="1"/>
          <p:nvPr>
            <p:ph type="title"/>
          </p:nvPr>
        </p:nvSpPr>
        <p:spPr>
          <a:xfrm>
            <a:off x="64500" y="56425"/>
            <a:ext cx="3888000" cy="7200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sz="1800">
                <a:solidFill>
                  <a:srgbClr val="002177"/>
                </a:solidFill>
                <a:latin typeface="Poppins"/>
                <a:ea typeface="Poppins"/>
                <a:cs typeface="Poppins"/>
                <a:sym typeface="Poppins"/>
              </a:rPr>
              <a:t>CREATE A YAHOO EMAIL ACCOUNT</a:t>
            </a:r>
            <a:endParaRPr sz="1800">
              <a:solidFill>
                <a:srgbClr val="002177"/>
              </a:solidFill>
              <a:latin typeface="Poppins"/>
              <a:ea typeface="Poppins"/>
              <a:cs typeface="Poppins"/>
              <a:sym typeface="Poppins"/>
            </a:endParaRPr>
          </a:p>
        </p:txBody>
      </p:sp>
      <p:sp>
        <p:nvSpPr>
          <p:cNvPr id="458" name="Google Shape;458;p26"/>
          <p:cNvSpPr txBox="1"/>
          <p:nvPr>
            <p:ph idx="1" type="subTitle"/>
          </p:nvPr>
        </p:nvSpPr>
        <p:spPr>
          <a:xfrm>
            <a:off x="345860" y="2001380"/>
            <a:ext cx="3606600" cy="761854"/>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Congratulations! Your new Yahoo email account is now set up.</a:t>
            </a:r>
            <a:endParaRPr>
              <a:solidFill>
                <a:srgbClr val="002177"/>
              </a:solidFill>
              <a:latin typeface="Poppins"/>
              <a:ea typeface="Poppins"/>
              <a:cs typeface="Poppins"/>
              <a:sym typeface="Poppins"/>
            </a:endParaRPr>
          </a:p>
        </p:txBody>
      </p:sp>
      <p:pic>
        <p:nvPicPr>
          <p:cNvPr id="459" name="Google Shape;459;p26"/>
          <p:cNvPicPr preferRelativeResize="0"/>
          <p:nvPr/>
        </p:nvPicPr>
        <p:blipFill rotWithShape="1">
          <a:blip r:embed="rId3">
            <a:alphaModFix/>
          </a:blip>
          <a:srcRect b="0" l="0" r="0" t="0"/>
          <a:stretch/>
        </p:blipFill>
        <p:spPr>
          <a:xfrm>
            <a:off x="3888550" y="1212133"/>
            <a:ext cx="5130291" cy="2314474"/>
          </a:xfrm>
          <a:prstGeom prst="rect">
            <a:avLst/>
          </a:prstGeom>
          <a:noFill/>
          <a:ln>
            <a:noFill/>
          </a:ln>
          <a:effectLst>
            <a:outerShdw blurRad="50800" rotWithShape="0" algn="tl" dir="2700000" dist="38100">
              <a:srgbClr val="000000">
                <a:alpha val="40000"/>
              </a:srgbClr>
            </a:outerShdw>
          </a:effectLst>
        </p:spPr>
      </p:pic>
      <p:sp>
        <p:nvSpPr>
          <p:cNvPr id="460" name="Google Shape;460;p26"/>
          <p:cNvSpPr txBox="1"/>
          <p:nvPr/>
        </p:nvSpPr>
        <p:spPr>
          <a:xfrm>
            <a:off x="64500" y="862625"/>
            <a:ext cx="3888000" cy="911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3840"/>
              <a:buFont typeface="Gill Sans"/>
              <a:buNone/>
            </a:pPr>
            <a:r>
              <a:t/>
            </a:r>
            <a:endParaRPr b="1" sz="1800">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3840"/>
              <a:buFont typeface="Gill Sans"/>
              <a:buNone/>
            </a:pPr>
            <a:r>
              <a:t/>
            </a:r>
            <a:endParaRPr b="1" sz="1800">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3840"/>
              <a:buFont typeface="Gill Sans"/>
              <a:buNone/>
            </a:pPr>
            <a:r>
              <a:rPr b="1" i="0" lang="en-US" sz="1800" u="none" cap="none" strike="noStrike">
                <a:solidFill>
                  <a:srgbClr val="002177"/>
                </a:solidFill>
                <a:latin typeface="Poppins"/>
                <a:ea typeface="Poppins"/>
                <a:cs typeface="Poppins"/>
                <a:sym typeface="Poppins"/>
              </a:rPr>
              <a:t>CÓMO CREAR UNA CUENTA DE CORREO ELECTRÓNICO DE YAHOO</a:t>
            </a:r>
            <a:endParaRPr b="1" i="0" sz="1800" u="none" cap="none" strike="noStrike">
              <a:solidFill>
                <a:srgbClr val="002177"/>
              </a:solidFill>
              <a:latin typeface="Poppins"/>
              <a:ea typeface="Poppins"/>
              <a:cs typeface="Poppins"/>
              <a:sym typeface="Poppins"/>
            </a:endParaRPr>
          </a:p>
        </p:txBody>
      </p:sp>
      <p:sp>
        <p:nvSpPr>
          <p:cNvPr id="461" name="Google Shape;461;p26"/>
          <p:cNvSpPr txBox="1"/>
          <p:nvPr>
            <p:ph idx="1" type="subTitle"/>
          </p:nvPr>
        </p:nvSpPr>
        <p:spPr>
          <a:xfrm>
            <a:off x="374669" y="2806540"/>
            <a:ext cx="3606600" cy="720067"/>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¡Felicitaciones! Su nueva cuenta de correo electrónico de Yahoo ya está configurada.</a:t>
            </a:r>
            <a:endParaRPr>
              <a:solidFill>
                <a:srgbClr val="002177"/>
              </a:solidFill>
              <a:latin typeface="Poppins"/>
              <a:ea typeface="Poppins"/>
              <a:cs typeface="Poppins"/>
              <a:sym typeface="Poppins"/>
            </a:endParaRPr>
          </a:p>
        </p:txBody>
      </p:sp>
      <p:pic>
        <p:nvPicPr>
          <p:cNvPr id="462" name="Google Shape;462;p26"/>
          <p:cNvPicPr preferRelativeResize="0"/>
          <p:nvPr/>
        </p:nvPicPr>
        <p:blipFill rotWithShape="1">
          <a:blip r:embed="rId4">
            <a:alphaModFix/>
          </a:blip>
          <a:srcRect b="-5797" l="0" r="0" t="0"/>
          <a:stretch/>
        </p:blipFill>
        <p:spPr>
          <a:xfrm>
            <a:off x="7545950" y="4638888"/>
            <a:ext cx="1511026" cy="4155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27"/>
          <p:cNvSpPr txBox="1"/>
          <p:nvPr>
            <p:ph type="title"/>
          </p:nvPr>
        </p:nvSpPr>
        <p:spPr>
          <a:xfrm>
            <a:off x="72550" y="56424"/>
            <a:ext cx="5514300" cy="8385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sz="1800">
                <a:solidFill>
                  <a:srgbClr val="002177"/>
                </a:solidFill>
                <a:latin typeface="Poppins"/>
                <a:ea typeface="Poppins"/>
                <a:cs typeface="Poppins"/>
                <a:sym typeface="Poppins"/>
              </a:rPr>
              <a:t>HOW TO SIGN OUT OF YOUR YAHOO EMAIL ACCOUNT</a:t>
            </a:r>
            <a:endParaRPr sz="1800">
              <a:solidFill>
                <a:srgbClr val="002177"/>
              </a:solidFill>
              <a:latin typeface="Poppins"/>
              <a:ea typeface="Poppins"/>
              <a:cs typeface="Poppins"/>
              <a:sym typeface="Poppins"/>
            </a:endParaRPr>
          </a:p>
        </p:txBody>
      </p:sp>
      <p:sp>
        <p:nvSpPr>
          <p:cNvPr id="468" name="Google Shape;468;p27"/>
          <p:cNvSpPr txBox="1"/>
          <p:nvPr>
            <p:ph idx="1" type="subTitle"/>
          </p:nvPr>
        </p:nvSpPr>
        <p:spPr>
          <a:xfrm>
            <a:off x="498260" y="1809077"/>
            <a:ext cx="3606600" cy="1192190"/>
          </a:xfrm>
          <a:prstGeom prst="rect">
            <a:avLst/>
          </a:prstGeom>
          <a:noFill/>
          <a:ln>
            <a:noFill/>
          </a:ln>
        </p:spPr>
        <p:txBody>
          <a:bodyPr anchorCtr="0" anchor="t" bIns="91425" lIns="91425" spcFirstLastPara="1" rIns="91425" wrap="square" tIns="91425">
            <a:noAutofit/>
          </a:bodyPr>
          <a:lstStyle/>
          <a:p>
            <a:pPr indent="-342900" lvl="0" marL="342900" rtl="0" algn="l">
              <a:lnSpc>
                <a:spcPct val="120000"/>
              </a:lnSpc>
              <a:spcBef>
                <a:spcPts val="0"/>
              </a:spcBef>
              <a:spcAft>
                <a:spcPts val="0"/>
              </a:spcAft>
              <a:buClr>
                <a:srgbClr val="002177"/>
              </a:buClr>
              <a:buSzPts val="1400"/>
              <a:buFont typeface="Poppins"/>
              <a:buAutoNum type="arabicPeriod"/>
            </a:pPr>
            <a:r>
              <a:rPr lang="en-US">
                <a:solidFill>
                  <a:srgbClr val="002177"/>
                </a:solidFill>
                <a:latin typeface="Poppins"/>
                <a:ea typeface="Poppins"/>
                <a:cs typeface="Poppins"/>
                <a:sym typeface="Poppins"/>
              </a:rPr>
              <a:t>On the Yahoo Mail web page, click your account's profile picture at the top-right of the page.</a:t>
            </a:r>
            <a:endParaRPr>
              <a:solidFill>
                <a:srgbClr val="002177"/>
              </a:solidFill>
              <a:latin typeface="Poppins"/>
              <a:ea typeface="Poppins"/>
              <a:cs typeface="Poppins"/>
              <a:sym typeface="Poppins"/>
            </a:endParaRPr>
          </a:p>
          <a:p>
            <a:pPr indent="-342900" lvl="0" marL="342900" rtl="0" algn="l">
              <a:lnSpc>
                <a:spcPct val="120000"/>
              </a:lnSpc>
              <a:spcBef>
                <a:spcPts val="0"/>
              </a:spcBef>
              <a:spcAft>
                <a:spcPts val="0"/>
              </a:spcAft>
              <a:buClr>
                <a:srgbClr val="002177"/>
              </a:buClr>
              <a:buSzPts val="1400"/>
              <a:buFont typeface="Gill Sans"/>
              <a:buAutoNum type="arabicPeriod"/>
            </a:pPr>
            <a:r>
              <a:rPr lang="en-US">
                <a:solidFill>
                  <a:srgbClr val="002177"/>
                </a:solidFill>
                <a:latin typeface="Poppins"/>
                <a:ea typeface="Poppins"/>
                <a:cs typeface="Poppins"/>
                <a:sym typeface="Poppins"/>
              </a:rPr>
              <a:t>Click </a:t>
            </a:r>
            <a:r>
              <a:rPr b="1" lang="en-US">
                <a:solidFill>
                  <a:srgbClr val="002177"/>
                </a:solidFill>
                <a:latin typeface="Poppins"/>
                <a:ea typeface="Poppins"/>
                <a:cs typeface="Poppins"/>
                <a:sym typeface="Poppins"/>
              </a:rPr>
              <a:t>Sign out.</a:t>
            </a:r>
            <a:endParaRPr>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	</a:t>
            </a:r>
            <a:endParaRPr>
              <a:solidFill>
                <a:srgbClr val="002177"/>
              </a:solidFill>
              <a:latin typeface="Poppins"/>
              <a:ea typeface="Poppins"/>
              <a:cs typeface="Poppins"/>
              <a:sym typeface="Poppins"/>
            </a:endParaRPr>
          </a:p>
        </p:txBody>
      </p:sp>
      <p:pic>
        <p:nvPicPr>
          <p:cNvPr id="469" name="Google Shape;469;p27"/>
          <p:cNvPicPr preferRelativeResize="0"/>
          <p:nvPr/>
        </p:nvPicPr>
        <p:blipFill rotWithShape="1">
          <a:blip r:embed="rId3">
            <a:alphaModFix/>
          </a:blip>
          <a:srcRect b="0" l="0" r="0" t="0"/>
          <a:stretch/>
        </p:blipFill>
        <p:spPr>
          <a:xfrm>
            <a:off x="4833170" y="1516571"/>
            <a:ext cx="3956869" cy="2158292"/>
          </a:xfrm>
          <a:prstGeom prst="rect">
            <a:avLst/>
          </a:prstGeom>
          <a:noFill/>
          <a:ln>
            <a:noFill/>
          </a:ln>
          <a:effectLst>
            <a:outerShdw blurRad="50800" rotWithShape="0" algn="tl" dir="2700000" dist="38100">
              <a:srgbClr val="000000">
                <a:alpha val="40000"/>
              </a:srgbClr>
            </a:outerShdw>
          </a:effectLst>
        </p:spPr>
      </p:pic>
      <p:sp>
        <p:nvSpPr>
          <p:cNvPr id="470" name="Google Shape;470;p27"/>
          <p:cNvSpPr/>
          <p:nvPr/>
        </p:nvSpPr>
        <p:spPr>
          <a:xfrm>
            <a:off x="5624051" y="3264310"/>
            <a:ext cx="1111045" cy="324465"/>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471" name="Google Shape;471;p27"/>
          <p:cNvSpPr/>
          <p:nvPr/>
        </p:nvSpPr>
        <p:spPr>
          <a:xfrm>
            <a:off x="6504038" y="1632265"/>
            <a:ext cx="1145459" cy="417952"/>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472" name="Google Shape;472;p27"/>
          <p:cNvSpPr txBox="1"/>
          <p:nvPr/>
        </p:nvSpPr>
        <p:spPr>
          <a:xfrm>
            <a:off x="72550" y="959375"/>
            <a:ext cx="4700100" cy="6207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Gill Sans"/>
              <a:buNone/>
            </a:pPr>
            <a:r>
              <a:rPr b="1" i="0" lang="en-US" sz="1800" u="none" cap="none" strike="noStrike">
                <a:solidFill>
                  <a:srgbClr val="002177"/>
                </a:solidFill>
                <a:latin typeface="Poppins"/>
                <a:ea typeface="Poppins"/>
                <a:cs typeface="Poppins"/>
                <a:sym typeface="Poppins"/>
              </a:rPr>
              <a:t>CÓMO CERRAR SESIÓN EN SU CUENTA DE CORREO ELECTRÓNICO DE YAHOO</a:t>
            </a:r>
            <a:endParaRPr b="1" i="0" sz="1800" u="none" cap="none" strike="noStrike">
              <a:solidFill>
                <a:srgbClr val="002177"/>
              </a:solidFill>
              <a:latin typeface="Poppins"/>
              <a:ea typeface="Poppins"/>
              <a:cs typeface="Poppins"/>
              <a:sym typeface="Poppins"/>
            </a:endParaRPr>
          </a:p>
        </p:txBody>
      </p:sp>
      <p:sp>
        <p:nvSpPr>
          <p:cNvPr id="473" name="Google Shape;473;p27"/>
          <p:cNvSpPr txBox="1"/>
          <p:nvPr>
            <p:ph idx="1" type="subTitle"/>
          </p:nvPr>
        </p:nvSpPr>
        <p:spPr>
          <a:xfrm>
            <a:off x="498260" y="3001267"/>
            <a:ext cx="3606600" cy="1607604"/>
          </a:xfrm>
          <a:prstGeom prst="rect">
            <a:avLst/>
          </a:prstGeom>
          <a:noFill/>
          <a:ln>
            <a:noFill/>
          </a:ln>
        </p:spPr>
        <p:txBody>
          <a:bodyPr anchorCtr="0" anchor="t" bIns="91425" lIns="91425" spcFirstLastPara="1" rIns="91425" wrap="square" tIns="91425">
            <a:noAutofit/>
          </a:bodyPr>
          <a:lstStyle/>
          <a:p>
            <a:pPr indent="-342900" lvl="0" marL="342900" rtl="0" algn="l">
              <a:lnSpc>
                <a:spcPct val="120000"/>
              </a:lnSpc>
              <a:spcBef>
                <a:spcPts val="0"/>
              </a:spcBef>
              <a:spcAft>
                <a:spcPts val="0"/>
              </a:spcAft>
              <a:buClr>
                <a:srgbClr val="002177"/>
              </a:buClr>
              <a:buSzPts val="1400"/>
              <a:buFont typeface="Poppins"/>
              <a:buAutoNum type="arabicPeriod"/>
            </a:pPr>
            <a:r>
              <a:rPr lang="en-US">
                <a:solidFill>
                  <a:srgbClr val="002177"/>
                </a:solidFill>
                <a:latin typeface="Poppins"/>
                <a:ea typeface="Poppins"/>
                <a:cs typeface="Poppins"/>
                <a:sym typeface="Poppins"/>
              </a:rPr>
              <a:t>En la página web de Yahoo Mail, haga clic en la imagen de perfil de su cuenta en la parte superior derecha de la página.</a:t>
            </a:r>
            <a:endParaRPr>
              <a:solidFill>
                <a:srgbClr val="002177"/>
              </a:solidFill>
              <a:latin typeface="Poppins"/>
              <a:ea typeface="Poppins"/>
              <a:cs typeface="Poppins"/>
              <a:sym typeface="Poppins"/>
            </a:endParaRPr>
          </a:p>
          <a:p>
            <a:pPr indent="-342900" lvl="0" marL="342900" rtl="0" algn="l">
              <a:lnSpc>
                <a:spcPct val="120000"/>
              </a:lnSpc>
              <a:spcBef>
                <a:spcPts val="0"/>
              </a:spcBef>
              <a:spcAft>
                <a:spcPts val="0"/>
              </a:spcAft>
              <a:buClr>
                <a:srgbClr val="002177"/>
              </a:buClr>
              <a:buSzPts val="1400"/>
              <a:buFont typeface="Gill Sans"/>
              <a:buAutoNum type="arabicPeriod"/>
            </a:pPr>
            <a:r>
              <a:rPr lang="en-US">
                <a:solidFill>
                  <a:srgbClr val="002177"/>
                </a:solidFill>
                <a:latin typeface="Poppins"/>
                <a:ea typeface="Poppins"/>
                <a:cs typeface="Poppins"/>
                <a:sym typeface="Poppins"/>
              </a:rPr>
              <a:t>Haga clic </a:t>
            </a:r>
            <a:r>
              <a:rPr b="1" lang="en-US">
                <a:solidFill>
                  <a:srgbClr val="002177"/>
                </a:solidFill>
                <a:latin typeface="Poppins"/>
                <a:ea typeface="Poppins"/>
                <a:cs typeface="Poppins"/>
                <a:sym typeface="Poppins"/>
              </a:rPr>
              <a:t>en Cerrar</a:t>
            </a:r>
            <a:r>
              <a:rPr lang="en-US">
                <a:solidFill>
                  <a:srgbClr val="002177"/>
                </a:solidFill>
                <a:latin typeface="Poppins"/>
                <a:ea typeface="Poppins"/>
                <a:cs typeface="Poppins"/>
                <a:sym typeface="Poppins"/>
              </a:rPr>
              <a:t> sesión.</a:t>
            </a:r>
            <a:endParaRPr>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	</a:t>
            </a:r>
            <a:endParaRPr>
              <a:solidFill>
                <a:srgbClr val="002177"/>
              </a:solidFill>
              <a:latin typeface="Poppins"/>
              <a:ea typeface="Poppins"/>
              <a:cs typeface="Poppins"/>
              <a:sym typeface="Poppins"/>
            </a:endParaRPr>
          </a:p>
        </p:txBody>
      </p:sp>
      <p:pic>
        <p:nvPicPr>
          <p:cNvPr id="474" name="Google Shape;474;p27"/>
          <p:cNvPicPr preferRelativeResize="0"/>
          <p:nvPr/>
        </p:nvPicPr>
        <p:blipFill rotWithShape="1">
          <a:blip r:embed="rId4">
            <a:alphaModFix/>
          </a:blip>
          <a:srcRect b="-5797" l="0" r="0" t="0"/>
          <a:stretch/>
        </p:blipFill>
        <p:spPr>
          <a:xfrm>
            <a:off x="7545950" y="4638888"/>
            <a:ext cx="1511026" cy="4155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8"/>
          <p:cNvSpPr txBox="1"/>
          <p:nvPr>
            <p:ph type="title"/>
          </p:nvPr>
        </p:nvSpPr>
        <p:spPr>
          <a:xfrm>
            <a:off x="1077417" y="-20202"/>
            <a:ext cx="7202456" cy="786926"/>
          </a:xfrm>
          <a:prstGeom prst="rect">
            <a:avLst/>
          </a:prstGeom>
          <a:noFill/>
          <a:ln>
            <a:noFill/>
          </a:ln>
        </p:spPr>
        <p:txBody>
          <a:bodyPr anchorCtr="0" anchor="b" bIns="91425" lIns="91425" spcFirstLastPara="1" rIns="91425" wrap="square" tIns="91425">
            <a:noAutofit/>
          </a:bodyPr>
          <a:lstStyle/>
          <a:p>
            <a:pPr indent="0" lvl="0" marL="0" rtl="0" algn="ctr">
              <a:lnSpc>
                <a:spcPct val="90000"/>
              </a:lnSpc>
              <a:spcBef>
                <a:spcPts val="0"/>
              </a:spcBef>
              <a:spcAft>
                <a:spcPts val="0"/>
              </a:spcAft>
              <a:buClr>
                <a:schemeClr val="dk1"/>
              </a:buClr>
              <a:buSzPts val="1100"/>
              <a:buFont typeface="Arial"/>
              <a:buNone/>
            </a:pPr>
            <a:r>
              <a:rPr lang="en-US">
                <a:solidFill>
                  <a:srgbClr val="002177"/>
                </a:solidFill>
                <a:latin typeface="Poppins"/>
                <a:ea typeface="Poppins"/>
                <a:cs typeface="Poppins"/>
                <a:sym typeface="Poppins"/>
              </a:rPr>
              <a:t>CHECK FOR UNDERSTANDING</a:t>
            </a:r>
            <a:endParaRPr>
              <a:solidFill>
                <a:srgbClr val="002177"/>
              </a:solidFill>
              <a:latin typeface="Poppins"/>
              <a:ea typeface="Poppins"/>
              <a:cs typeface="Poppins"/>
              <a:sym typeface="Poppins"/>
            </a:endParaRPr>
          </a:p>
        </p:txBody>
      </p:sp>
      <p:sp>
        <p:nvSpPr>
          <p:cNvPr id="480" name="Google Shape;480;p28"/>
          <p:cNvSpPr txBox="1"/>
          <p:nvPr>
            <p:ph idx="12" type="sldNum"/>
          </p:nvPr>
        </p:nvSpPr>
        <p:spPr>
          <a:xfrm>
            <a:off x="360046" y="599230"/>
            <a:ext cx="608264" cy="37768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CCCCCC"/>
              </a:buClr>
              <a:buSzPts val="1200"/>
              <a:buFont typeface="Arvo"/>
              <a:buNone/>
            </a:pPr>
            <a:fld id="{00000000-1234-1234-1234-123412341234}" type="slidenum">
              <a:rPr lang="en-US" sz="1200">
                <a:solidFill>
                  <a:srgbClr val="CCCCCC"/>
                </a:solidFill>
                <a:latin typeface="Arvo"/>
                <a:ea typeface="Arvo"/>
                <a:cs typeface="Arvo"/>
                <a:sym typeface="Arvo"/>
              </a:rPr>
              <a:t>‹#›</a:t>
            </a:fld>
            <a:endParaRPr sz="1200">
              <a:solidFill>
                <a:srgbClr val="CCCCCC"/>
              </a:solidFill>
              <a:latin typeface="Arvo"/>
              <a:ea typeface="Arvo"/>
              <a:cs typeface="Arvo"/>
              <a:sym typeface="Arvo"/>
            </a:endParaRPr>
          </a:p>
        </p:txBody>
      </p:sp>
      <p:sp>
        <p:nvSpPr>
          <p:cNvPr id="481" name="Google Shape;481;p28"/>
          <p:cNvSpPr txBox="1"/>
          <p:nvPr>
            <p:ph idx="4294967295" type="body"/>
          </p:nvPr>
        </p:nvSpPr>
        <p:spPr>
          <a:xfrm>
            <a:off x="1077417" y="1292159"/>
            <a:ext cx="3495806" cy="832949"/>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750"/>
              </a:spcBef>
              <a:spcAft>
                <a:spcPts val="0"/>
              </a:spcAft>
              <a:buClr>
                <a:srgbClr val="002177"/>
              </a:buClr>
              <a:buSzPts val="1600"/>
              <a:buFont typeface="Poppins"/>
              <a:buChar char="•"/>
            </a:pPr>
            <a:r>
              <a:rPr b="1" lang="en-US" sz="1600">
                <a:solidFill>
                  <a:srgbClr val="002177"/>
                </a:solidFill>
                <a:latin typeface="Poppins"/>
                <a:ea typeface="Poppins"/>
                <a:cs typeface="Poppins"/>
                <a:sym typeface="Poppins"/>
              </a:rPr>
              <a:t>What is an advantage of having an email account?</a:t>
            </a:r>
            <a:endParaRPr>
              <a:solidFill>
                <a:srgbClr val="002177"/>
              </a:solidFill>
              <a:latin typeface="Poppins"/>
              <a:ea typeface="Poppins"/>
              <a:cs typeface="Poppins"/>
              <a:sym typeface="Poppins"/>
            </a:endParaRPr>
          </a:p>
          <a:p>
            <a:pPr indent="0" lvl="0" marL="0" rtl="0" algn="l">
              <a:lnSpc>
                <a:spcPct val="120000"/>
              </a:lnSpc>
              <a:spcBef>
                <a:spcPts val="750"/>
              </a:spcBef>
              <a:spcAft>
                <a:spcPts val="0"/>
              </a:spcAft>
              <a:buSzPts val="1600"/>
              <a:buNone/>
            </a:pPr>
            <a:r>
              <a:t/>
            </a:r>
            <a:endParaRPr b="1" sz="1600">
              <a:solidFill>
                <a:srgbClr val="000000"/>
              </a:solidFill>
              <a:latin typeface="Poppins"/>
              <a:ea typeface="Poppins"/>
              <a:cs typeface="Poppins"/>
              <a:sym typeface="Poppins"/>
            </a:endParaRPr>
          </a:p>
          <a:p>
            <a:pPr indent="0" lvl="0" marL="0" rtl="0" algn="l">
              <a:lnSpc>
                <a:spcPct val="120000"/>
              </a:lnSpc>
              <a:spcBef>
                <a:spcPts val="750"/>
              </a:spcBef>
              <a:spcAft>
                <a:spcPts val="0"/>
              </a:spcAft>
              <a:buSzPts val="1600"/>
              <a:buNone/>
            </a:pPr>
            <a:r>
              <a:t/>
            </a:r>
            <a:endParaRPr b="1" sz="1600">
              <a:solidFill>
                <a:srgbClr val="000000"/>
              </a:solidFill>
              <a:latin typeface="Poppins"/>
              <a:ea typeface="Poppins"/>
              <a:cs typeface="Poppins"/>
              <a:sym typeface="Poppins"/>
            </a:endParaRPr>
          </a:p>
        </p:txBody>
      </p:sp>
      <p:pic>
        <p:nvPicPr>
          <p:cNvPr descr="Senior Hispanic woman working on computer at home - Perimeter College" id="482" name="Google Shape;482;p28"/>
          <p:cNvPicPr preferRelativeResize="0"/>
          <p:nvPr/>
        </p:nvPicPr>
        <p:blipFill rotWithShape="1">
          <a:blip r:embed="rId3">
            <a:alphaModFix/>
          </a:blip>
          <a:srcRect b="0" l="0" r="0" t="0"/>
          <a:stretch/>
        </p:blipFill>
        <p:spPr>
          <a:xfrm>
            <a:off x="4689183" y="1607821"/>
            <a:ext cx="4241198" cy="2827465"/>
          </a:xfrm>
          <a:prstGeom prst="rect">
            <a:avLst/>
          </a:prstGeom>
          <a:noFill/>
          <a:ln>
            <a:noFill/>
          </a:ln>
        </p:spPr>
      </p:pic>
      <p:sp>
        <p:nvSpPr>
          <p:cNvPr id="483" name="Google Shape;483;p28"/>
          <p:cNvSpPr txBox="1"/>
          <p:nvPr/>
        </p:nvSpPr>
        <p:spPr>
          <a:xfrm>
            <a:off x="1080132" y="2125108"/>
            <a:ext cx="3493091" cy="759600"/>
          </a:xfrm>
          <a:prstGeom prst="rect">
            <a:avLst/>
          </a:prstGeom>
          <a:noFill/>
          <a:ln>
            <a:noFill/>
          </a:ln>
        </p:spPr>
        <p:txBody>
          <a:bodyPr anchorCtr="0" anchor="t" bIns="91425" lIns="91425" spcFirstLastPara="1" rIns="91425" wrap="square" tIns="91425">
            <a:noAutofit/>
          </a:bodyPr>
          <a:lstStyle/>
          <a:p>
            <a:pPr indent="-285750" lvl="0" marL="285750" marR="0" rtl="0" algn="l">
              <a:lnSpc>
                <a:spcPct val="120000"/>
              </a:lnSpc>
              <a:spcBef>
                <a:spcPts val="0"/>
              </a:spcBef>
              <a:spcAft>
                <a:spcPts val="0"/>
              </a:spcAft>
              <a:buClr>
                <a:srgbClr val="002177"/>
              </a:buClr>
              <a:buSzPts val="1600"/>
              <a:buFont typeface="Poppins"/>
              <a:buChar char="•"/>
            </a:pPr>
            <a:r>
              <a:rPr b="1" i="0" lang="en-US" sz="1600" u="none" cap="none" strike="noStrike">
                <a:solidFill>
                  <a:srgbClr val="002177"/>
                </a:solidFill>
                <a:latin typeface="Poppins"/>
                <a:ea typeface="Poppins"/>
                <a:cs typeface="Poppins"/>
                <a:sym typeface="Poppins"/>
              </a:rPr>
              <a:t>What is one example of an email service provider?</a:t>
            </a:r>
            <a:endParaRPr i="0" sz="1400" u="none" cap="none" strike="noStrike">
              <a:solidFill>
                <a:srgbClr val="002177"/>
              </a:solidFill>
              <a:latin typeface="Poppins"/>
              <a:ea typeface="Poppins"/>
              <a:cs typeface="Poppins"/>
              <a:sym typeface="Poppins"/>
            </a:endParaRPr>
          </a:p>
          <a:p>
            <a:pPr indent="-184150" lvl="0" marL="285750" marR="0" rtl="0" algn="l">
              <a:lnSpc>
                <a:spcPct val="120000"/>
              </a:lnSpc>
              <a:spcBef>
                <a:spcPts val="0"/>
              </a:spcBef>
              <a:spcAft>
                <a:spcPts val="0"/>
              </a:spcAft>
              <a:buClr>
                <a:schemeClr val="accent1"/>
              </a:buClr>
              <a:buSzPts val="1600"/>
              <a:buFont typeface="Arial"/>
              <a:buNone/>
            </a:pPr>
            <a:r>
              <a:t/>
            </a:r>
            <a:endParaRPr b="1" i="0" sz="1600" u="none" cap="none" strike="noStrike">
              <a:solidFill>
                <a:srgbClr val="000000"/>
              </a:solidFill>
              <a:latin typeface="Gill Sans"/>
              <a:ea typeface="Gill Sans"/>
              <a:cs typeface="Gill Sans"/>
              <a:sym typeface="Gill Sans"/>
            </a:endParaRPr>
          </a:p>
          <a:p>
            <a:pPr indent="-184150" lvl="0" marL="285750" marR="0" rtl="0" algn="l">
              <a:lnSpc>
                <a:spcPct val="120000"/>
              </a:lnSpc>
              <a:spcBef>
                <a:spcPts val="0"/>
              </a:spcBef>
              <a:spcAft>
                <a:spcPts val="0"/>
              </a:spcAft>
              <a:buClr>
                <a:schemeClr val="accent1"/>
              </a:buClr>
              <a:buSzPts val="1600"/>
              <a:buFont typeface="Arial"/>
              <a:buNone/>
            </a:pPr>
            <a:r>
              <a:t/>
            </a:r>
            <a:endParaRPr b="1" i="0" sz="1600" u="none" cap="none" strike="noStrike">
              <a:solidFill>
                <a:srgbClr val="000000"/>
              </a:solidFill>
              <a:latin typeface="Gill Sans"/>
              <a:ea typeface="Gill Sans"/>
              <a:cs typeface="Gill Sans"/>
              <a:sym typeface="Gill Sans"/>
            </a:endParaRPr>
          </a:p>
        </p:txBody>
      </p:sp>
      <p:sp>
        <p:nvSpPr>
          <p:cNvPr id="484" name="Google Shape;484;p28"/>
          <p:cNvSpPr txBox="1"/>
          <p:nvPr/>
        </p:nvSpPr>
        <p:spPr>
          <a:xfrm>
            <a:off x="1077417" y="583451"/>
            <a:ext cx="7202456" cy="786926"/>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chemeClr val="dk1"/>
              </a:buClr>
              <a:buSzPts val="1100"/>
              <a:buFont typeface="Arial"/>
              <a:buNone/>
            </a:pPr>
            <a:r>
              <a:rPr i="0" lang="en-US" sz="2400" u="none" cap="none" strike="noStrike">
                <a:solidFill>
                  <a:srgbClr val="002177"/>
                </a:solidFill>
                <a:latin typeface="Poppins"/>
                <a:ea typeface="Poppins"/>
                <a:cs typeface="Poppins"/>
                <a:sym typeface="Poppins"/>
              </a:rPr>
              <a:t>VERIFICAR EL ENTENDIMIENTO</a:t>
            </a:r>
            <a:endParaRPr>
              <a:solidFill>
                <a:srgbClr val="002177"/>
              </a:solidFill>
              <a:latin typeface="Poppins"/>
              <a:ea typeface="Poppins"/>
              <a:cs typeface="Poppins"/>
              <a:sym typeface="Poppins"/>
            </a:endParaRPr>
          </a:p>
        </p:txBody>
      </p:sp>
      <p:sp>
        <p:nvSpPr>
          <p:cNvPr id="485" name="Google Shape;485;p28"/>
          <p:cNvSpPr txBox="1"/>
          <p:nvPr/>
        </p:nvSpPr>
        <p:spPr>
          <a:xfrm>
            <a:off x="1074702" y="2771913"/>
            <a:ext cx="3495806" cy="832949"/>
          </a:xfrm>
          <a:prstGeom prst="rect">
            <a:avLst/>
          </a:prstGeom>
          <a:noFill/>
          <a:ln>
            <a:noFill/>
          </a:ln>
        </p:spPr>
        <p:txBody>
          <a:bodyPr anchorCtr="0" anchor="t" bIns="91425" lIns="91425" spcFirstLastPara="1" rIns="91425" wrap="square" tIns="91425">
            <a:noAutofit/>
          </a:bodyPr>
          <a:lstStyle/>
          <a:p>
            <a:pPr indent="-171450" lvl="0" marL="171450" marR="0" rtl="0" algn="l">
              <a:lnSpc>
                <a:spcPct val="120000"/>
              </a:lnSpc>
              <a:spcBef>
                <a:spcPts val="750"/>
              </a:spcBef>
              <a:spcAft>
                <a:spcPts val="0"/>
              </a:spcAft>
              <a:buClr>
                <a:srgbClr val="002177"/>
              </a:buClr>
              <a:buSzPts val="1600"/>
              <a:buFont typeface="Poppins"/>
              <a:buChar char="•"/>
            </a:pPr>
            <a:r>
              <a:rPr b="1" i="0" lang="en-US" sz="1600" u="none" cap="none" strike="noStrike">
                <a:solidFill>
                  <a:srgbClr val="002177"/>
                </a:solidFill>
                <a:latin typeface="Poppins"/>
                <a:ea typeface="Poppins"/>
                <a:cs typeface="Poppins"/>
                <a:sym typeface="Poppins"/>
              </a:rPr>
              <a:t>¿Cuál es la ventaja de tener una cuenta de correo electrónico?</a:t>
            </a:r>
            <a:endParaRPr>
              <a:solidFill>
                <a:srgbClr val="002177"/>
              </a:solidFill>
              <a:latin typeface="Poppins"/>
              <a:ea typeface="Poppins"/>
              <a:cs typeface="Poppins"/>
              <a:sym typeface="Poppins"/>
            </a:endParaRPr>
          </a:p>
          <a:p>
            <a:pPr indent="0" lvl="0" marL="0" marR="0" rtl="0" algn="l">
              <a:lnSpc>
                <a:spcPct val="120000"/>
              </a:lnSpc>
              <a:spcBef>
                <a:spcPts val="750"/>
              </a:spcBef>
              <a:spcAft>
                <a:spcPts val="0"/>
              </a:spcAft>
              <a:buClr>
                <a:schemeClr val="accent1"/>
              </a:buClr>
              <a:buSzPts val="1600"/>
              <a:buFont typeface="Arial"/>
              <a:buNone/>
            </a:pPr>
            <a:r>
              <a:t/>
            </a:r>
            <a:endParaRPr b="1" i="0" sz="1600" u="none" cap="none" strike="noStrike">
              <a:solidFill>
                <a:srgbClr val="000000"/>
              </a:solidFill>
              <a:latin typeface="Gill Sans"/>
              <a:ea typeface="Gill Sans"/>
              <a:cs typeface="Gill Sans"/>
              <a:sym typeface="Gill Sans"/>
            </a:endParaRPr>
          </a:p>
          <a:p>
            <a:pPr indent="0" lvl="0" marL="0" marR="0" rtl="0" algn="l">
              <a:lnSpc>
                <a:spcPct val="120000"/>
              </a:lnSpc>
              <a:spcBef>
                <a:spcPts val="750"/>
              </a:spcBef>
              <a:spcAft>
                <a:spcPts val="0"/>
              </a:spcAft>
              <a:buClr>
                <a:schemeClr val="accent1"/>
              </a:buClr>
              <a:buSzPts val="1600"/>
              <a:buFont typeface="Arial"/>
              <a:buNone/>
            </a:pPr>
            <a:r>
              <a:t/>
            </a:r>
            <a:endParaRPr b="1" i="0" sz="1600" u="none" cap="none" strike="noStrike">
              <a:solidFill>
                <a:srgbClr val="000000"/>
              </a:solidFill>
              <a:latin typeface="Gill Sans"/>
              <a:ea typeface="Gill Sans"/>
              <a:cs typeface="Gill Sans"/>
              <a:sym typeface="Gill Sans"/>
            </a:endParaRPr>
          </a:p>
        </p:txBody>
      </p:sp>
      <p:sp>
        <p:nvSpPr>
          <p:cNvPr id="486" name="Google Shape;486;p28"/>
          <p:cNvSpPr txBox="1"/>
          <p:nvPr/>
        </p:nvSpPr>
        <p:spPr>
          <a:xfrm>
            <a:off x="1077417" y="3604862"/>
            <a:ext cx="3837483" cy="759600"/>
          </a:xfrm>
          <a:prstGeom prst="rect">
            <a:avLst/>
          </a:prstGeom>
          <a:noFill/>
          <a:ln>
            <a:noFill/>
          </a:ln>
        </p:spPr>
        <p:txBody>
          <a:bodyPr anchorCtr="0" anchor="t" bIns="91425" lIns="91425" spcFirstLastPara="1" rIns="91425" wrap="square" tIns="91425">
            <a:noAutofit/>
          </a:bodyPr>
          <a:lstStyle/>
          <a:p>
            <a:pPr indent="-285750" lvl="0" marL="285750" marR="0" rtl="0" algn="l">
              <a:lnSpc>
                <a:spcPct val="120000"/>
              </a:lnSpc>
              <a:spcBef>
                <a:spcPts val="0"/>
              </a:spcBef>
              <a:spcAft>
                <a:spcPts val="0"/>
              </a:spcAft>
              <a:buClr>
                <a:srgbClr val="002177"/>
              </a:buClr>
              <a:buSzPts val="1600"/>
              <a:buFont typeface="Poppins"/>
              <a:buChar char="•"/>
            </a:pPr>
            <a:r>
              <a:rPr b="1" i="0" lang="en-US" sz="1600" u="none" cap="none" strike="noStrike">
                <a:solidFill>
                  <a:srgbClr val="002177"/>
                </a:solidFill>
                <a:latin typeface="Poppins"/>
                <a:ea typeface="Poppins"/>
                <a:cs typeface="Poppins"/>
                <a:sym typeface="Poppins"/>
              </a:rPr>
              <a:t>¿Cuál es un ejemplo de un proveedor de servicios de correo electrónico?</a:t>
            </a:r>
            <a:endParaRPr>
              <a:solidFill>
                <a:srgbClr val="002177"/>
              </a:solidFill>
              <a:latin typeface="Poppins"/>
              <a:ea typeface="Poppins"/>
              <a:cs typeface="Poppins"/>
              <a:sym typeface="Poppins"/>
            </a:endParaRPr>
          </a:p>
          <a:p>
            <a:pPr indent="-184150" lvl="0" marL="285750" marR="0" rtl="0" algn="l">
              <a:lnSpc>
                <a:spcPct val="120000"/>
              </a:lnSpc>
              <a:spcBef>
                <a:spcPts val="0"/>
              </a:spcBef>
              <a:spcAft>
                <a:spcPts val="0"/>
              </a:spcAft>
              <a:buClr>
                <a:schemeClr val="accent1"/>
              </a:buClr>
              <a:buSzPts val="1600"/>
              <a:buFont typeface="Arial"/>
              <a:buNone/>
            </a:pPr>
            <a:r>
              <a:t/>
            </a:r>
            <a:endParaRPr b="1" i="0" sz="1600" u="none" cap="none" strike="noStrike">
              <a:solidFill>
                <a:srgbClr val="000000"/>
              </a:solidFill>
              <a:latin typeface="Gill Sans"/>
              <a:ea typeface="Gill Sans"/>
              <a:cs typeface="Gill Sans"/>
              <a:sym typeface="Gill Sans"/>
            </a:endParaRPr>
          </a:p>
          <a:p>
            <a:pPr indent="-184150" lvl="0" marL="285750" marR="0" rtl="0" algn="l">
              <a:lnSpc>
                <a:spcPct val="120000"/>
              </a:lnSpc>
              <a:spcBef>
                <a:spcPts val="0"/>
              </a:spcBef>
              <a:spcAft>
                <a:spcPts val="0"/>
              </a:spcAft>
              <a:buClr>
                <a:schemeClr val="accent1"/>
              </a:buClr>
              <a:buSzPts val="1600"/>
              <a:buFont typeface="Arial"/>
              <a:buNone/>
            </a:pPr>
            <a:r>
              <a:t/>
            </a:r>
            <a:endParaRPr b="1" i="0" sz="1600" u="none" cap="none" strike="noStrike">
              <a:solidFill>
                <a:srgbClr val="000000"/>
              </a:solidFill>
              <a:latin typeface="Gill Sans"/>
              <a:ea typeface="Gill Sans"/>
              <a:cs typeface="Gill Sans"/>
              <a:sym typeface="Gill Sans"/>
            </a:endParaRPr>
          </a:p>
        </p:txBody>
      </p:sp>
      <p:pic>
        <p:nvPicPr>
          <p:cNvPr id="487" name="Google Shape;487;p28"/>
          <p:cNvPicPr preferRelativeResize="0"/>
          <p:nvPr/>
        </p:nvPicPr>
        <p:blipFill rotWithShape="1">
          <a:blip r:embed="rId4">
            <a:alphaModFix/>
          </a:blip>
          <a:srcRect b="-5797" l="0" r="0" t="0"/>
          <a:stretch/>
        </p:blipFill>
        <p:spPr>
          <a:xfrm>
            <a:off x="7545950" y="4638888"/>
            <a:ext cx="1511026" cy="41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1"/>
                                        </p:tgtEl>
                                        <p:attrNameLst>
                                          <p:attrName>style.visibility</p:attrName>
                                        </p:attrNameLst>
                                      </p:cBhvr>
                                      <p:to>
                                        <p:strVal val="visible"/>
                                      </p:to>
                                    </p:set>
                                    <p:anim calcmode="lin" valueType="num">
                                      <p:cBhvr additive="base">
                                        <p:cTn dur="500"/>
                                        <p:tgtEl>
                                          <p:spTgt spid="48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3"/>
                                        </p:tgtEl>
                                        <p:attrNameLst>
                                          <p:attrName>style.visibility</p:attrName>
                                        </p:attrNameLst>
                                      </p:cBhvr>
                                      <p:to>
                                        <p:strVal val="visible"/>
                                      </p:to>
                                    </p:set>
                                    <p:anim calcmode="lin" valueType="num">
                                      <p:cBhvr additive="base">
                                        <p:cTn dur="500"/>
                                        <p:tgtEl>
                                          <p:spTgt spid="48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5"/>
                                        </p:tgtEl>
                                        <p:attrNameLst>
                                          <p:attrName>style.visibility</p:attrName>
                                        </p:attrNameLst>
                                      </p:cBhvr>
                                      <p:to>
                                        <p:strVal val="visible"/>
                                      </p:to>
                                    </p:set>
                                    <p:anim calcmode="lin" valueType="num">
                                      <p:cBhvr additive="base">
                                        <p:cTn dur="500"/>
                                        <p:tgtEl>
                                          <p:spTgt spid="48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6"/>
                                        </p:tgtEl>
                                        <p:attrNameLst>
                                          <p:attrName>style.visibility</p:attrName>
                                        </p:attrNameLst>
                                      </p:cBhvr>
                                      <p:to>
                                        <p:strVal val="visible"/>
                                      </p:to>
                                    </p:set>
                                    <p:anim calcmode="lin" valueType="num">
                                      <p:cBhvr additive="base">
                                        <p:cTn dur="500"/>
                                        <p:tgtEl>
                                          <p:spTgt spid="48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491" name="Shape 491"/>
        <p:cNvGrpSpPr/>
        <p:nvPr/>
      </p:nvGrpSpPr>
      <p:grpSpPr>
        <a:xfrm>
          <a:off x="0" y="0"/>
          <a:ext cx="0" cy="0"/>
          <a:chOff x="0" y="0"/>
          <a:chExt cx="0" cy="0"/>
        </a:xfrm>
      </p:grpSpPr>
      <p:sp>
        <p:nvSpPr>
          <p:cNvPr id="492" name="Google Shape;492;p29"/>
          <p:cNvSpPr txBox="1"/>
          <p:nvPr>
            <p:ph type="title"/>
          </p:nvPr>
        </p:nvSpPr>
        <p:spPr>
          <a:xfrm>
            <a:off x="1240807" y="1323778"/>
            <a:ext cx="4149300" cy="494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Gill Sans"/>
              <a:buNone/>
            </a:pPr>
            <a:r>
              <a:rPr lang="en-US" sz="2300">
                <a:solidFill>
                  <a:srgbClr val="86CAFF"/>
                </a:solidFill>
                <a:latin typeface="Poppins"/>
                <a:ea typeface="Poppins"/>
                <a:cs typeface="Poppins"/>
                <a:sym typeface="Poppins"/>
              </a:rPr>
              <a:t>EMAIL BASICS</a:t>
            </a:r>
            <a:endParaRPr sz="2300">
              <a:solidFill>
                <a:srgbClr val="86CAFF"/>
              </a:solidFill>
              <a:latin typeface="Poppins"/>
              <a:ea typeface="Poppins"/>
              <a:cs typeface="Poppins"/>
              <a:sym typeface="Poppins"/>
            </a:endParaRPr>
          </a:p>
        </p:txBody>
      </p:sp>
      <p:sp>
        <p:nvSpPr>
          <p:cNvPr id="493" name="Google Shape;493;p29"/>
          <p:cNvSpPr txBox="1"/>
          <p:nvPr>
            <p:ph idx="1" type="body"/>
          </p:nvPr>
        </p:nvSpPr>
        <p:spPr>
          <a:xfrm>
            <a:off x="1087747" y="2359495"/>
            <a:ext cx="4143303" cy="376332"/>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520"/>
              <a:buNone/>
            </a:pPr>
            <a:r>
              <a:rPr i="1" lang="en-US" sz="800">
                <a:solidFill>
                  <a:schemeClr val="lt1"/>
                </a:solidFill>
                <a:latin typeface="Poppins"/>
                <a:ea typeface="Poppins"/>
                <a:cs typeface="Poppins"/>
                <a:sym typeface="Poppins"/>
              </a:rPr>
              <a:t>How to compose an email and email etiquette</a:t>
            </a:r>
            <a:endParaRPr i="1" sz="800">
              <a:solidFill>
                <a:schemeClr val="lt1"/>
              </a:solidFill>
              <a:latin typeface="Poppins"/>
              <a:ea typeface="Poppins"/>
              <a:cs typeface="Poppins"/>
              <a:sym typeface="Poppins"/>
            </a:endParaRPr>
          </a:p>
          <a:p>
            <a:pPr indent="0" lvl="0" marL="0" rtl="0" algn="l">
              <a:spcBef>
                <a:spcPts val="0"/>
              </a:spcBef>
              <a:spcAft>
                <a:spcPts val="0"/>
              </a:spcAft>
              <a:buClr>
                <a:schemeClr val="accent1"/>
              </a:buClr>
              <a:buSzPts val="1350"/>
              <a:buFont typeface="Arial"/>
              <a:buNone/>
            </a:pPr>
            <a:r>
              <a:rPr lang="en-US" sz="800">
                <a:solidFill>
                  <a:schemeClr val="lt1"/>
                </a:solidFill>
                <a:latin typeface="Poppins"/>
                <a:ea typeface="Poppins"/>
                <a:cs typeface="Poppins"/>
                <a:sym typeface="Poppins"/>
              </a:rPr>
              <a:t>Cómo redactar un correo electrónico y modales para el correo electrónico</a:t>
            </a:r>
            <a:endParaRPr sz="800">
              <a:solidFill>
                <a:schemeClr val="lt1"/>
              </a:solidFill>
              <a:latin typeface="Poppins"/>
              <a:ea typeface="Poppins"/>
              <a:cs typeface="Poppins"/>
              <a:sym typeface="Poppins"/>
            </a:endParaRPr>
          </a:p>
          <a:p>
            <a:pPr indent="0" lvl="0" marL="0" rtl="0" algn="l">
              <a:lnSpc>
                <a:spcPct val="120000"/>
              </a:lnSpc>
              <a:spcBef>
                <a:spcPts val="0"/>
              </a:spcBef>
              <a:spcAft>
                <a:spcPts val="0"/>
              </a:spcAft>
              <a:buSzPts val="520"/>
              <a:buNone/>
            </a:pPr>
            <a:r>
              <a:t/>
            </a:r>
            <a:endParaRPr i="1" sz="800">
              <a:solidFill>
                <a:schemeClr val="lt1"/>
              </a:solidFill>
              <a:latin typeface="Poppins"/>
              <a:ea typeface="Poppins"/>
              <a:cs typeface="Poppins"/>
              <a:sym typeface="Poppins"/>
            </a:endParaRPr>
          </a:p>
          <a:p>
            <a:pPr indent="0" lvl="0" marL="0" rtl="0" algn="l">
              <a:lnSpc>
                <a:spcPct val="120000"/>
              </a:lnSpc>
              <a:spcBef>
                <a:spcPts val="750"/>
              </a:spcBef>
              <a:spcAft>
                <a:spcPts val="0"/>
              </a:spcAft>
              <a:buSzPts val="540"/>
              <a:buNone/>
            </a:pPr>
            <a:r>
              <a:t/>
            </a:r>
            <a:endParaRPr sz="800">
              <a:solidFill>
                <a:schemeClr val="lt1"/>
              </a:solidFill>
              <a:latin typeface="Poppins"/>
              <a:ea typeface="Poppins"/>
              <a:cs typeface="Poppins"/>
              <a:sym typeface="Poppins"/>
            </a:endParaRPr>
          </a:p>
        </p:txBody>
      </p:sp>
      <p:sp>
        <p:nvSpPr>
          <p:cNvPr id="494" name="Google Shape;494;p29"/>
          <p:cNvSpPr txBox="1"/>
          <p:nvPr>
            <p:ph idx="12" type="sldNum"/>
          </p:nvPr>
        </p:nvSpPr>
        <p:spPr>
          <a:xfrm>
            <a:off x="360046" y="599230"/>
            <a:ext cx="608264" cy="37768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fld id="{00000000-1234-1234-1234-123412341234}" type="slidenum">
              <a:rPr lang="en-US">
                <a:solidFill>
                  <a:srgbClr val="B7B7B7"/>
                </a:solidFill>
              </a:rPr>
              <a:t>‹#›</a:t>
            </a:fld>
            <a:endParaRPr>
              <a:solidFill>
                <a:srgbClr val="B7B7B7"/>
              </a:solidFill>
            </a:endParaRPr>
          </a:p>
        </p:txBody>
      </p:sp>
      <p:pic>
        <p:nvPicPr>
          <p:cNvPr descr="Improve Email Writing Skills in English with Tips and Tricks" id="495" name="Google Shape;495;p29"/>
          <p:cNvPicPr preferRelativeResize="0"/>
          <p:nvPr/>
        </p:nvPicPr>
        <p:blipFill rotWithShape="1">
          <a:blip r:embed="rId3">
            <a:alphaModFix/>
          </a:blip>
          <a:srcRect b="0" l="43908" r="8324" t="32432"/>
          <a:stretch/>
        </p:blipFill>
        <p:spPr>
          <a:xfrm>
            <a:off x="5943600" y="1262191"/>
            <a:ext cx="2329544" cy="2194606"/>
          </a:xfrm>
          <a:prstGeom prst="rect">
            <a:avLst/>
          </a:prstGeom>
          <a:noFill/>
          <a:ln>
            <a:noFill/>
          </a:ln>
        </p:spPr>
      </p:pic>
      <p:sp>
        <p:nvSpPr>
          <p:cNvPr id="496" name="Google Shape;496;p29"/>
          <p:cNvSpPr txBox="1"/>
          <p:nvPr/>
        </p:nvSpPr>
        <p:spPr>
          <a:xfrm>
            <a:off x="1240830" y="1864986"/>
            <a:ext cx="4149300" cy="49440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l">
              <a:lnSpc>
                <a:spcPct val="90000"/>
              </a:lnSpc>
              <a:spcBef>
                <a:spcPts val="0"/>
              </a:spcBef>
              <a:spcAft>
                <a:spcPts val="0"/>
              </a:spcAft>
              <a:buClr>
                <a:schemeClr val="dk1"/>
              </a:buClr>
              <a:buSzPct val="100000"/>
              <a:buFont typeface="Gill Sans"/>
              <a:buNone/>
            </a:pPr>
            <a:r>
              <a:rPr i="0" lang="en-US" sz="2400" u="none" cap="none" strike="noStrike">
                <a:solidFill>
                  <a:srgbClr val="86CAFF"/>
                </a:solidFill>
                <a:latin typeface="Poppins"/>
                <a:ea typeface="Poppins"/>
                <a:cs typeface="Poppins"/>
                <a:sym typeface="Poppins"/>
              </a:rPr>
              <a:t>LO BÁSICO SOBRE EL CORREO ELECTRÓNICO O </a:t>
            </a:r>
            <a:r>
              <a:rPr i="1" lang="en-US" sz="2400" u="none" cap="none" strike="noStrike">
                <a:solidFill>
                  <a:srgbClr val="86CAFF"/>
                </a:solidFill>
                <a:latin typeface="Poppins"/>
                <a:ea typeface="Poppins"/>
                <a:cs typeface="Poppins"/>
                <a:sym typeface="Poppins"/>
              </a:rPr>
              <a:t>EMAIL</a:t>
            </a:r>
            <a:endParaRPr>
              <a:solidFill>
                <a:srgbClr val="86CAFF"/>
              </a:solidFill>
              <a:latin typeface="Poppins"/>
              <a:ea typeface="Poppins"/>
              <a:cs typeface="Poppins"/>
              <a:sym typeface="Poppins"/>
            </a:endParaRPr>
          </a:p>
        </p:txBody>
      </p:sp>
      <p:pic>
        <p:nvPicPr>
          <p:cNvPr id="497" name="Google Shape;497;p29"/>
          <p:cNvPicPr preferRelativeResize="0"/>
          <p:nvPr/>
        </p:nvPicPr>
        <p:blipFill rotWithShape="1">
          <a:blip r:embed="rId4">
            <a:alphaModFix/>
          </a:blip>
          <a:srcRect b="-5797" l="0" r="0" t="0"/>
          <a:stretch/>
        </p:blipFill>
        <p:spPr>
          <a:xfrm>
            <a:off x="7545950" y="4638888"/>
            <a:ext cx="1511026" cy="415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8" name="Shape 188"/>
        <p:cNvGrpSpPr/>
        <p:nvPr/>
      </p:nvGrpSpPr>
      <p:grpSpPr>
        <a:xfrm>
          <a:off x="0" y="0"/>
          <a:ext cx="0" cy="0"/>
          <a:chOff x="0" y="0"/>
          <a:chExt cx="0" cy="0"/>
        </a:xfrm>
      </p:grpSpPr>
      <p:sp>
        <p:nvSpPr>
          <p:cNvPr id="189" name="Google Shape;189;p3"/>
          <p:cNvSpPr txBox="1"/>
          <p:nvPr>
            <p:ph idx="12" type="sldNum"/>
          </p:nvPr>
        </p:nvSpPr>
        <p:spPr>
          <a:xfrm>
            <a:off x="360046" y="599230"/>
            <a:ext cx="608264" cy="377684"/>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0" name="Google Shape;190;p3"/>
          <p:cNvSpPr txBox="1"/>
          <p:nvPr>
            <p:ph idx="4294967295" type="title"/>
          </p:nvPr>
        </p:nvSpPr>
        <p:spPr>
          <a:xfrm>
            <a:off x="665189" y="977302"/>
            <a:ext cx="7886700" cy="9937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Gill Sans"/>
              <a:buNone/>
            </a:pPr>
            <a:r>
              <a:rPr b="1" lang="en-US" sz="2100">
                <a:solidFill>
                  <a:srgbClr val="002177"/>
                </a:solidFill>
                <a:latin typeface="Poppins"/>
                <a:ea typeface="Poppins"/>
                <a:cs typeface="Poppins"/>
                <a:sym typeface="Poppins"/>
              </a:rPr>
              <a:t>INTERPRETATION SERVICES </a:t>
            </a:r>
            <a:br>
              <a:rPr b="1" lang="en-US" sz="2100">
                <a:solidFill>
                  <a:srgbClr val="002177"/>
                </a:solidFill>
                <a:latin typeface="Poppins"/>
                <a:ea typeface="Poppins"/>
                <a:cs typeface="Poppins"/>
                <a:sym typeface="Poppins"/>
              </a:rPr>
            </a:br>
            <a:r>
              <a:rPr b="1" i="1" lang="en-US" sz="2100">
                <a:solidFill>
                  <a:srgbClr val="002177"/>
                </a:solidFill>
                <a:latin typeface="Poppins"/>
                <a:ea typeface="Poppins"/>
                <a:cs typeface="Poppins"/>
                <a:sym typeface="Poppins"/>
              </a:rPr>
              <a:t>SERVICIOS DE INTERPRETACIÓN</a:t>
            </a:r>
            <a:endParaRPr i="1" sz="2100">
              <a:solidFill>
                <a:srgbClr val="002177"/>
              </a:solidFill>
              <a:latin typeface="Poppins"/>
              <a:ea typeface="Poppins"/>
              <a:cs typeface="Poppins"/>
              <a:sym typeface="Poppins"/>
            </a:endParaRPr>
          </a:p>
        </p:txBody>
      </p:sp>
      <p:pic>
        <p:nvPicPr>
          <p:cNvPr id="191" name="Google Shape;191;p3"/>
          <p:cNvPicPr preferRelativeResize="0"/>
          <p:nvPr/>
        </p:nvPicPr>
        <p:blipFill rotWithShape="1">
          <a:blip r:embed="rId3">
            <a:alphaModFix/>
          </a:blip>
          <a:srcRect b="0" l="0" r="0" t="81389"/>
          <a:stretch/>
        </p:blipFill>
        <p:spPr>
          <a:xfrm>
            <a:off x="607377" y="2042948"/>
            <a:ext cx="2844789" cy="114585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92" name="Google Shape;192;p3"/>
          <p:cNvPicPr preferRelativeResize="0"/>
          <p:nvPr/>
        </p:nvPicPr>
        <p:blipFill rotWithShape="1">
          <a:blip r:embed="rId4">
            <a:alphaModFix/>
          </a:blip>
          <a:srcRect b="0" l="0" r="0" t="54527"/>
          <a:stretch/>
        </p:blipFill>
        <p:spPr>
          <a:xfrm>
            <a:off x="3631669" y="2061049"/>
            <a:ext cx="2376109" cy="233842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93" name="Google Shape;193;p3"/>
          <p:cNvPicPr preferRelativeResize="0"/>
          <p:nvPr/>
        </p:nvPicPr>
        <p:blipFill rotWithShape="1">
          <a:blip r:embed="rId5">
            <a:alphaModFix/>
          </a:blip>
          <a:srcRect b="58739" l="0" r="0" t="3847"/>
          <a:stretch/>
        </p:blipFill>
        <p:spPr>
          <a:xfrm>
            <a:off x="6234380" y="2053390"/>
            <a:ext cx="2376108" cy="1923959"/>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94" name="Google Shape;194;p3"/>
          <p:cNvPicPr preferRelativeResize="0"/>
          <p:nvPr/>
        </p:nvPicPr>
        <p:blipFill rotWithShape="1">
          <a:blip r:embed="rId6">
            <a:alphaModFix/>
          </a:blip>
          <a:srcRect b="83483" l="0" r="0" t="7164"/>
          <a:stretch/>
        </p:blipFill>
        <p:spPr>
          <a:xfrm>
            <a:off x="6234379" y="4128672"/>
            <a:ext cx="2376109" cy="48099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195" name="Google Shape;195;p3"/>
          <p:cNvSpPr/>
          <p:nvPr/>
        </p:nvSpPr>
        <p:spPr>
          <a:xfrm>
            <a:off x="3816727" y="3075329"/>
            <a:ext cx="1934192" cy="432944"/>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0000"/>
              </a:solidFill>
              <a:latin typeface="Gill Sans"/>
              <a:ea typeface="Gill Sans"/>
              <a:cs typeface="Gill Sans"/>
              <a:sym typeface="Gill Sans"/>
            </a:endParaRPr>
          </a:p>
        </p:txBody>
      </p:sp>
      <p:sp>
        <p:nvSpPr>
          <p:cNvPr id="196" name="Google Shape;196;p3"/>
          <p:cNvSpPr/>
          <p:nvPr/>
        </p:nvSpPr>
        <p:spPr>
          <a:xfrm>
            <a:off x="2970829" y="2615875"/>
            <a:ext cx="520182" cy="422082"/>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0000"/>
              </a:solidFill>
              <a:latin typeface="Gill Sans"/>
              <a:ea typeface="Gill Sans"/>
              <a:cs typeface="Gill Sans"/>
              <a:sym typeface="Gill Sans"/>
            </a:endParaRPr>
          </a:p>
        </p:txBody>
      </p:sp>
      <p:sp>
        <p:nvSpPr>
          <p:cNvPr id="197" name="Google Shape;197;p3"/>
          <p:cNvSpPr/>
          <p:nvPr/>
        </p:nvSpPr>
        <p:spPr>
          <a:xfrm>
            <a:off x="8095202" y="4364978"/>
            <a:ext cx="585611" cy="247071"/>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0000"/>
              </a:solidFill>
              <a:latin typeface="Gill Sans"/>
              <a:ea typeface="Gill Sans"/>
              <a:cs typeface="Gill Sans"/>
              <a:sym typeface="Gill Sans"/>
            </a:endParaRPr>
          </a:p>
        </p:txBody>
      </p:sp>
      <p:pic>
        <p:nvPicPr>
          <p:cNvPr descr="File:Smartphone icon - Noun Project 283536.svg - Wikimedia ..." id="198" name="Google Shape;198;p3"/>
          <p:cNvPicPr preferRelativeResize="0"/>
          <p:nvPr/>
        </p:nvPicPr>
        <p:blipFill rotWithShape="1">
          <a:blip r:embed="rId7">
            <a:alphaModFix/>
          </a:blip>
          <a:srcRect b="0" l="0" r="0" t="0"/>
          <a:stretch/>
        </p:blipFill>
        <p:spPr>
          <a:xfrm>
            <a:off x="7931764" y="117121"/>
            <a:ext cx="1069639" cy="1069639"/>
          </a:xfrm>
          <a:prstGeom prst="rect">
            <a:avLst/>
          </a:prstGeom>
          <a:noFill/>
          <a:ln>
            <a:noFill/>
          </a:ln>
        </p:spPr>
      </p:pic>
      <p:pic>
        <p:nvPicPr>
          <p:cNvPr id="199" name="Google Shape;199;p3"/>
          <p:cNvPicPr preferRelativeResize="0"/>
          <p:nvPr/>
        </p:nvPicPr>
        <p:blipFill rotWithShape="1">
          <a:blip r:embed="rId8">
            <a:alphaModFix/>
          </a:blip>
          <a:srcRect b="-5797" l="0" r="0" t="0"/>
          <a:stretch/>
        </p:blipFill>
        <p:spPr>
          <a:xfrm>
            <a:off x="7545950" y="4638888"/>
            <a:ext cx="1511026" cy="4155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0"/>
          <p:cNvSpPr txBox="1"/>
          <p:nvPr>
            <p:ph type="title"/>
          </p:nvPr>
        </p:nvSpPr>
        <p:spPr>
          <a:xfrm>
            <a:off x="643629" y="493571"/>
            <a:ext cx="3571500"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sz="2100">
                <a:solidFill>
                  <a:srgbClr val="002177"/>
                </a:solidFill>
                <a:latin typeface="Poppins"/>
                <a:ea typeface="Poppins"/>
                <a:cs typeface="Poppins"/>
                <a:sym typeface="Poppins"/>
              </a:rPr>
              <a:t>HOW TO COMPOSE AN EMAIL MESSAGE</a:t>
            </a:r>
            <a:endParaRPr sz="2100">
              <a:solidFill>
                <a:srgbClr val="002177"/>
              </a:solidFill>
              <a:latin typeface="Poppins"/>
              <a:ea typeface="Poppins"/>
              <a:cs typeface="Poppins"/>
              <a:sym typeface="Poppins"/>
            </a:endParaRPr>
          </a:p>
        </p:txBody>
      </p:sp>
      <p:sp>
        <p:nvSpPr>
          <p:cNvPr id="503" name="Google Shape;503;p30"/>
          <p:cNvSpPr txBox="1"/>
          <p:nvPr>
            <p:ph idx="1" type="subTitle"/>
          </p:nvPr>
        </p:nvSpPr>
        <p:spPr>
          <a:xfrm>
            <a:off x="516054" y="2388435"/>
            <a:ext cx="3826649" cy="137625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sz="1100">
                <a:solidFill>
                  <a:srgbClr val="002177"/>
                </a:solidFill>
                <a:latin typeface="Poppins"/>
                <a:ea typeface="Poppins"/>
                <a:cs typeface="Poppins"/>
                <a:sym typeface="Poppins"/>
              </a:rPr>
              <a:t>Cuando haya iniciado sesión en su cuenta de correo electrónico, podrá redactar un nuevo mensaje de correo electrónico, así como leer los correos electrónicos que haya recibido. </a:t>
            </a:r>
            <a:endParaRPr sz="1100">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sz="1100">
                <a:solidFill>
                  <a:srgbClr val="002177"/>
                </a:solidFill>
                <a:latin typeface="Poppins"/>
                <a:ea typeface="Poppins"/>
                <a:cs typeface="Poppins"/>
                <a:sym typeface="Poppins"/>
              </a:rPr>
              <a:t>Simplemente, haga clic </a:t>
            </a:r>
            <a:r>
              <a:rPr b="1" lang="en-US" sz="1100">
                <a:solidFill>
                  <a:srgbClr val="002177"/>
                </a:solidFill>
                <a:latin typeface="Poppins"/>
                <a:ea typeface="Poppins"/>
                <a:cs typeface="Poppins"/>
                <a:sym typeface="Poppins"/>
              </a:rPr>
              <a:t>en redactar </a:t>
            </a:r>
            <a:r>
              <a:rPr lang="en-US" sz="1100">
                <a:solidFill>
                  <a:srgbClr val="002177"/>
                </a:solidFill>
                <a:latin typeface="Poppins"/>
                <a:ea typeface="Poppins"/>
                <a:cs typeface="Poppins"/>
                <a:sym typeface="Poppins"/>
              </a:rPr>
              <a:t>para crear un nuevo mensaje de correo electrónico.</a:t>
            </a:r>
            <a:endParaRPr sz="1100">
              <a:solidFill>
                <a:srgbClr val="002177"/>
              </a:solidFill>
              <a:latin typeface="Poppins"/>
              <a:ea typeface="Poppins"/>
              <a:cs typeface="Poppins"/>
              <a:sym typeface="Poppins"/>
            </a:endParaRPr>
          </a:p>
        </p:txBody>
      </p:sp>
      <p:pic>
        <p:nvPicPr>
          <p:cNvPr id="504" name="Google Shape;504;p30"/>
          <p:cNvPicPr preferRelativeResize="0"/>
          <p:nvPr/>
        </p:nvPicPr>
        <p:blipFill rotWithShape="1">
          <a:blip r:embed="rId3">
            <a:alphaModFix/>
          </a:blip>
          <a:srcRect b="0" l="0" r="0" t="0"/>
          <a:stretch/>
        </p:blipFill>
        <p:spPr>
          <a:xfrm>
            <a:off x="5831051" y="1239832"/>
            <a:ext cx="2375616" cy="987455"/>
          </a:xfrm>
          <a:prstGeom prst="rect">
            <a:avLst/>
          </a:prstGeom>
          <a:noFill/>
          <a:ln>
            <a:noFill/>
          </a:ln>
          <a:effectLst>
            <a:outerShdw blurRad="50800" rotWithShape="0" algn="tl" dir="2700000" dist="38100">
              <a:srgbClr val="000000">
                <a:alpha val="40000"/>
              </a:srgbClr>
            </a:outerShdw>
          </a:effectLst>
        </p:spPr>
      </p:pic>
      <p:pic>
        <p:nvPicPr>
          <p:cNvPr id="505" name="Google Shape;505;p30"/>
          <p:cNvPicPr preferRelativeResize="0"/>
          <p:nvPr/>
        </p:nvPicPr>
        <p:blipFill rotWithShape="1">
          <a:blip r:embed="rId4">
            <a:alphaModFix/>
          </a:blip>
          <a:srcRect b="0" l="0" r="0" t="0"/>
          <a:stretch/>
        </p:blipFill>
        <p:spPr>
          <a:xfrm>
            <a:off x="5644449" y="3055268"/>
            <a:ext cx="2748821" cy="880838"/>
          </a:xfrm>
          <a:prstGeom prst="rect">
            <a:avLst/>
          </a:prstGeom>
          <a:noFill/>
          <a:ln>
            <a:noFill/>
          </a:ln>
          <a:effectLst>
            <a:outerShdw blurRad="50800" rotWithShape="0" algn="tl" dir="2700000" dist="38100">
              <a:srgbClr val="000000">
                <a:alpha val="40000"/>
              </a:srgbClr>
            </a:outerShdw>
          </a:effectLst>
        </p:spPr>
      </p:pic>
      <p:sp>
        <p:nvSpPr>
          <p:cNvPr id="506" name="Google Shape;506;p30"/>
          <p:cNvSpPr txBox="1"/>
          <p:nvPr/>
        </p:nvSpPr>
        <p:spPr>
          <a:xfrm>
            <a:off x="4481093" y="1426396"/>
            <a:ext cx="1317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Gill Sans"/>
                <a:ea typeface="Gill Sans"/>
                <a:cs typeface="Gill Sans"/>
                <a:sym typeface="Gill Sans"/>
              </a:rPr>
              <a:t>Gmail</a:t>
            </a:r>
            <a:endParaRPr/>
          </a:p>
        </p:txBody>
      </p:sp>
      <p:sp>
        <p:nvSpPr>
          <p:cNvPr id="507" name="Google Shape;507;p30"/>
          <p:cNvSpPr txBox="1"/>
          <p:nvPr/>
        </p:nvSpPr>
        <p:spPr>
          <a:xfrm>
            <a:off x="4494076" y="2685955"/>
            <a:ext cx="1150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Yahoo!</a:t>
            </a:r>
            <a:endParaRPr/>
          </a:p>
        </p:txBody>
      </p:sp>
      <p:sp>
        <p:nvSpPr>
          <p:cNvPr id="508" name="Google Shape;508;p30"/>
          <p:cNvSpPr txBox="1"/>
          <p:nvPr/>
        </p:nvSpPr>
        <p:spPr>
          <a:xfrm>
            <a:off x="5301661" y="0"/>
            <a:ext cx="3571500" cy="1048153"/>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3097"/>
              <a:buFont typeface="Gill Sans"/>
              <a:buNone/>
            </a:pPr>
            <a:r>
              <a:rPr b="1" i="0" lang="en-US" sz="1900" u="none" cap="none">
                <a:solidFill>
                  <a:srgbClr val="002177"/>
                </a:solidFill>
                <a:latin typeface="Poppins"/>
                <a:ea typeface="Poppins"/>
                <a:cs typeface="Poppins"/>
                <a:sym typeface="Poppins"/>
              </a:rPr>
              <a:t>CÓMO REDACTAR UN MENSAJE DE CORREO ELECTRÓNICO</a:t>
            </a:r>
            <a:endParaRPr sz="1900">
              <a:solidFill>
                <a:srgbClr val="002177"/>
              </a:solidFill>
              <a:latin typeface="Poppins"/>
              <a:ea typeface="Poppins"/>
              <a:cs typeface="Poppins"/>
              <a:sym typeface="Poppins"/>
            </a:endParaRPr>
          </a:p>
        </p:txBody>
      </p:sp>
      <p:sp>
        <p:nvSpPr>
          <p:cNvPr id="509" name="Google Shape;509;p30"/>
          <p:cNvSpPr txBox="1"/>
          <p:nvPr>
            <p:ph idx="1" type="subTitle"/>
          </p:nvPr>
        </p:nvSpPr>
        <p:spPr>
          <a:xfrm>
            <a:off x="516054" y="939691"/>
            <a:ext cx="3826649" cy="1002624"/>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sz="1100">
                <a:solidFill>
                  <a:srgbClr val="002177"/>
                </a:solidFill>
                <a:latin typeface="Poppins"/>
                <a:ea typeface="Poppins"/>
                <a:cs typeface="Poppins"/>
                <a:sym typeface="Poppins"/>
              </a:rPr>
              <a:t>When you are signed into your email account, you can compose a new email message as well as read emails you have received. </a:t>
            </a:r>
            <a:endParaRPr sz="1100">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sz="1100">
                <a:solidFill>
                  <a:srgbClr val="002177"/>
                </a:solidFill>
                <a:latin typeface="Poppins"/>
                <a:ea typeface="Poppins"/>
                <a:cs typeface="Poppins"/>
                <a:sym typeface="Poppins"/>
              </a:rPr>
              <a:t>Simply, click </a:t>
            </a:r>
            <a:r>
              <a:rPr b="1" lang="en-US" sz="1100">
                <a:solidFill>
                  <a:srgbClr val="002177"/>
                </a:solidFill>
                <a:latin typeface="Poppins"/>
                <a:ea typeface="Poppins"/>
                <a:cs typeface="Poppins"/>
                <a:sym typeface="Poppins"/>
              </a:rPr>
              <a:t>Compose </a:t>
            </a:r>
            <a:r>
              <a:rPr lang="en-US" sz="1100">
                <a:solidFill>
                  <a:srgbClr val="002177"/>
                </a:solidFill>
                <a:latin typeface="Poppins"/>
                <a:ea typeface="Poppins"/>
                <a:cs typeface="Poppins"/>
                <a:sym typeface="Poppins"/>
              </a:rPr>
              <a:t>to create a new email message.</a:t>
            </a:r>
            <a:endParaRPr sz="1100">
              <a:solidFill>
                <a:srgbClr val="002177"/>
              </a:solidFill>
              <a:latin typeface="Poppins"/>
              <a:ea typeface="Poppins"/>
              <a:cs typeface="Poppins"/>
              <a:sym typeface="Poppins"/>
            </a:endParaRPr>
          </a:p>
        </p:txBody>
      </p:sp>
      <p:pic>
        <p:nvPicPr>
          <p:cNvPr id="510" name="Google Shape;510;p30"/>
          <p:cNvPicPr preferRelativeResize="0"/>
          <p:nvPr/>
        </p:nvPicPr>
        <p:blipFill rotWithShape="1">
          <a:blip r:embed="rId5">
            <a:alphaModFix/>
          </a:blip>
          <a:srcRect b="-5797" l="0" r="0" t="0"/>
          <a:stretch/>
        </p:blipFill>
        <p:spPr>
          <a:xfrm>
            <a:off x="7545950" y="4638888"/>
            <a:ext cx="1511026" cy="4155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31"/>
          <p:cNvSpPr txBox="1"/>
          <p:nvPr>
            <p:ph type="title"/>
          </p:nvPr>
        </p:nvSpPr>
        <p:spPr>
          <a:xfrm>
            <a:off x="268250" y="104799"/>
            <a:ext cx="3669000" cy="5160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sz="1900">
                <a:solidFill>
                  <a:srgbClr val="002177"/>
                </a:solidFill>
                <a:latin typeface="Poppins"/>
                <a:ea typeface="Poppins"/>
                <a:cs typeface="Poppins"/>
                <a:sym typeface="Poppins"/>
              </a:rPr>
              <a:t>HOW TO COMPOSE AN EMAIL</a:t>
            </a:r>
            <a:endParaRPr sz="1900">
              <a:solidFill>
                <a:srgbClr val="002177"/>
              </a:solidFill>
              <a:latin typeface="Poppins"/>
              <a:ea typeface="Poppins"/>
              <a:cs typeface="Poppins"/>
              <a:sym typeface="Poppins"/>
            </a:endParaRPr>
          </a:p>
        </p:txBody>
      </p:sp>
      <p:sp>
        <p:nvSpPr>
          <p:cNvPr id="516" name="Google Shape;516;p31"/>
          <p:cNvSpPr txBox="1"/>
          <p:nvPr>
            <p:ph idx="1" type="subTitle"/>
          </p:nvPr>
        </p:nvSpPr>
        <p:spPr>
          <a:xfrm>
            <a:off x="268241" y="816413"/>
            <a:ext cx="3994059" cy="19419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When you create an email message, you must enter the </a:t>
            </a:r>
            <a:r>
              <a:rPr b="1" lang="en-US" sz="1300">
                <a:solidFill>
                  <a:srgbClr val="002177"/>
                </a:solidFill>
                <a:latin typeface="Poppins"/>
                <a:ea typeface="Poppins"/>
                <a:cs typeface="Poppins"/>
                <a:sym typeface="Poppins"/>
              </a:rPr>
              <a:t>full</a:t>
            </a:r>
            <a:r>
              <a:rPr lang="en-US" sz="1300">
                <a:solidFill>
                  <a:srgbClr val="002177"/>
                </a:solidFill>
                <a:latin typeface="Poppins"/>
                <a:ea typeface="Poppins"/>
                <a:cs typeface="Poppins"/>
                <a:sym typeface="Poppins"/>
              </a:rPr>
              <a:t> email address for the recipient in the “To” field.  An </a:t>
            </a:r>
            <a:r>
              <a:rPr b="1" lang="en-US" sz="1300">
                <a:solidFill>
                  <a:srgbClr val="002177"/>
                </a:solidFill>
                <a:latin typeface="Poppins"/>
                <a:ea typeface="Poppins"/>
                <a:cs typeface="Poppins"/>
                <a:sym typeface="Poppins"/>
              </a:rPr>
              <a:t>email address</a:t>
            </a:r>
            <a:r>
              <a:rPr lang="en-US" sz="1300">
                <a:solidFill>
                  <a:srgbClr val="002177"/>
                </a:solidFill>
                <a:latin typeface="Poppins"/>
                <a:ea typeface="Poppins"/>
                <a:cs typeface="Poppins"/>
                <a:sym typeface="Poppins"/>
              </a:rPr>
              <a:t>, such as john.smith@example.com, is made up from a local-part, the symbol @, and a domain name.</a:t>
            </a:r>
            <a:endParaRPr sz="1300">
              <a:solidFill>
                <a:srgbClr val="002177"/>
              </a:solidFill>
              <a:latin typeface="Poppins"/>
              <a:ea typeface="Poppins"/>
              <a:cs typeface="Poppins"/>
              <a:sym typeface="Poppins"/>
            </a:endParaRPr>
          </a:p>
        </p:txBody>
      </p:sp>
      <p:pic>
        <p:nvPicPr>
          <p:cNvPr id="517" name="Google Shape;517;p31"/>
          <p:cNvPicPr preferRelativeResize="0"/>
          <p:nvPr/>
        </p:nvPicPr>
        <p:blipFill rotWithShape="1">
          <a:blip r:embed="rId3">
            <a:alphaModFix/>
          </a:blip>
          <a:srcRect b="0" l="0" r="0" t="0"/>
          <a:stretch/>
        </p:blipFill>
        <p:spPr>
          <a:xfrm>
            <a:off x="4755420" y="724606"/>
            <a:ext cx="4141710" cy="3719574"/>
          </a:xfrm>
          <a:prstGeom prst="rect">
            <a:avLst/>
          </a:prstGeom>
          <a:noFill/>
          <a:ln>
            <a:noFill/>
          </a:ln>
          <a:effectLst>
            <a:outerShdw blurRad="50800" rotWithShape="0" algn="tl" dir="2700000" dist="38100">
              <a:srgbClr val="000000">
                <a:alpha val="40000"/>
              </a:srgbClr>
            </a:outerShdw>
          </a:effectLst>
        </p:spPr>
      </p:pic>
      <p:sp>
        <p:nvSpPr>
          <p:cNvPr id="518" name="Google Shape;518;p31"/>
          <p:cNvSpPr txBox="1"/>
          <p:nvPr/>
        </p:nvSpPr>
        <p:spPr>
          <a:xfrm>
            <a:off x="5093110" y="1043155"/>
            <a:ext cx="287101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595959"/>
                </a:solidFill>
                <a:latin typeface="Gill Sans"/>
                <a:ea typeface="Gill Sans"/>
                <a:cs typeface="Gill Sans"/>
                <a:sym typeface="Gill Sans"/>
              </a:rPr>
              <a:t>john.smith@example.com</a:t>
            </a:r>
            <a:endParaRPr/>
          </a:p>
        </p:txBody>
      </p:sp>
      <p:sp>
        <p:nvSpPr>
          <p:cNvPr id="519" name="Google Shape;519;p31"/>
          <p:cNvSpPr/>
          <p:nvPr/>
        </p:nvSpPr>
        <p:spPr>
          <a:xfrm>
            <a:off x="4404853" y="1070944"/>
            <a:ext cx="404978" cy="218432"/>
          </a:xfrm>
          <a:prstGeom prst="rightArrow">
            <a:avLst>
              <a:gd fmla="val 50000" name="adj1"/>
              <a:gd fmla="val 50000" name="adj2"/>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20" name="Google Shape;520;p31"/>
          <p:cNvSpPr txBox="1"/>
          <p:nvPr/>
        </p:nvSpPr>
        <p:spPr>
          <a:xfrm>
            <a:off x="4404850" y="64500"/>
            <a:ext cx="4652100" cy="6600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Gill Sans"/>
              <a:buNone/>
            </a:pPr>
            <a:r>
              <a:rPr b="1" i="0" lang="en-US" sz="1900" cap="none">
                <a:solidFill>
                  <a:srgbClr val="002177"/>
                </a:solidFill>
                <a:latin typeface="Poppins"/>
                <a:ea typeface="Poppins"/>
                <a:cs typeface="Poppins"/>
                <a:sym typeface="Poppins"/>
              </a:rPr>
              <a:t>CÓMO REDACTAR UN CORREO ELECTRÓNICO</a:t>
            </a:r>
            <a:endParaRPr sz="1900">
              <a:solidFill>
                <a:srgbClr val="002177"/>
              </a:solidFill>
              <a:latin typeface="Poppins"/>
              <a:ea typeface="Poppins"/>
              <a:cs typeface="Poppins"/>
              <a:sym typeface="Poppins"/>
            </a:endParaRPr>
          </a:p>
        </p:txBody>
      </p:sp>
      <p:sp>
        <p:nvSpPr>
          <p:cNvPr id="521" name="Google Shape;521;p31"/>
          <p:cNvSpPr txBox="1"/>
          <p:nvPr>
            <p:ph idx="1" type="subTitle"/>
          </p:nvPr>
        </p:nvSpPr>
        <p:spPr>
          <a:xfrm>
            <a:off x="268241" y="2355162"/>
            <a:ext cx="3994059" cy="19419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Al crear un mensaje de correo electrónico, debe ingresar </a:t>
            </a:r>
            <a:r>
              <a:rPr b="1" lang="en-US" sz="1300">
                <a:solidFill>
                  <a:srgbClr val="002177"/>
                </a:solidFill>
                <a:latin typeface="Poppins"/>
                <a:ea typeface="Poppins"/>
                <a:cs typeface="Poppins"/>
                <a:sym typeface="Poppins"/>
              </a:rPr>
              <a:t>la dirección de correo electrónico completa</a:t>
            </a:r>
            <a:r>
              <a:rPr lang="en-US" sz="1300">
                <a:solidFill>
                  <a:srgbClr val="002177"/>
                </a:solidFill>
                <a:latin typeface="Poppins"/>
                <a:ea typeface="Poppins"/>
                <a:cs typeface="Poppins"/>
                <a:sym typeface="Poppins"/>
              </a:rPr>
              <a:t> del destinatario en el cuadro "para".  Una </a:t>
            </a:r>
            <a:r>
              <a:rPr b="1" lang="en-US" sz="1300">
                <a:solidFill>
                  <a:srgbClr val="002177"/>
                </a:solidFill>
                <a:latin typeface="Poppins"/>
                <a:ea typeface="Poppins"/>
                <a:cs typeface="Poppins"/>
                <a:sym typeface="Poppins"/>
              </a:rPr>
              <a:t>dirección de correo electrónico</a:t>
            </a:r>
            <a:r>
              <a:rPr lang="en-US" sz="1300">
                <a:solidFill>
                  <a:srgbClr val="002177"/>
                </a:solidFill>
                <a:latin typeface="Poppins"/>
                <a:ea typeface="Poppins"/>
                <a:cs typeface="Poppins"/>
                <a:sym typeface="Poppins"/>
              </a:rPr>
              <a:t>, como john.smith@example.com, se compone de una parte local, el símbolo @ y un nombre del dominio.</a:t>
            </a:r>
            <a:endParaRPr sz="1300">
              <a:solidFill>
                <a:srgbClr val="002177"/>
              </a:solidFill>
              <a:latin typeface="Poppins"/>
              <a:ea typeface="Poppins"/>
              <a:cs typeface="Poppins"/>
              <a:sym typeface="Poppins"/>
            </a:endParaRPr>
          </a:p>
        </p:txBody>
      </p:sp>
      <p:pic>
        <p:nvPicPr>
          <p:cNvPr id="522" name="Google Shape;522;p31"/>
          <p:cNvPicPr preferRelativeResize="0"/>
          <p:nvPr/>
        </p:nvPicPr>
        <p:blipFill rotWithShape="1">
          <a:blip r:embed="rId4">
            <a:alphaModFix/>
          </a:blip>
          <a:srcRect b="-5797" l="0" r="0" t="0"/>
          <a:stretch/>
        </p:blipFill>
        <p:spPr>
          <a:xfrm>
            <a:off x="7545950" y="4638888"/>
            <a:ext cx="1511026" cy="41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par>
                                <p:cTn fill="hold" nodeType="with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32"/>
          <p:cNvSpPr txBox="1"/>
          <p:nvPr>
            <p:ph type="title"/>
          </p:nvPr>
        </p:nvSpPr>
        <p:spPr>
          <a:xfrm>
            <a:off x="48375" y="112875"/>
            <a:ext cx="4153200" cy="641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sz="2000">
                <a:solidFill>
                  <a:srgbClr val="002177"/>
                </a:solidFill>
                <a:latin typeface="Poppins"/>
                <a:ea typeface="Poppins"/>
                <a:cs typeface="Poppins"/>
                <a:sym typeface="Poppins"/>
              </a:rPr>
              <a:t>HOW TO COMPOSE AN EMAIL</a:t>
            </a:r>
            <a:endParaRPr sz="2000">
              <a:solidFill>
                <a:srgbClr val="002177"/>
              </a:solidFill>
              <a:latin typeface="Poppins"/>
              <a:ea typeface="Poppins"/>
              <a:cs typeface="Poppins"/>
              <a:sym typeface="Poppins"/>
            </a:endParaRPr>
          </a:p>
        </p:txBody>
      </p:sp>
      <p:sp>
        <p:nvSpPr>
          <p:cNvPr id="528" name="Google Shape;528;p32"/>
          <p:cNvSpPr txBox="1"/>
          <p:nvPr>
            <p:ph idx="1" type="subTitle"/>
          </p:nvPr>
        </p:nvSpPr>
        <p:spPr>
          <a:xfrm>
            <a:off x="135525" y="753940"/>
            <a:ext cx="3606600" cy="415266"/>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sz="1000">
                <a:solidFill>
                  <a:srgbClr val="002177"/>
                </a:solidFill>
                <a:latin typeface="Poppins"/>
                <a:ea typeface="Poppins"/>
                <a:cs typeface="Poppins"/>
                <a:sym typeface="Poppins"/>
              </a:rPr>
              <a:t>All emails have four basic elements:</a:t>
            </a:r>
            <a:endParaRPr sz="1000">
              <a:solidFill>
                <a:srgbClr val="002177"/>
              </a:solidFill>
              <a:latin typeface="Poppins"/>
              <a:ea typeface="Poppins"/>
              <a:cs typeface="Poppins"/>
              <a:sym typeface="Poppins"/>
            </a:endParaRPr>
          </a:p>
        </p:txBody>
      </p:sp>
      <p:sp>
        <p:nvSpPr>
          <p:cNvPr id="529" name="Google Shape;529;p32"/>
          <p:cNvSpPr/>
          <p:nvPr/>
        </p:nvSpPr>
        <p:spPr>
          <a:xfrm>
            <a:off x="259048" y="1085780"/>
            <a:ext cx="4198585"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FF0000"/>
                </a:solidFill>
                <a:latin typeface="Poppins"/>
                <a:ea typeface="Poppins"/>
                <a:cs typeface="Poppins"/>
                <a:sym typeface="Poppins"/>
              </a:rPr>
              <a:t>Subject Line</a:t>
            </a:r>
            <a:endParaRPr sz="1000">
              <a:latin typeface="Poppins"/>
              <a:ea typeface="Poppins"/>
              <a:cs typeface="Poppins"/>
              <a:sym typeface="Poppins"/>
            </a:endParaRPr>
          </a:p>
          <a:p>
            <a:pPr indent="0" lvl="0" marL="0" marR="0" rtl="0" algn="l">
              <a:spcBef>
                <a:spcPts val="0"/>
              </a:spcBef>
              <a:spcAft>
                <a:spcPts val="0"/>
              </a:spcAft>
              <a:buNone/>
            </a:pPr>
            <a:r>
              <a:rPr b="1" lang="en-US" sz="5000">
                <a:solidFill>
                  <a:srgbClr val="00B050"/>
                </a:solidFill>
                <a:latin typeface="Poppins"/>
                <a:ea typeface="Poppins"/>
                <a:cs typeface="Poppins"/>
                <a:sym typeface="Poppins"/>
              </a:rPr>
              <a:t>Greeting</a:t>
            </a:r>
            <a:endParaRPr sz="1000">
              <a:latin typeface="Poppins"/>
              <a:ea typeface="Poppins"/>
              <a:cs typeface="Poppins"/>
              <a:sym typeface="Poppins"/>
            </a:endParaRPr>
          </a:p>
          <a:p>
            <a:pPr indent="0" lvl="0" marL="0" marR="0" rtl="0" algn="l">
              <a:spcBef>
                <a:spcPts val="0"/>
              </a:spcBef>
              <a:spcAft>
                <a:spcPts val="0"/>
              </a:spcAft>
              <a:buNone/>
            </a:pPr>
            <a:r>
              <a:rPr b="1" lang="en-US" sz="5000">
                <a:solidFill>
                  <a:srgbClr val="0070C0"/>
                </a:solidFill>
                <a:latin typeface="Poppins"/>
                <a:ea typeface="Poppins"/>
                <a:cs typeface="Poppins"/>
                <a:sym typeface="Poppins"/>
              </a:rPr>
              <a:t>Body</a:t>
            </a:r>
            <a:endParaRPr sz="1000">
              <a:latin typeface="Poppins"/>
              <a:ea typeface="Poppins"/>
              <a:cs typeface="Poppins"/>
              <a:sym typeface="Poppins"/>
            </a:endParaRPr>
          </a:p>
          <a:p>
            <a:pPr indent="0" lvl="0" marL="0" marR="0" rtl="0" algn="l">
              <a:spcBef>
                <a:spcPts val="0"/>
              </a:spcBef>
              <a:spcAft>
                <a:spcPts val="0"/>
              </a:spcAft>
              <a:buNone/>
            </a:pPr>
            <a:r>
              <a:rPr b="1" lang="en-US" sz="5000">
                <a:solidFill>
                  <a:srgbClr val="7030A0"/>
                </a:solidFill>
                <a:latin typeface="Poppins"/>
                <a:ea typeface="Poppins"/>
                <a:cs typeface="Poppins"/>
                <a:sym typeface="Poppins"/>
              </a:rPr>
              <a:t>Closing</a:t>
            </a:r>
            <a:endParaRPr sz="1000">
              <a:latin typeface="Poppins"/>
              <a:ea typeface="Poppins"/>
              <a:cs typeface="Poppins"/>
              <a:sym typeface="Poppins"/>
            </a:endParaRPr>
          </a:p>
        </p:txBody>
      </p:sp>
      <p:sp>
        <p:nvSpPr>
          <p:cNvPr id="530" name="Google Shape;530;p32"/>
          <p:cNvSpPr txBox="1"/>
          <p:nvPr/>
        </p:nvSpPr>
        <p:spPr>
          <a:xfrm>
            <a:off x="4784345" y="383473"/>
            <a:ext cx="4605462" cy="578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Gill Sans"/>
              <a:buNone/>
            </a:pPr>
            <a:r>
              <a:rPr b="1" i="0" lang="en-US" sz="2000" cap="none">
                <a:solidFill>
                  <a:srgbClr val="002177"/>
                </a:solidFill>
                <a:latin typeface="Poppins"/>
                <a:ea typeface="Poppins"/>
                <a:cs typeface="Poppins"/>
                <a:sym typeface="Poppins"/>
              </a:rPr>
              <a:t>CÓMO REDACTAR UN CORREO ELECTRÓNICO</a:t>
            </a:r>
            <a:endParaRPr sz="2000">
              <a:solidFill>
                <a:srgbClr val="002177"/>
              </a:solidFill>
              <a:latin typeface="Poppins"/>
              <a:ea typeface="Poppins"/>
              <a:cs typeface="Poppins"/>
              <a:sym typeface="Poppins"/>
            </a:endParaRPr>
          </a:p>
        </p:txBody>
      </p:sp>
      <p:sp>
        <p:nvSpPr>
          <p:cNvPr id="531" name="Google Shape;531;p32"/>
          <p:cNvSpPr txBox="1"/>
          <p:nvPr>
            <p:ph idx="1" type="subTitle"/>
          </p:nvPr>
        </p:nvSpPr>
        <p:spPr>
          <a:xfrm>
            <a:off x="4660822" y="753940"/>
            <a:ext cx="3606600" cy="415266"/>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sz="1000">
                <a:solidFill>
                  <a:srgbClr val="002177"/>
                </a:solidFill>
                <a:latin typeface="Poppins"/>
                <a:ea typeface="Poppins"/>
                <a:cs typeface="Poppins"/>
                <a:sym typeface="Poppins"/>
              </a:rPr>
              <a:t>Todos los correos electrónicos tienen cuatro elementos básicos:</a:t>
            </a:r>
            <a:endParaRPr sz="1000">
              <a:solidFill>
                <a:srgbClr val="002177"/>
              </a:solidFill>
              <a:latin typeface="Poppins"/>
              <a:ea typeface="Poppins"/>
              <a:cs typeface="Poppins"/>
              <a:sym typeface="Poppins"/>
            </a:endParaRPr>
          </a:p>
        </p:txBody>
      </p:sp>
      <p:sp>
        <p:nvSpPr>
          <p:cNvPr id="532" name="Google Shape;532;p32"/>
          <p:cNvSpPr/>
          <p:nvPr/>
        </p:nvSpPr>
        <p:spPr>
          <a:xfrm>
            <a:off x="4784345" y="1085780"/>
            <a:ext cx="4198585"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FF0000"/>
                </a:solidFill>
                <a:latin typeface="Poppins"/>
                <a:ea typeface="Poppins"/>
                <a:cs typeface="Poppins"/>
                <a:sym typeface="Poppins"/>
              </a:rPr>
              <a:t>Asunto</a:t>
            </a:r>
            <a:endParaRPr sz="1000">
              <a:latin typeface="Poppins"/>
              <a:ea typeface="Poppins"/>
              <a:cs typeface="Poppins"/>
              <a:sym typeface="Poppins"/>
            </a:endParaRPr>
          </a:p>
          <a:p>
            <a:pPr indent="0" lvl="0" marL="0" marR="0" rtl="0" algn="l">
              <a:spcBef>
                <a:spcPts val="0"/>
              </a:spcBef>
              <a:spcAft>
                <a:spcPts val="0"/>
              </a:spcAft>
              <a:buNone/>
            </a:pPr>
            <a:r>
              <a:rPr b="1" lang="en-US" sz="5000">
                <a:solidFill>
                  <a:srgbClr val="00B050"/>
                </a:solidFill>
                <a:latin typeface="Poppins"/>
                <a:ea typeface="Poppins"/>
                <a:cs typeface="Poppins"/>
                <a:sym typeface="Poppins"/>
              </a:rPr>
              <a:t>Saludo</a:t>
            </a:r>
            <a:endParaRPr sz="1000">
              <a:latin typeface="Poppins"/>
              <a:ea typeface="Poppins"/>
              <a:cs typeface="Poppins"/>
              <a:sym typeface="Poppins"/>
            </a:endParaRPr>
          </a:p>
          <a:p>
            <a:pPr indent="0" lvl="0" marL="0" marR="0" rtl="0" algn="l">
              <a:spcBef>
                <a:spcPts val="0"/>
              </a:spcBef>
              <a:spcAft>
                <a:spcPts val="0"/>
              </a:spcAft>
              <a:buNone/>
            </a:pPr>
            <a:r>
              <a:rPr b="1" lang="en-US" sz="5000">
                <a:solidFill>
                  <a:srgbClr val="0070C0"/>
                </a:solidFill>
                <a:latin typeface="Poppins"/>
                <a:ea typeface="Poppins"/>
                <a:cs typeface="Poppins"/>
                <a:sym typeface="Poppins"/>
              </a:rPr>
              <a:t>Cuerpo</a:t>
            </a:r>
            <a:endParaRPr sz="1000">
              <a:latin typeface="Poppins"/>
              <a:ea typeface="Poppins"/>
              <a:cs typeface="Poppins"/>
              <a:sym typeface="Poppins"/>
            </a:endParaRPr>
          </a:p>
          <a:p>
            <a:pPr indent="0" lvl="0" marL="0" marR="0" rtl="0" algn="l">
              <a:spcBef>
                <a:spcPts val="0"/>
              </a:spcBef>
              <a:spcAft>
                <a:spcPts val="0"/>
              </a:spcAft>
              <a:buNone/>
            </a:pPr>
            <a:r>
              <a:rPr b="1" lang="en-US" sz="5000">
                <a:solidFill>
                  <a:srgbClr val="7030A0"/>
                </a:solidFill>
                <a:latin typeface="Poppins"/>
                <a:ea typeface="Poppins"/>
                <a:cs typeface="Poppins"/>
                <a:sym typeface="Poppins"/>
              </a:rPr>
              <a:t>Cierre</a:t>
            </a:r>
            <a:endParaRPr sz="1000">
              <a:latin typeface="Poppins"/>
              <a:ea typeface="Poppins"/>
              <a:cs typeface="Poppins"/>
              <a:sym typeface="Poppins"/>
            </a:endParaRPr>
          </a:p>
        </p:txBody>
      </p:sp>
      <p:pic>
        <p:nvPicPr>
          <p:cNvPr id="533" name="Google Shape;533;p32"/>
          <p:cNvPicPr preferRelativeResize="0"/>
          <p:nvPr/>
        </p:nvPicPr>
        <p:blipFill rotWithShape="1">
          <a:blip r:embed="rId3">
            <a:alphaModFix/>
          </a:blip>
          <a:srcRect b="-5797" l="0" r="0" t="0"/>
          <a:stretch/>
        </p:blipFill>
        <p:spPr>
          <a:xfrm>
            <a:off x="7545950" y="4638888"/>
            <a:ext cx="1511026" cy="41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xEl>
                                              <p:pRg end="0" st="0"/>
                                            </p:txEl>
                                          </p:spTgt>
                                        </p:tgtEl>
                                        <p:attrNameLst>
                                          <p:attrName>style.visibility</p:attrName>
                                        </p:attrNameLst>
                                      </p:cBhvr>
                                      <p:to>
                                        <p:strVal val="visible"/>
                                      </p:to>
                                    </p:set>
                                    <p:animEffect filter="fade" transition="in">
                                      <p:cBhvr>
                                        <p:cTn dur="1000"/>
                                        <p:tgtEl>
                                          <p:spTgt spid="5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xEl>
                                              <p:pRg end="1" st="1"/>
                                            </p:txEl>
                                          </p:spTgt>
                                        </p:tgtEl>
                                        <p:attrNameLst>
                                          <p:attrName>style.visibility</p:attrName>
                                        </p:attrNameLst>
                                      </p:cBhvr>
                                      <p:to>
                                        <p:strVal val="visible"/>
                                      </p:to>
                                    </p:set>
                                    <p:animEffect filter="fade" transition="in">
                                      <p:cBhvr>
                                        <p:cTn dur="1000"/>
                                        <p:tgtEl>
                                          <p:spTgt spid="5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xEl>
                                              <p:pRg end="2" st="2"/>
                                            </p:txEl>
                                          </p:spTgt>
                                        </p:tgtEl>
                                        <p:attrNameLst>
                                          <p:attrName>style.visibility</p:attrName>
                                        </p:attrNameLst>
                                      </p:cBhvr>
                                      <p:to>
                                        <p:strVal val="visible"/>
                                      </p:to>
                                    </p:set>
                                    <p:animEffect filter="fade" transition="in">
                                      <p:cBhvr>
                                        <p:cTn dur="1000"/>
                                        <p:tgtEl>
                                          <p:spTgt spid="52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xEl>
                                              <p:pRg end="3" st="3"/>
                                            </p:txEl>
                                          </p:spTgt>
                                        </p:tgtEl>
                                        <p:attrNameLst>
                                          <p:attrName>style.visibility</p:attrName>
                                        </p:attrNameLst>
                                      </p:cBhvr>
                                      <p:to>
                                        <p:strVal val="visible"/>
                                      </p:to>
                                    </p:set>
                                    <p:animEffect filter="fade" transition="in">
                                      <p:cBhvr>
                                        <p:cTn dur="1000"/>
                                        <p:tgtEl>
                                          <p:spTgt spid="52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xEl>
                                              <p:pRg end="0" st="0"/>
                                            </p:txEl>
                                          </p:spTgt>
                                        </p:tgtEl>
                                        <p:attrNameLst>
                                          <p:attrName>style.visibility</p:attrName>
                                        </p:attrNameLst>
                                      </p:cBhvr>
                                      <p:to>
                                        <p:strVal val="visible"/>
                                      </p:to>
                                    </p:set>
                                    <p:animEffect filter="fade" transition="in">
                                      <p:cBhvr>
                                        <p:cTn dur="1000"/>
                                        <p:tgtEl>
                                          <p:spTgt spid="5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xEl>
                                              <p:pRg end="1" st="1"/>
                                            </p:txEl>
                                          </p:spTgt>
                                        </p:tgtEl>
                                        <p:attrNameLst>
                                          <p:attrName>style.visibility</p:attrName>
                                        </p:attrNameLst>
                                      </p:cBhvr>
                                      <p:to>
                                        <p:strVal val="visible"/>
                                      </p:to>
                                    </p:set>
                                    <p:animEffect filter="fade" transition="in">
                                      <p:cBhvr>
                                        <p:cTn dur="1000"/>
                                        <p:tgtEl>
                                          <p:spTgt spid="5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xEl>
                                              <p:pRg end="2" st="2"/>
                                            </p:txEl>
                                          </p:spTgt>
                                        </p:tgtEl>
                                        <p:attrNameLst>
                                          <p:attrName>style.visibility</p:attrName>
                                        </p:attrNameLst>
                                      </p:cBhvr>
                                      <p:to>
                                        <p:strVal val="visible"/>
                                      </p:to>
                                    </p:set>
                                    <p:animEffect filter="fade" transition="in">
                                      <p:cBhvr>
                                        <p:cTn dur="1000"/>
                                        <p:tgtEl>
                                          <p:spTgt spid="5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xEl>
                                              <p:pRg end="3" st="3"/>
                                            </p:txEl>
                                          </p:spTgt>
                                        </p:tgtEl>
                                        <p:attrNameLst>
                                          <p:attrName>style.visibility</p:attrName>
                                        </p:attrNameLst>
                                      </p:cBhvr>
                                      <p:to>
                                        <p:strVal val="visible"/>
                                      </p:to>
                                    </p:set>
                                    <p:animEffect filter="fade" transition="in">
                                      <p:cBhvr>
                                        <p:cTn dur="1000"/>
                                        <p:tgtEl>
                                          <p:spTgt spid="53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33"/>
          <p:cNvSpPr txBox="1"/>
          <p:nvPr>
            <p:ph type="title"/>
          </p:nvPr>
        </p:nvSpPr>
        <p:spPr>
          <a:xfrm>
            <a:off x="567075" y="557474"/>
            <a:ext cx="3571500" cy="3375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sz="2100">
                <a:solidFill>
                  <a:srgbClr val="002177"/>
                </a:solidFill>
                <a:latin typeface="Poppins"/>
                <a:ea typeface="Poppins"/>
                <a:cs typeface="Poppins"/>
                <a:sym typeface="Poppins"/>
              </a:rPr>
              <a:t>HOW TO COMPOSE AN EMAIL</a:t>
            </a:r>
            <a:endParaRPr sz="2100">
              <a:solidFill>
                <a:srgbClr val="002177"/>
              </a:solidFill>
              <a:latin typeface="Poppins"/>
              <a:ea typeface="Poppins"/>
              <a:cs typeface="Poppins"/>
              <a:sym typeface="Poppins"/>
            </a:endParaRPr>
          </a:p>
        </p:txBody>
      </p:sp>
      <p:sp>
        <p:nvSpPr>
          <p:cNvPr id="539" name="Google Shape;539;p33"/>
          <p:cNvSpPr txBox="1"/>
          <p:nvPr>
            <p:ph idx="1" type="subTitle"/>
          </p:nvPr>
        </p:nvSpPr>
        <p:spPr>
          <a:xfrm>
            <a:off x="446278" y="1290550"/>
            <a:ext cx="3606600" cy="19419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 Enter a brief title in the </a:t>
            </a:r>
            <a:r>
              <a:rPr b="1" lang="en-US">
                <a:solidFill>
                  <a:srgbClr val="002177"/>
                </a:solidFill>
                <a:latin typeface="Poppins"/>
                <a:ea typeface="Poppins"/>
                <a:cs typeface="Poppins"/>
                <a:sym typeface="Poppins"/>
              </a:rPr>
              <a:t>Subject</a:t>
            </a:r>
            <a:r>
              <a:rPr lang="en-US">
                <a:solidFill>
                  <a:srgbClr val="002177"/>
                </a:solidFill>
                <a:latin typeface="Poppins"/>
                <a:ea typeface="Poppins"/>
                <a:cs typeface="Poppins"/>
                <a:sym typeface="Poppins"/>
              </a:rPr>
              <a:t> line</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t/>
            </a:r>
            <a:endParaRPr>
              <a:solidFill>
                <a:srgbClr val="002177"/>
              </a:solidFill>
              <a:latin typeface="Poppins"/>
              <a:ea typeface="Poppins"/>
              <a:cs typeface="Poppins"/>
              <a:sym typeface="Poppins"/>
            </a:endParaRPr>
          </a:p>
        </p:txBody>
      </p:sp>
      <p:sp>
        <p:nvSpPr>
          <p:cNvPr id="540" name="Google Shape;540;p33"/>
          <p:cNvSpPr txBox="1"/>
          <p:nvPr>
            <p:ph idx="2" type="subTitle"/>
          </p:nvPr>
        </p:nvSpPr>
        <p:spPr>
          <a:xfrm>
            <a:off x="5079304" y="2261500"/>
            <a:ext cx="3606600" cy="19419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t/>
            </a:r>
            <a:endParaRPr/>
          </a:p>
        </p:txBody>
      </p:sp>
      <p:pic>
        <p:nvPicPr>
          <p:cNvPr id="541" name="Google Shape;541;p33"/>
          <p:cNvPicPr preferRelativeResize="0"/>
          <p:nvPr/>
        </p:nvPicPr>
        <p:blipFill rotWithShape="1">
          <a:blip r:embed="rId3">
            <a:alphaModFix/>
          </a:blip>
          <a:srcRect b="0" l="0" r="0" t="0"/>
          <a:stretch/>
        </p:blipFill>
        <p:spPr>
          <a:xfrm>
            <a:off x="4395020" y="974175"/>
            <a:ext cx="4257367" cy="3916445"/>
          </a:xfrm>
          <a:prstGeom prst="rect">
            <a:avLst/>
          </a:prstGeom>
          <a:noFill/>
          <a:ln>
            <a:noFill/>
          </a:ln>
        </p:spPr>
      </p:pic>
      <p:sp>
        <p:nvSpPr>
          <p:cNvPr id="542" name="Google Shape;542;p33"/>
          <p:cNvSpPr txBox="1"/>
          <p:nvPr/>
        </p:nvSpPr>
        <p:spPr>
          <a:xfrm>
            <a:off x="4955458" y="1612492"/>
            <a:ext cx="2674374"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595959"/>
                </a:solidFill>
                <a:latin typeface="Gill Sans"/>
                <a:ea typeface="Gill Sans"/>
                <a:cs typeface="Gill Sans"/>
                <a:sym typeface="Gill Sans"/>
              </a:rPr>
              <a:t>Cargo de Secretario de oficina</a:t>
            </a:r>
            <a:endParaRPr/>
          </a:p>
        </p:txBody>
      </p:sp>
      <p:sp>
        <p:nvSpPr>
          <p:cNvPr id="543" name="Google Shape;543;p33"/>
          <p:cNvSpPr/>
          <p:nvPr/>
        </p:nvSpPr>
        <p:spPr>
          <a:xfrm>
            <a:off x="3854245" y="1632157"/>
            <a:ext cx="540775" cy="265471"/>
          </a:xfrm>
          <a:prstGeom prst="rightArrow">
            <a:avLst>
              <a:gd fmla="val 50000" name="adj1"/>
              <a:gd fmla="val 50000" name="adj2"/>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44" name="Google Shape;544;p33"/>
          <p:cNvSpPr txBox="1"/>
          <p:nvPr/>
        </p:nvSpPr>
        <p:spPr>
          <a:xfrm>
            <a:off x="4218700" y="557474"/>
            <a:ext cx="4371600" cy="3375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Gill Sans"/>
              <a:buNone/>
            </a:pPr>
            <a:r>
              <a:rPr b="1" i="0" lang="en-US" sz="2100" cap="none">
                <a:solidFill>
                  <a:srgbClr val="002177"/>
                </a:solidFill>
                <a:latin typeface="Gill Sans"/>
                <a:ea typeface="Gill Sans"/>
                <a:cs typeface="Gill Sans"/>
                <a:sym typeface="Gill Sans"/>
              </a:rPr>
              <a:t>CÓMO REDACTAR UN CORREO ELECTRÓNICO</a:t>
            </a:r>
            <a:endParaRPr sz="2100">
              <a:solidFill>
                <a:srgbClr val="002177"/>
              </a:solidFill>
            </a:endParaRPr>
          </a:p>
        </p:txBody>
      </p:sp>
      <p:sp>
        <p:nvSpPr>
          <p:cNvPr id="545" name="Google Shape;545;p33"/>
          <p:cNvSpPr txBox="1"/>
          <p:nvPr/>
        </p:nvSpPr>
        <p:spPr>
          <a:xfrm>
            <a:off x="446278" y="1943830"/>
            <a:ext cx="3606600" cy="1941900"/>
          </a:xfrm>
          <a:prstGeom prst="rect">
            <a:avLst/>
          </a:prstGeom>
          <a:noFill/>
          <a:ln>
            <a:noFill/>
          </a:ln>
        </p:spPr>
        <p:txBody>
          <a:bodyPr anchorCtr="0" anchor="t" bIns="91425" lIns="91425" spcFirstLastPara="1" rIns="91425" wrap="square" tIns="91425">
            <a:noAutofit/>
          </a:bodyPr>
          <a:lstStyle/>
          <a:p>
            <a:pPr indent="0" lvl="0" marL="139700" marR="0" rtl="0" algn="l">
              <a:lnSpc>
                <a:spcPct val="120000"/>
              </a:lnSpc>
              <a:spcBef>
                <a:spcPts val="0"/>
              </a:spcBef>
              <a:spcAft>
                <a:spcPts val="0"/>
              </a:spcAft>
              <a:buClr>
                <a:schemeClr val="accent1"/>
              </a:buClr>
              <a:buSzPts val="1400"/>
              <a:buFont typeface="Arial"/>
              <a:buNone/>
            </a:pPr>
            <a:r>
              <a:rPr lang="en-US" sz="1400">
                <a:solidFill>
                  <a:srgbClr val="002177"/>
                </a:solidFill>
                <a:latin typeface="Poppins"/>
                <a:ea typeface="Poppins"/>
                <a:cs typeface="Poppins"/>
                <a:sym typeface="Poppins"/>
              </a:rPr>
              <a:t> Ingrese un título breve en </a:t>
            </a:r>
            <a:r>
              <a:rPr b="1" lang="en-US" sz="1400">
                <a:solidFill>
                  <a:srgbClr val="002177"/>
                </a:solidFill>
                <a:latin typeface="Poppins"/>
                <a:ea typeface="Poppins"/>
                <a:cs typeface="Poppins"/>
                <a:sym typeface="Poppins"/>
              </a:rPr>
              <a:t>la línea de asunto</a:t>
            </a:r>
            <a:endParaRPr>
              <a:solidFill>
                <a:srgbClr val="002177"/>
              </a:solidFill>
              <a:latin typeface="Poppins"/>
              <a:ea typeface="Poppins"/>
              <a:cs typeface="Poppins"/>
              <a:sym typeface="Poppins"/>
            </a:endParaRPr>
          </a:p>
          <a:p>
            <a:pPr indent="0" lvl="0" marL="139700" marR="0" rtl="0" algn="l">
              <a:lnSpc>
                <a:spcPct val="120000"/>
              </a:lnSpc>
              <a:spcBef>
                <a:spcPts val="0"/>
              </a:spcBef>
              <a:spcAft>
                <a:spcPts val="0"/>
              </a:spcAft>
              <a:buClr>
                <a:schemeClr val="accent1"/>
              </a:buClr>
              <a:buSzPts val="1400"/>
              <a:buFont typeface="Arial"/>
              <a:buNone/>
            </a:pPr>
            <a:r>
              <a:t/>
            </a:r>
            <a:endParaRPr sz="1400">
              <a:solidFill>
                <a:schemeClr val="dk1"/>
              </a:solidFill>
              <a:latin typeface="Gill Sans"/>
              <a:ea typeface="Gill Sans"/>
              <a:cs typeface="Gill Sans"/>
              <a:sym typeface="Gill Sans"/>
            </a:endParaRPr>
          </a:p>
        </p:txBody>
      </p:sp>
      <p:pic>
        <p:nvPicPr>
          <p:cNvPr id="546" name="Google Shape;546;p33"/>
          <p:cNvPicPr preferRelativeResize="0"/>
          <p:nvPr/>
        </p:nvPicPr>
        <p:blipFill rotWithShape="1">
          <a:blip r:embed="rId4">
            <a:alphaModFix/>
          </a:blip>
          <a:srcRect b="-5797" l="0" r="0" t="0"/>
          <a:stretch/>
        </p:blipFill>
        <p:spPr>
          <a:xfrm>
            <a:off x="7545950" y="4638888"/>
            <a:ext cx="1511026" cy="41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500"/>
                                        <p:tgtEl>
                                          <p:spTgt spid="542"/>
                                        </p:tgtEl>
                                      </p:cBhvr>
                                    </p:animEffect>
                                  </p:childTnLst>
                                </p:cTn>
                              </p:par>
                              <p:par>
                                <p:cTn fill="hold" nodeType="with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500"/>
                                        <p:tgtEl>
                                          <p:spTgt spid="5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34"/>
          <p:cNvSpPr txBox="1"/>
          <p:nvPr>
            <p:ph type="title"/>
          </p:nvPr>
        </p:nvSpPr>
        <p:spPr>
          <a:xfrm>
            <a:off x="302410" y="354742"/>
            <a:ext cx="3571500"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sz="2000">
                <a:solidFill>
                  <a:srgbClr val="002177"/>
                </a:solidFill>
                <a:latin typeface="Poppins"/>
                <a:ea typeface="Poppins"/>
                <a:cs typeface="Poppins"/>
                <a:sym typeface="Poppins"/>
              </a:rPr>
              <a:t>HOW TO COMPOSE AN EMAIL</a:t>
            </a:r>
            <a:endParaRPr>
              <a:solidFill>
                <a:srgbClr val="002177"/>
              </a:solidFill>
              <a:latin typeface="Poppins"/>
              <a:ea typeface="Poppins"/>
              <a:cs typeface="Poppins"/>
              <a:sym typeface="Poppins"/>
            </a:endParaRPr>
          </a:p>
        </p:txBody>
      </p:sp>
      <p:sp>
        <p:nvSpPr>
          <p:cNvPr id="552" name="Google Shape;552;p34"/>
          <p:cNvSpPr txBox="1"/>
          <p:nvPr>
            <p:ph idx="1" type="subTitle"/>
          </p:nvPr>
        </p:nvSpPr>
        <p:spPr>
          <a:xfrm>
            <a:off x="227982" y="844537"/>
            <a:ext cx="3606600" cy="19419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200"/>
              <a:buNone/>
            </a:pPr>
            <a:r>
              <a:rPr lang="en-US" sz="1200">
                <a:solidFill>
                  <a:srgbClr val="002177"/>
                </a:solidFill>
                <a:latin typeface="Poppins"/>
                <a:ea typeface="Poppins"/>
                <a:cs typeface="Poppins"/>
                <a:sym typeface="Poppins"/>
              </a:rPr>
              <a:t>Start your email with a </a:t>
            </a:r>
            <a:r>
              <a:rPr b="1" lang="en-US" sz="1200">
                <a:solidFill>
                  <a:srgbClr val="002177"/>
                </a:solidFill>
                <a:latin typeface="Poppins"/>
                <a:ea typeface="Poppins"/>
                <a:cs typeface="Poppins"/>
                <a:sym typeface="Poppins"/>
              </a:rPr>
              <a:t>Greeting</a:t>
            </a:r>
            <a:r>
              <a:rPr lang="en-US" sz="1200">
                <a:solidFill>
                  <a:srgbClr val="002177"/>
                </a:solidFill>
                <a:latin typeface="Poppins"/>
                <a:ea typeface="Poppins"/>
                <a:cs typeface="Poppins"/>
                <a:sym typeface="Poppins"/>
              </a:rPr>
              <a:t>. </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200"/>
              <a:buNone/>
            </a:pPr>
            <a:r>
              <a:rPr lang="en-US" sz="1200">
                <a:solidFill>
                  <a:srgbClr val="002177"/>
                </a:solidFill>
                <a:latin typeface="Poppins"/>
                <a:ea typeface="Poppins"/>
                <a:cs typeface="Poppins"/>
                <a:sym typeface="Poppins"/>
              </a:rPr>
              <a:t>Examples:</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200"/>
              <a:buNone/>
            </a:pPr>
            <a:r>
              <a:rPr lang="en-US" sz="1200">
                <a:solidFill>
                  <a:srgbClr val="002177"/>
                </a:solidFill>
                <a:latin typeface="Poppins"/>
                <a:ea typeface="Poppins"/>
                <a:cs typeface="Poppins"/>
                <a:sym typeface="Poppins"/>
              </a:rPr>
              <a:t>Dear Ms. Jones,</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200"/>
              <a:buNone/>
            </a:pPr>
            <a:r>
              <a:rPr lang="en-US" sz="1200">
                <a:solidFill>
                  <a:srgbClr val="002177"/>
                </a:solidFill>
                <a:latin typeface="Poppins"/>
                <a:ea typeface="Poppins"/>
                <a:cs typeface="Poppins"/>
                <a:sym typeface="Poppins"/>
              </a:rPr>
              <a:t>Hi James,</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200"/>
              <a:buNone/>
            </a:pPr>
            <a:r>
              <a:rPr lang="en-US" sz="1200">
                <a:solidFill>
                  <a:srgbClr val="002177"/>
                </a:solidFill>
                <a:latin typeface="Poppins"/>
                <a:ea typeface="Poppins"/>
                <a:cs typeface="Poppins"/>
                <a:sym typeface="Poppins"/>
              </a:rPr>
              <a:t>Hello Team,</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200"/>
              <a:buNone/>
            </a:pPr>
            <a:r>
              <a:rPr lang="en-US" sz="1200">
                <a:solidFill>
                  <a:srgbClr val="002177"/>
                </a:solidFill>
                <a:latin typeface="Poppins"/>
                <a:ea typeface="Poppins"/>
                <a:cs typeface="Poppins"/>
                <a:sym typeface="Poppins"/>
              </a:rPr>
              <a:t>Hi everyone,</a:t>
            </a:r>
            <a:endParaRPr>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200"/>
              <a:buNone/>
            </a:pPr>
            <a:r>
              <a:t/>
            </a:r>
            <a:endParaRPr sz="1200">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200"/>
              <a:buNone/>
            </a:pPr>
            <a:r>
              <a:t/>
            </a:r>
            <a:endParaRPr sz="1200">
              <a:solidFill>
                <a:srgbClr val="002177"/>
              </a:solidFill>
              <a:latin typeface="Poppins"/>
              <a:ea typeface="Poppins"/>
              <a:cs typeface="Poppins"/>
              <a:sym typeface="Poppins"/>
            </a:endParaRPr>
          </a:p>
        </p:txBody>
      </p:sp>
      <p:pic>
        <p:nvPicPr>
          <p:cNvPr id="553" name="Google Shape;553;p34"/>
          <p:cNvPicPr preferRelativeResize="0"/>
          <p:nvPr/>
        </p:nvPicPr>
        <p:blipFill rotWithShape="1">
          <a:blip r:embed="rId3">
            <a:alphaModFix/>
          </a:blip>
          <a:srcRect b="0" l="0" r="0" t="0"/>
          <a:stretch/>
        </p:blipFill>
        <p:spPr>
          <a:xfrm>
            <a:off x="4481052" y="354742"/>
            <a:ext cx="4257367" cy="3916445"/>
          </a:xfrm>
          <a:prstGeom prst="rect">
            <a:avLst/>
          </a:prstGeom>
          <a:noFill/>
          <a:ln>
            <a:noFill/>
          </a:ln>
          <a:effectLst>
            <a:outerShdw blurRad="50800" rotWithShape="0" algn="tl" dir="2700000" dist="38100">
              <a:srgbClr val="000000">
                <a:alpha val="40000"/>
              </a:srgbClr>
            </a:outerShdw>
          </a:effectLst>
        </p:spPr>
      </p:pic>
      <p:sp>
        <p:nvSpPr>
          <p:cNvPr id="554" name="Google Shape;554;p34"/>
          <p:cNvSpPr txBox="1"/>
          <p:nvPr/>
        </p:nvSpPr>
        <p:spPr>
          <a:xfrm>
            <a:off x="5053780" y="1008800"/>
            <a:ext cx="2674374"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595959"/>
                </a:solidFill>
                <a:latin typeface="Gill Sans"/>
                <a:ea typeface="Gill Sans"/>
                <a:cs typeface="Gill Sans"/>
                <a:sym typeface="Gill Sans"/>
              </a:rPr>
              <a:t>Cargo de Secretario de oficina</a:t>
            </a:r>
            <a:endParaRPr/>
          </a:p>
        </p:txBody>
      </p:sp>
      <p:pic>
        <p:nvPicPr>
          <p:cNvPr id="555" name="Google Shape;555;p34"/>
          <p:cNvPicPr preferRelativeResize="0"/>
          <p:nvPr/>
        </p:nvPicPr>
        <p:blipFill rotWithShape="1">
          <a:blip r:embed="rId4">
            <a:alphaModFix/>
          </a:blip>
          <a:srcRect b="0" l="0" r="0" t="0"/>
          <a:stretch/>
        </p:blipFill>
        <p:spPr>
          <a:xfrm>
            <a:off x="4584392" y="1485900"/>
            <a:ext cx="1228725" cy="342900"/>
          </a:xfrm>
          <a:prstGeom prst="rect">
            <a:avLst/>
          </a:prstGeom>
          <a:noFill/>
          <a:ln>
            <a:noFill/>
          </a:ln>
        </p:spPr>
      </p:pic>
      <p:sp>
        <p:nvSpPr>
          <p:cNvPr id="556" name="Google Shape;556;p34"/>
          <p:cNvSpPr/>
          <p:nvPr/>
        </p:nvSpPr>
        <p:spPr>
          <a:xfrm>
            <a:off x="3873910" y="1543665"/>
            <a:ext cx="607142" cy="255639"/>
          </a:xfrm>
          <a:prstGeom prst="rightArrow">
            <a:avLst>
              <a:gd fmla="val 50000" name="adj1"/>
              <a:gd fmla="val 50000" name="adj2"/>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2177"/>
              </a:solidFill>
              <a:latin typeface="Poppins"/>
              <a:ea typeface="Poppins"/>
              <a:cs typeface="Poppins"/>
              <a:sym typeface="Poppins"/>
            </a:endParaRPr>
          </a:p>
        </p:txBody>
      </p:sp>
      <p:sp>
        <p:nvSpPr>
          <p:cNvPr id="557" name="Google Shape;557;p34"/>
          <p:cNvSpPr txBox="1"/>
          <p:nvPr/>
        </p:nvSpPr>
        <p:spPr>
          <a:xfrm>
            <a:off x="302410" y="2497387"/>
            <a:ext cx="3571500" cy="578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Gill Sans"/>
              <a:buNone/>
            </a:pPr>
            <a:r>
              <a:rPr b="1" i="0" lang="en-US" sz="2000" cap="none">
                <a:solidFill>
                  <a:srgbClr val="002177"/>
                </a:solidFill>
                <a:latin typeface="Poppins"/>
                <a:ea typeface="Poppins"/>
                <a:cs typeface="Poppins"/>
                <a:sym typeface="Poppins"/>
              </a:rPr>
              <a:t>CÓMO REDACTAR UN CORREO ELECTRÓNICO</a:t>
            </a:r>
            <a:endParaRPr>
              <a:solidFill>
                <a:srgbClr val="002177"/>
              </a:solidFill>
              <a:latin typeface="Poppins"/>
              <a:ea typeface="Poppins"/>
              <a:cs typeface="Poppins"/>
              <a:sym typeface="Poppins"/>
            </a:endParaRPr>
          </a:p>
        </p:txBody>
      </p:sp>
      <p:sp>
        <p:nvSpPr>
          <p:cNvPr id="558" name="Google Shape;558;p34"/>
          <p:cNvSpPr txBox="1"/>
          <p:nvPr>
            <p:ph idx="1" type="subTitle"/>
          </p:nvPr>
        </p:nvSpPr>
        <p:spPr>
          <a:xfrm>
            <a:off x="227982" y="2987182"/>
            <a:ext cx="3606600" cy="19419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200"/>
              <a:buNone/>
            </a:pPr>
            <a:r>
              <a:rPr lang="en-US" sz="1200">
                <a:solidFill>
                  <a:srgbClr val="002177"/>
                </a:solidFill>
                <a:latin typeface="Poppins"/>
                <a:ea typeface="Poppins"/>
                <a:cs typeface="Poppins"/>
                <a:sym typeface="Poppins"/>
              </a:rPr>
              <a:t>Inicie su correo electrónico con </a:t>
            </a:r>
            <a:r>
              <a:rPr b="1" lang="en-US" sz="1200">
                <a:solidFill>
                  <a:srgbClr val="002177"/>
                </a:solidFill>
                <a:latin typeface="Poppins"/>
                <a:ea typeface="Poppins"/>
                <a:cs typeface="Poppins"/>
                <a:sym typeface="Poppins"/>
              </a:rPr>
              <a:t>un saludo</a:t>
            </a:r>
            <a:r>
              <a:rPr lang="en-US" sz="1200">
                <a:solidFill>
                  <a:srgbClr val="002177"/>
                </a:solidFill>
                <a:latin typeface="Poppins"/>
                <a:ea typeface="Poppins"/>
                <a:cs typeface="Poppins"/>
                <a:sym typeface="Poppins"/>
              </a:rPr>
              <a:t>. </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200"/>
              <a:buNone/>
            </a:pPr>
            <a:r>
              <a:rPr lang="en-US" sz="1200">
                <a:solidFill>
                  <a:srgbClr val="002177"/>
                </a:solidFill>
                <a:latin typeface="Poppins"/>
                <a:ea typeface="Poppins"/>
                <a:cs typeface="Poppins"/>
                <a:sym typeface="Poppins"/>
              </a:rPr>
              <a:t>Ejemplos:</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200"/>
              <a:buNone/>
            </a:pPr>
            <a:r>
              <a:rPr lang="en-US" sz="1200">
                <a:solidFill>
                  <a:srgbClr val="002177"/>
                </a:solidFill>
                <a:latin typeface="Poppins"/>
                <a:ea typeface="Poppins"/>
                <a:cs typeface="Poppins"/>
                <a:sym typeface="Poppins"/>
              </a:rPr>
              <a:t>Estimada Señora Jones:</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200"/>
              <a:buNone/>
            </a:pPr>
            <a:r>
              <a:rPr lang="en-US" sz="1200">
                <a:solidFill>
                  <a:srgbClr val="002177"/>
                </a:solidFill>
                <a:latin typeface="Poppins"/>
                <a:ea typeface="Poppins"/>
                <a:cs typeface="Poppins"/>
                <a:sym typeface="Poppins"/>
              </a:rPr>
              <a:t>Hola James,</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200"/>
              <a:buNone/>
            </a:pPr>
            <a:r>
              <a:rPr lang="en-US" sz="1200">
                <a:solidFill>
                  <a:srgbClr val="002177"/>
                </a:solidFill>
                <a:latin typeface="Poppins"/>
                <a:ea typeface="Poppins"/>
                <a:cs typeface="Poppins"/>
                <a:sym typeface="Poppins"/>
              </a:rPr>
              <a:t>Hola equipo,</a:t>
            </a:r>
            <a:endParaRPr>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200"/>
              <a:buNone/>
            </a:pPr>
            <a:r>
              <a:rPr lang="en-US" sz="1200">
                <a:solidFill>
                  <a:srgbClr val="002177"/>
                </a:solidFill>
                <a:latin typeface="Poppins"/>
                <a:ea typeface="Poppins"/>
                <a:cs typeface="Poppins"/>
                <a:sym typeface="Poppins"/>
              </a:rPr>
              <a:t>Hola a todos,</a:t>
            </a:r>
            <a:endParaRPr>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200"/>
              <a:buNone/>
            </a:pPr>
            <a:r>
              <a:t/>
            </a:r>
            <a:endParaRPr sz="1200">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200"/>
              <a:buNone/>
            </a:pPr>
            <a:r>
              <a:t/>
            </a:r>
            <a:endParaRPr sz="1200">
              <a:solidFill>
                <a:srgbClr val="002177"/>
              </a:solidFill>
              <a:latin typeface="Poppins"/>
              <a:ea typeface="Poppins"/>
              <a:cs typeface="Poppins"/>
              <a:sym typeface="Poppins"/>
            </a:endParaRPr>
          </a:p>
        </p:txBody>
      </p:sp>
      <p:pic>
        <p:nvPicPr>
          <p:cNvPr id="559" name="Google Shape;559;p34"/>
          <p:cNvPicPr preferRelativeResize="0"/>
          <p:nvPr/>
        </p:nvPicPr>
        <p:blipFill rotWithShape="1">
          <a:blip r:embed="rId5">
            <a:alphaModFix/>
          </a:blip>
          <a:srcRect b="-5797" l="0" r="0" t="0"/>
          <a:stretch/>
        </p:blipFill>
        <p:spPr>
          <a:xfrm>
            <a:off x="7545950" y="4638888"/>
            <a:ext cx="1511026" cy="41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500"/>
                                        <p:tgtEl>
                                          <p:spTgt spid="555"/>
                                        </p:tgtEl>
                                      </p:cBhvr>
                                    </p:animEffect>
                                  </p:childTnLst>
                                </p:cTn>
                              </p:par>
                              <p:par>
                                <p:cTn fill="hold" nodeType="with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35"/>
          <p:cNvSpPr txBox="1"/>
          <p:nvPr>
            <p:ph type="title"/>
          </p:nvPr>
        </p:nvSpPr>
        <p:spPr>
          <a:xfrm>
            <a:off x="230282" y="754925"/>
            <a:ext cx="3571500"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sz="2300">
                <a:solidFill>
                  <a:srgbClr val="002177"/>
                </a:solidFill>
                <a:latin typeface="Poppins"/>
                <a:ea typeface="Poppins"/>
                <a:cs typeface="Poppins"/>
                <a:sym typeface="Poppins"/>
              </a:rPr>
              <a:t>HOW TO COMPOSE AN EMAIL</a:t>
            </a:r>
            <a:endParaRPr sz="2300">
              <a:solidFill>
                <a:srgbClr val="002177"/>
              </a:solidFill>
              <a:latin typeface="Poppins"/>
              <a:ea typeface="Poppins"/>
              <a:cs typeface="Poppins"/>
              <a:sym typeface="Poppins"/>
            </a:endParaRPr>
          </a:p>
        </p:txBody>
      </p:sp>
      <p:sp>
        <p:nvSpPr>
          <p:cNvPr id="565" name="Google Shape;565;p35"/>
          <p:cNvSpPr txBox="1"/>
          <p:nvPr>
            <p:ph idx="1" type="subTitle"/>
          </p:nvPr>
        </p:nvSpPr>
        <p:spPr>
          <a:xfrm>
            <a:off x="136237" y="1229781"/>
            <a:ext cx="3606600" cy="798256"/>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Next, is the </a:t>
            </a:r>
            <a:r>
              <a:rPr b="1" lang="en-US" sz="1300">
                <a:solidFill>
                  <a:srgbClr val="002177"/>
                </a:solidFill>
                <a:latin typeface="Poppins"/>
                <a:ea typeface="Poppins"/>
                <a:cs typeface="Poppins"/>
                <a:sym typeface="Poppins"/>
              </a:rPr>
              <a:t>body</a:t>
            </a:r>
            <a:r>
              <a:rPr lang="en-US" sz="1300">
                <a:solidFill>
                  <a:srgbClr val="002177"/>
                </a:solidFill>
                <a:latin typeface="Poppins"/>
                <a:ea typeface="Poppins"/>
                <a:cs typeface="Poppins"/>
                <a:sym typeface="Poppins"/>
              </a:rPr>
              <a:t> of the email or main part of the message</a:t>
            </a:r>
            <a:endParaRPr sz="1300">
              <a:solidFill>
                <a:srgbClr val="002177"/>
              </a:solidFill>
              <a:latin typeface="Poppins"/>
              <a:ea typeface="Poppins"/>
              <a:cs typeface="Poppins"/>
              <a:sym typeface="Poppins"/>
            </a:endParaRPr>
          </a:p>
        </p:txBody>
      </p:sp>
      <p:pic>
        <p:nvPicPr>
          <p:cNvPr id="566" name="Google Shape;566;p35"/>
          <p:cNvPicPr preferRelativeResize="0"/>
          <p:nvPr/>
        </p:nvPicPr>
        <p:blipFill rotWithShape="1">
          <a:blip r:embed="rId3">
            <a:alphaModFix/>
          </a:blip>
          <a:srcRect b="0" l="0" r="0" t="0"/>
          <a:stretch/>
        </p:blipFill>
        <p:spPr>
          <a:xfrm>
            <a:off x="4481052" y="354742"/>
            <a:ext cx="4530925" cy="4168097"/>
          </a:xfrm>
          <a:prstGeom prst="rect">
            <a:avLst/>
          </a:prstGeom>
          <a:noFill/>
          <a:ln>
            <a:noFill/>
          </a:ln>
          <a:effectLst>
            <a:outerShdw blurRad="50800" rotWithShape="0" algn="tl" dir="2700000" dist="38100">
              <a:srgbClr val="000000">
                <a:alpha val="40000"/>
              </a:srgbClr>
            </a:outerShdw>
          </a:effectLst>
        </p:spPr>
      </p:pic>
      <p:pic>
        <p:nvPicPr>
          <p:cNvPr id="567" name="Google Shape;567;p35"/>
          <p:cNvPicPr preferRelativeResize="0"/>
          <p:nvPr/>
        </p:nvPicPr>
        <p:blipFill rotWithShape="1">
          <a:blip r:embed="rId4">
            <a:alphaModFix/>
          </a:blip>
          <a:srcRect b="0" l="0" r="0" t="0"/>
          <a:stretch/>
        </p:blipFill>
        <p:spPr>
          <a:xfrm>
            <a:off x="4560834" y="1973844"/>
            <a:ext cx="4371360" cy="727082"/>
          </a:xfrm>
          <a:prstGeom prst="rect">
            <a:avLst/>
          </a:prstGeom>
          <a:noFill/>
          <a:ln>
            <a:noFill/>
          </a:ln>
        </p:spPr>
      </p:pic>
      <p:sp>
        <p:nvSpPr>
          <p:cNvPr id="568" name="Google Shape;568;p35"/>
          <p:cNvSpPr/>
          <p:nvPr/>
        </p:nvSpPr>
        <p:spPr>
          <a:xfrm>
            <a:off x="4560834" y="1847329"/>
            <a:ext cx="4371360" cy="853597"/>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69" name="Google Shape;569;p35"/>
          <p:cNvSpPr txBox="1"/>
          <p:nvPr/>
        </p:nvSpPr>
        <p:spPr>
          <a:xfrm>
            <a:off x="5112773" y="1051601"/>
            <a:ext cx="2674374"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595959"/>
                </a:solidFill>
                <a:latin typeface="Gill Sans"/>
                <a:ea typeface="Gill Sans"/>
                <a:cs typeface="Gill Sans"/>
                <a:sym typeface="Gill Sans"/>
              </a:rPr>
              <a:t>Cargo de Secretario de oficina</a:t>
            </a:r>
            <a:endParaRPr/>
          </a:p>
        </p:txBody>
      </p:sp>
      <p:pic>
        <p:nvPicPr>
          <p:cNvPr id="570" name="Google Shape;570;p35"/>
          <p:cNvPicPr preferRelativeResize="0"/>
          <p:nvPr/>
        </p:nvPicPr>
        <p:blipFill rotWithShape="1">
          <a:blip r:embed="rId5">
            <a:alphaModFix/>
          </a:blip>
          <a:srcRect b="0" l="0" r="0" t="0"/>
          <a:stretch/>
        </p:blipFill>
        <p:spPr>
          <a:xfrm>
            <a:off x="4584392" y="1456404"/>
            <a:ext cx="1228725" cy="342900"/>
          </a:xfrm>
          <a:prstGeom prst="rect">
            <a:avLst/>
          </a:prstGeom>
          <a:noFill/>
          <a:ln>
            <a:noFill/>
          </a:ln>
        </p:spPr>
      </p:pic>
      <p:sp>
        <p:nvSpPr>
          <p:cNvPr id="571" name="Google Shape;571;p35"/>
          <p:cNvSpPr txBox="1"/>
          <p:nvPr/>
        </p:nvSpPr>
        <p:spPr>
          <a:xfrm>
            <a:off x="230282" y="2723049"/>
            <a:ext cx="3571500" cy="578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Gill Sans"/>
              <a:buNone/>
            </a:pPr>
            <a:r>
              <a:rPr b="1" i="0" lang="en-US" sz="2300" cap="none">
                <a:solidFill>
                  <a:srgbClr val="002177"/>
                </a:solidFill>
                <a:latin typeface="Poppins"/>
                <a:ea typeface="Poppins"/>
                <a:cs typeface="Poppins"/>
                <a:sym typeface="Poppins"/>
              </a:rPr>
              <a:t>CÓMO REDACTAR UN CORREO ELECTRÓNICO</a:t>
            </a:r>
            <a:endParaRPr sz="1300">
              <a:solidFill>
                <a:srgbClr val="002177"/>
              </a:solidFill>
              <a:latin typeface="Poppins"/>
              <a:ea typeface="Poppins"/>
              <a:cs typeface="Poppins"/>
              <a:sym typeface="Poppins"/>
            </a:endParaRPr>
          </a:p>
        </p:txBody>
      </p:sp>
      <p:sp>
        <p:nvSpPr>
          <p:cNvPr id="572" name="Google Shape;572;p35"/>
          <p:cNvSpPr txBox="1"/>
          <p:nvPr>
            <p:ph idx="1" type="subTitle"/>
          </p:nvPr>
        </p:nvSpPr>
        <p:spPr>
          <a:xfrm>
            <a:off x="136237" y="3197905"/>
            <a:ext cx="3606600" cy="798256"/>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Después sigue el </a:t>
            </a:r>
            <a:r>
              <a:rPr b="1" lang="en-US" sz="1300">
                <a:solidFill>
                  <a:srgbClr val="002177"/>
                </a:solidFill>
                <a:latin typeface="Poppins"/>
                <a:ea typeface="Poppins"/>
                <a:cs typeface="Poppins"/>
                <a:sym typeface="Poppins"/>
              </a:rPr>
              <a:t>cuerpo</a:t>
            </a:r>
            <a:r>
              <a:rPr lang="en-US" sz="1300">
                <a:solidFill>
                  <a:srgbClr val="002177"/>
                </a:solidFill>
                <a:latin typeface="Poppins"/>
                <a:ea typeface="Poppins"/>
                <a:cs typeface="Poppins"/>
                <a:sym typeface="Poppins"/>
              </a:rPr>
              <a:t> del correo electrónico o la parte principal del mensaje</a:t>
            </a:r>
            <a:endParaRPr sz="1300">
              <a:solidFill>
                <a:srgbClr val="002177"/>
              </a:solidFill>
              <a:latin typeface="Poppins"/>
              <a:ea typeface="Poppins"/>
              <a:cs typeface="Poppins"/>
              <a:sym typeface="Poppins"/>
            </a:endParaRPr>
          </a:p>
        </p:txBody>
      </p:sp>
      <p:pic>
        <p:nvPicPr>
          <p:cNvPr id="573" name="Google Shape;573;p35"/>
          <p:cNvPicPr preferRelativeResize="0"/>
          <p:nvPr/>
        </p:nvPicPr>
        <p:blipFill rotWithShape="1">
          <a:blip r:embed="rId6">
            <a:alphaModFix/>
          </a:blip>
          <a:srcRect b="-5797" l="0" r="0" t="0"/>
          <a:stretch/>
        </p:blipFill>
        <p:spPr>
          <a:xfrm>
            <a:off x="7545950" y="4638888"/>
            <a:ext cx="1511026" cy="41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500"/>
                                        <p:tgtEl>
                                          <p:spTgt spid="568"/>
                                        </p:tgtEl>
                                      </p:cBhvr>
                                    </p:animEffect>
                                  </p:childTnLst>
                                </p:cTn>
                              </p:par>
                              <p:par>
                                <p:cTn fill="hold" nodeType="with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36"/>
          <p:cNvSpPr txBox="1"/>
          <p:nvPr>
            <p:ph type="title"/>
          </p:nvPr>
        </p:nvSpPr>
        <p:spPr>
          <a:xfrm>
            <a:off x="198376" y="410327"/>
            <a:ext cx="3571500"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sz="2200">
                <a:solidFill>
                  <a:srgbClr val="002177"/>
                </a:solidFill>
                <a:latin typeface="Poppins"/>
                <a:ea typeface="Poppins"/>
                <a:cs typeface="Poppins"/>
                <a:sym typeface="Poppins"/>
              </a:rPr>
              <a:t>HOW TO COMPOSE AN EMAIL</a:t>
            </a:r>
            <a:endParaRPr sz="2200">
              <a:solidFill>
                <a:srgbClr val="002177"/>
              </a:solidFill>
              <a:latin typeface="Poppins"/>
              <a:ea typeface="Poppins"/>
              <a:cs typeface="Poppins"/>
              <a:sym typeface="Poppins"/>
            </a:endParaRPr>
          </a:p>
        </p:txBody>
      </p:sp>
      <p:sp>
        <p:nvSpPr>
          <p:cNvPr id="579" name="Google Shape;579;p36"/>
          <p:cNvSpPr txBox="1"/>
          <p:nvPr>
            <p:ph idx="1" type="subTitle"/>
          </p:nvPr>
        </p:nvSpPr>
        <p:spPr>
          <a:xfrm>
            <a:off x="226025" y="937092"/>
            <a:ext cx="4032294" cy="1941900"/>
          </a:xfrm>
          <a:prstGeom prst="rect">
            <a:avLst/>
          </a:prstGeom>
          <a:noFill/>
          <a:ln>
            <a:noFill/>
          </a:ln>
        </p:spPr>
        <p:txBody>
          <a:bodyPr anchorCtr="0" anchor="t" bIns="91425" lIns="91425" spcFirstLastPara="1" rIns="91425" wrap="square" tIns="91425">
            <a:noAutofit/>
          </a:bodyPr>
          <a:lstStyle/>
          <a:p>
            <a:pPr indent="0" lvl="0" marL="139700" rtl="0" algn="l">
              <a:lnSpc>
                <a:spcPct val="120000"/>
              </a:lnSpc>
              <a:spcBef>
                <a:spcPts val="0"/>
              </a:spcBef>
              <a:spcAft>
                <a:spcPts val="0"/>
              </a:spcAft>
              <a:buSzPts val="1400"/>
              <a:buNone/>
            </a:pPr>
            <a:r>
              <a:rPr b="1" lang="en-US" sz="1200">
                <a:solidFill>
                  <a:srgbClr val="002177"/>
                </a:solidFill>
                <a:latin typeface="Poppins"/>
                <a:ea typeface="Poppins"/>
                <a:cs typeface="Poppins"/>
                <a:sym typeface="Poppins"/>
              </a:rPr>
              <a:t>Closing</a:t>
            </a:r>
            <a:r>
              <a:rPr lang="en-US" sz="1200">
                <a:solidFill>
                  <a:srgbClr val="002177"/>
                </a:solidFill>
                <a:latin typeface="Poppins"/>
                <a:ea typeface="Poppins"/>
                <a:cs typeface="Poppins"/>
                <a:sym typeface="Poppins"/>
              </a:rPr>
              <a:t> – the way you end your email message.</a:t>
            </a:r>
            <a:endParaRPr sz="1200">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sz="1200">
                <a:solidFill>
                  <a:srgbClr val="002177"/>
                </a:solidFill>
                <a:latin typeface="Poppins"/>
                <a:ea typeface="Poppins"/>
                <a:cs typeface="Poppins"/>
                <a:sym typeface="Poppins"/>
              </a:rPr>
              <a:t>Examples:</a:t>
            </a:r>
            <a:endParaRPr sz="1200">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sz="1200">
                <a:solidFill>
                  <a:srgbClr val="002177"/>
                </a:solidFill>
                <a:latin typeface="Poppins"/>
                <a:ea typeface="Poppins"/>
                <a:cs typeface="Poppins"/>
                <a:sym typeface="Poppins"/>
              </a:rPr>
              <a:t>Sincerely,</a:t>
            </a:r>
            <a:endParaRPr sz="1200">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sz="1200">
                <a:solidFill>
                  <a:srgbClr val="002177"/>
                </a:solidFill>
                <a:latin typeface="Poppins"/>
                <a:ea typeface="Poppins"/>
                <a:cs typeface="Poppins"/>
                <a:sym typeface="Poppins"/>
              </a:rPr>
              <a:t>Best Regards,</a:t>
            </a:r>
            <a:endParaRPr sz="1200">
              <a:solidFill>
                <a:srgbClr val="002177"/>
              </a:solidFill>
              <a:latin typeface="Poppins"/>
              <a:ea typeface="Poppins"/>
              <a:cs typeface="Poppins"/>
              <a:sym typeface="Poppins"/>
            </a:endParaRPr>
          </a:p>
          <a:p>
            <a:pPr indent="0" lvl="0" marL="139700" rtl="0" algn="l">
              <a:lnSpc>
                <a:spcPct val="120000"/>
              </a:lnSpc>
              <a:spcBef>
                <a:spcPts val="0"/>
              </a:spcBef>
              <a:spcAft>
                <a:spcPts val="0"/>
              </a:spcAft>
              <a:buSzPts val="1400"/>
              <a:buNone/>
            </a:pPr>
            <a:r>
              <a:rPr lang="en-US" sz="1200">
                <a:solidFill>
                  <a:srgbClr val="002177"/>
                </a:solidFill>
                <a:latin typeface="Poppins"/>
                <a:ea typeface="Poppins"/>
                <a:cs typeface="Poppins"/>
                <a:sym typeface="Poppins"/>
              </a:rPr>
              <a:t>Thanks,</a:t>
            </a:r>
            <a:endParaRPr sz="1200">
              <a:solidFill>
                <a:srgbClr val="002177"/>
              </a:solidFill>
              <a:latin typeface="Poppins"/>
              <a:ea typeface="Poppins"/>
              <a:cs typeface="Poppins"/>
              <a:sym typeface="Poppins"/>
            </a:endParaRPr>
          </a:p>
        </p:txBody>
      </p:sp>
      <p:sp>
        <p:nvSpPr>
          <p:cNvPr id="580" name="Google Shape;580;p36"/>
          <p:cNvSpPr txBox="1"/>
          <p:nvPr>
            <p:ph idx="2" type="subTitle"/>
          </p:nvPr>
        </p:nvSpPr>
        <p:spPr>
          <a:xfrm>
            <a:off x="5079304" y="2261500"/>
            <a:ext cx="3606600" cy="19419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t/>
            </a:r>
            <a:endParaRPr/>
          </a:p>
        </p:txBody>
      </p:sp>
      <p:pic>
        <p:nvPicPr>
          <p:cNvPr id="581" name="Google Shape;581;p36"/>
          <p:cNvPicPr preferRelativeResize="0"/>
          <p:nvPr/>
        </p:nvPicPr>
        <p:blipFill rotWithShape="1">
          <a:blip r:embed="rId3">
            <a:alphaModFix/>
          </a:blip>
          <a:srcRect b="0" l="0" r="0" t="0"/>
          <a:stretch/>
        </p:blipFill>
        <p:spPr>
          <a:xfrm>
            <a:off x="4320730" y="354742"/>
            <a:ext cx="4691247" cy="4315581"/>
          </a:xfrm>
          <a:prstGeom prst="rect">
            <a:avLst/>
          </a:prstGeom>
          <a:noFill/>
          <a:ln>
            <a:noFill/>
          </a:ln>
          <a:effectLst>
            <a:outerShdw blurRad="50800" rotWithShape="0" algn="tl" dir="2700000" dist="38100">
              <a:srgbClr val="000000">
                <a:alpha val="40000"/>
              </a:srgbClr>
            </a:outerShdw>
          </a:effectLst>
        </p:spPr>
      </p:pic>
      <p:sp>
        <p:nvSpPr>
          <p:cNvPr id="582" name="Google Shape;582;p36"/>
          <p:cNvSpPr txBox="1"/>
          <p:nvPr/>
        </p:nvSpPr>
        <p:spPr>
          <a:xfrm>
            <a:off x="5112773" y="1051601"/>
            <a:ext cx="2674374"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595959"/>
                </a:solidFill>
                <a:latin typeface="Gill Sans"/>
                <a:ea typeface="Gill Sans"/>
                <a:cs typeface="Gill Sans"/>
                <a:sym typeface="Gill Sans"/>
              </a:rPr>
              <a:t>Cargo de Secretario de oficina</a:t>
            </a:r>
            <a:endParaRPr/>
          </a:p>
        </p:txBody>
      </p:sp>
      <p:pic>
        <p:nvPicPr>
          <p:cNvPr id="583" name="Google Shape;583;p36"/>
          <p:cNvPicPr preferRelativeResize="0"/>
          <p:nvPr/>
        </p:nvPicPr>
        <p:blipFill rotWithShape="1">
          <a:blip r:embed="rId4">
            <a:alphaModFix/>
          </a:blip>
          <a:srcRect b="0" l="0" r="0" t="0"/>
          <a:stretch/>
        </p:blipFill>
        <p:spPr>
          <a:xfrm>
            <a:off x="4584392" y="1456404"/>
            <a:ext cx="1228725" cy="342900"/>
          </a:xfrm>
          <a:prstGeom prst="rect">
            <a:avLst/>
          </a:prstGeom>
          <a:noFill/>
          <a:ln>
            <a:noFill/>
          </a:ln>
        </p:spPr>
      </p:pic>
      <p:pic>
        <p:nvPicPr>
          <p:cNvPr id="584" name="Google Shape;584;p36"/>
          <p:cNvPicPr preferRelativeResize="0"/>
          <p:nvPr/>
        </p:nvPicPr>
        <p:blipFill rotWithShape="1">
          <a:blip r:embed="rId5">
            <a:alphaModFix/>
          </a:blip>
          <a:srcRect b="0" l="0" r="0" t="0"/>
          <a:stretch/>
        </p:blipFill>
        <p:spPr>
          <a:xfrm>
            <a:off x="4584392" y="1950191"/>
            <a:ext cx="4349698" cy="852003"/>
          </a:xfrm>
          <a:prstGeom prst="rect">
            <a:avLst/>
          </a:prstGeom>
          <a:noFill/>
          <a:ln>
            <a:noFill/>
          </a:ln>
        </p:spPr>
      </p:pic>
      <p:pic>
        <p:nvPicPr>
          <p:cNvPr id="585" name="Google Shape;585;p36"/>
          <p:cNvPicPr preferRelativeResize="0"/>
          <p:nvPr/>
        </p:nvPicPr>
        <p:blipFill rotWithShape="1">
          <a:blip r:embed="rId6">
            <a:alphaModFix/>
          </a:blip>
          <a:srcRect b="0" l="0" r="0" t="0"/>
          <a:stretch/>
        </p:blipFill>
        <p:spPr>
          <a:xfrm>
            <a:off x="4560323" y="3212383"/>
            <a:ext cx="1104900" cy="523875"/>
          </a:xfrm>
          <a:prstGeom prst="rect">
            <a:avLst/>
          </a:prstGeom>
          <a:noFill/>
          <a:ln>
            <a:noFill/>
          </a:ln>
        </p:spPr>
      </p:pic>
      <p:sp>
        <p:nvSpPr>
          <p:cNvPr id="586" name="Google Shape;586;p36"/>
          <p:cNvSpPr/>
          <p:nvPr/>
        </p:nvSpPr>
        <p:spPr>
          <a:xfrm>
            <a:off x="3962396" y="3398385"/>
            <a:ext cx="495982" cy="229718"/>
          </a:xfrm>
          <a:prstGeom prst="rightArrow">
            <a:avLst>
              <a:gd fmla="val 50000" name="adj1"/>
              <a:gd fmla="val 50000" name="adj2"/>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2177"/>
              </a:solidFill>
              <a:latin typeface="Poppins"/>
              <a:ea typeface="Poppins"/>
              <a:cs typeface="Poppins"/>
              <a:sym typeface="Poppins"/>
            </a:endParaRPr>
          </a:p>
        </p:txBody>
      </p:sp>
      <p:sp>
        <p:nvSpPr>
          <p:cNvPr id="587" name="Google Shape;587;p36"/>
          <p:cNvSpPr txBox="1"/>
          <p:nvPr/>
        </p:nvSpPr>
        <p:spPr>
          <a:xfrm>
            <a:off x="108270" y="2513144"/>
            <a:ext cx="4212460" cy="578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Gill Sans"/>
              <a:buNone/>
            </a:pPr>
            <a:r>
              <a:rPr b="1" i="0" lang="en-US" sz="1800" cap="none">
                <a:solidFill>
                  <a:srgbClr val="002177"/>
                </a:solidFill>
                <a:latin typeface="Poppins"/>
                <a:ea typeface="Poppins"/>
                <a:cs typeface="Poppins"/>
                <a:sym typeface="Poppins"/>
              </a:rPr>
              <a:t>CÓMO REDACTAR UN CORREO ELECTRÓNICO</a:t>
            </a:r>
            <a:endParaRPr sz="1200">
              <a:solidFill>
                <a:srgbClr val="002177"/>
              </a:solidFill>
              <a:latin typeface="Poppins"/>
              <a:ea typeface="Poppins"/>
              <a:cs typeface="Poppins"/>
              <a:sym typeface="Poppins"/>
            </a:endParaRPr>
          </a:p>
        </p:txBody>
      </p:sp>
      <p:sp>
        <p:nvSpPr>
          <p:cNvPr id="588" name="Google Shape;588;p36"/>
          <p:cNvSpPr txBox="1"/>
          <p:nvPr/>
        </p:nvSpPr>
        <p:spPr>
          <a:xfrm>
            <a:off x="231229" y="2881994"/>
            <a:ext cx="4193400" cy="1941900"/>
          </a:xfrm>
          <a:prstGeom prst="rect">
            <a:avLst/>
          </a:prstGeom>
          <a:noFill/>
          <a:ln>
            <a:noFill/>
          </a:ln>
        </p:spPr>
        <p:txBody>
          <a:bodyPr anchorCtr="0" anchor="t" bIns="91425" lIns="91425" spcFirstLastPara="1" rIns="91425" wrap="square" tIns="91425">
            <a:noAutofit/>
          </a:bodyPr>
          <a:lstStyle/>
          <a:p>
            <a:pPr indent="0" lvl="0" marL="139700" marR="0" rtl="0" algn="l">
              <a:lnSpc>
                <a:spcPct val="120000"/>
              </a:lnSpc>
              <a:spcBef>
                <a:spcPts val="0"/>
              </a:spcBef>
              <a:spcAft>
                <a:spcPts val="0"/>
              </a:spcAft>
              <a:buClr>
                <a:schemeClr val="accent1"/>
              </a:buClr>
              <a:buSzPts val="1400"/>
              <a:buFont typeface="Arial"/>
              <a:buNone/>
            </a:pPr>
            <a:r>
              <a:rPr b="1" lang="en-US" sz="1200">
                <a:solidFill>
                  <a:srgbClr val="002177"/>
                </a:solidFill>
                <a:latin typeface="Poppins"/>
                <a:ea typeface="Poppins"/>
                <a:cs typeface="Poppins"/>
                <a:sym typeface="Poppins"/>
              </a:rPr>
              <a:t>Cierre</a:t>
            </a:r>
            <a:r>
              <a:rPr lang="en-US" sz="1200">
                <a:solidFill>
                  <a:srgbClr val="002177"/>
                </a:solidFill>
                <a:latin typeface="Poppins"/>
                <a:ea typeface="Poppins"/>
                <a:cs typeface="Poppins"/>
                <a:sym typeface="Poppins"/>
              </a:rPr>
              <a:t> : La forma en que finaliza el mensaje de correo electrónico.</a:t>
            </a:r>
            <a:endParaRPr sz="1200">
              <a:solidFill>
                <a:srgbClr val="002177"/>
              </a:solidFill>
              <a:latin typeface="Poppins"/>
              <a:ea typeface="Poppins"/>
              <a:cs typeface="Poppins"/>
              <a:sym typeface="Poppins"/>
            </a:endParaRPr>
          </a:p>
          <a:p>
            <a:pPr indent="0" lvl="0" marL="139700" marR="0" rtl="0" algn="l">
              <a:lnSpc>
                <a:spcPct val="120000"/>
              </a:lnSpc>
              <a:spcBef>
                <a:spcPts val="0"/>
              </a:spcBef>
              <a:spcAft>
                <a:spcPts val="0"/>
              </a:spcAft>
              <a:buClr>
                <a:schemeClr val="accent1"/>
              </a:buClr>
              <a:buSzPts val="1400"/>
              <a:buFont typeface="Arial"/>
              <a:buNone/>
            </a:pPr>
            <a:r>
              <a:rPr lang="en-US" sz="1200">
                <a:solidFill>
                  <a:srgbClr val="002177"/>
                </a:solidFill>
                <a:latin typeface="Poppins"/>
                <a:ea typeface="Poppins"/>
                <a:cs typeface="Poppins"/>
                <a:sym typeface="Poppins"/>
              </a:rPr>
              <a:t>Ejemplos:</a:t>
            </a:r>
            <a:endParaRPr sz="1200">
              <a:solidFill>
                <a:srgbClr val="002177"/>
              </a:solidFill>
              <a:latin typeface="Poppins"/>
              <a:ea typeface="Poppins"/>
              <a:cs typeface="Poppins"/>
              <a:sym typeface="Poppins"/>
            </a:endParaRPr>
          </a:p>
          <a:p>
            <a:pPr indent="0" lvl="0" marL="139700" marR="0" rtl="0" algn="l">
              <a:lnSpc>
                <a:spcPct val="120000"/>
              </a:lnSpc>
              <a:spcBef>
                <a:spcPts val="0"/>
              </a:spcBef>
              <a:spcAft>
                <a:spcPts val="0"/>
              </a:spcAft>
              <a:buClr>
                <a:schemeClr val="accent1"/>
              </a:buClr>
              <a:buSzPts val="1400"/>
              <a:buFont typeface="Arial"/>
              <a:buNone/>
            </a:pPr>
            <a:r>
              <a:rPr lang="en-US" sz="1200">
                <a:solidFill>
                  <a:srgbClr val="002177"/>
                </a:solidFill>
                <a:latin typeface="Poppins"/>
                <a:ea typeface="Poppins"/>
                <a:cs typeface="Poppins"/>
                <a:sym typeface="Poppins"/>
              </a:rPr>
              <a:t>Atentamente,</a:t>
            </a:r>
            <a:endParaRPr sz="1200">
              <a:solidFill>
                <a:srgbClr val="002177"/>
              </a:solidFill>
              <a:latin typeface="Poppins"/>
              <a:ea typeface="Poppins"/>
              <a:cs typeface="Poppins"/>
              <a:sym typeface="Poppins"/>
            </a:endParaRPr>
          </a:p>
          <a:p>
            <a:pPr indent="0" lvl="0" marL="139700" marR="0" rtl="0" algn="l">
              <a:lnSpc>
                <a:spcPct val="120000"/>
              </a:lnSpc>
              <a:spcBef>
                <a:spcPts val="0"/>
              </a:spcBef>
              <a:spcAft>
                <a:spcPts val="0"/>
              </a:spcAft>
              <a:buClr>
                <a:schemeClr val="accent1"/>
              </a:buClr>
              <a:buSzPts val="1400"/>
              <a:buFont typeface="Arial"/>
              <a:buNone/>
            </a:pPr>
            <a:r>
              <a:rPr lang="en-US" sz="1200">
                <a:solidFill>
                  <a:srgbClr val="002177"/>
                </a:solidFill>
                <a:latin typeface="Poppins"/>
                <a:ea typeface="Poppins"/>
                <a:cs typeface="Poppins"/>
                <a:sym typeface="Poppins"/>
              </a:rPr>
              <a:t>Mejores deseos,</a:t>
            </a:r>
            <a:endParaRPr sz="1200">
              <a:solidFill>
                <a:srgbClr val="002177"/>
              </a:solidFill>
              <a:latin typeface="Poppins"/>
              <a:ea typeface="Poppins"/>
              <a:cs typeface="Poppins"/>
              <a:sym typeface="Poppins"/>
            </a:endParaRPr>
          </a:p>
          <a:p>
            <a:pPr indent="0" lvl="0" marL="139700" marR="0" rtl="0" algn="l">
              <a:lnSpc>
                <a:spcPct val="120000"/>
              </a:lnSpc>
              <a:spcBef>
                <a:spcPts val="0"/>
              </a:spcBef>
              <a:spcAft>
                <a:spcPts val="0"/>
              </a:spcAft>
              <a:buClr>
                <a:schemeClr val="accent1"/>
              </a:buClr>
              <a:buSzPts val="1400"/>
              <a:buFont typeface="Arial"/>
              <a:buNone/>
            </a:pPr>
            <a:r>
              <a:rPr lang="en-US" sz="1200">
                <a:solidFill>
                  <a:srgbClr val="002177"/>
                </a:solidFill>
                <a:latin typeface="Poppins"/>
                <a:ea typeface="Poppins"/>
                <a:cs typeface="Poppins"/>
                <a:sym typeface="Poppins"/>
              </a:rPr>
              <a:t>Gracias,</a:t>
            </a:r>
            <a:endParaRPr sz="1200">
              <a:solidFill>
                <a:srgbClr val="002177"/>
              </a:solidFill>
              <a:latin typeface="Poppins"/>
              <a:ea typeface="Poppins"/>
              <a:cs typeface="Poppins"/>
              <a:sym typeface="Poppins"/>
            </a:endParaRPr>
          </a:p>
        </p:txBody>
      </p:sp>
      <p:pic>
        <p:nvPicPr>
          <p:cNvPr id="589" name="Google Shape;589;p36"/>
          <p:cNvPicPr preferRelativeResize="0"/>
          <p:nvPr/>
        </p:nvPicPr>
        <p:blipFill rotWithShape="1">
          <a:blip r:embed="rId7">
            <a:alphaModFix/>
          </a:blip>
          <a:srcRect b="-5797" l="0" r="0" t="0"/>
          <a:stretch/>
        </p:blipFill>
        <p:spPr>
          <a:xfrm>
            <a:off x="7545950" y="4638888"/>
            <a:ext cx="1511026" cy="41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500"/>
                                        <p:tgtEl>
                                          <p:spTgt spid="585"/>
                                        </p:tgtEl>
                                      </p:cBhvr>
                                    </p:animEffect>
                                  </p:childTnLst>
                                </p:cTn>
                              </p:par>
                              <p:par>
                                <p:cTn fill="hold" nodeType="with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500"/>
                                        <p:tgtEl>
                                          <p:spTgt spid="5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37"/>
          <p:cNvSpPr txBox="1"/>
          <p:nvPr>
            <p:ph type="title"/>
          </p:nvPr>
        </p:nvSpPr>
        <p:spPr>
          <a:xfrm>
            <a:off x="168879" y="412447"/>
            <a:ext cx="3571500"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sz="2300">
                <a:solidFill>
                  <a:srgbClr val="002177"/>
                </a:solidFill>
                <a:latin typeface="Poppins"/>
                <a:ea typeface="Poppins"/>
                <a:cs typeface="Poppins"/>
                <a:sym typeface="Poppins"/>
              </a:rPr>
              <a:t>HOW TO COMPOSE AN EMAIL</a:t>
            </a:r>
            <a:endParaRPr sz="2300">
              <a:solidFill>
                <a:srgbClr val="002177"/>
              </a:solidFill>
              <a:latin typeface="Poppins"/>
              <a:ea typeface="Poppins"/>
              <a:cs typeface="Poppins"/>
              <a:sym typeface="Poppins"/>
            </a:endParaRPr>
          </a:p>
        </p:txBody>
      </p:sp>
      <p:sp>
        <p:nvSpPr>
          <p:cNvPr id="595" name="Google Shape;595;p37"/>
          <p:cNvSpPr txBox="1"/>
          <p:nvPr>
            <p:ph idx="1" type="subTitle"/>
          </p:nvPr>
        </p:nvSpPr>
        <p:spPr>
          <a:xfrm>
            <a:off x="168879" y="879934"/>
            <a:ext cx="3606600" cy="19419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	Before sending, it is recommended to review your email message for any needed corrections.</a:t>
            </a:r>
            <a:endParaRPr sz="1300">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	When you are ready, click SEND. </a:t>
            </a:r>
            <a:endParaRPr sz="1300">
              <a:solidFill>
                <a:srgbClr val="002177"/>
              </a:solidFill>
              <a:latin typeface="Poppins"/>
              <a:ea typeface="Poppins"/>
              <a:cs typeface="Poppins"/>
              <a:sym typeface="Poppins"/>
            </a:endParaRPr>
          </a:p>
        </p:txBody>
      </p:sp>
      <p:pic>
        <p:nvPicPr>
          <p:cNvPr descr="send-button | thecareercafe.co.uk" id="596" name="Google Shape;596;p37"/>
          <p:cNvPicPr preferRelativeResize="0"/>
          <p:nvPr/>
        </p:nvPicPr>
        <p:blipFill rotWithShape="1">
          <a:blip r:embed="rId3">
            <a:alphaModFix/>
          </a:blip>
          <a:srcRect b="0" l="0" r="0" t="0"/>
          <a:stretch/>
        </p:blipFill>
        <p:spPr>
          <a:xfrm>
            <a:off x="4758126" y="1269310"/>
            <a:ext cx="3469972" cy="1951499"/>
          </a:xfrm>
          <a:prstGeom prst="rect">
            <a:avLst/>
          </a:prstGeom>
          <a:noFill/>
          <a:ln>
            <a:noFill/>
          </a:ln>
        </p:spPr>
      </p:pic>
      <p:sp>
        <p:nvSpPr>
          <p:cNvPr id="597" name="Google Shape;597;p37"/>
          <p:cNvSpPr txBox="1"/>
          <p:nvPr/>
        </p:nvSpPr>
        <p:spPr>
          <a:xfrm>
            <a:off x="117782" y="2555879"/>
            <a:ext cx="4204836" cy="578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Gill Sans"/>
              <a:buNone/>
            </a:pPr>
            <a:r>
              <a:rPr b="1" i="0" lang="en-US" sz="2300" cap="none">
                <a:solidFill>
                  <a:srgbClr val="002177"/>
                </a:solidFill>
                <a:latin typeface="Poppins"/>
                <a:ea typeface="Poppins"/>
                <a:cs typeface="Poppins"/>
                <a:sym typeface="Poppins"/>
              </a:rPr>
              <a:t>CÓMO REDACTAR UN CORREO ELECTRÓNICO</a:t>
            </a:r>
            <a:endParaRPr sz="1300">
              <a:solidFill>
                <a:srgbClr val="002177"/>
              </a:solidFill>
              <a:latin typeface="Poppins"/>
              <a:ea typeface="Poppins"/>
              <a:cs typeface="Poppins"/>
              <a:sym typeface="Poppins"/>
            </a:endParaRPr>
          </a:p>
        </p:txBody>
      </p:sp>
      <p:sp>
        <p:nvSpPr>
          <p:cNvPr id="598" name="Google Shape;598;p37"/>
          <p:cNvSpPr txBox="1"/>
          <p:nvPr>
            <p:ph idx="1" type="subTitle"/>
          </p:nvPr>
        </p:nvSpPr>
        <p:spPr>
          <a:xfrm>
            <a:off x="117782" y="3023366"/>
            <a:ext cx="3606600" cy="19419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	Antes de enviar, se recomienda revisar el mensaje de correo electrónico para ver si se necesitan correcciones.</a:t>
            </a:r>
            <a:endParaRPr sz="1300">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	Cuando esté listo, haga clic en ENVIAR. </a:t>
            </a:r>
            <a:endParaRPr sz="1300">
              <a:solidFill>
                <a:srgbClr val="002177"/>
              </a:solidFill>
              <a:latin typeface="Poppins"/>
              <a:ea typeface="Poppins"/>
              <a:cs typeface="Poppins"/>
              <a:sym typeface="Poppins"/>
            </a:endParaRPr>
          </a:p>
        </p:txBody>
      </p:sp>
      <p:pic>
        <p:nvPicPr>
          <p:cNvPr id="599" name="Google Shape;599;p37"/>
          <p:cNvPicPr preferRelativeResize="0"/>
          <p:nvPr/>
        </p:nvPicPr>
        <p:blipFill rotWithShape="1">
          <a:blip r:embed="rId4">
            <a:alphaModFix/>
          </a:blip>
          <a:srcRect b="-5797" l="0" r="0" t="0"/>
          <a:stretch/>
        </p:blipFill>
        <p:spPr>
          <a:xfrm>
            <a:off x="7545950" y="4638888"/>
            <a:ext cx="1511026" cy="4155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38"/>
          <p:cNvSpPr txBox="1"/>
          <p:nvPr>
            <p:ph type="title"/>
          </p:nvPr>
        </p:nvSpPr>
        <p:spPr>
          <a:xfrm>
            <a:off x="0" y="458526"/>
            <a:ext cx="3016045" cy="792239"/>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Gill Sans"/>
              <a:buNone/>
            </a:pPr>
            <a:r>
              <a:rPr lang="en-US">
                <a:solidFill>
                  <a:srgbClr val="002177"/>
                </a:solidFill>
                <a:latin typeface="Poppins"/>
                <a:ea typeface="Poppins"/>
                <a:cs typeface="Poppins"/>
                <a:sym typeface="Poppins"/>
              </a:rPr>
              <a:t>DIFFERENCE BETWEEN </a:t>
            </a:r>
            <a:br>
              <a:rPr lang="en-US">
                <a:solidFill>
                  <a:srgbClr val="002177"/>
                </a:solidFill>
                <a:latin typeface="Poppins"/>
                <a:ea typeface="Poppins"/>
                <a:cs typeface="Poppins"/>
                <a:sym typeface="Poppins"/>
              </a:rPr>
            </a:br>
            <a:r>
              <a:rPr lang="en-US">
                <a:solidFill>
                  <a:srgbClr val="002177"/>
                </a:solidFill>
                <a:latin typeface="Poppins"/>
                <a:ea typeface="Poppins"/>
                <a:cs typeface="Poppins"/>
                <a:sym typeface="Poppins"/>
              </a:rPr>
              <a:t>CC &amp; BCC</a:t>
            </a:r>
            <a:endParaRPr>
              <a:solidFill>
                <a:srgbClr val="002177"/>
              </a:solidFill>
              <a:latin typeface="Poppins"/>
              <a:ea typeface="Poppins"/>
              <a:cs typeface="Poppins"/>
              <a:sym typeface="Poppins"/>
            </a:endParaRPr>
          </a:p>
        </p:txBody>
      </p:sp>
      <p:sp>
        <p:nvSpPr>
          <p:cNvPr id="605" name="Google Shape;605;p38"/>
          <p:cNvSpPr txBox="1"/>
          <p:nvPr>
            <p:ph idx="1" type="body"/>
          </p:nvPr>
        </p:nvSpPr>
        <p:spPr>
          <a:xfrm>
            <a:off x="1085393" y="1514662"/>
            <a:ext cx="3483864" cy="60145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600"/>
              <a:buNone/>
            </a:pPr>
            <a:r>
              <a:rPr lang="en-US">
                <a:solidFill>
                  <a:srgbClr val="002177"/>
                </a:solidFill>
                <a:latin typeface="Poppins"/>
                <a:ea typeface="Poppins"/>
                <a:cs typeface="Poppins"/>
                <a:sym typeface="Poppins"/>
              </a:rPr>
              <a:t>CC</a:t>
            </a:r>
            <a:endParaRPr>
              <a:solidFill>
                <a:srgbClr val="002177"/>
              </a:solidFill>
              <a:latin typeface="Poppins"/>
              <a:ea typeface="Poppins"/>
              <a:cs typeface="Poppins"/>
              <a:sym typeface="Poppins"/>
            </a:endParaRPr>
          </a:p>
        </p:txBody>
      </p:sp>
      <p:sp>
        <p:nvSpPr>
          <p:cNvPr id="606" name="Google Shape;606;p38"/>
          <p:cNvSpPr txBox="1"/>
          <p:nvPr>
            <p:ph idx="2" type="body"/>
          </p:nvPr>
        </p:nvSpPr>
        <p:spPr>
          <a:xfrm>
            <a:off x="1085393" y="2118202"/>
            <a:ext cx="3483864" cy="1983343"/>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20000"/>
              </a:lnSpc>
              <a:spcBef>
                <a:spcPts val="0"/>
              </a:spcBef>
              <a:spcAft>
                <a:spcPts val="0"/>
              </a:spcAft>
              <a:buSzPct val="100000"/>
              <a:buNone/>
            </a:pPr>
            <a:r>
              <a:rPr lang="en-US">
                <a:solidFill>
                  <a:srgbClr val="002177"/>
                </a:solidFill>
                <a:latin typeface="Poppins"/>
                <a:ea typeface="Poppins"/>
                <a:cs typeface="Poppins"/>
                <a:sym typeface="Poppins"/>
              </a:rPr>
              <a:t>Cc: Is short for Carbon Copy </a:t>
            </a:r>
            <a:endParaRPr>
              <a:solidFill>
                <a:srgbClr val="002177"/>
              </a:solidFill>
              <a:latin typeface="Poppins"/>
              <a:ea typeface="Poppins"/>
              <a:cs typeface="Poppins"/>
              <a:sym typeface="Poppins"/>
            </a:endParaRPr>
          </a:p>
          <a:p>
            <a:pPr indent="-157162" lvl="0" marL="171450" rtl="0" algn="l">
              <a:lnSpc>
                <a:spcPct val="120000"/>
              </a:lnSpc>
              <a:spcBef>
                <a:spcPts val="750"/>
              </a:spcBef>
              <a:spcAft>
                <a:spcPts val="0"/>
              </a:spcAft>
              <a:buClr>
                <a:srgbClr val="002177"/>
              </a:buClr>
              <a:buSzPct val="100000"/>
              <a:buFont typeface="Poppins"/>
              <a:buChar char="⮚"/>
            </a:pPr>
            <a:r>
              <a:rPr lang="en-US">
                <a:solidFill>
                  <a:srgbClr val="002177"/>
                </a:solidFill>
                <a:latin typeface="Poppins"/>
                <a:ea typeface="Poppins"/>
                <a:cs typeface="Poppins"/>
                <a:sym typeface="Poppins"/>
              </a:rPr>
              <a:t>Multiple addressees can be in this field (separate them with commas) </a:t>
            </a:r>
            <a:endParaRPr>
              <a:solidFill>
                <a:srgbClr val="002177"/>
              </a:solidFill>
              <a:latin typeface="Poppins"/>
              <a:ea typeface="Poppins"/>
              <a:cs typeface="Poppins"/>
              <a:sym typeface="Poppins"/>
            </a:endParaRPr>
          </a:p>
          <a:p>
            <a:pPr indent="-157162" lvl="0" marL="171450" rtl="0" algn="l">
              <a:lnSpc>
                <a:spcPct val="120000"/>
              </a:lnSpc>
              <a:spcBef>
                <a:spcPts val="750"/>
              </a:spcBef>
              <a:spcAft>
                <a:spcPts val="0"/>
              </a:spcAft>
              <a:buClr>
                <a:srgbClr val="002177"/>
              </a:buClr>
              <a:buSzPct val="100000"/>
              <a:buFont typeface="Poppins"/>
              <a:buChar char="⮚"/>
            </a:pPr>
            <a:r>
              <a:rPr lang="en-US">
                <a:solidFill>
                  <a:srgbClr val="002177"/>
                </a:solidFill>
                <a:latin typeface="Poppins"/>
                <a:ea typeface="Poppins"/>
                <a:cs typeface="Poppins"/>
                <a:sym typeface="Poppins"/>
              </a:rPr>
              <a:t>Carbon copied recipients ARE visible to all other recipients </a:t>
            </a:r>
            <a:endParaRPr>
              <a:solidFill>
                <a:srgbClr val="002177"/>
              </a:solidFill>
              <a:latin typeface="Poppins"/>
              <a:ea typeface="Poppins"/>
              <a:cs typeface="Poppins"/>
              <a:sym typeface="Poppins"/>
            </a:endParaRPr>
          </a:p>
          <a:p>
            <a:pPr indent="-157162" lvl="0" marL="171450" rtl="0" algn="l">
              <a:lnSpc>
                <a:spcPct val="120000"/>
              </a:lnSpc>
              <a:spcBef>
                <a:spcPts val="750"/>
              </a:spcBef>
              <a:spcAft>
                <a:spcPts val="0"/>
              </a:spcAft>
              <a:buClr>
                <a:srgbClr val="002177"/>
              </a:buClr>
              <a:buSzPct val="100000"/>
              <a:buFont typeface="Poppins"/>
              <a:buChar char="⮚"/>
            </a:pPr>
            <a:r>
              <a:rPr lang="en-US">
                <a:solidFill>
                  <a:srgbClr val="002177"/>
                </a:solidFill>
                <a:latin typeface="Poppins"/>
                <a:ea typeface="Poppins"/>
                <a:cs typeface="Poppins"/>
                <a:sym typeface="Poppins"/>
              </a:rPr>
              <a:t>Usually used when others are referenced in the email or for those you want included in the conversation</a:t>
            </a:r>
            <a:endParaRPr>
              <a:solidFill>
                <a:srgbClr val="002177"/>
              </a:solidFill>
              <a:latin typeface="Poppins"/>
              <a:ea typeface="Poppins"/>
              <a:cs typeface="Poppins"/>
              <a:sym typeface="Poppins"/>
            </a:endParaRPr>
          </a:p>
          <a:p>
            <a:pPr indent="0" lvl="0" marL="0" rtl="0" algn="l">
              <a:lnSpc>
                <a:spcPct val="120000"/>
              </a:lnSpc>
              <a:spcBef>
                <a:spcPts val="750"/>
              </a:spcBef>
              <a:spcAft>
                <a:spcPts val="0"/>
              </a:spcAft>
              <a:buSzPct val="100000"/>
              <a:buNone/>
            </a:pPr>
            <a:r>
              <a:t/>
            </a:r>
            <a:endParaRPr>
              <a:solidFill>
                <a:srgbClr val="002177"/>
              </a:solidFill>
              <a:latin typeface="Poppins"/>
              <a:ea typeface="Poppins"/>
              <a:cs typeface="Poppins"/>
              <a:sym typeface="Poppins"/>
            </a:endParaRPr>
          </a:p>
        </p:txBody>
      </p:sp>
      <p:sp>
        <p:nvSpPr>
          <p:cNvPr id="607" name="Google Shape;607;p38"/>
          <p:cNvSpPr txBox="1"/>
          <p:nvPr>
            <p:ph idx="1" type="body"/>
          </p:nvPr>
        </p:nvSpPr>
        <p:spPr>
          <a:xfrm>
            <a:off x="5095278" y="1600694"/>
            <a:ext cx="3483864" cy="60145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600"/>
              <a:buNone/>
            </a:pPr>
            <a:r>
              <a:rPr lang="en-US">
                <a:solidFill>
                  <a:srgbClr val="002177"/>
                </a:solidFill>
                <a:latin typeface="Poppins"/>
                <a:ea typeface="Poppins"/>
                <a:cs typeface="Poppins"/>
                <a:sym typeface="Poppins"/>
              </a:rPr>
              <a:t>CC</a:t>
            </a:r>
            <a:endParaRPr>
              <a:solidFill>
                <a:srgbClr val="002177"/>
              </a:solidFill>
              <a:latin typeface="Poppins"/>
              <a:ea typeface="Poppins"/>
              <a:cs typeface="Poppins"/>
              <a:sym typeface="Poppins"/>
            </a:endParaRPr>
          </a:p>
        </p:txBody>
      </p:sp>
      <p:sp>
        <p:nvSpPr>
          <p:cNvPr id="608" name="Google Shape;608;p38"/>
          <p:cNvSpPr txBox="1"/>
          <p:nvPr>
            <p:ph idx="2" type="body"/>
          </p:nvPr>
        </p:nvSpPr>
        <p:spPr>
          <a:xfrm>
            <a:off x="5095278" y="2204234"/>
            <a:ext cx="3483900" cy="19833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20000"/>
              </a:lnSpc>
              <a:spcBef>
                <a:spcPts val="0"/>
              </a:spcBef>
              <a:spcAft>
                <a:spcPts val="0"/>
              </a:spcAft>
              <a:buSzPct val="100000"/>
              <a:buNone/>
            </a:pPr>
            <a:r>
              <a:rPr lang="en-US">
                <a:solidFill>
                  <a:srgbClr val="002177"/>
                </a:solidFill>
                <a:latin typeface="Poppins"/>
                <a:ea typeface="Poppins"/>
                <a:cs typeface="Poppins"/>
                <a:sym typeface="Poppins"/>
              </a:rPr>
              <a:t>CC: Es corto para con copia </a:t>
            </a:r>
            <a:endParaRPr>
              <a:solidFill>
                <a:srgbClr val="002177"/>
              </a:solidFill>
              <a:latin typeface="Poppins"/>
              <a:ea typeface="Poppins"/>
              <a:cs typeface="Poppins"/>
              <a:sym typeface="Poppins"/>
            </a:endParaRPr>
          </a:p>
          <a:p>
            <a:pPr indent="-164306" lvl="0" marL="171450" rtl="0" algn="l">
              <a:lnSpc>
                <a:spcPct val="120000"/>
              </a:lnSpc>
              <a:spcBef>
                <a:spcPts val="750"/>
              </a:spcBef>
              <a:spcAft>
                <a:spcPts val="0"/>
              </a:spcAft>
              <a:buClr>
                <a:srgbClr val="002177"/>
              </a:buClr>
              <a:buSzPct val="100000"/>
              <a:buFont typeface="Poppins"/>
              <a:buChar char="⮚"/>
            </a:pPr>
            <a:r>
              <a:rPr lang="en-US">
                <a:solidFill>
                  <a:srgbClr val="002177"/>
                </a:solidFill>
                <a:latin typeface="Poppins"/>
                <a:ea typeface="Poppins"/>
                <a:cs typeface="Poppins"/>
                <a:sym typeface="Poppins"/>
              </a:rPr>
              <a:t>Dentro de este espacio se pueden ingresar muchas direcciones de correo electrónico (separados por comas) </a:t>
            </a:r>
            <a:endParaRPr>
              <a:solidFill>
                <a:srgbClr val="002177"/>
              </a:solidFill>
              <a:latin typeface="Poppins"/>
              <a:ea typeface="Poppins"/>
              <a:cs typeface="Poppins"/>
              <a:sym typeface="Poppins"/>
            </a:endParaRPr>
          </a:p>
          <a:p>
            <a:pPr indent="-164306" lvl="0" marL="171450" rtl="0" algn="l">
              <a:lnSpc>
                <a:spcPct val="120000"/>
              </a:lnSpc>
              <a:spcBef>
                <a:spcPts val="750"/>
              </a:spcBef>
              <a:spcAft>
                <a:spcPts val="0"/>
              </a:spcAft>
              <a:buClr>
                <a:srgbClr val="002177"/>
              </a:buClr>
              <a:buSzPct val="100000"/>
              <a:buFont typeface="Poppins"/>
              <a:buChar char="⮚"/>
            </a:pPr>
            <a:r>
              <a:rPr lang="en-US">
                <a:solidFill>
                  <a:srgbClr val="002177"/>
                </a:solidFill>
                <a:latin typeface="Poppins"/>
                <a:ea typeface="Poppins"/>
                <a:cs typeface="Poppins"/>
                <a:sym typeface="Poppins"/>
              </a:rPr>
              <a:t>Los destinatarios de con copia SON visibles a todo otro destinatario </a:t>
            </a:r>
            <a:endParaRPr>
              <a:solidFill>
                <a:srgbClr val="002177"/>
              </a:solidFill>
              <a:latin typeface="Poppins"/>
              <a:ea typeface="Poppins"/>
              <a:cs typeface="Poppins"/>
              <a:sym typeface="Poppins"/>
            </a:endParaRPr>
          </a:p>
          <a:p>
            <a:pPr indent="-164306" lvl="0" marL="171450" rtl="0" algn="l">
              <a:lnSpc>
                <a:spcPct val="120000"/>
              </a:lnSpc>
              <a:spcBef>
                <a:spcPts val="750"/>
              </a:spcBef>
              <a:spcAft>
                <a:spcPts val="0"/>
              </a:spcAft>
              <a:buClr>
                <a:srgbClr val="002177"/>
              </a:buClr>
              <a:buSzPct val="100000"/>
              <a:buFont typeface="Poppins"/>
              <a:buChar char="⮚"/>
            </a:pPr>
            <a:r>
              <a:rPr lang="en-US">
                <a:solidFill>
                  <a:srgbClr val="002177"/>
                </a:solidFill>
                <a:latin typeface="Poppins"/>
                <a:ea typeface="Poppins"/>
                <a:cs typeface="Poppins"/>
                <a:sym typeface="Poppins"/>
              </a:rPr>
              <a:t>Usualmente se utiliza cuando se hace referencia a otros dentro del mensaje electrónico o para los que quiere incluir en la conversación</a:t>
            </a:r>
            <a:endParaRPr>
              <a:solidFill>
                <a:srgbClr val="002177"/>
              </a:solidFill>
              <a:latin typeface="Poppins"/>
              <a:ea typeface="Poppins"/>
              <a:cs typeface="Poppins"/>
              <a:sym typeface="Poppins"/>
            </a:endParaRPr>
          </a:p>
          <a:p>
            <a:pPr indent="0" lvl="0" marL="0" rtl="0" algn="l">
              <a:lnSpc>
                <a:spcPct val="120000"/>
              </a:lnSpc>
              <a:spcBef>
                <a:spcPts val="750"/>
              </a:spcBef>
              <a:spcAft>
                <a:spcPts val="0"/>
              </a:spcAft>
              <a:buSzPct val="100000"/>
              <a:buNone/>
            </a:pPr>
            <a:r>
              <a:t/>
            </a:r>
            <a:endParaRPr>
              <a:solidFill>
                <a:srgbClr val="002177"/>
              </a:solidFill>
              <a:latin typeface="Poppins"/>
              <a:ea typeface="Poppins"/>
              <a:cs typeface="Poppins"/>
              <a:sym typeface="Poppins"/>
            </a:endParaRPr>
          </a:p>
        </p:txBody>
      </p:sp>
      <p:sp>
        <p:nvSpPr>
          <p:cNvPr id="609" name="Google Shape;609;p38"/>
          <p:cNvSpPr txBox="1"/>
          <p:nvPr/>
        </p:nvSpPr>
        <p:spPr>
          <a:xfrm>
            <a:off x="6179576" y="493021"/>
            <a:ext cx="2625211" cy="792239"/>
          </a:xfrm>
          <a:prstGeom prst="rect">
            <a:avLst/>
          </a:prstGeom>
          <a:noFill/>
          <a:ln>
            <a:noFill/>
          </a:ln>
        </p:spPr>
        <p:txBody>
          <a:bodyPr anchorCtr="0" anchor="t" bIns="45700" lIns="91425" spcFirstLastPara="1" rIns="91425" wrap="square" tIns="45700">
            <a:normAutofit fontScale="90000"/>
          </a:bodyPr>
          <a:lstStyle/>
          <a:p>
            <a:pPr indent="0" lvl="0" marL="0" marR="0" rtl="0" algn="ctr">
              <a:lnSpc>
                <a:spcPct val="90000"/>
              </a:lnSpc>
              <a:spcBef>
                <a:spcPts val="0"/>
              </a:spcBef>
              <a:spcAft>
                <a:spcPts val="0"/>
              </a:spcAft>
              <a:buClr>
                <a:schemeClr val="dk1"/>
              </a:buClr>
              <a:buSzPct val="100000"/>
              <a:buFont typeface="Gill Sans"/>
              <a:buNone/>
            </a:pPr>
            <a:r>
              <a:rPr b="0" i="0" lang="en-US" sz="2400" cap="none">
                <a:solidFill>
                  <a:schemeClr val="dk1"/>
                </a:solidFill>
                <a:latin typeface="Gill Sans"/>
                <a:ea typeface="Gill Sans"/>
                <a:cs typeface="Gill Sans"/>
                <a:sym typeface="Gill Sans"/>
              </a:rPr>
              <a:t>DIFERENCIA ENTRE</a:t>
            </a:r>
            <a:br>
              <a:rPr b="0" i="0" lang="en-US" sz="2400" cap="none">
                <a:solidFill>
                  <a:schemeClr val="dk1"/>
                </a:solidFill>
                <a:latin typeface="Gill Sans"/>
                <a:ea typeface="Gill Sans"/>
                <a:cs typeface="Gill Sans"/>
                <a:sym typeface="Gill Sans"/>
              </a:rPr>
            </a:br>
            <a:r>
              <a:rPr b="0" i="0" lang="en-US" sz="2400" cap="none">
                <a:solidFill>
                  <a:schemeClr val="dk1"/>
                </a:solidFill>
                <a:latin typeface="Gill Sans"/>
                <a:ea typeface="Gill Sans"/>
                <a:cs typeface="Gill Sans"/>
                <a:sym typeface="Gill Sans"/>
              </a:rPr>
              <a:t> CC Y BCC</a:t>
            </a:r>
            <a:endParaRPr/>
          </a:p>
        </p:txBody>
      </p:sp>
      <p:pic>
        <p:nvPicPr>
          <p:cNvPr id="610" name="Google Shape;610;p38"/>
          <p:cNvPicPr preferRelativeResize="0"/>
          <p:nvPr/>
        </p:nvPicPr>
        <p:blipFill rotWithShape="1">
          <a:blip r:embed="rId3">
            <a:alphaModFix/>
          </a:blip>
          <a:srcRect b="-5797" l="0" r="0" t="0"/>
          <a:stretch/>
        </p:blipFill>
        <p:spPr>
          <a:xfrm>
            <a:off x="7545950" y="4638888"/>
            <a:ext cx="1511026" cy="415525"/>
          </a:xfrm>
          <a:prstGeom prst="rect">
            <a:avLst/>
          </a:prstGeom>
          <a:noFill/>
          <a:ln>
            <a:noFill/>
          </a:ln>
        </p:spPr>
      </p:pic>
      <p:pic>
        <p:nvPicPr>
          <p:cNvPr descr="What Does CC Mean in Email, and When to Use It" id="611" name="Google Shape;611;p38"/>
          <p:cNvPicPr preferRelativeResize="0"/>
          <p:nvPr/>
        </p:nvPicPr>
        <p:blipFill rotWithShape="1">
          <a:blip r:embed="rId4">
            <a:alphaModFix/>
          </a:blip>
          <a:srcRect b="0" l="0" r="0" t="19794"/>
          <a:stretch/>
        </p:blipFill>
        <p:spPr>
          <a:xfrm>
            <a:off x="3135332" y="458526"/>
            <a:ext cx="3103238" cy="861231"/>
          </a:xfrm>
          <a:prstGeom prst="rect">
            <a:avLst/>
          </a:prstGeom>
          <a:noFill/>
          <a:ln cap="flat" cmpd="sng" w="12700">
            <a:solidFill>
              <a:schemeClr val="dk1"/>
            </a:solidFill>
            <a:prstDash val="solid"/>
            <a:round/>
            <a:headEnd len="sm" w="sm" type="none"/>
            <a:tailEnd len="sm" w="sm" type="none"/>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pic>
        <p:nvPicPr>
          <p:cNvPr id="616" name="Google Shape;616;p39"/>
          <p:cNvPicPr preferRelativeResize="0"/>
          <p:nvPr/>
        </p:nvPicPr>
        <p:blipFill rotWithShape="1">
          <a:blip r:embed="rId3">
            <a:alphaModFix/>
          </a:blip>
          <a:srcRect b="0" l="0" r="0" t="0"/>
          <a:stretch/>
        </p:blipFill>
        <p:spPr>
          <a:xfrm>
            <a:off x="3253710" y="347898"/>
            <a:ext cx="2819400" cy="942975"/>
          </a:xfrm>
          <a:prstGeom prst="rect">
            <a:avLst/>
          </a:prstGeom>
          <a:noFill/>
          <a:ln cap="flat" cmpd="sng" w="9525">
            <a:solidFill>
              <a:schemeClr val="dk1"/>
            </a:solidFill>
            <a:prstDash val="solid"/>
            <a:round/>
            <a:headEnd len="sm" w="sm" type="none"/>
            <a:tailEnd len="sm" w="sm" type="none"/>
          </a:ln>
        </p:spPr>
      </p:pic>
      <p:sp>
        <p:nvSpPr>
          <p:cNvPr id="617" name="Google Shape;617;p39"/>
          <p:cNvSpPr txBox="1"/>
          <p:nvPr>
            <p:ph idx="1" type="body"/>
          </p:nvPr>
        </p:nvSpPr>
        <p:spPr>
          <a:xfrm>
            <a:off x="1085393" y="1514662"/>
            <a:ext cx="3483864" cy="601457"/>
          </a:xfrm>
          <a:prstGeom prst="rect">
            <a:avLst/>
          </a:prstGeom>
          <a:noFill/>
          <a:ln>
            <a:noFill/>
          </a:ln>
        </p:spPr>
        <p:txBody>
          <a:bodyPr anchorCtr="0" anchor="b" bIns="45700" lIns="91425" spcFirstLastPara="1" rIns="91425" wrap="square" tIns="45700">
            <a:normAutofit fontScale="92500" lnSpcReduction="20000"/>
          </a:bodyPr>
          <a:lstStyle/>
          <a:p>
            <a:pPr indent="0" lvl="0" marL="0" rtl="0" algn="l">
              <a:lnSpc>
                <a:spcPct val="100000"/>
              </a:lnSpc>
              <a:spcBef>
                <a:spcPts val="0"/>
              </a:spcBef>
              <a:spcAft>
                <a:spcPts val="0"/>
              </a:spcAft>
              <a:buSzPct val="100000"/>
              <a:buNone/>
            </a:pPr>
            <a:r>
              <a:t/>
            </a:r>
            <a:endParaRPr>
              <a:solidFill>
                <a:srgbClr val="002177"/>
              </a:solidFill>
              <a:latin typeface="Poppins"/>
              <a:ea typeface="Poppins"/>
              <a:cs typeface="Poppins"/>
              <a:sym typeface="Poppins"/>
            </a:endParaRPr>
          </a:p>
          <a:p>
            <a:pPr indent="0" lvl="0" marL="0" rtl="0" algn="l">
              <a:lnSpc>
                <a:spcPct val="100000"/>
              </a:lnSpc>
              <a:spcBef>
                <a:spcPts val="750"/>
              </a:spcBef>
              <a:spcAft>
                <a:spcPts val="0"/>
              </a:spcAft>
              <a:buSzPct val="96969"/>
              <a:buNone/>
            </a:pPr>
            <a:r>
              <a:rPr lang="en-US">
                <a:solidFill>
                  <a:srgbClr val="002177"/>
                </a:solidFill>
                <a:latin typeface="Poppins"/>
                <a:ea typeface="Poppins"/>
                <a:cs typeface="Poppins"/>
                <a:sym typeface="Poppins"/>
              </a:rPr>
              <a:t>BCC</a:t>
            </a:r>
            <a:endParaRPr>
              <a:solidFill>
                <a:srgbClr val="002177"/>
              </a:solidFill>
              <a:latin typeface="Poppins"/>
              <a:ea typeface="Poppins"/>
              <a:cs typeface="Poppins"/>
              <a:sym typeface="Poppins"/>
            </a:endParaRPr>
          </a:p>
        </p:txBody>
      </p:sp>
      <p:sp>
        <p:nvSpPr>
          <p:cNvPr id="618" name="Google Shape;618;p39"/>
          <p:cNvSpPr txBox="1"/>
          <p:nvPr>
            <p:ph idx="2" type="body"/>
          </p:nvPr>
        </p:nvSpPr>
        <p:spPr>
          <a:xfrm>
            <a:off x="1085393" y="2118202"/>
            <a:ext cx="3483864" cy="1983343"/>
          </a:xfrm>
          <a:prstGeom prst="rect">
            <a:avLst/>
          </a:prstGeom>
          <a:noFill/>
          <a:ln>
            <a:noFill/>
          </a:ln>
        </p:spPr>
        <p:txBody>
          <a:bodyPr anchorCtr="0" anchor="t" bIns="45700" lIns="91425" spcFirstLastPara="1" rIns="91425" wrap="square" tIns="45700">
            <a:normAutofit fontScale="62500" lnSpcReduction="10000"/>
          </a:bodyPr>
          <a:lstStyle/>
          <a:p>
            <a:pPr indent="0" lvl="0" marL="0" rtl="0" algn="l">
              <a:lnSpc>
                <a:spcPct val="120000"/>
              </a:lnSpc>
              <a:spcBef>
                <a:spcPts val="0"/>
              </a:spcBef>
              <a:spcAft>
                <a:spcPts val="0"/>
              </a:spcAft>
              <a:buSzPct val="100000"/>
              <a:buNone/>
            </a:pPr>
            <a:r>
              <a:rPr lang="en-US">
                <a:solidFill>
                  <a:srgbClr val="002177"/>
                </a:solidFill>
                <a:latin typeface="Poppins"/>
                <a:ea typeface="Poppins"/>
                <a:cs typeface="Poppins"/>
                <a:sym typeface="Poppins"/>
              </a:rPr>
              <a:t>Bcc:  Is short for Blind Carbon Copy </a:t>
            </a:r>
            <a:endParaRPr>
              <a:solidFill>
                <a:srgbClr val="002177"/>
              </a:solidFill>
              <a:latin typeface="Poppins"/>
              <a:ea typeface="Poppins"/>
              <a:cs typeface="Poppins"/>
              <a:sym typeface="Poppins"/>
            </a:endParaRPr>
          </a:p>
          <a:p>
            <a:pPr indent="-157194" lvl="0" marL="171450" rtl="0" algn="l">
              <a:lnSpc>
                <a:spcPct val="120000"/>
              </a:lnSpc>
              <a:spcBef>
                <a:spcPts val="750"/>
              </a:spcBef>
              <a:spcAft>
                <a:spcPts val="0"/>
              </a:spcAft>
              <a:buClr>
                <a:srgbClr val="002177"/>
              </a:buClr>
              <a:buSzPct val="100000"/>
              <a:buFont typeface="Poppins"/>
              <a:buChar char="⮚"/>
            </a:pPr>
            <a:r>
              <a:rPr lang="en-US">
                <a:solidFill>
                  <a:srgbClr val="002177"/>
                </a:solidFill>
                <a:latin typeface="Poppins"/>
                <a:ea typeface="Poppins"/>
                <a:cs typeface="Poppins"/>
                <a:sym typeface="Poppins"/>
              </a:rPr>
              <a:t>Carbon copied recipients are NOT visible to anyone but the sender </a:t>
            </a:r>
            <a:endParaRPr>
              <a:solidFill>
                <a:srgbClr val="002177"/>
              </a:solidFill>
              <a:latin typeface="Poppins"/>
              <a:ea typeface="Poppins"/>
              <a:cs typeface="Poppins"/>
              <a:sym typeface="Poppins"/>
            </a:endParaRPr>
          </a:p>
          <a:p>
            <a:pPr indent="-157194" lvl="0" marL="171450" rtl="0" algn="l">
              <a:lnSpc>
                <a:spcPct val="120000"/>
              </a:lnSpc>
              <a:spcBef>
                <a:spcPts val="750"/>
              </a:spcBef>
              <a:spcAft>
                <a:spcPts val="0"/>
              </a:spcAft>
              <a:buClr>
                <a:srgbClr val="002177"/>
              </a:buClr>
              <a:buSzPct val="100000"/>
              <a:buFont typeface="Poppins"/>
              <a:buChar char="⮚"/>
            </a:pPr>
            <a:r>
              <a:rPr lang="en-US">
                <a:solidFill>
                  <a:srgbClr val="002177"/>
                </a:solidFill>
                <a:latin typeface="Poppins"/>
                <a:ea typeface="Poppins"/>
                <a:cs typeface="Poppins"/>
                <a:sym typeface="Poppins"/>
              </a:rPr>
              <a:t>Use this when sending to a long list of recipients or to recipients that should not know each other </a:t>
            </a:r>
            <a:endParaRPr>
              <a:solidFill>
                <a:srgbClr val="002177"/>
              </a:solidFill>
              <a:latin typeface="Poppins"/>
              <a:ea typeface="Poppins"/>
              <a:cs typeface="Poppins"/>
              <a:sym typeface="Poppins"/>
            </a:endParaRPr>
          </a:p>
          <a:p>
            <a:pPr indent="-157194" lvl="0" marL="171450" rtl="0" algn="l">
              <a:lnSpc>
                <a:spcPct val="120000"/>
              </a:lnSpc>
              <a:spcBef>
                <a:spcPts val="750"/>
              </a:spcBef>
              <a:spcAft>
                <a:spcPts val="0"/>
              </a:spcAft>
              <a:buClr>
                <a:srgbClr val="002177"/>
              </a:buClr>
              <a:buSzPct val="100000"/>
              <a:buFont typeface="Poppins"/>
              <a:buChar char="⮚"/>
            </a:pPr>
            <a:r>
              <a:rPr lang="en-US">
                <a:solidFill>
                  <a:srgbClr val="002177"/>
                </a:solidFill>
                <a:latin typeface="Poppins"/>
                <a:ea typeface="Poppins"/>
                <a:cs typeface="Poppins"/>
                <a:sym typeface="Poppins"/>
              </a:rPr>
              <a:t>Should not be used as a spying device but only to protect the privacy of email addresses (ethical violation)</a:t>
            </a:r>
            <a:endParaRPr>
              <a:solidFill>
                <a:srgbClr val="002177"/>
              </a:solidFill>
              <a:latin typeface="Poppins"/>
              <a:ea typeface="Poppins"/>
              <a:cs typeface="Poppins"/>
              <a:sym typeface="Poppins"/>
            </a:endParaRPr>
          </a:p>
          <a:p>
            <a:pPr indent="0" lvl="0" marL="0" rtl="0" algn="l">
              <a:lnSpc>
                <a:spcPct val="120000"/>
              </a:lnSpc>
              <a:spcBef>
                <a:spcPts val="750"/>
              </a:spcBef>
              <a:spcAft>
                <a:spcPts val="0"/>
              </a:spcAft>
              <a:buSzPct val="100000"/>
              <a:buNone/>
            </a:pPr>
            <a:r>
              <a:t/>
            </a:r>
            <a:endParaRPr>
              <a:solidFill>
                <a:srgbClr val="002177"/>
              </a:solidFill>
              <a:latin typeface="Poppins"/>
              <a:ea typeface="Poppins"/>
              <a:cs typeface="Poppins"/>
              <a:sym typeface="Poppins"/>
            </a:endParaRPr>
          </a:p>
        </p:txBody>
      </p:sp>
      <p:sp>
        <p:nvSpPr>
          <p:cNvPr id="619" name="Google Shape;619;p39"/>
          <p:cNvSpPr/>
          <p:nvPr/>
        </p:nvSpPr>
        <p:spPr>
          <a:xfrm>
            <a:off x="3253710" y="938292"/>
            <a:ext cx="2537490" cy="352581"/>
          </a:xfrm>
          <a:prstGeom prst="roundRect">
            <a:avLst>
              <a:gd fmla="val 16667" name="adj"/>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2177"/>
              </a:solidFill>
              <a:latin typeface="Poppins"/>
              <a:ea typeface="Poppins"/>
              <a:cs typeface="Poppins"/>
              <a:sym typeface="Poppins"/>
            </a:endParaRPr>
          </a:p>
        </p:txBody>
      </p:sp>
      <p:sp>
        <p:nvSpPr>
          <p:cNvPr id="620" name="Google Shape;620;p39"/>
          <p:cNvSpPr txBox="1"/>
          <p:nvPr>
            <p:ph type="title"/>
          </p:nvPr>
        </p:nvSpPr>
        <p:spPr>
          <a:xfrm>
            <a:off x="871543" y="274845"/>
            <a:ext cx="2476341" cy="792239"/>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Gill Sans"/>
              <a:buNone/>
            </a:pPr>
            <a:r>
              <a:rPr lang="en-US">
                <a:solidFill>
                  <a:srgbClr val="002177"/>
                </a:solidFill>
                <a:latin typeface="Poppins"/>
                <a:ea typeface="Poppins"/>
                <a:cs typeface="Poppins"/>
                <a:sym typeface="Poppins"/>
              </a:rPr>
              <a:t>DIFFERENCE BETWEEN </a:t>
            </a:r>
            <a:br>
              <a:rPr lang="en-US">
                <a:solidFill>
                  <a:srgbClr val="002177"/>
                </a:solidFill>
                <a:latin typeface="Poppins"/>
                <a:ea typeface="Poppins"/>
                <a:cs typeface="Poppins"/>
                <a:sym typeface="Poppins"/>
              </a:rPr>
            </a:br>
            <a:r>
              <a:rPr lang="en-US">
                <a:solidFill>
                  <a:srgbClr val="002177"/>
                </a:solidFill>
                <a:latin typeface="Poppins"/>
                <a:ea typeface="Poppins"/>
                <a:cs typeface="Poppins"/>
                <a:sym typeface="Poppins"/>
              </a:rPr>
              <a:t>CC &amp; BCC</a:t>
            </a:r>
            <a:endParaRPr>
              <a:solidFill>
                <a:srgbClr val="002177"/>
              </a:solidFill>
              <a:latin typeface="Poppins"/>
              <a:ea typeface="Poppins"/>
              <a:cs typeface="Poppins"/>
              <a:sym typeface="Poppins"/>
            </a:endParaRPr>
          </a:p>
        </p:txBody>
      </p:sp>
      <p:sp>
        <p:nvSpPr>
          <p:cNvPr id="621" name="Google Shape;621;p39"/>
          <p:cNvSpPr txBox="1"/>
          <p:nvPr/>
        </p:nvSpPr>
        <p:spPr>
          <a:xfrm>
            <a:off x="6436601" y="332292"/>
            <a:ext cx="2476341" cy="958581"/>
          </a:xfrm>
          <a:prstGeom prst="rect">
            <a:avLst/>
          </a:prstGeom>
          <a:noFill/>
          <a:ln>
            <a:noFill/>
          </a:ln>
        </p:spPr>
        <p:txBody>
          <a:bodyPr anchorCtr="0" anchor="t" bIns="45700" lIns="91425" spcFirstLastPara="1" rIns="91425" wrap="square" tIns="45700">
            <a:normAutofit fontScale="90000" lnSpcReduction="10000"/>
          </a:bodyPr>
          <a:lstStyle/>
          <a:p>
            <a:pPr indent="0" lvl="0" marL="0" marR="0" rtl="0" algn="l">
              <a:lnSpc>
                <a:spcPct val="90000"/>
              </a:lnSpc>
              <a:spcBef>
                <a:spcPts val="0"/>
              </a:spcBef>
              <a:spcAft>
                <a:spcPts val="0"/>
              </a:spcAft>
              <a:buClr>
                <a:schemeClr val="dk1"/>
              </a:buClr>
              <a:buSzPct val="100000"/>
              <a:buFont typeface="Gill Sans"/>
              <a:buNone/>
            </a:pPr>
            <a:r>
              <a:rPr b="0" i="0" lang="en-US" sz="2400" cap="none">
                <a:solidFill>
                  <a:schemeClr val="dk1"/>
                </a:solidFill>
                <a:latin typeface="Gill Sans"/>
                <a:ea typeface="Gill Sans"/>
                <a:cs typeface="Gill Sans"/>
                <a:sym typeface="Gill Sans"/>
              </a:rPr>
              <a:t>DIFERENCIA ENTRE</a:t>
            </a:r>
            <a:br>
              <a:rPr b="0" i="0" lang="en-US" sz="2400" cap="none">
                <a:solidFill>
                  <a:schemeClr val="dk1"/>
                </a:solidFill>
                <a:latin typeface="Gill Sans"/>
                <a:ea typeface="Gill Sans"/>
                <a:cs typeface="Gill Sans"/>
                <a:sym typeface="Gill Sans"/>
              </a:rPr>
            </a:br>
            <a:r>
              <a:rPr b="0" i="0" lang="en-US" sz="2400" cap="none">
                <a:solidFill>
                  <a:schemeClr val="dk1"/>
                </a:solidFill>
                <a:latin typeface="Gill Sans"/>
                <a:ea typeface="Gill Sans"/>
                <a:cs typeface="Gill Sans"/>
                <a:sym typeface="Gill Sans"/>
              </a:rPr>
              <a:t> CC Y CCO</a:t>
            </a:r>
            <a:endParaRPr/>
          </a:p>
        </p:txBody>
      </p:sp>
      <p:sp>
        <p:nvSpPr>
          <p:cNvPr id="622" name="Google Shape;622;p39"/>
          <p:cNvSpPr txBox="1"/>
          <p:nvPr>
            <p:ph idx="1" type="body"/>
          </p:nvPr>
        </p:nvSpPr>
        <p:spPr>
          <a:xfrm>
            <a:off x="4976509" y="1512579"/>
            <a:ext cx="3483864" cy="601457"/>
          </a:xfrm>
          <a:prstGeom prst="rect">
            <a:avLst/>
          </a:prstGeom>
          <a:noFill/>
          <a:ln>
            <a:noFill/>
          </a:ln>
        </p:spPr>
        <p:txBody>
          <a:bodyPr anchorCtr="0" anchor="b" bIns="45700" lIns="91425" spcFirstLastPara="1" rIns="91425" wrap="square" tIns="45700">
            <a:normAutofit fontScale="92500" lnSpcReduction="20000"/>
          </a:bodyPr>
          <a:lstStyle/>
          <a:p>
            <a:pPr indent="0" lvl="0" marL="0" rtl="0" algn="l">
              <a:lnSpc>
                <a:spcPct val="100000"/>
              </a:lnSpc>
              <a:spcBef>
                <a:spcPts val="0"/>
              </a:spcBef>
              <a:spcAft>
                <a:spcPts val="0"/>
              </a:spcAft>
              <a:buSzPct val="100000"/>
              <a:buNone/>
            </a:pPr>
            <a:r>
              <a:t/>
            </a:r>
            <a:endParaRPr>
              <a:solidFill>
                <a:srgbClr val="002177"/>
              </a:solidFill>
              <a:latin typeface="Poppins"/>
              <a:ea typeface="Poppins"/>
              <a:cs typeface="Poppins"/>
              <a:sym typeface="Poppins"/>
            </a:endParaRPr>
          </a:p>
          <a:p>
            <a:pPr indent="0" lvl="0" marL="0" rtl="0" algn="l">
              <a:lnSpc>
                <a:spcPct val="100000"/>
              </a:lnSpc>
              <a:spcBef>
                <a:spcPts val="750"/>
              </a:spcBef>
              <a:spcAft>
                <a:spcPts val="0"/>
              </a:spcAft>
              <a:buSzPct val="96969"/>
              <a:buNone/>
            </a:pPr>
            <a:r>
              <a:rPr lang="en-US">
                <a:solidFill>
                  <a:srgbClr val="002177"/>
                </a:solidFill>
                <a:latin typeface="Poppins"/>
                <a:ea typeface="Poppins"/>
                <a:cs typeface="Poppins"/>
                <a:sym typeface="Poppins"/>
              </a:rPr>
              <a:t>CCO</a:t>
            </a:r>
            <a:endParaRPr>
              <a:solidFill>
                <a:srgbClr val="002177"/>
              </a:solidFill>
              <a:latin typeface="Poppins"/>
              <a:ea typeface="Poppins"/>
              <a:cs typeface="Poppins"/>
              <a:sym typeface="Poppins"/>
            </a:endParaRPr>
          </a:p>
        </p:txBody>
      </p:sp>
      <p:sp>
        <p:nvSpPr>
          <p:cNvPr id="623" name="Google Shape;623;p39"/>
          <p:cNvSpPr txBox="1"/>
          <p:nvPr>
            <p:ph idx="2" type="body"/>
          </p:nvPr>
        </p:nvSpPr>
        <p:spPr>
          <a:xfrm>
            <a:off x="4976509" y="2116119"/>
            <a:ext cx="3483864" cy="1983343"/>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20000"/>
              </a:lnSpc>
              <a:spcBef>
                <a:spcPts val="0"/>
              </a:spcBef>
              <a:spcAft>
                <a:spcPts val="0"/>
              </a:spcAft>
              <a:buSzPct val="100000"/>
              <a:buNone/>
            </a:pPr>
            <a:r>
              <a:rPr lang="en-US">
                <a:solidFill>
                  <a:srgbClr val="002177"/>
                </a:solidFill>
                <a:latin typeface="Poppins"/>
                <a:ea typeface="Poppins"/>
                <a:cs typeface="Poppins"/>
                <a:sym typeface="Poppins"/>
              </a:rPr>
              <a:t>CCO:  Es corto para con copia oculta </a:t>
            </a:r>
            <a:endParaRPr>
              <a:solidFill>
                <a:srgbClr val="002177"/>
              </a:solidFill>
              <a:latin typeface="Poppins"/>
              <a:ea typeface="Poppins"/>
              <a:cs typeface="Poppins"/>
              <a:sym typeface="Poppins"/>
            </a:endParaRPr>
          </a:p>
          <a:p>
            <a:pPr indent="-164306" lvl="0" marL="171450" rtl="0" algn="l">
              <a:lnSpc>
                <a:spcPct val="120000"/>
              </a:lnSpc>
              <a:spcBef>
                <a:spcPts val="750"/>
              </a:spcBef>
              <a:spcAft>
                <a:spcPts val="0"/>
              </a:spcAft>
              <a:buClr>
                <a:srgbClr val="002177"/>
              </a:buClr>
              <a:buSzPct val="100000"/>
              <a:buFont typeface="Poppins"/>
              <a:buChar char="⮚"/>
            </a:pPr>
            <a:r>
              <a:rPr lang="en-US">
                <a:solidFill>
                  <a:srgbClr val="002177"/>
                </a:solidFill>
                <a:latin typeface="Poppins"/>
                <a:ea typeface="Poppins"/>
                <a:cs typeface="Poppins"/>
                <a:sym typeface="Poppins"/>
              </a:rPr>
              <a:t>Los destinatarios con copia oculta NO aparecen a la vista de nadie excepto al emisor </a:t>
            </a:r>
            <a:endParaRPr>
              <a:solidFill>
                <a:srgbClr val="002177"/>
              </a:solidFill>
              <a:latin typeface="Poppins"/>
              <a:ea typeface="Poppins"/>
              <a:cs typeface="Poppins"/>
              <a:sym typeface="Poppins"/>
            </a:endParaRPr>
          </a:p>
          <a:p>
            <a:pPr indent="-164306" lvl="0" marL="171450" rtl="0" algn="l">
              <a:lnSpc>
                <a:spcPct val="120000"/>
              </a:lnSpc>
              <a:spcBef>
                <a:spcPts val="750"/>
              </a:spcBef>
              <a:spcAft>
                <a:spcPts val="0"/>
              </a:spcAft>
              <a:buClr>
                <a:srgbClr val="002177"/>
              </a:buClr>
              <a:buSzPct val="100000"/>
              <a:buFont typeface="Poppins"/>
              <a:buChar char="⮚"/>
            </a:pPr>
            <a:r>
              <a:rPr lang="en-US">
                <a:solidFill>
                  <a:srgbClr val="002177"/>
                </a:solidFill>
                <a:latin typeface="Poppins"/>
                <a:ea typeface="Poppins"/>
                <a:cs typeface="Poppins"/>
                <a:sym typeface="Poppins"/>
              </a:rPr>
              <a:t>Utilice este al enviar a una larga lista de destinatarios o a destinatarios que no se deberían de conocer entre sí </a:t>
            </a:r>
            <a:endParaRPr>
              <a:solidFill>
                <a:srgbClr val="002177"/>
              </a:solidFill>
              <a:latin typeface="Poppins"/>
              <a:ea typeface="Poppins"/>
              <a:cs typeface="Poppins"/>
              <a:sym typeface="Poppins"/>
            </a:endParaRPr>
          </a:p>
          <a:p>
            <a:pPr indent="-164306" lvl="0" marL="171450" rtl="0" algn="l">
              <a:lnSpc>
                <a:spcPct val="120000"/>
              </a:lnSpc>
              <a:spcBef>
                <a:spcPts val="750"/>
              </a:spcBef>
              <a:spcAft>
                <a:spcPts val="0"/>
              </a:spcAft>
              <a:buClr>
                <a:srgbClr val="002177"/>
              </a:buClr>
              <a:buSzPct val="100000"/>
              <a:buFont typeface="Poppins"/>
              <a:buChar char="⮚"/>
            </a:pPr>
            <a:r>
              <a:rPr lang="en-US">
                <a:solidFill>
                  <a:srgbClr val="002177"/>
                </a:solidFill>
                <a:latin typeface="Poppins"/>
                <a:ea typeface="Poppins"/>
                <a:cs typeface="Poppins"/>
                <a:sym typeface="Poppins"/>
              </a:rPr>
              <a:t>No se debería de usar como medio de espiar, pero solamente para proteger la privacidad de los correos electrónicos (violación ética)</a:t>
            </a:r>
            <a:endParaRPr>
              <a:solidFill>
                <a:srgbClr val="002177"/>
              </a:solidFill>
              <a:latin typeface="Poppins"/>
              <a:ea typeface="Poppins"/>
              <a:cs typeface="Poppins"/>
              <a:sym typeface="Poppins"/>
            </a:endParaRPr>
          </a:p>
          <a:p>
            <a:pPr indent="0" lvl="0" marL="0" rtl="0" algn="l">
              <a:lnSpc>
                <a:spcPct val="120000"/>
              </a:lnSpc>
              <a:spcBef>
                <a:spcPts val="750"/>
              </a:spcBef>
              <a:spcAft>
                <a:spcPts val="0"/>
              </a:spcAft>
              <a:buSzPct val="100000"/>
              <a:buNone/>
            </a:pPr>
            <a:r>
              <a:t/>
            </a:r>
            <a:endParaRPr>
              <a:solidFill>
                <a:srgbClr val="002177"/>
              </a:solidFill>
              <a:latin typeface="Poppins"/>
              <a:ea typeface="Poppins"/>
              <a:cs typeface="Poppins"/>
              <a:sym typeface="Poppins"/>
            </a:endParaRPr>
          </a:p>
        </p:txBody>
      </p:sp>
      <p:pic>
        <p:nvPicPr>
          <p:cNvPr id="624" name="Google Shape;624;p39"/>
          <p:cNvPicPr preferRelativeResize="0"/>
          <p:nvPr/>
        </p:nvPicPr>
        <p:blipFill rotWithShape="1">
          <a:blip r:embed="rId4">
            <a:alphaModFix/>
          </a:blip>
          <a:srcRect b="-5797" l="0" r="0" t="0"/>
          <a:stretch/>
        </p:blipFill>
        <p:spPr>
          <a:xfrm>
            <a:off x="7545950" y="4638888"/>
            <a:ext cx="1511026" cy="415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
          <p:cNvSpPr txBox="1"/>
          <p:nvPr>
            <p:ph type="title"/>
          </p:nvPr>
        </p:nvSpPr>
        <p:spPr>
          <a:xfrm>
            <a:off x="716625" y="158013"/>
            <a:ext cx="5311200" cy="4687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b="1" lang="en-US" sz="2100">
                <a:solidFill>
                  <a:srgbClr val="002177"/>
                </a:solidFill>
                <a:latin typeface="Poppins"/>
                <a:ea typeface="Poppins"/>
                <a:cs typeface="Poppins"/>
                <a:sym typeface="Poppins"/>
              </a:rPr>
              <a:t>OUTCOMES</a:t>
            </a:r>
            <a:endParaRPr b="1" sz="2100">
              <a:solidFill>
                <a:srgbClr val="002177"/>
              </a:solidFill>
              <a:latin typeface="Poppins"/>
              <a:ea typeface="Poppins"/>
              <a:cs typeface="Poppins"/>
              <a:sym typeface="Poppins"/>
            </a:endParaRPr>
          </a:p>
        </p:txBody>
      </p:sp>
      <p:sp>
        <p:nvSpPr>
          <p:cNvPr id="205" name="Google Shape;205;p4"/>
          <p:cNvSpPr txBox="1"/>
          <p:nvPr>
            <p:ph idx="1" type="subTitle"/>
          </p:nvPr>
        </p:nvSpPr>
        <p:spPr>
          <a:xfrm>
            <a:off x="716624" y="1441917"/>
            <a:ext cx="3367200" cy="578100"/>
          </a:xfrm>
          <a:prstGeom prst="rect">
            <a:avLst/>
          </a:prstGeom>
          <a:noFill/>
          <a:ln>
            <a:noFill/>
          </a:ln>
        </p:spPr>
        <p:txBody>
          <a:bodyPr anchorCtr="0" anchor="t" bIns="91425" lIns="91425" spcFirstLastPara="1" rIns="91425" wrap="square" tIns="91425">
            <a:normAutofit/>
          </a:bodyPr>
          <a:lstStyle/>
          <a:p>
            <a:pPr indent="0" lvl="0" marL="0" rtl="0" algn="l">
              <a:lnSpc>
                <a:spcPct val="120000"/>
              </a:lnSpc>
              <a:spcBef>
                <a:spcPts val="0"/>
              </a:spcBef>
              <a:spcAft>
                <a:spcPts val="0"/>
              </a:spcAft>
              <a:buSzPts val="1200"/>
              <a:buNone/>
            </a:pPr>
            <a:r>
              <a:rPr lang="en-US"/>
              <a:t>Learn about email and how to use it</a:t>
            </a:r>
            <a:endParaRPr/>
          </a:p>
        </p:txBody>
      </p:sp>
      <p:sp>
        <p:nvSpPr>
          <p:cNvPr id="206" name="Google Shape;206;p4"/>
          <p:cNvSpPr txBox="1"/>
          <p:nvPr>
            <p:ph idx="12" type="sldNum"/>
          </p:nvPr>
        </p:nvSpPr>
        <p:spPr>
          <a:xfrm>
            <a:off x="85486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l">
              <a:spcBef>
                <a:spcPts val="0"/>
              </a:spcBef>
              <a:spcAft>
                <a:spcPts val="0"/>
              </a:spcAft>
              <a:buClr>
                <a:srgbClr val="000000"/>
              </a:buClr>
              <a:buSzPts val="1100"/>
              <a:buFont typeface="Arial"/>
              <a:buNone/>
            </a:pPr>
            <a:fld id="{00000000-1234-1234-1234-123412341234}" type="slidenum">
              <a:rPr lang="en-US"/>
              <a:t>‹#›</a:t>
            </a:fld>
            <a:endParaRPr/>
          </a:p>
        </p:txBody>
      </p:sp>
      <p:sp>
        <p:nvSpPr>
          <p:cNvPr id="207" name="Google Shape;207;p4"/>
          <p:cNvSpPr txBox="1"/>
          <p:nvPr>
            <p:ph idx="2" type="title"/>
          </p:nvPr>
        </p:nvSpPr>
        <p:spPr>
          <a:xfrm>
            <a:off x="716623" y="1042836"/>
            <a:ext cx="5311200" cy="348959"/>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111111"/>
              <a:buFont typeface="Gill Sans"/>
              <a:buNone/>
            </a:pPr>
            <a:r>
              <a:rPr lang="en-US">
                <a:solidFill>
                  <a:srgbClr val="002177"/>
                </a:solidFill>
                <a:latin typeface="Poppins"/>
                <a:ea typeface="Poppins"/>
                <a:cs typeface="Poppins"/>
                <a:sym typeface="Poppins"/>
              </a:rPr>
              <a:t>WHAT IS EMAIL?</a:t>
            </a:r>
            <a:endParaRPr>
              <a:solidFill>
                <a:srgbClr val="002177"/>
              </a:solidFill>
              <a:latin typeface="Poppins"/>
              <a:ea typeface="Poppins"/>
              <a:cs typeface="Poppins"/>
              <a:sym typeface="Poppins"/>
            </a:endParaRPr>
          </a:p>
        </p:txBody>
      </p:sp>
      <p:sp>
        <p:nvSpPr>
          <p:cNvPr id="208" name="Google Shape;208;p4"/>
          <p:cNvSpPr txBox="1"/>
          <p:nvPr>
            <p:ph idx="3" type="subTitle"/>
          </p:nvPr>
        </p:nvSpPr>
        <p:spPr>
          <a:xfrm>
            <a:off x="716624" y="2569147"/>
            <a:ext cx="3367200" cy="578100"/>
          </a:xfrm>
          <a:prstGeom prst="rect">
            <a:avLst/>
          </a:prstGeom>
          <a:noFill/>
          <a:ln>
            <a:noFill/>
          </a:ln>
        </p:spPr>
        <p:txBody>
          <a:bodyPr anchorCtr="0" anchor="t" bIns="91425" lIns="91425" spcFirstLastPara="1" rIns="91425" wrap="square" tIns="91425">
            <a:normAutofit/>
          </a:bodyPr>
          <a:lstStyle/>
          <a:p>
            <a:pPr indent="0" lvl="0" marL="0" rtl="0" algn="l">
              <a:lnSpc>
                <a:spcPct val="120000"/>
              </a:lnSpc>
              <a:spcBef>
                <a:spcPts val="0"/>
              </a:spcBef>
              <a:spcAft>
                <a:spcPts val="0"/>
              </a:spcAft>
              <a:buSzPts val="1200"/>
              <a:buNone/>
            </a:pPr>
            <a:r>
              <a:rPr lang="en-US"/>
              <a:t>Learn how to create a free email account</a:t>
            </a:r>
            <a:endParaRPr/>
          </a:p>
        </p:txBody>
      </p:sp>
      <p:sp>
        <p:nvSpPr>
          <p:cNvPr id="209" name="Google Shape;209;p4"/>
          <p:cNvSpPr txBox="1"/>
          <p:nvPr>
            <p:ph idx="4" type="title"/>
          </p:nvPr>
        </p:nvSpPr>
        <p:spPr>
          <a:xfrm>
            <a:off x="716624" y="2098312"/>
            <a:ext cx="5311200" cy="379721"/>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111111"/>
              <a:buFont typeface="Gill Sans"/>
              <a:buNone/>
            </a:pPr>
            <a:r>
              <a:rPr lang="en-US">
                <a:solidFill>
                  <a:srgbClr val="002177"/>
                </a:solidFill>
                <a:latin typeface="Poppins"/>
                <a:ea typeface="Poppins"/>
                <a:cs typeface="Poppins"/>
                <a:sym typeface="Poppins"/>
              </a:rPr>
              <a:t>CREATE AN EMAIL ACCOUNT</a:t>
            </a:r>
            <a:endParaRPr>
              <a:solidFill>
                <a:srgbClr val="002177"/>
              </a:solidFill>
              <a:latin typeface="Poppins"/>
              <a:ea typeface="Poppins"/>
              <a:cs typeface="Poppins"/>
              <a:sym typeface="Poppins"/>
            </a:endParaRPr>
          </a:p>
        </p:txBody>
      </p:sp>
      <p:sp>
        <p:nvSpPr>
          <p:cNvPr id="210" name="Google Shape;210;p4"/>
          <p:cNvSpPr txBox="1"/>
          <p:nvPr>
            <p:ph idx="5" type="subTitle"/>
          </p:nvPr>
        </p:nvSpPr>
        <p:spPr>
          <a:xfrm>
            <a:off x="716623" y="3791163"/>
            <a:ext cx="5116363" cy="371766"/>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120000"/>
              </a:lnSpc>
              <a:spcBef>
                <a:spcPts val="0"/>
              </a:spcBef>
              <a:spcAft>
                <a:spcPts val="0"/>
              </a:spcAft>
              <a:buSzPct val="100000"/>
              <a:buNone/>
            </a:pPr>
            <a:r>
              <a:rPr lang="en-US"/>
              <a:t>Learn how to compose an email message and email etiquette</a:t>
            </a:r>
            <a:endParaRPr/>
          </a:p>
        </p:txBody>
      </p:sp>
      <p:sp>
        <p:nvSpPr>
          <p:cNvPr id="211" name="Google Shape;211;p4"/>
          <p:cNvSpPr txBox="1"/>
          <p:nvPr>
            <p:ph idx="6" type="title"/>
          </p:nvPr>
        </p:nvSpPr>
        <p:spPr>
          <a:xfrm>
            <a:off x="716625" y="3111902"/>
            <a:ext cx="5311200" cy="5040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1"/>
              </a:buClr>
              <a:buSzPts val="2000"/>
              <a:buFont typeface="Gill Sans"/>
              <a:buNone/>
            </a:pPr>
            <a:r>
              <a:rPr lang="en-US" sz="1600">
                <a:solidFill>
                  <a:srgbClr val="002177"/>
                </a:solidFill>
                <a:latin typeface="Poppins"/>
                <a:ea typeface="Poppins"/>
                <a:cs typeface="Poppins"/>
                <a:sym typeface="Poppins"/>
              </a:rPr>
              <a:t>EMAIL BASICS</a:t>
            </a:r>
            <a:endParaRPr sz="1600">
              <a:solidFill>
                <a:srgbClr val="002177"/>
              </a:solidFill>
              <a:latin typeface="Poppins"/>
              <a:ea typeface="Poppins"/>
              <a:cs typeface="Poppins"/>
              <a:sym typeface="Poppins"/>
            </a:endParaRPr>
          </a:p>
        </p:txBody>
      </p:sp>
      <p:pic>
        <p:nvPicPr>
          <p:cNvPr descr="Teaching Techniques: Writing Effective Learning Objectives" id="212" name="Google Shape;212;p4"/>
          <p:cNvPicPr preferRelativeResize="0"/>
          <p:nvPr/>
        </p:nvPicPr>
        <p:blipFill rotWithShape="1">
          <a:blip r:embed="rId3">
            <a:alphaModFix/>
          </a:blip>
          <a:srcRect b="0" l="0" r="0" t="0"/>
          <a:stretch/>
        </p:blipFill>
        <p:spPr>
          <a:xfrm>
            <a:off x="4663198" y="1272513"/>
            <a:ext cx="3885460" cy="2185571"/>
          </a:xfrm>
          <a:prstGeom prst="rect">
            <a:avLst/>
          </a:prstGeom>
          <a:noFill/>
          <a:ln>
            <a:noFill/>
          </a:ln>
        </p:spPr>
      </p:pic>
      <p:sp>
        <p:nvSpPr>
          <p:cNvPr id="213" name="Google Shape;213;p4"/>
          <p:cNvSpPr txBox="1"/>
          <p:nvPr>
            <p:ph type="title"/>
          </p:nvPr>
        </p:nvSpPr>
        <p:spPr>
          <a:xfrm>
            <a:off x="716624" y="626806"/>
            <a:ext cx="5311200" cy="4687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2667"/>
              <a:buFont typeface="Gill Sans"/>
              <a:buNone/>
            </a:pPr>
            <a:r>
              <a:rPr b="1" lang="en-US" sz="2100">
                <a:solidFill>
                  <a:srgbClr val="002177"/>
                </a:solidFill>
                <a:latin typeface="Poppins"/>
                <a:ea typeface="Poppins"/>
                <a:cs typeface="Poppins"/>
                <a:sym typeface="Poppins"/>
              </a:rPr>
              <a:t>RESULTADOS</a:t>
            </a:r>
            <a:endParaRPr b="1" sz="2100">
              <a:solidFill>
                <a:srgbClr val="002177"/>
              </a:solidFill>
              <a:latin typeface="Poppins"/>
              <a:ea typeface="Poppins"/>
              <a:cs typeface="Poppins"/>
              <a:sym typeface="Poppins"/>
            </a:endParaRPr>
          </a:p>
        </p:txBody>
      </p:sp>
      <p:sp>
        <p:nvSpPr>
          <p:cNvPr id="214" name="Google Shape;214;p4"/>
          <p:cNvSpPr txBox="1"/>
          <p:nvPr/>
        </p:nvSpPr>
        <p:spPr>
          <a:xfrm>
            <a:off x="716623" y="1739271"/>
            <a:ext cx="3367200" cy="309794"/>
          </a:xfrm>
          <a:prstGeom prst="rect">
            <a:avLst/>
          </a:prstGeom>
          <a:noFill/>
          <a:ln>
            <a:noFill/>
          </a:ln>
        </p:spPr>
        <p:txBody>
          <a:bodyPr anchorCtr="0" anchor="t" bIns="91425" lIns="91425" spcFirstLastPara="1" rIns="91425" wrap="square" tIns="91425">
            <a:normAutofit fontScale="62500" lnSpcReduction="20000"/>
          </a:bodyPr>
          <a:lstStyle/>
          <a:p>
            <a:pPr indent="0" lvl="0" marL="0" marR="0" rtl="0" algn="l">
              <a:lnSpc>
                <a:spcPct val="120000"/>
              </a:lnSpc>
              <a:spcBef>
                <a:spcPts val="0"/>
              </a:spcBef>
              <a:spcAft>
                <a:spcPts val="0"/>
              </a:spcAft>
              <a:buClr>
                <a:schemeClr val="accent1"/>
              </a:buClr>
              <a:buSzPct val="100000"/>
              <a:buFont typeface="Arial"/>
              <a:buNone/>
            </a:pPr>
            <a:r>
              <a:rPr i="0" lang="en-US" sz="1200" u="none" cap="none" strike="noStrike">
                <a:solidFill>
                  <a:srgbClr val="002177"/>
                </a:solidFill>
                <a:latin typeface="Poppins"/>
                <a:ea typeface="Poppins"/>
                <a:cs typeface="Poppins"/>
                <a:sym typeface="Poppins"/>
              </a:rPr>
              <a:t>Aprender sobre el correo electrónico y cómo usarlo</a:t>
            </a:r>
            <a:endParaRPr>
              <a:solidFill>
                <a:srgbClr val="002177"/>
              </a:solidFill>
              <a:latin typeface="Poppins"/>
              <a:ea typeface="Poppins"/>
              <a:cs typeface="Poppins"/>
              <a:sym typeface="Poppins"/>
            </a:endParaRPr>
          </a:p>
        </p:txBody>
      </p:sp>
      <p:sp>
        <p:nvSpPr>
          <p:cNvPr id="215" name="Google Shape;215;p4"/>
          <p:cNvSpPr txBox="1"/>
          <p:nvPr>
            <p:ph idx="4" type="title"/>
          </p:nvPr>
        </p:nvSpPr>
        <p:spPr>
          <a:xfrm>
            <a:off x="716624" y="2527281"/>
            <a:ext cx="5311200" cy="249646"/>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111111"/>
              <a:buFont typeface="Gill Sans"/>
              <a:buNone/>
            </a:pPr>
            <a:r>
              <a:rPr lang="en-US">
                <a:solidFill>
                  <a:srgbClr val="002177"/>
                </a:solidFill>
                <a:latin typeface="Poppins"/>
                <a:ea typeface="Poppins"/>
                <a:cs typeface="Poppins"/>
                <a:sym typeface="Poppins"/>
              </a:rPr>
              <a:t>CREAR UNA CUENTA DE CORREO ELECTRÓNICO</a:t>
            </a:r>
            <a:endParaRPr>
              <a:solidFill>
                <a:srgbClr val="002177"/>
              </a:solidFill>
              <a:latin typeface="Poppins"/>
              <a:ea typeface="Poppins"/>
              <a:cs typeface="Poppins"/>
              <a:sym typeface="Poppins"/>
            </a:endParaRPr>
          </a:p>
        </p:txBody>
      </p:sp>
      <p:sp>
        <p:nvSpPr>
          <p:cNvPr id="216" name="Google Shape;216;p4"/>
          <p:cNvSpPr txBox="1"/>
          <p:nvPr/>
        </p:nvSpPr>
        <p:spPr>
          <a:xfrm>
            <a:off x="716623" y="4056418"/>
            <a:ext cx="5713674" cy="578100"/>
          </a:xfrm>
          <a:prstGeom prst="rect">
            <a:avLst/>
          </a:prstGeom>
          <a:noFill/>
          <a:ln>
            <a:noFill/>
          </a:ln>
        </p:spPr>
        <p:txBody>
          <a:bodyPr anchorCtr="0" anchor="t" bIns="91425" lIns="91425" spcFirstLastPara="1" rIns="91425" wrap="square" tIns="91425">
            <a:normAutofit fontScale="92500" lnSpcReduction="10000"/>
          </a:bodyPr>
          <a:lstStyle/>
          <a:p>
            <a:pPr indent="0" lvl="0" marL="0" marR="0" rtl="0" algn="l">
              <a:lnSpc>
                <a:spcPct val="120000"/>
              </a:lnSpc>
              <a:spcBef>
                <a:spcPts val="0"/>
              </a:spcBef>
              <a:spcAft>
                <a:spcPts val="0"/>
              </a:spcAft>
              <a:buClr>
                <a:schemeClr val="accent1"/>
              </a:buClr>
              <a:buSzPct val="100000"/>
              <a:buFont typeface="Arial"/>
              <a:buNone/>
            </a:pPr>
            <a:r>
              <a:rPr i="0" lang="en-US" sz="1200" u="none" cap="none" strike="noStrike">
                <a:solidFill>
                  <a:srgbClr val="002177"/>
                </a:solidFill>
                <a:latin typeface="Poppins"/>
                <a:ea typeface="Poppins"/>
                <a:cs typeface="Poppins"/>
                <a:sym typeface="Poppins"/>
              </a:rPr>
              <a:t>Aprender cómo redactar un mensaje de correo electrónico y modales para el correo electrónico</a:t>
            </a:r>
            <a:endParaRPr>
              <a:solidFill>
                <a:srgbClr val="002177"/>
              </a:solidFill>
              <a:latin typeface="Poppins"/>
              <a:ea typeface="Poppins"/>
              <a:cs typeface="Poppins"/>
              <a:sym typeface="Poppins"/>
            </a:endParaRPr>
          </a:p>
        </p:txBody>
      </p:sp>
      <p:sp>
        <p:nvSpPr>
          <p:cNvPr id="217" name="Google Shape;217;p4"/>
          <p:cNvSpPr txBox="1"/>
          <p:nvPr>
            <p:ph idx="6" type="title"/>
          </p:nvPr>
        </p:nvSpPr>
        <p:spPr>
          <a:xfrm>
            <a:off x="716623" y="3631086"/>
            <a:ext cx="5311200" cy="410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dk1"/>
              </a:buClr>
              <a:buSzPts val="1800"/>
              <a:buFont typeface="Gill Sans"/>
              <a:buNone/>
            </a:pPr>
            <a:r>
              <a:rPr lang="en-US" sz="1520">
                <a:solidFill>
                  <a:srgbClr val="002177"/>
                </a:solidFill>
                <a:latin typeface="Poppins"/>
                <a:ea typeface="Poppins"/>
                <a:cs typeface="Poppins"/>
                <a:sym typeface="Poppins"/>
              </a:rPr>
              <a:t>LO BÁSICO SOBRE EL CORREO ELECTRÓNICO O </a:t>
            </a:r>
            <a:r>
              <a:rPr i="1" lang="en-US" sz="1520">
                <a:solidFill>
                  <a:srgbClr val="002177"/>
                </a:solidFill>
                <a:latin typeface="Poppins"/>
                <a:ea typeface="Poppins"/>
                <a:cs typeface="Poppins"/>
                <a:sym typeface="Poppins"/>
              </a:rPr>
              <a:t>EMAIL</a:t>
            </a:r>
            <a:endParaRPr sz="1520">
              <a:solidFill>
                <a:srgbClr val="002177"/>
              </a:solidFill>
              <a:latin typeface="Poppins"/>
              <a:ea typeface="Poppins"/>
              <a:cs typeface="Poppins"/>
              <a:sym typeface="Poppins"/>
            </a:endParaRPr>
          </a:p>
        </p:txBody>
      </p:sp>
      <p:sp>
        <p:nvSpPr>
          <p:cNvPr id="218" name="Google Shape;218;p4"/>
          <p:cNvSpPr txBox="1"/>
          <p:nvPr/>
        </p:nvSpPr>
        <p:spPr>
          <a:xfrm>
            <a:off x="716623" y="2821912"/>
            <a:ext cx="3367200" cy="400500"/>
          </a:xfrm>
          <a:prstGeom prst="rect">
            <a:avLst/>
          </a:prstGeom>
          <a:noFill/>
          <a:ln>
            <a:noFill/>
          </a:ln>
        </p:spPr>
        <p:txBody>
          <a:bodyPr anchorCtr="0" anchor="t" bIns="91425" lIns="91425" spcFirstLastPara="1" rIns="91425" wrap="square" tIns="91425">
            <a:normAutofit fontScale="62500"/>
          </a:bodyPr>
          <a:lstStyle/>
          <a:p>
            <a:pPr indent="0" lvl="0" marL="0" marR="0" rtl="0" algn="l">
              <a:lnSpc>
                <a:spcPct val="120000"/>
              </a:lnSpc>
              <a:spcBef>
                <a:spcPts val="0"/>
              </a:spcBef>
              <a:spcAft>
                <a:spcPts val="0"/>
              </a:spcAft>
              <a:buClr>
                <a:schemeClr val="accent1"/>
              </a:buClr>
              <a:buSzPct val="100000"/>
              <a:buFont typeface="Arial"/>
              <a:buNone/>
            </a:pPr>
            <a:r>
              <a:rPr i="0" lang="en-US" sz="1200" u="none" cap="none" strike="noStrike">
                <a:solidFill>
                  <a:srgbClr val="002177"/>
                </a:solidFill>
                <a:latin typeface="Poppins"/>
                <a:ea typeface="Poppins"/>
                <a:cs typeface="Poppins"/>
                <a:sym typeface="Poppins"/>
              </a:rPr>
              <a:t>Aprender cómo crear una cuenta de correo electrónico gratuita</a:t>
            </a:r>
            <a:endParaRPr>
              <a:solidFill>
                <a:srgbClr val="002177"/>
              </a:solidFill>
              <a:latin typeface="Poppins"/>
              <a:ea typeface="Poppins"/>
              <a:cs typeface="Poppins"/>
              <a:sym typeface="Poppins"/>
            </a:endParaRPr>
          </a:p>
        </p:txBody>
      </p:sp>
      <p:sp>
        <p:nvSpPr>
          <p:cNvPr id="219" name="Google Shape;219;p4"/>
          <p:cNvSpPr txBox="1"/>
          <p:nvPr>
            <p:ph idx="2" type="title"/>
          </p:nvPr>
        </p:nvSpPr>
        <p:spPr>
          <a:xfrm>
            <a:off x="716623" y="1320200"/>
            <a:ext cx="5311200" cy="348959"/>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111111"/>
              <a:buFont typeface="Gill Sans"/>
              <a:buNone/>
            </a:pPr>
            <a:r>
              <a:rPr lang="en-US">
                <a:solidFill>
                  <a:srgbClr val="002177"/>
                </a:solidFill>
                <a:latin typeface="Poppins"/>
                <a:ea typeface="Poppins"/>
                <a:cs typeface="Poppins"/>
                <a:sym typeface="Poppins"/>
              </a:rPr>
              <a:t>¿QUÉ ES EMAIL OR CORREO ELECTRÓNICO?</a:t>
            </a:r>
            <a:endParaRPr>
              <a:solidFill>
                <a:srgbClr val="002177"/>
              </a:solidFill>
              <a:latin typeface="Poppins"/>
              <a:ea typeface="Poppins"/>
              <a:cs typeface="Poppins"/>
              <a:sym typeface="Poppins"/>
            </a:endParaRPr>
          </a:p>
        </p:txBody>
      </p:sp>
      <p:pic>
        <p:nvPicPr>
          <p:cNvPr id="220" name="Google Shape;220;p4"/>
          <p:cNvPicPr preferRelativeResize="0"/>
          <p:nvPr/>
        </p:nvPicPr>
        <p:blipFill rotWithShape="1">
          <a:blip r:embed="rId4">
            <a:alphaModFix/>
          </a:blip>
          <a:srcRect b="-5797" l="0" r="0" t="0"/>
          <a:stretch/>
        </p:blipFill>
        <p:spPr>
          <a:xfrm>
            <a:off x="7545950" y="4638888"/>
            <a:ext cx="1511026" cy="4155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40"/>
          <p:cNvSpPr txBox="1"/>
          <p:nvPr>
            <p:ph type="title"/>
          </p:nvPr>
        </p:nvSpPr>
        <p:spPr>
          <a:xfrm>
            <a:off x="775678" y="426143"/>
            <a:ext cx="3228509" cy="7922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Gill Sans"/>
              <a:buNone/>
            </a:pPr>
            <a:r>
              <a:rPr lang="en-US">
                <a:solidFill>
                  <a:srgbClr val="002177"/>
                </a:solidFill>
                <a:latin typeface="Poppins"/>
                <a:ea typeface="Poppins"/>
                <a:cs typeface="Poppins"/>
                <a:sym typeface="Poppins"/>
              </a:rPr>
              <a:t>EMAIL ETIQUETTE DO’S</a:t>
            </a:r>
            <a:endParaRPr>
              <a:solidFill>
                <a:srgbClr val="002177"/>
              </a:solidFill>
              <a:latin typeface="Poppins"/>
              <a:ea typeface="Poppins"/>
              <a:cs typeface="Poppins"/>
              <a:sym typeface="Poppins"/>
            </a:endParaRPr>
          </a:p>
        </p:txBody>
      </p:sp>
      <p:sp>
        <p:nvSpPr>
          <p:cNvPr id="630" name="Google Shape;630;p40"/>
          <p:cNvSpPr txBox="1"/>
          <p:nvPr>
            <p:ph idx="1" type="body"/>
          </p:nvPr>
        </p:nvSpPr>
        <p:spPr>
          <a:xfrm>
            <a:off x="1085393" y="1514662"/>
            <a:ext cx="3483864" cy="60145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600"/>
              <a:buNone/>
            </a:pPr>
            <a:r>
              <a:rPr lang="en-US">
                <a:solidFill>
                  <a:srgbClr val="002177"/>
                </a:solidFill>
                <a:latin typeface="Poppins"/>
                <a:ea typeface="Poppins"/>
                <a:cs typeface="Poppins"/>
                <a:sym typeface="Poppins"/>
              </a:rPr>
              <a:t>DO’S</a:t>
            </a:r>
            <a:endParaRPr>
              <a:solidFill>
                <a:srgbClr val="002177"/>
              </a:solidFill>
              <a:latin typeface="Poppins"/>
              <a:ea typeface="Poppins"/>
              <a:cs typeface="Poppins"/>
              <a:sym typeface="Poppins"/>
            </a:endParaRPr>
          </a:p>
        </p:txBody>
      </p:sp>
      <p:sp>
        <p:nvSpPr>
          <p:cNvPr id="631" name="Google Shape;631;p40"/>
          <p:cNvSpPr txBox="1"/>
          <p:nvPr>
            <p:ph idx="2" type="body"/>
          </p:nvPr>
        </p:nvSpPr>
        <p:spPr>
          <a:xfrm>
            <a:off x="1085393" y="2118202"/>
            <a:ext cx="3483864" cy="1983343"/>
          </a:xfrm>
          <a:prstGeom prst="rect">
            <a:avLst/>
          </a:prstGeom>
          <a:noFill/>
          <a:ln>
            <a:noFill/>
          </a:ln>
        </p:spPr>
        <p:txBody>
          <a:bodyPr anchorCtr="0" anchor="t" bIns="45700" lIns="91425" spcFirstLastPara="1" rIns="91425" wrap="square" tIns="45700">
            <a:normAutofit fontScale="70000" lnSpcReduction="10000"/>
          </a:bodyPr>
          <a:lstStyle/>
          <a:p>
            <a:pPr indent="-157162" lvl="0" marL="171450" rtl="0" algn="l">
              <a:lnSpc>
                <a:spcPct val="120000"/>
              </a:lnSpc>
              <a:spcBef>
                <a:spcPts val="0"/>
              </a:spcBef>
              <a:spcAft>
                <a:spcPts val="0"/>
              </a:spcAft>
              <a:buClr>
                <a:srgbClr val="002177"/>
              </a:buClr>
              <a:buSzPct val="100000"/>
              <a:buFont typeface="Poppins"/>
              <a:buChar char="⮚"/>
            </a:pPr>
            <a:r>
              <a:rPr lang="en-US">
                <a:solidFill>
                  <a:srgbClr val="002177"/>
                </a:solidFill>
                <a:latin typeface="Poppins"/>
                <a:ea typeface="Poppins"/>
                <a:cs typeface="Poppins"/>
                <a:sym typeface="Poppins"/>
              </a:rPr>
              <a:t>Use a proper salutation, correct grammar, and full sentences. </a:t>
            </a:r>
            <a:endParaRPr>
              <a:solidFill>
                <a:srgbClr val="002177"/>
              </a:solidFill>
              <a:latin typeface="Poppins"/>
              <a:ea typeface="Poppins"/>
              <a:cs typeface="Poppins"/>
              <a:sym typeface="Poppins"/>
            </a:endParaRPr>
          </a:p>
          <a:p>
            <a:pPr indent="-157162" lvl="0" marL="171450" rtl="0" algn="l">
              <a:lnSpc>
                <a:spcPct val="120000"/>
              </a:lnSpc>
              <a:spcBef>
                <a:spcPts val="750"/>
              </a:spcBef>
              <a:spcAft>
                <a:spcPts val="0"/>
              </a:spcAft>
              <a:buClr>
                <a:srgbClr val="002177"/>
              </a:buClr>
              <a:buSzPct val="100000"/>
              <a:buFont typeface="Poppins"/>
              <a:buChar char="⮚"/>
            </a:pPr>
            <a:r>
              <a:rPr lang="en-US">
                <a:solidFill>
                  <a:srgbClr val="002177"/>
                </a:solidFill>
                <a:latin typeface="Poppins"/>
                <a:ea typeface="Poppins"/>
                <a:cs typeface="Poppins"/>
                <a:sym typeface="Poppins"/>
              </a:rPr>
              <a:t>Clearly state the purpose of the email</a:t>
            </a:r>
            <a:endParaRPr>
              <a:solidFill>
                <a:srgbClr val="002177"/>
              </a:solidFill>
              <a:latin typeface="Poppins"/>
              <a:ea typeface="Poppins"/>
              <a:cs typeface="Poppins"/>
              <a:sym typeface="Poppins"/>
            </a:endParaRPr>
          </a:p>
          <a:p>
            <a:pPr indent="-157162" lvl="0" marL="171450" rtl="0" algn="l">
              <a:lnSpc>
                <a:spcPct val="120000"/>
              </a:lnSpc>
              <a:spcBef>
                <a:spcPts val="750"/>
              </a:spcBef>
              <a:spcAft>
                <a:spcPts val="0"/>
              </a:spcAft>
              <a:buClr>
                <a:srgbClr val="002177"/>
              </a:buClr>
              <a:buSzPct val="100000"/>
              <a:buFont typeface="Poppins"/>
              <a:buChar char="⮚"/>
            </a:pPr>
            <a:r>
              <a:rPr lang="en-US">
                <a:solidFill>
                  <a:srgbClr val="002177"/>
                </a:solidFill>
                <a:latin typeface="Poppins"/>
                <a:ea typeface="Poppins"/>
                <a:cs typeface="Poppins"/>
                <a:sym typeface="Poppins"/>
              </a:rPr>
              <a:t>Keep it easy to read, short and clear</a:t>
            </a:r>
            <a:endParaRPr>
              <a:solidFill>
                <a:srgbClr val="002177"/>
              </a:solidFill>
              <a:latin typeface="Poppins"/>
              <a:ea typeface="Poppins"/>
              <a:cs typeface="Poppins"/>
              <a:sym typeface="Poppins"/>
            </a:endParaRPr>
          </a:p>
          <a:p>
            <a:pPr indent="-157162" lvl="0" marL="171450" rtl="0" algn="l">
              <a:lnSpc>
                <a:spcPct val="120000"/>
              </a:lnSpc>
              <a:spcBef>
                <a:spcPts val="750"/>
              </a:spcBef>
              <a:spcAft>
                <a:spcPts val="0"/>
              </a:spcAft>
              <a:buClr>
                <a:srgbClr val="002177"/>
              </a:buClr>
              <a:buSzPct val="100000"/>
              <a:buFont typeface="Poppins"/>
              <a:buChar char="⮚"/>
            </a:pPr>
            <a:r>
              <a:rPr lang="en-US">
                <a:solidFill>
                  <a:srgbClr val="002177"/>
                </a:solidFill>
                <a:latin typeface="Poppins"/>
                <a:ea typeface="Poppins"/>
                <a:cs typeface="Poppins"/>
                <a:sym typeface="Poppins"/>
              </a:rPr>
              <a:t>Proofread your message before sending</a:t>
            </a:r>
            <a:endParaRPr>
              <a:solidFill>
                <a:srgbClr val="002177"/>
              </a:solidFill>
              <a:latin typeface="Poppins"/>
              <a:ea typeface="Poppins"/>
              <a:cs typeface="Poppins"/>
              <a:sym typeface="Poppins"/>
            </a:endParaRPr>
          </a:p>
          <a:p>
            <a:pPr indent="-157162" lvl="0" marL="171450" rtl="0" algn="l">
              <a:lnSpc>
                <a:spcPct val="120000"/>
              </a:lnSpc>
              <a:spcBef>
                <a:spcPts val="750"/>
              </a:spcBef>
              <a:spcAft>
                <a:spcPts val="0"/>
              </a:spcAft>
              <a:buClr>
                <a:srgbClr val="002177"/>
              </a:buClr>
              <a:buSzPct val="100000"/>
              <a:buFont typeface="Poppins"/>
              <a:buChar char="⮚"/>
            </a:pPr>
            <a:r>
              <a:rPr lang="en-US">
                <a:solidFill>
                  <a:srgbClr val="002177"/>
                </a:solidFill>
                <a:latin typeface="Poppins"/>
                <a:ea typeface="Poppins"/>
                <a:cs typeface="Poppins"/>
                <a:sym typeface="Poppins"/>
              </a:rPr>
              <a:t>Save problems, complaints, and other issues for face-to-face discussion </a:t>
            </a:r>
            <a:endParaRPr>
              <a:solidFill>
                <a:srgbClr val="002177"/>
              </a:solidFill>
              <a:latin typeface="Poppins"/>
              <a:ea typeface="Poppins"/>
              <a:cs typeface="Poppins"/>
              <a:sym typeface="Poppins"/>
            </a:endParaRPr>
          </a:p>
          <a:p>
            <a:pPr indent="-90487" lvl="0" marL="171450" rtl="0" algn="l">
              <a:lnSpc>
                <a:spcPct val="120000"/>
              </a:lnSpc>
              <a:spcBef>
                <a:spcPts val="750"/>
              </a:spcBef>
              <a:spcAft>
                <a:spcPts val="0"/>
              </a:spcAft>
              <a:buSzPct val="100000"/>
              <a:buNone/>
            </a:pPr>
            <a:r>
              <a:t/>
            </a:r>
            <a:endParaRPr>
              <a:solidFill>
                <a:srgbClr val="002177"/>
              </a:solidFill>
              <a:latin typeface="Poppins"/>
              <a:ea typeface="Poppins"/>
              <a:cs typeface="Poppins"/>
              <a:sym typeface="Poppins"/>
            </a:endParaRPr>
          </a:p>
        </p:txBody>
      </p:sp>
      <p:sp>
        <p:nvSpPr>
          <p:cNvPr id="632" name="Google Shape;632;p40"/>
          <p:cNvSpPr txBox="1"/>
          <p:nvPr>
            <p:ph idx="4" type="body"/>
          </p:nvPr>
        </p:nvSpPr>
        <p:spPr>
          <a:xfrm>
            <a:off x="4809272" y="2116119"/>
            <a:ext cx="3483864" cy="1978028"/>
          </a:xfrm>
          <a:prstGeom prst="rect">
            <a:avLst/>
          </a:prstGeom>
          <a:noFill/>
          <a:ln>
            <a:noFill/>
          </a:ln>
        </p:spPr>
        <p:txBody>
          <a:bodyPr anchorCtr="0" anchor="t" bIns="45700" lIns="91425" spcFirstLastPara="1" rIns="91425" wrap="square" tIns="45700">
            <a:normAutofit/>
          </a:bodyPr>
          <a:lstStyle/>
          <a:p>
            <a:pPr indent="-76200" lvl="0" marL="171450" rtl="0" algn="l">
              <a:lnSpc>
                <a:spcPct val="120000"/>
              </a:lnSpc>
              <a:spcBef>
                <a:spcPts val="0"/>
              </a:spcBef>
              <a:spcAft>
                <a:spcPts val="0"/>
              </a:spcAft>
              <a:buSzPts val="1500"/>
              <a:buNone/>
            </a:pPr>
            <a:r>
              <a:t/>
            </a:r>
            <a:endParaRPr>
              <a:solidFill>
                <a:srgbClr val="002177"/>
              </a:solidFill>
              <a:latin typeface="Poppins"/>
              <a:ea typeface="Poppins"/>
              <a:cs typeface="Poppins"/>
              <a:sym typeface="Poppins"/>
            </a:endParaRPr>
          </a:p>
          <a:p>
            <a:pPr indent="-76200" lvl="0" marL="171450" rtl="0" algn="l">
              <a:lnSpc>
                <a:spcPct val="120000"/>
              </a:lnSpc>
              <a:spcBef>
                <a:spcPts val="750"/>
              </a:spcBef>
              <a:spcAft>
                <a:spcPts val="0"/>
              </a:spcAft>
              <a:buSzPts val="1500"/>
              <a:buNone/>
            </a:pPr>
            <a:r>
              <a:t/>
            </a:r>
            <a:endParaRPr>
              <a:solidFill>
                <a:srgbClr val="002177"/>
              </a:solidFill>
              <a:latin typeface="Poppins"/>
              <a:ea typeface="Poppins"/>
              <a:cs typeface="Poppins"/>
              <a:sym typeface="Poppins"/>
            </a:endParaRPr>
          </a:p>
        </p:txBody>
      </p:sp>
      <p:sp>
        <p:nvSpPr>
          <p:cNvPr id="633" name="Google Shape;633;p40"/>
          <p:cNvSpPr txBox="1"/>
          <p:nvPr/>
        </p:nvSpPr>
        <p:spPr>
          <a:xfrm>
            <a:off x="5854039" y="425581"/>
            <a:ext cx="3228509" cy="79223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Gill Sans"/>
              <a:buNone/>
            </a:pPr>
            <a:r>
              <a:rPr i="0" lang="en-US" sz="2400" cap="none">
                <a:solidFill>
                  <a:srgbClr val="002177"/>
                </a:solidFill>
                <a:latin typeface="Poppins"/>
                <a:ea typeface="Poppins"/>
                <a:cs typeface="Poppins"/>
                <a:sym typeface="Poppins"/>
              </a:rPr>
              <a:t>BUENOS MODALES POR </a:t>
            </a:r>
            <a:r>
              <a:rPr i="1" lang="en-US" sz="2400" cap="none">
                <a:solidFill>
                  <a:srgbClr val="002177"/>
                </a:solidFill>
                <a:latin typeface="Poppins"/>
                <a:ea typeface="Poppins"/>
                <a:cs typeface="Poppins"/>
                <a:sym typeface="Poppins"/>
              </a:rPr>
              <a:t>EMAIL</a:t>
            </a:r>
            <a:endParaRPr>
              <a:solidFill>
                <a:srgbClr val="002177"/>
              </a:solidFill>
              <a:latin typeface="Poppins"/>
              <a:ea typeface="Poppins"/>
              <a:cs typeface="Poppins"/>
              <a:sym typeface="Poppins"/>
            </a:endParaRPr>
          </a:p>
        </p:txBody>
      </p:sp>
      <p:sp>
        <p:nvSpPr>
          <p:cNvPr id="634" name="Google Shape;634;p40"/>
          <p:cNvSpPr txBox="1"/>
          <p:nvPr>
            <p:ph idx="1" type="body"/>
          </p:nvPr>
        </p:nvSpPr>
        <p:spPr>
          <a:xfrm>
            <a:off x="5227232" y="1608068"/>
            <a:ext cx="3483864" cy="60145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600"/>
              <a:buNone/>
            </a:pPr>
            <a:r>
              <a:rPr lang="en-US">
                <a:solidFill>
                  <a:srgbClr val="002177"/>
                </a:solidFill>
                <a:latin typeface="Poppins"/>
                <a:ea typeface="Poppins"/>
                <a:cs typeface="Poppins"/>
                <a:sym typeface="Poppins"/>
              </a:rPr>
              <a:t>LO BUENO</a:t>
            </a:r>
            <a:endParaRPr>
              <a:solidFill>
                <a:srgbClr val="002177"/>
              </a:solidFill>
              <a:latin typeface="Poppins"/>
              <a:ea typeface="Poppins"/>
              <a:cs typeface="Poppins"/>
              <a:sym typeface="Poppins"/>
            </a:endParaRPr>
          </a:p>
        </p:txBody>
      </p:sp>
      <p:sp>
        <p:nvSpPr>
          <p:cNvPr id="635" name="Google Shape;635;p40"/>
          <p:cNvSpPr txBox="1"/>
          <p:nvPr/>
        </p:nvSpPr>
        <p:spPr>
          <a:xfrm>
            <a:off x="5227232" y="2211608"/>
            <a:ext cx="3483864" cy="1983343"/>
          </a:xfrm>
          <a:prstGeom prst="rect">
            <a:avLst/>
          </a:prstGeom>
          <a:noFill/>
          <a:ln>
            <a:noFill/>
          </a:ln>
        </p:spPr>
        <p:txBody>
          <a:bodyPr anchorCtr="0" anchor="t" bIns="45700" lIns="91425" spcFirstLastPara="1" rIns="91425" wrap="square" tIns="45700">
            <a:noAutofit/>
          </a:bodyPr>
          <a:lstStyle/>
          <a:p>
            <a:pPr indent="-164338" lvl="0" marL="171450" marR="0" rtl="0" algn="l">
              <a:lnSpc>
                <a:spcPct val="120000"/>
              </a:lnSpc>
              <a:spcBef>
                <a:spcPts val="0"/>
              </a:spcBef>
              <a:spcAft>
                <a:spcPts val="0"/>
              </a:spcAft>
              <a:buClr>
                <a:srgbClr val="002177"/>
              </a:buClr>
              <a:buSzPts val="1050"/>
              <a:buFont typeface="Poppins"/>
              <a:buChar char="⮚"/>
            </a:pPr>
            <a:r>
              <a:rPr lang="en-US" sz="1050">
                <a:solidFill>
                  <a:srgbClr val="002177"/>
                </a:solidFill>
                <a:latin typeface="Poppins"/>
                <a:ea typeface="Poppins"/>
                <a:cs typeface="Poppins"/>
                <a:sym typeface="Poppins"/>
              </a:rPr>
              <a:t>Use el saludo que sea apropiado, gramática correcta, y oraciones completas. </a:t>
            </a:r>
            <a:endParaRPr sz="1050">
              <a:solidFill>
                <a:srgbClr val="002177"/>
              </a:solidFill>
              <a:latin typeface="Poppins"/>
              <a:ea typeface="Poppins"/>
              <a:cs typeface="Poppins"/>
              <a:sym typeface="Poppins"/>
            </a:endParaRPr>
          </a:p>
          <a:p>
            <a:pPr indent="-164338" lvl="0" marL="171450" marR="0" rtl="0" algn="l">
              <a:lnSpc>
                <a:spcPct val="120000"/>
              </a:lnSpc>
              <a:spcBef>
                <a:spcPts val="750"/>
              </a:spcBef>
              <a:spcAft>
                <a:spcPts val="0"/>
              </a:spcAft>
              <a:buClr>
                <a:srgbClr val="002177"/>
              </a:buClr>
              <a:buSzPts val="1050"/>
              <a:buFont typeface="Poppins"/>
              <a:buChar char="⮚"/>
            </a:pPr>
            <a:r>
              <a:rPr lang="en-US" sz="1050">
                <a:solidFill>
                  <a:srgbClr val="002177"/>
                </a:solidFill>
                <a:latin typeface="Poppins"/>
                <a:ea typeface="Poppins"/>
                <a:cs typeface="Poppins"/>
                <a:sym typeface="Poppins"/>
              </a:rPr>
              <a:t>Indique claramente el propósito del correo electrónico</a:t>
            </a:r>
            <a:endParaRPr sz="1050">
              <a:solidFill>
                <a:srgbClr val="002177"/>
              </a:solidFill>
              <a:latin typeface="Poppins"/>
              <a:ea typeface="Poppins"/>
              <a:cs typeface="Poppins"/>
              <a:sym typeface="Poppins"/>
            </a:endParaRPr>
          </a:p>
          <a:p>
            <a:pPr indent="-164338" lvl="0" marL="171450" marR="0" rtl="0" algn="l">
              <a:lnSpc>
                <a:spcPct val="120000"/>
              </a:lnSpc>
              <a:spcBef>
                <a:spcPts val="750"/>
              </a:spcBef>
              <a:spcAft>
                <a:spcPts val="0"/>
              </a:spcAft>
              <a:buClr>
                <a:srgbClr val="002177"/>
              </a:buClr>
              <a:buSzPts val="1050"/>
              <a:buFont typeface="Poppins"/>
              <a:buChar char="⮚"/>
            </a:pPr>
            <a:r>
              <a:rPr lang="en-US" sz="1050">
                <a:solidFill>
                  <a:srgbClr val="002177"/>
                </a:solidFill>
                <a:latin typeface="Poppins"/>
                <a:ea typeface="Poppins"/>
                <a:cs typeface="Poppins"/>
                <a:sym typeface="Poppins"/>
              </a:rPr>
              <a:t>Ser fácil de leer, corto y claro</a:t>
            </a:r>
            <a:endParaRPr sz="1050">
              <a:solidFill>
                <a:srgbClr val="002177"/>
              </a:solidFill>
              <a:latin typeface="Poppins"/>
              <a:ea typeface="Poppins"/>
              <a:cs typeface="Poppins"/>
              <a:sym typeface="Poppins"/>
            </a:endParaRPr>
          </a:p>
          <a:p>
            <a:pPr indent="-164338" lvl="0" marL="171450" marR="0" rtl="0" algn="l">
              <a:lnSpc>
                <a:spcPct val="120000"/>
              </a:lnSpc>
              <a:spcBef>
                <a:spcPts val="750"/>
              </a:spcBef>
              <a:spcAft>
                <a:spcPts val="0"/>
              </a:spcAft>
              <a:buClr>
                <a:srgbClr val="002177"/>
              </a:buClr>
              <a:buSzPts val="1050"/>
              <a:buFont typeface="Poppins"/>
              <a:buChar char="⮚"/>
            </a:pPr>
            <a:r>
              <a:rPr lang="en-US" sz="1050">
                <a:solidFill>
                  <a:srgbClr val="002177"/>
                </a:solidFill>
                <a:latin typeface="Poppins"/>
                <a:ea typeface="Poppins"/>
                <a:cs typeface="Poppins"/>
                <a:sym typeface="Poppins"/>
              </a:rPr>
              <a:t>Revise el mensaje antes de enviarlo</a:t>
            </a:r>
            <a:endParaRPr sz="1050">
              <a:solidFill>
                <a:srgbClr val="002177"/>
              </a:solidFill>
              <a:latin typeface="Poppins"/>
              <a:ea typeface="Poppins"/>
              <a:cs typeface="Poppins"/>
              <a:sym typeface="Poppins"/>
            </a:endParaRPr>
          </a:p>
          <a:p>
            <a:pPr indent="-164338" lvl="0" marL="171450" marR="0" rtl="0" algn="l">
              <a:lnSpc>
                <a:spcPct val="120000"/>
              </a:lnSpc>
              <a:spcBef>
                <a:spcPts val="750"/>
              </a:spcBef>
              <a:spcAft>
                <a:spcPts val="0"/>
              </a:spcAft>
              <a:buClr>
                <a:srgbClr val="002177"/>
              </a:buClr>
              <a:buSzPts val="1050"/>
              <a:buFont typeface="Poppins"/>
              <a:buChar char="⮚"/>
            </a:pPr>
            <a:r>
              <a:rPr lang="en-US" sz="1050">
                <a:solidFill>
                  <a:srgbClr val="002177"/>
                </a:solidFill>
                <a:latin typeface="Poppins"/>
                <a:ea typeface="Poppins"/>
                <a:cs typeface="Poppins"/>
                <a:sym typeface="Poppins"/>
              </a:rPr>
              <a:t>Reserve los problemas, quejas y otros temas para una discusión en persona </a:t>
            </a:r>
            <a:endParaRPr sz="1050">
              <a:solidFill>
                <a:srgbClr val="002177"/>
              </a:solidFill>
              <a:latin typeface="Poppins"/>
              <a:ea typeface="Poppins"/>
              <a:cs typeface="Poppins"/>
              <a:sym typeface="Poppins"/>
            </a:endParaRPr>
          </a:p>
          <a:p>
            <a:pPr indent="-97663" lvl="0" marL="171450" marR="0" rtl="0" algn="l">
              <a:lnSpc>
                <a:spcPct val="120000"/>
              </a:lnSpc>
              <a:spcBef>
                <a:spcPts val="750"/>
              </a:spcBef>
              <a:spcAft>
                <a:spcPts val="0"/>
              </a:spcAft>
              <a:buClr>
                <a:schemeClr val="accent1"/>
              </a:buClr>
              <a:buSzPts val="1500"/>
              <a:buFont typeface="Arial"/>
              <a:buNone/>
            </a:pPr>
            <a:r>
              <a:t/>
            </a:r>
            <a:endParaRPr sz="1050">
              <a:solidFill>
                <a:srgbClr val="002177"/>
              </a:solidFill>
              <a:latin typeface="Poppins"/>
              <a:ea typeface="Poppins"/>
              <a:cs typeface="Poppins"/>
              <a:sym typeface="Poppins"/>
            </a:endParaRPr>
          </a:p>
        </p:txBody>
      </p:sp>
      <p:pic>
        <p:nvPicPr>
          <p:cNvPr id="636" name="Google Shape;636;p40"/>
          <p:cNvPicPr preferRelativeResize="0"/>
          <p:nvPr/>
        </p:nvPicPr>
        <p:blipFill rotWithShape="1">
          <a:blip r:embed="rId3">
            <a:alphaModFix/>
          </a:blip>
          <a:srcRect b="-5797" l="0" r="0" t="0"/>
          <a:stretch/>
        </p:blipFill>
        <p:spPr>
          <a:xfrm>
            <a:off x="7545950" y="4638888"/>
            <a:ext cx="1511026" cy="415525"/>
          </a:xfrm>
          <a:prstGeom prst="rect">
            <a:avLst/>
          </a:prstGeom>
          <a:noFill/>
          <a:ln>
            <a:noFill/>
          </a:ln>
        </p:spPr>
      </p:pic>
      <p:pic>
        <p:nvPicPr>
          <p:cNvPr id="637" name="Google Shape;637;p40"/>
          <p:cNvPicPr preferRelativeResize="0"/>
          <p:nvPr/>
        </p:nvPicPr>
        <p:blipFill rotWithShape="1">
          <a:blip r:embed="rId4">
            <a:alphaModFix/>
          </a:blip>
          <a:srcRect b="0" l="0" r="0" t="0"/>
          <a:stretch/>
        </p:blipFill>
        <p:spPr>
          <a:xfrm>
            <a:off x="4004187" y="56064"/>
            <a:ext cx="1398454" cy="137267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41"/>
          <p:cNvSpPr txBox="1"/>
          <p:nvPr>
            <p:ph type="title"/>
          </p:nvPr>
        </p:nvSpPr>
        <p:spPr>
          <a:xfrm>
            <a:off x="1085394" y="603123"/>
            <a:ext cx="3103148" cy="7922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Gill Sans"/>
              <a:buNone/>
            </a:pPr>
            <a:r>
              <a:rPr lang="en-US">
                <a:solidFill>
                  <a:srgbClr val="002177"/>
                </a:solidFill>
                <a:latin typeface="Poppins"/>
                <a:ea typeface="Poppins"/>
                <a:cs typeface="Poppins"/>
                <a:sym typeface="Poppins"/>
              </a:rPr>
              <a:t>EMAIL ETIQUETTE DONT’S </a:t>
            </a:r>
            <a:endParaRPr>
              <a:solidFill>
                <a:srgbClr val="002177"/>
              </a:solidFill>
              <a:latin typeface="Poppins"/>
              <a:ea typeface="Poppins"/>
              <a:cs typeface="Poppins"/>
              <a:sym typeface="Poppins"/>
            </a:endParaRPr>
          </a:p>
        </p:txBody>
      </p:sp>
      <p:sp>
        <p:nvSpPr>
          <p:cNvPr id="643" name="Google Shape;643;p41"/>
          <p:cNvSpPr txBox="1"/>
          <p:nvPr>
            <p:ph idx="1" type="body"/>
          </p:nvPr>
        </p:nvSpPr>
        <p:spPr>
          <a:xfrm>
            <a:off x="1085393" y="1514662"/>
            <a:ext cx="3483864" cy="60145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600"/>
              <a:buNone/>
            </a:pPr>
            <a:r>
              <a:rPr lang="en-US">
                <a:solidFill>
                  <a:srgbClr val="002177"/>
                </a:solidFill>
                <a:latin typeface="Poppins"/>
                <a:ea typeface="Poppins"/>
                <a:cs typeface="Poppins"/>
                <a:sym typeface="Poppins"/>
              </a:rPr>
              <a:t>DONT’S</a:t>
            </a:r>
            <a:endParaRPr>
              <a:solidFill>
                <a:srgbClr val="002177"/>
              </a:solidFill>
              <a:latin typeface="Poppins"/>
              <a:ea typeface="Poppins"/>
              <a:cs typeface="Poppins"/>
              <a:sym typeface="Poppins"/>
            </a:endParaRPr>
          </a:p>
        </p:txBody>
      </p:sp>
      <p:sp>
        <p:nvSpPr>
          <p:cNvPr id="644" name="Google Shape;644;p41"/>
          <p:cNvSpPr txBox="1"/>
          <p:nvPr>
            <p:ph idx="2" type="body"/>
          </p:nvPr>
        </p:nvSpPr>
        <p:spPr>
          <a:xfrm>
            <a:off x="1085393" y="2118202"/>
            <a:ext cx="3483864" cy="1983343"/>
          </a:xfrm>
          <a:prstGeom prst="rect">
            <a:avLst/>
          </a:prstGeom>
          <a:noFill/>
          <a:ln>
            <a:noFill/>
          </a:ln>
        </p:spPr>
        <p:txBody>
          <a:bodyPr anchorCtr="0" anchor="t" bIns="45700" lIns="91425" spcFirstLastPara="1" rIns="91425" wrap="square" tIns="45700">
            <a:normAutofit fontScale="85000"/>
          </a:bodyPr>
          <a:lstStyle/>
          <a:p>
            <a:pPr indent="-157162" lvl="0" marL="171450" rtl="0" algn="l">
              <a:lnSpc>
                <a:spcPct val="120000"/>
              </a:lnSpc>
              <a:spcBef>
                <a:spcPts val="0"/>
              </a:spcBef>
              <a:spcAft>
                <a:spcPts val="0"/>
              </a:spcAft>
              <a:buClr>
                <a:srgbClr val="002177"/>
              </a:buClr>
              <a:buSzPct val="100000"/>
              <a:buFont typeface="Poppins"/>
              <a:buChar char="⮚"/>
            </a:pPr>
            <a:r>
              <a:rPr lang="en-US">
                <a:solidFill>
                  <a:srgbClr val="002177"/>
                </a:solidFill>
                <a:latin typeface="Poppins"/>
                <a:ea typeface="Poppins"/>
                <a:cs typeface="Poppins"/>
                <a:sym typeface="Poppins"/>
              </a:rPr>
              <a:t>Don't overuse emoticons. ☺☹</a:t>
            </a:r>
            <a:endParaRPr>
              <a:solidFill>
                <a:srgbClr val="002177"/>
              </a:solidFill>
              <a:latin typeface="Poppins"/>
              <a:ea typeface="Poppins"/>
              <a:cs typeface="Poppins"/>
              <a:sym typeface="Poppins"/>
            </a:endParaRPr>
          </a:p>
          <a:p>
            <a:pPr indent="-157162" lvl="0" marL="171450" rtl="0" algn="l">
              <a:lnSpc>
                <a:spcPct val="120000"/>
              </a:lnSpc>
              <a:spcBef>
                <a:spcPts val="750"/>
              </a:spcBef>
              <a:spcAft>
                <a:spcPts val="0"/>
              </a:spcAft>
              <a:buClr>
                <a:srgbClr val="002177"/>
              </a:buClr>
              <a:buSzPct val="100000"/>
              <a:buFont typeface="Poppins"/>
              <a:buChar char="⮚"/>
            </a:pPr>
            <a:r>
              <a:rPr lang="en-US">
                <a:solidFill>
                  <a:srgbClr val="002177"/>
                </a:solidFill>
                <a:latin typeface="Poppins"/>
                <a:ea typeface="Poppins"/>
                <a:cs typeface="Poppins"/>
                <a:sym typeface="Poppins"/>
              </a:rPr>
              <a:t>Don’t use all caps. </a:t>
            </a:r>
            <a:endParaRPr>
              <a:solidFill>
                <a:srgbClr val="002177"/>
              </a:solidFill>
              <a:latin typeface="Poppins"/>
              <a:ea typeface="Poppins"/>
              <a:cs typeface="Poppins"/>
              <a:sym typeface="Poppins"/>
            </a:endParaRPr>
          </a:p>
          <a:p>
            <a:pPr indent="-157162" lvl="0" marL="171450" rtl="0" algn="l">
              <a:lnSpc>
                <a:spcPct val="120000"/>
              </a:lnSpc>
              <a:spcBef>
                <a:spcPts val="750"/>
              </a:spcBef>
              <a:spcAft>
                <a:spcPts val="0"/>
              </a:spcAft>
              <a:buClr>
                <a:srgbClr val="002177"/>
              </a:buClr>
              <a:buSzPct val="100000"/>
              <a:buFont typeface="Poppins"/>
              <a:buChar char="⮚"/>
            </a:pPr>
            <a:r>
              <a:rPr lang="en-US">
                <a:solidFill>
                  <a:srgbClr val="002177"/>
                </a:solidFill>
                <a:latin typeface="Poppins"/>
                <a:ea typeface="Poppins"/>
                <a:cs typeface="Poppins"/>
                <a:sym typeface="Poppins"/>
              </a:rPr>
              <a:t>Don’t email rude content, or anything someone might consider rude. Check the message over to make sure nothing could be misconstrued. </a:t>
            </a:r>
            <a:endParaRPr>
              <a:solidFill>
                <a:srgbClr val="002177"/>
              </a:solidFill>
              <a:latin typeface="Poppins"/>
              <a:ea typeface="Poppins"/>
              <a:cs typeface="Poppins"/>
              <a:sym typeface="Poppins"/>
            </a:endParaRPr>
          </a:p>
          <a:p>
            <a:pPr indent="-76200" lvl="0" marL="171450" rtl="0" algn="l">
              <a:lnSpc>
                <a:spcPct val="120000"/>
              </a:lnSpc>
              <a:spcBef>
                <a:spcPts val="750"/>
              </a:spcBef>
              <a:spcAft>
                <a:spcPts val="0"/>
              </a:spcAft>
              <a:buSzPct val="100000"/>
              <a:buNone/>
            </a:pPr>
            <a:r>
              <a:t/>
            </a:r>
            <a:endParaRPr>
              <a:solidFill>
                <a:srgbClr val="002177"/>
              </a:solidFill>
              <a:latin typeface="Poppins"/>
              <a:ea typeface="Poppins"/>
              <a:cs typeface="Poppins"/>
              <a:sym typeface="Poppins"/>
            </a:endParaRPr>
          </a:p>
        </p:txBody>
      </p:sp>
      <p:sp>
        <p:nvSpPr>
          <p:cNvPr id="645" name="Google Shape;645;p41"/>
          <p:cNvSpPr txBox="1"/>
          <p:nvPr>
            <p:ph idx="4" type="body"/>
          </p:nvPr>
        </p:nvSpPr>
        <p:spPr>
          <a:xfrm>
            <a:off x="4809272" y="2116119"/>
            <a:ext cx="3483864" cy="1978028"/>
          </a:xfrm>
          <a:prstGeom prst="rect">
            <a:avLst/>
          </a:prstGeom>
          <a:noFill/>
          <a:ln>
            <a:noFill/>
          </a:ln>
        </p:spPr>
        <p:txBody>
          <a:bodyPr anchorCtr="0" anchor="t" bIns="45700" lIns="91425" spcFirstLastPara="1" rIns="91425" wrap="square" tIns="45700">
            <a:normAutofit/>
          </a:bodyPr>
          <a:lstStyle/>
          <a:p>
            <a:pPr indent="-76200" lvl="0" marL="171450" rtl="0" algn="l">
              <a:lnSpc>
                <a:spcPct val="120000"/>
              </a:lnSpc>
              <a:spcBef>
                <a:spcPts val="0"/>
              </a:spcBef>
              <a:spcAft>
                <a:spcPts val="0"/>
              </a:spcAft>
              <a:buSzPts val="1500"/>
              <a:buNone/>
            </a:pPr>
            <a:r>
              <a:t/>
            </a:r>
            <a:endParaRPr>
              <a:solidFill>
                <a:srgbClr val="002177"/>
              </a:solidFill>
              <a:latin typeface="Poppins"/>
              <a:ea typeface="Poppins"/>
              <a:cs typeface="Poppins"/>
              <a:sym typeface="Poppins"/>
            </a:endParaRPr>
          </a:p>
          <a:p>
            <a:pPr indent="-76200" lvl="0" marL="171450" rtl="0" algn="l">
              <a:lnSpc>
                <a:spcPct val="120000"/>
              </a:lnSpc>
              <a:spcBef>
                <a:spcPts val="750"/>
              </a:spcBef>
              <a:spcAft>
                <a:spcPts val="0"/>
              </a:spcAft>
              <a:buSzPts val="1500"/>
              <a:buNone/>
            </a:pPr>
            <a:r>
              <a:t/>
            </a:r>
            <a:endParaRPr>
              <a:solidFill>
                <a:srgbClr val="002177"/>
              </a:solidFill>
              <a:latin typeface="Poppins"/>
              <a:ea typeface="Poppins"/>
              <a:cs typeface="Poppins"/>
              <a:sym typeface="Poppins"/>
            </a:endParaRPr>
          </a:p>
        </p:txBody>
      </p:sp>
      <p:sp>
        <p:nvSpPr>
          <p:cNvPr id="646" name="Google Shape;646;p41"/>
          <p:cNvSpPr txBox="1"/>
          <p:nvPr/>
        </p:nvSpPr>
        <p:spPr>
          <a:xfrm>
            <a:off x="5618065" y="603122"/>
            <a:ext cx="3103148" cy="79223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Gill Sans"/>
              <a:buNone/>
            </a:pPr>
            <a:r>
              <a:rPr i="0" lang="en-US" sz="2400" cap="none">
                <a:solidFill>
                  <a:srgbClr val="002177"/>
                </a:solidFill>
                <a:latin typeface="Poppins"/>
                <a:ea typeface="Poppins"/>
                <a:cs typeface="Poppins"/>
                <a:sym typeface="Poppins"/>
              </a:rPr>
              <a:t>MODALES POR EMAIL </a:t>
            </a:r>
            <a:endParaRPr>
              <a:solidFill>
                <a:srgbClr val="002177"/>
              </a:solidFill>
              <a:latin typeface="Poppins"/>
              <a:ea typeface="Poppins"/>
              <a:cs typeface="Poppins"/>
              <a:sym typeface="Poppins"/>
            </a:endParaRPr>
          </a:p>
        </p:txBody>
      </p:sp>
      <p:sp>
        <p:nvSpPr>
          <p:cNvPr id="647" name="Google Shape;647;p41"/>
          <p:cNvSpPr txBox="1"/>
          <p:nvPr>
            <p:ph idx="1" type="body"/>
          </p:nvPr>
        </p:nvSpPr>
        <p:spPr>
          <a:xfrm>
            <a:off x="5194909" y="1514662"/>
            <a:ext cx="3483864" cy="60145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600"/>
              <a:buNone/>
            </a:pPr>
            <a:r>
              <a:rPr lang="en-US">
                <a:solidFill>
                  <a:srgbClr val="002177"/>
                </a:solidFill>
                <a:latin typeface="Poppins"/>
                <a:ea typeface="Poppins"/>
                <a:cs typeface="Poppins"/>
                <a:sym typeface="Poppins"/>
              </a:rPr>
              <a:t>LO MALO</a:t>
            </a:r>
            <a:endParaRPr>
              <a:solidFill>
                <a:srgbClr val="002177"/>
              </a:solidFill>
              <a:latin typeface="Poppins"/>
              <a:ea typeface="Poppins"/>
              <a:cs typeface="Poppins"/>
              <a:sym typeface="Poppins"/>
            </a:endParaRPr>
          </a:p>
        </p:txBody>
      </p:sp>
      <p:sp>
        <p:nvSpPr>
          <p:cNvPr id="648" name="Google Shape;648;p41"/>
          <p:cNvSpPr txBox="1"/>
          <p:nvPr/>
        </p:nvSpPr>
        <p:spPr>
          <a:xfrm>
            <a:off x="5194909" y="2118202"/>
            <a:ext cx="3483864" cy="1983343"/>
          </a:xfrm>
          <a:prstGeom prst="rect">
            <a:avLst/>
          </a:prstGeom>
          <a:noFill/>
          <a:ln>
            <a:noFill/>
          </a:ln>
        </p:spPr>
        <p:txBody>
          <a:bodyPr anchorCtr="0" anchor="t" bIns="45700" lIns="91425" spcFirstLastPara="1" rIns="91425" wrap="square" tIns="45700">
            <a:normAutofit fontScale="77500" lnSpcReduction="20000"/>
          </a:bodyPr>
          <a:lstStyle/>
          <a:p>
            <a:pPr indent="-164306" lvl="0" marL="171450" marR="0" rtl="0" algn="l">
              <a:lnSpc>
                <a:spcPct val="120000"/>
              </a:lnSpc>
              <a:spcBef>
                <a:spcPts val="0"/>
              </a:spcBef>
              <a:spcAft>
                <a:spcPts val="0"/>
              </a:spcAft>
              <a:buClr>
                <a:srgbClr val="002177"/>
              </a:buClr>
              <a:buSzPct val="100000"/>
              <a:buFont typeface="Poppins"/>
              <a:buChar char="⮚"/>
            </a:pPr>
            <a:r>
              <a:rPr lang="en-US" sz="1500">
                <a:solidFill>
                  <a:srgbClr val="002177"/>
                </a:solidFill>
                <a:latin typeface="Poppins"/>
                <a:ea typeface="Poppins"/>
                <a:cs typeface="Poppins"/>
                <a:sym typeface="Poppins"/>
              </a:rPr>
              <a:t>No use demasiados emoticones (caritas).☺☹</a:t>
            </a:r>
            <a:endParaRPr>
              <a:solidFill>
                <a:srgbClr val="002177"/>
              </a:solidFill>
              <a:latin typeface="Poppins"/>
              <a:ea typeface="Poppins"/>
              <a:cs typeface="Poppins"/>
              <a:sym typeface="Poppins"/>
            </a:endParaRPr>
          </a:p>
          <a:p>
            <a:pPr indent="-164306" lvl="0" marL="171450" marR="0" rtl="0" algn="l">
              <a:lnSpc>
                <a:spcPct val="120000"/>
              </a:lnSpc>
              <a:spcBef>
                <a:spcPts val="750"/>
              </a:spcBef>
              <a:spcAft>
                <a:spcPts val="0"/>
              </a:spcAft>
              <a:buClr>
                <a:srgbClr val="002177"/>
              </a:buClr>
              <a:buSzPct val="100000"/>
              <a:buFont typeface="Poppins"/>
              <a:buChar char="⮚"/>
            </a:pPr>
            <a:r>
              <a:rPr lang="en-US" sz="1500">
                <a:solidFill>
                  <a:srgbClr val="002177"/>
                </a:solidFill>
                <a:latin typeface="Poppins"/>
                <a:ea typeface="Poppins"/>
                <a:cs typeface="Poppins"/>
                <a:sym typeface="Poppins"/>
              </a:rPr>
              <a:t>No use SOLO MAYÚSCULAS. </a:t>
            </a:r>
            <a:endParaRPr>
              <a:solidFill>
                <a:srgbClr val="002177"/>
              </a:solidFill>
              <a:latin typeface="Poppins"/>
              <a:ea typeface="Poppins"/>
              <a:cs typeface="Poppins"/>
              <a:sym typeface="Poppins"/>
            </a:endParaRPr>
          </a:p>
          <a:p>
            <a:pPr indent="-164306" lvl="0" marL="171450" marR="0" rtl="0" algn="l">
              <a:lnSpc>
                <a:spcPct val="120000"/>
              </a:lnSpc>
              <a:spcBef>
                <a:spcPts val="750"/>
              </a:spcBef>
              <a:spcAft>
                <a:spcPts val="0"/>
              </a:spcAft>
              <a:buClr>
                <a:srgbClr val="002177"/>
              </a:buClr>
              <a:buSzPct val="100000"/>
              <a:buFont typeface="Poppins"/>
              <a:buChar char="⮚"/>
            </a:pPr>
            <a:r>
              <a:rPr lang="en-US" sz="1500">
                <a:solidFill>
                  <a:srgbClr val="002177"/>
                </a:solidFill>
                <a:latin typeface="Poppins"/>
                <a:ea typeface="Poppins"/>
                <a:cs typeface="Poppins"/>
                <a:sym typeface="Poppins"/>
              </a:rPr>
              <a:t>No envíe por correo electrónico contenido grosero, o cualquier cosa que alguien pueda considerar grosero. Revise el mensaje para asegurarse de que nada podría ser malinterpretado. </a:t>
            </a:r>
            <a:endParaRPr>
              <a:solidFill>
                <a:srgbClr val="002177"/>
              </a:solidFill>
              <a:latin typeface="Poppins"/>
              <a:ea typeface="Poppins"/>
              <a:cs typeface="Poppins"/>
              <a:sym typeface="Poppins"/>
            </a:endParaRPr>
          </a:p>
          <a:p>
            <a:pPr indent="-90487" lvl="0" marL="171450" marR="0" rtl="0" algn="l">
              <a:lnSpc>
                <a:spcPct val="120000"/>
              </a:lnSpc>
              <a:spcBef>
                <a:spcPts val="750"/>
              </a:spcBef>
              <a:spcAft>
                <a:spcPts val="0"/>
              </a:spcAft>
              <a:buClr>
                <a:schemeClr val="accent1"/>
              </a:buClr>
              <a:buSzPct val="100000"/>
              <a:buFont typeface="Arial"/>
              <a:buNone/>
            </a:pPr>
            <a:r>
              <a:t/>
            </a:r>
            <a:endParaRPr sz="1500">
              <a:solidFill>
                <a:srgbClr val="002177"/>
              </a:solidFill>
              <a:latin typeface="Poppins"/>
              <a:ea typeface="Poppins"/>
              <a:cs typeface="Poppins"/>
              <a:sym typeface="Poppins"/>
            </a:endParaRPr>
          </a:p>
        </p:txBody>
      </p:sp>
      <p:pic>
        <p:nvPicPr>
          <p:cNvPr id="649" name="Google Shape;649;p41"/>
          <p:cNvPicPr preferRelativeResize="0"/>
          <p:nvPr/>
        </p:nvPicPr>
        <p:blipFill rotWithShape="1">
          <a:blip r:embed="rId3">
            <a:alphaModFix/>
          </a:blip>
          <a:srcRect b="-5797" l="0" r="0" t="0"/>
          <a:stretch/>
        </p:blipFill>
        <p:spPr>
          <a:xfrm>
            <a:off x="7545950" y="4638888"/>
            <a:ext cx="1511026" cy="415525"/>
          </a:xfrm>
          <a:prstGeom prst="rect">
            <a:avLst/>
          </a:prstGeom>
          <a:noFill/>
          <a:ln>
            <a:noFill/>
          </a:ln>
        </p:spPr>
      </p:pic>
      <p:pic>
        <p:nvPicPr>
          <p:cNvPr id="650" name="Google Shape;650;p41"/>
          <p:cNvPicPr preferRelativeResize="0"/>
          <p:nvPr/>
        </p:nvPicPr>
        <p:blipFill rotWithShape="1">
          <a:blip r:embed="rId4">
            <a:alphaModFix/>
          </a:blip>
          <a:srcRect b="0" l="0" r="0" t="0"/>
          <a:stretch/>
        </p:blipFill>
        <p:spPr>
          <a:xfrm>
            <a:off x="4005484" y="156981"/>
            <a:ext cx="1343120" cy="123838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42"/>
          <p:cNvSpPr txBox="1"/>
          <p:nvPr>
            <p:ph type="title"/>
          </p:nvPr>
        </p:nvSpPr>
        <p:spPr>
          <a:xfrm>
            <a:off x="1051814" y="1146"/>
            <a:ext cx="7202456" cy="786926"/>
          </a:xfrm>
          <a:prstGeom prst="rect">
            <a:avLst/>
          </a:prstGeom>
          <a:noFill/>
          <a:ln>
            <a:noFill/>
          </a:ln>
        </p:spPr>
        <p:txBody>
          <a:bodyPr anchorCtr="0" anchor="b" bIns="91425" lIns="91425" spcFirstLastPara="1" rIns="91425" wrap="square" tIns="91425">
            <a:noAutofit/>
          </a:bodyPr>
          <a:lstStyle/>
          <a:p>
            <a:pPr indent="0" lvl="0" marL="0" rtl="0" algn="ctr">
              <a:lnSpc>
                <a:spcPct val="90000"/>
              </a:lnSpc>
              <a:spcBef>
                <a:spcPts val="0"/>
              </a:spcBef>
              <a:spcAft>
                <a:spcPts val="0"/>
              </a:spcAft>
              <a:buClr>
                <a:schemeClr val="dk1"/>
              </a:buClr>
              <a:buSzPts val="1100"/>
              <a:buFont typeface="Arial"/>
              <a:buNone/>
            </a:pPr>
            <a:r>
              <a:rPr lang="en-US" sz="2000">
                <a:solidFill>
                  <a:srgbClr val="002177"/>
                </a:solidFill>
                <a:latin typeface="Poppins"/>
                <a:ea typeface="Poppins"/>
                <a:cs typeface="Poppins"/>
                <a:sym typeface="Poppins"/>
              </a:rPr>
              <a:t>CHECK FOR UNDERSTANDING</a:t>
            </a:r>
            <a:endParaRPr sz="2000">
              <a:solidFill>
                <a:srgbClr val="002177"/>
              </a:solidFill>
              <a:latin typeface="Poppins"/>
              <a:ea typeface="Poppins"/>
              <a:cs typeface="Poppins"/>
              <a:sym typeface="Poppins"/>
            </a:endParaRPr>
          </a:p>
        </p:txBody>
      </p:sp>
      <p:sp>
        <p:nvSpPr>
          <p:cNvPr id="656" name="Google Shape;656;p42"/>
          <p:cNvSpPr txBox="1"/>
          <p:nvPr>
            <p:ph idx="12" type="sldNum"/>
          </p:nvPr>
        </p:nvSpPr>
        <p:spPr>
          <a:xfrm>
            <a:off x="360046" y="599230"/>
            <a:ext cx="608264" cy="37768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CCCCCC"/>
              </a:buClr>
              <a:buSzPts val="1200"/>
              <a:buFont typeface="Arvo"/>
              <a:buNone/>
            </a:pPr>
            <a:fld id="{00000000-1234-1234-1234-123412341234}" type="slidenum">
              <a:rPr lang="en-US" sz="800">
                <a:solidFill>
                  <a:srgbClr val="CCCCCC"/>
                </a:solidFill>
                <a:latin typeface="Poppins"/>
                <a:ea typeface="Poppins"/>
                <a:cs typeface="Poppins"/>
                <a:sym typeface="Poppins"/>
              </a:rPr>
              <a:t>‹#›</a:t>
            </a:fld>
            <a:endParaRPr sz="800">
              <a:solidFill>
                <a:srgbClr val="CCCCCC"/>
              </a:solidFill>
              <a:latin typeface="Poppins"/>
              <a:ea typeface="Poppins"/>
              <a:cs typeface="Poppins"/>
              <a:sym typeface="Poppins"/>
            </a:endParaRPr>
          </a:p>
        </p:txBody>
      </p:sp>
      <p:sp>
        <p:nvSpPr>
          <p:cNvPr id="657" name="Google Shape;657;p42"/>
          <p:cNvSpPr txBox="1"/>
          <p:nvPr>
            <p:ph idx="4294967295" type="subTitle"/>
          </p:nvPr>
        </p:nvSpPr>
        <p:spPr>
          <a:xfrm>
            <a:off x="664177" y="2898615"/>
            <a:ext cx="4067194" cy="825576"/>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750"/>
              </a:spcBef>
              <a:spcAft>
                <a:spcPts val="0"/>
              </a:spcAft>
              <a:buClr>
                <a:schemeClr val="accent1"/>
              </a:buClr>
              <a:buSzPts val="1600"/>
              <a:buFont typeface="Arial"/>
              <a:buNone/>
            </a:pPr>
            <a:r>
              <a:rPr b="1" i="0" lang="en-US" sz="1200" u="none" cap="none" strike="noStrike">
                <a:solidFill>
                  <a:srgbClr val="002177"/>
                </a:solidFill>
                <a:latin typeface="Poppins"/>
                <a:ea typeface="Poppins"/>
                <a:cs typeface="Poppins"/>
                <a:sym typeface="Poppins"/>
              </a:rPr>
              <a:t>In which part do you write a short summary about the topic of your email?</a:t>
            </a:r>
            <a:endParaRPr i="0" sz="1100" u="none" cap="none" strike="noStrike">
              <a:solidFill>
                <a:srgbClr val="002177"/>
              </a:solidFill>
              <a:latin typeface="Poppins"/>
              <a:ea typeface="Poppins"/>
              <a:cs typeface="Poppins"/>
              <a:sym typeface="Poppins"/>
            </a:endParaRPr>
          </a:p>
        </p:txBody>
      </p:sp>
      <p:sp>
        <p:nvSpPr>
          <p:cNvPr id="658" name="Google Shape;658;p42"/>
          <p:cNvSpPr txBox="1"/>
          <p:nvPr/>
        </p:nvSpPr>
        <p:spPr>
          <a:xfrm>
            <a:off x="664177" y="1348216"/>
            <a:ext cx="3952067" cy="1111894"/>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chemeClr val="accent1"/>
              </a:buClr>
              <a:buSzPts val="1600"/>
              <a:buFont typeface="Arial"/>
              <a:buNone/>
            </a:pPr>
            <a:r>
              <a:rPr b="1" lang="en-US" sz="1200">
                <a:solidFill>
                  <a:srgbClr val="002177"/>
                </a:solidFill>
                <a:latin typeface="Poppins"/>
                <a:ea typeface="Poppins"/>
                <a:cs typeface="Poppins"/>
                <a:sym typeface="Poppins"/>
              </a:rPr>
              <a:t>Which area is where you write about the main content of  your message?</a:t>
            </a:r>
            <a:endParaRPr sz="1000">
              <a:solidFill>
                <a:srgbClr val="002177"/>
              </a:solidFill>
              <a:latin typeface="Poppins"/>
              <a:ea typeface="Poppins"/>
              <a:cs typeface="Poppins"/>
              <a:sym typeface="Poppins"/>
            </a:endParaRPr>
          </a:p>
          <a:p>
            <a:pPr indent="0" lvl="0" marL="0" marR="0" rtl="0" algn="l">
              <a:lnSpc>
                <a:spcPct val="120000"/>
              </a:lnSpc>
              <a:spcBef>
                <a:spcPts val="0"/>
              </a:spcBef>
              <a:spcAft>
                <a:spcPts val="0"/>
              </a:spcAft>
              <a:buClr>
                <a:schemeClr val="accent1"/>
              </a:buClr>
              <a:buSzPts val="1600"/>
              <a:buFont typeface="Arial"/>
              <a:buNone/>
            </a:pPr>
            <a:r>
              <a:t/>
            </a:r>
            <a:endParaRPr b="1" sz="1200">
              <a:solidFill>
                <a:srgbClr val="002177"/>
              </a:solidFill>
              <a:latin typeface="Poppins"/>
              <a:ea typeface="Poppins"/>
              <a:cs typeface="Poppins"/>
              <a:sym typeface="Poppins"/>
            </a:endParaRPr>
          </a:p>
          <a:p>
            <a:pPr indent="0" lvl="0" marL="0" marR="0" rtl="0" algn="l">
              <a:lnSpc>
                <a:spcPct val="120000"/>
              </a:lnSpc>
              <a:spcBef>
                <a:spcPts val="0"/>
              </a:spcBef>
              <a:spcAft>
                <a:spcPts val="0"/>
              </a:spcAft>
              <a:buClr>
                <a:schemeClr val="accent1"/>
              </a:buClr>
              <a:buSzPts val="1600"/>
              <a:buFont typeface="Arial"/>
              <a:buNone/>
            </a:pPr>
            <a:r>
              <a:t/>
            </a:r>
            <a:endParaRPr b="1" sz="1200">
              <a:solidFill>
                <a:srgbClr val="002177"/>
              </a:solidFill>
              <a:latin typeface="Poppins"/>
              <a:ea typeface="Poppins"/>
              <a:cs typeface="Poppins"/>
              <a:sym typeface="Poppins"/>
            </a:endParaRPr>
          </a:p>
        </p:txBody>
      </p:sp>
      <p:sp>
        <p:nvSpPr>
          <p:cNvPr id="659" name="Google Shape;659;p42"/>
          <p:cNvSpPr/>
          <p:nvPr/>
        </p:nvSpPr>
        <p:spPr>
          <a:xfrm>
            <a:off x="4731375" y="1621351"/>
            <a:ext cx="4412700" cy="27348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None/>
            </a:pPr>
            <a:r>
              <a:rPr b="1" lang="en-US" sz="2800">
                <a:solidFill>
                  <a:srgbClr val="FF0000"/>
                </a:solidFill>
                <a:latin typeface="Poppins"/>
                <a:ea typeface="Poppins"/>
                <a:cs typeface="Poppins"/>
                <a:sym typeface="Poppins"/>
              </a:rPr>
              <a:t>A) Subject Line/Asunto</a:t>
            </a:r>
            <a:endParaRPr b="1" sz="2800">
              <a:solidFill>
                <a:srgbClr val="FF0000"/>
              </a:solidFill>
              <a:latin typeface="Poppins"/>
              <a:ea typeface="Poppins"/>
              <a:cs typeface="Poppins"/>
              <a:sym typeface="Poppins"/>
            </a:endParaRPr>
          </a:p>
          <a:p>
            <a:pPr indent="0" lvl="0" marL="0" marR="0" rtl="0" algn="l">
              <a:lnSpc>
                <a:spcPct val="80000"/>
              </a:lnSpc>
              <a:spcBef>
                <a:spcPts val="0"/>
              </a:spcBef>
              <a:spcAft>
                <a:spcPts val="0"/>
              </a:spcAft>
              <a:buNone/>
            </a:pPr>
            <a:r>
              <a:t/>
            </a:r>
            <a:endParaRPr b="1" sz="2900">
              <a:solidFill>
                <a:srgbClr val="FF0000"/>
              </a:solidFill>
              <a:latin typeface="Poppins"/>
              <a:ea typeface="Poppins"/>
              <a:cs typeface="Poppins"/>
              <a:sym typeface="Poppins"/>
            </a:endParaRPr>
          </a:p>
          <a:p>
            <a:pPr indent="0" lvl="0" marL="0" marR="0" rtl="0" algn="l">
              <a:lnSpc>
                <a:spcPct val="80000"/>
              </a:lnSpc>
              <a:spcBef>
                <a:spcPts val="0"/>
              </a:spcBef>
              <a:spcAft>
                <a:spcPts val="0"/>
              </a:spcAft>
              <a:buNone/>
            </a:pPr>
            <a:r>
              <a:rPr b="1" lang="en-US" sz="2900">
                <a:solidFill>
                  <a:srgbClr val="00B050"/>
                </a:solidFill>
                <a:latin typeface="Poppins"/>
                <a:ea typeface="Poppins"/>
                <a:cs typeface="Poppins"/>
                <a:sym typeface="Poppins"/>
              </a:rPr>
              <a:t>B) Greeting/Saludo</a:t>
            </a:r>
            <a:endParaRPr b="1" sz="2900">
              <a:solidFill>
                <a:srgbClr val="00B050"/>
              </a:solidFill>
              <a:latin typeface="Poppins"/>
              <a:ea typeface="Poppins"/>
              <a:cs typeface="Poppins"/>
              <a:sym typeface="Poppins"/>
            </a:endParaRPr>
          </a:p>
          <a:p>
            <a:pPr indent="0" lvl="0" marL="0" marR="0" rtl="0" algn="l">
              <a:lnSpc>
                <a:spcPct val="80000"/>
              </a:lnSpc>
              <a:spcBef>
                <a:spcPts val="0"/>
              </a:spcBef>
              <a:spcAft>
                <a:spcPts val="0"/>
              </a:spcAft>
              <a:buNone/>
            </a:pPr>
            <a:r>
              <a:t/>
            </a:r>
            <a:endParaRPr b="1" sz="2900">
              <a:solidFill>
                <a:srgbClr val="00B050"/>
              </a:solidFill>
              <a:latin typeface="Poppins"/>
              <a:ea typeface="Poppins"/>
              <a:cs typeface="Poppins"/>
              <a:sym typeface="Poppins"/>
            </a:endParaRPr>
          </a:p>
          <a:p>
            <a:pPr indent="0" lvl="0" marL="0" marR="0" rtl="0" algn="l">
              <a:lnSpc>
                <a:spcPct val="80000"/>
              </a:lnSpc>
              <a:spcBef>
                <a:spcPts val="0"/>
              </a:spcBef>
              <a:spcAft>
                <a:spcPts val="0"/>
              </a:spcAft>
              <a:buNone/>
            </a:pPr>
            <a:r>
              <a:rPr b="1" lang="en-US" sz="2900">
                <a:solidFill>
                  <a:srgbClr val="0070C0"/>
                </a:solidFill>
                <a:latin typeface="Poppins"/>
                <a:ea typeface="Poppins"/>
                <a:cs typeface="Poppins"/>
                <a:sym typeface="Poppins"/>
              </a:rPr>
              <a:t>C) Body/Cuerpo</a:t>
            </a:r>
            <a:endParaRPr b="1" sz="2900">
              <a:solidFill>
                <a:srgbClr val="0070C0"/>
              </a:solidFill>
              <a:latin typeface="Poppins"/>
              <a:ea typeface="Poppins"/>
              <a:cs typeface="Poppins"/>
              <a:sym typeface="Poppins"/>
            </a:endParaRPr>
          </a:p>
          <a:p>
            <a:pPr indent="0" lvl="0" marL="0" marR="0" rtl="0" algn="l">
              <a:lnSpc>
                <a:spcPct val="80000"/>
              </a:lnSpc>
              <a:spcBef>
                <a:spcPts val="0"/>
              </a:spcBef>
              <a:spcAft>
                <a:spcPts val="0"/>
              </a:spcAft>
              <a:buNone/>
            </a:pPr>
            <a:r>
              <a:t/>
            </a:r>
            <a:endParaRPr b="1" sz="2900">
              <a:solidFill>
                <a:srgbClr val="0070C0"/>
              </a:solidFill>
              <a:latin typeface="Poppins"/>
              <a:ea typeface="Poppins"/>
              <a:cs typeface="Poppins"/>
              <a:sym typeface="Poppins"/>
            </a:endParaRPr>
          </a:p>
          <a:p>
            <a:pPr indent="0" lvl="0" marL="0" marR="0" rtl="0" algn="l">
              <a:lnSpc>
                <a:spcPct val="80000"/>
              </a:lnSpc>
              <a:spcBef>
                <a:spcPts val="0"/>
              </a:spcBef>
              <a:spcAft>
                <a:spcPts val="0"/>
              </a:spcAft>
              <a:buNone/>
            </a:pPr>
            <a:r>
              <a:rPr b="1" lang="en-US" sz="2900">
                <a:solidFill>
                  <a:srgbClr val="7030A0"/>
                </a:solidFill>
                <a:latin typeface="Poppins"/>
                <a:ea typeface="Poppins"/>
                <a:cs typeface="Poppins"/>
                <a:sym typeface="Poppins"/>
              </a:rPr>
              <a:t>D) Closing/Cierre</a:t>
            </a:r>
            <a:endParaRPr b="1" sz="2900">
              <a:solidFill>
                <a:srgbClr val="7030A0"/>
              </a:solidFill>
              <a:latin typeface="Poppins"/>
              <a:ea typeface="Poppins"/>
              <a:cs typeface="Poppins"/>
              <a:sym typeface="Poppins"/>
            </a:endParaRPr>
          </a:p>
        </p:txBody>
      </p:sp>
      <p:sp>
        <p:nvSpPr>
          <p:cNvPr id="660" name="Google Shape;660;p42"/>
          <p:cNvSpPr txBox="1"/>
          <p:nvPr/>
        </p:nvSpPr>
        <p:spPr>
          <a:xfrm>
            <a:off x="1051814" y="531237"/>
            <a:ext cx="7202456" cy="786926"/>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chemeClr val="dk1"/>
              </a:buClr>
              <a:buSzPts val="1100"/>
              <a:buFont typeface="Arial"/>
              <a:buNone/>
            </a:pPr>
            <a:r>
              <a:rPr i="0" lang="en-US" sz="2000" cap="none">
                <a:solidFill>
                  <a:srgbClr val="002177"/>
                </a:solidFill>
                <a:latin typeface="Poppins"/>
                <a:ea typeface="Poppins"/>
                <a:cs typeface="Poppins"/>
                <a:sym typeface="Poppins"/>
              </a:rPr>
              <a:t>VERIFICAR EL ENTENDIMIENTO</a:t>
            </a:r>
            <a:endParaRPr sz="1000">
              <a:solidFill>
                <a:srgbClr val="002177"/>
              </a:solidFill>
              <a:latin typeface="Poppins"/>
              <a:ea typeface="Poppins"/>
              <a:cs typeface="Poppins"/>
              <a:sym typeface="Poppins"/>
            </a:endParaRPr>
          </a:p>
        </p:txBody>
      </p:sp>
      <p:sp>
        <p:nvSpPr>
          <p:cNvPr id="661" name="Google Shape;661;p42"/>
          <p:cNvSpPr txBox="1"/>
          <p:nvPr/>
        </p:nvSpPr>
        <p:spPr>
          <a:xfrm>
            <a:off x="664178" y="1980256"/>
            <a:ext cx="3952066" cy="1111894"/>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chemeClr val="accent1"/>
              </a:buClr>
              <a:buSzPts val="1600"/>
              <a:buFont typeface="Arial"/>
              <a:buNone/>
            </a:pPr>
            <a:r>
              <a:rPr b="1" lang="en-US" sz="1200">
                <a:solidFill>
                  <a:srgbClr val="002177"/>
                </a:solidFill>
                <a:latin typeface="Poppins"/>
                <a:ea typeface="Poppins"/>
                <a:cs typeface="Poppins"/>
                <a:sym typeface="Poppins"/>
              </a:rPr>
              <a:t>¿Qué área es donde usted escribe sobre el contenido principal de su mensaje?</a:t>
            </a:r>
            <a:endParaRPr sz="1000">
              <a:solidFill>
                <a:srgbClr val="002177"/>
              </a:solidFill>
              <a:latin typeface="Poppins"/>
              <a:ea typeface="Poppins"/>
              <a:cs typeface="Poppins"/>
              <a:sym typeface="Poppins"/>
            </a:endParaRPr>
          </a:p>
          <a:p>
            <a:pPr indent="0" lvl="0" marL="0" marR="0" rtl="0" algn="l">
              <a:lnSpc>
                <a:spcPct val="120000"/>
              </a:lnSpc>
              <a:spcBef>
                <a:spcPts val="0"/>
              </a:spcBef>
              <a:spcAft>
                <a:spcPts val="0"/>
              </a:spcAft>
              <a:buClr>
                <a:schemeClr val="accent1"/>
              </a:buClr>
              <a:buSzPts val="1600"/>
              <a:buFont typeface="Arial"/>
              <a:buNone/>
            </a:pPr>
            <a:r>
              <a:t/>
            </a:r>
            <a:endParaRPr b="1" sz="1200">
              <a:solidFill>
                <a:srgbClr val="002177"/>
              </a:solidFill>
              <a:latin typeface="Poppins"/>
              <a:ea typeface="Poppins"/>
              <a:cs typeface="Poppins"/>
              <a:sym typeface="Poppins"/>
            </a:endParaRPr>
          </a:p>
          <a:p>
            <a:pPr indent="0" lvl="0" marL="0" marR="0" rtl="0" algn="l">
              <a:lnSpc>
                <a:spcPct val="120000"/>
              </a:lnSpc>
              <a:spcBef>
                <a:spcPts val="0"/>
              </a:spcBef>
              <a:spcAft>
                <a:spcPts val="0"/>
              </a:spcAft>
              <a:buClr>
                <a:schemeClr val="accent1"/>
              </a:buClr>
              <a:buSzPts val="1600"/>
              <a:buFont typeface="Arial"/>
              <a:buNone/>
            </a:pPr>
            <a:r>
              <a:t/>
            </a:r>
            <a:endParaRPr b="1" sz="1200">
              <a:solidFill>
                <a:srgbClr val="002177"/>
              </a:solidFill>
              <a:latin typeface="Poppins"/>
              <a:ea typeface="Poppins"/>
              <a:cs typeface="Poppins"/>
              <a:sym typeface="Poppins"/>
            </a:endParaRPr>
          </a:p>
        </p:txBody>
      </p:sp>
      <p:sp>
        <p:nvSpPr>
          <p:cNvPr id="662" name="Google Shape;662;p42"/>
          <p:cNvSpPr txBox="1"/>
          <p:nvPr/>
        </p:nvSpPr>
        <p:spPr>
          <a:xfrm>
            <a:off x="664176" y="3579030"/>
            <a:ext cx="4067100" cy="8256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750"/>
              </a:spcBef>
              <a:spcAft>
                <a:spcPts val="0"/>
              </a:spcAft>
              <a:buClr>
                <a:schemeClr val="accent1"/>
              </a:buClr>
              <a:buSzPts val="1600"/>
              <a:buFont typeface="Arial"/>
              <a:buNone/>
            </a:pPr>
            <a:r>
              <a:rPr b="1" lang="en-US" sz="1200">
                <a:solidFill>
                  <a:srgbClr val="002177"/>
                </a:solidFill>
                <a:latin typeface="Poppins"/>
                <a:ea typeface="Poppins"/>
                <a:cs typeface="Poppins"/>
                <a:sym typeface="Poppins"/>
              </a:rPr>
              <a:t>¿En qué parte escribe un breve resumen sobre el tema de su correo electrónico?</a:t>
            </a:r>
            <a:endParaRPr sz="1000">
              <a:solidFill>
                <a:srgbClr val="002177"/>
              </a:solidFill>
              <a:latin typeface="Poppins"/>
              <a:ea typeface="Poppins"/>
              <a:cs typeface="Poppins"/>
              <a:sym typeface="Poppins"/>
            </a:endParaRPr>
          </a:p>
        </p:txBody>
      </p:sp>
      <p:pic>
        <p:nvPicPr>
          <p:cNvPr id="663" name="Google Shape;663;p42"/>
          <p:cNvPicPr preferRelativeResize="0"/>
          <p:nvPr/>
        </p:nvPicPr>
        <p:blipFill rotWithShape="1">
          <a:blip r:embed="rId3">
            <a:alphaModFix/>
          </a:blip>
          <a:srcRect b="-5797" l="0" r="0" t="0"/>
          <a:stretch/>
        </p:blipFill>
        <p:spPr>
          <a:xfrm>
            <a:off x="7545950" y="4638888"/>
            <a:ext cx="1511026" cy="41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7"/>
                                        </p:tgtEl>
                                        <p:attrNameLst>
                                          <p:attrName>style.visibility</p:attrName>
                                        </p:attrNameLst>
                                      </p:cBhvr>
                                      <p:to>
                                        <p:strVal val="visible"/>
                                      </p:to>
                                    </p:set>
                                    <p:anim calcmode="lin" valueType="num">
                                      <p:cBhvr additive="base">
                                        <p:cTn dur="500"/>
                                        <p:tgtEl>
                                          <p:spTgt spid="6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8"/>
                                        </p:tgtEl>
                                        <p:attrNameLst>
                                          <p:attrName>style.visibility</p:attrName>
                                        </p:attrNameLst>
                                      </p:cBhvr>
                                      <p:to>
                                        <p:strVal val="visible"/>
                                      </p:to>
                                    </p:set>
                                    <p:anim calcmode="lin" valueType="num">
                                      <p:cBhvr additive="base">
                                        <p:cTn dur="500"/>
                                        <p:tgtEl>
                                          <p:spTgt spid="6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xEl>
                                              <p:pRg end="0" st="0"/>
                                            </p:txEl>
                                          </p:spTgt>
                                        </p:tgtEl>
                                        <p:attrNameLst>
                                          <p:attrName>style.visibility</p:attrName>
                                        </p:attrNameLst>
                                      </p:cBhvr>
                                      <p:to>
                                        <p:strVal val="visible"/>
                                      </p:to>
                                    </p:set>
                                    <p:animEffect filter="fade" transition="in">
                                      <p:cBhvr>
                                        <p:cTn dur="1000"/>
                                        <p:tgtEl>
                                          <p:spTgt spid="6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xEl>
                                              <p:pRg end="1" st="1"/>
                                            </p:txEl>
                                          </p:spTgt>
                                        </p:tgtEl>
                                        <p:attrNameLst>
                                          <p:attrName>style.visibility</p:attrName>
                                        </p:attrNameLst>
                                      </p:cBhvr>
                                      <p:to>
                                        <p:strVal val="visible"/>
                                      </p:to>
                                    </p:set>
                                    <p:animEffect filter="fade" transition="in">
                                      <p:cBhvr>
                                        <p:cTn dur="1000"/>
                                        <p:tgtEl>
                                          <p:spTgt spid="6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xEl>
                                              <p:pRg end="2" st="2"/>
                                            </p:txEl>
                                          </p:spTgt>
                                        </p:tgtEl>
                                        <p:attrNameLst>
                                          <p:attrName>style.visibility</p:attrName>
                                        </p:attrNameLst>
                                      </p:cBhvr>
                                      <p:to>
                                        <p:strVal val="visible"/>
                                      </p:to>
                                    </p:set>
                                    <p:animEffect filter="fade" transition="in">
                                      <p:cBhvr>
                                        <p:cTn dur="1000"/>
                                        <p:tgtEl>
                                          <p:spTgt spid="65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xEl>
                                              <p:pRg end="3" st="3"/>
                                            </p:txEl>
                                          </p:spTgt>
                                        </p:tgtEl>
                                        <p:attrNameLst>
                                          <p:attrName>style.visibility</p:attrName>
                                        </p:attrNameLst>
                                      </p:cBhvr>
                                      <p:to>
                                        <p:strVal val="visible"/>
                                      </p:to>
                                    </p:set>
                                    <p:animEffect filter="fade" transition="in">
                                      <p:cBhvr>
                                        <p:cTn dur="1000"/>
                                        <p:tgtEl>
                                          <p:spTgt spid="65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xEl>
                                              <p:pRg end="4" st="4"/>
                                            </p:txEl>
                                          </p:spTgt>
                                        </p:tgtEl>
                                        <p:attrNameLst>
                                          <p:attrName>style.visibility</p:attrName>
                                        </p:attrNameLst>
                                      </p:cBhvr>
                                      <p:to>
                                        <p:strVal val="visible"/>
                                      </p:to>
                                    </p:set>
                                    <p:animEffect filter="fade" transition="in">
                                      <p:cBhvr>
                                        <p:cTn dur="1000"/>
                                        <p:tgtEl>
                                          <p:spTgt spid="65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xEl>
                                              <p:pRg end="5" st="5"/>
                                            </p:txEl>
                                          </p:spTgt>
                                        </p:tgtEl>
                                        <p:attrNameLst>
                                          <p:attrName>style.visibility</p:attrName>
                                        </p:attrNameLst>
                                      </p:cBhvr>
                                      <p:to>
                                        <p:strVal val="visible"/>
                                      </p:to>
                                    </p:set>
                                    <p:animEffect filter="fade" transition="in">
                                      <p:cBhvr>
                                        <p:cTn dur="1000"/>
                                        <p:tgtEl>
                                          <p:spTgt spid="65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xEl>
                                              <p:pRg end="6" st="6"/>
                                            </p:txEl>
                                          </p:spTgt>
                                        </p:tgtEl>
                                        <p:attrNameLst>
                                          <p:attrName>style.visibility</p:attrName>
                                        </p:attrNameLst>
                                      </p:cBhvr>
                                      <p:to>
                                        <p:strVal val="visible"/>
                                      </p:to>
                                    </p:set>
                                    <p:animEffect filter="fade" transition="in">
                                      <p:cBhvr>
                                        <p:cTn dur="1000"/>
                                        <p:tgtEl>
                                          <p:spTgt spid="65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1"/>
                                        </p:tgtEl>
                                        <p:attrNameLst>
                                          <p:attrName>style.visibility</p:attrName>
                                        </p:attrNameLst>
                                      </p:cBhvr>
                                      <p:to>
                                        <p:strVal val="visible"/>
                                      </p:to>
                                    </p:set>
                                    <p:anim calcmode="lin" valueType="num">
                                      <p:cBhvr additive="base">
                                        <p:cTn dur="500"/>
                                        <p:tgtEl>
                                          <p:spTgt spid="6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2"/>
                                        </p:tgtEl>
                                        <p:attrNameLst>
                                          <p:attrName>style.visibility</p:attrName>
                                        </p:attrNameLst>
                                      </p:cBhvr>
                                      <p:to>
                                        <p:strVal val="visible"/>
                                      </p:to>
                                    </p:set>
                                    <p:anim calcmode="lin" valueType="num">
                                      <p:cBhvr additive="base">
                                        <p:cTn dur="500"/>
                                        <p:tgtEl>
                                          <p:spTgt spid="66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pic>
        <p:nvPicPr>
          <p:cNvPr descr="How to Say &quot;Thank You&quot; in Different Languages - Swedish Nomad" id="668" name="Google Shape;668;p43"/>
          <p:cNvPicPr preferRelativeResize="0"/>
          <p:nvPr/>
        </p:nvPicPr>
        <p:blipFill rotWithShape="1">
          <a:blip r:embed="rId3">
            <a:alphaModFix/>
          </a:blip>
          <a:srcRect b="0" l="0" r="0" t="0"/>
          <a:stretch/>
        </p:blipFill>
        <p:spPr>
          <a:xfrm>
            <a:off x="1685610" y="113168"/>
            <a:ext cx="5665804" cy="3777203"/>
          </a:xfrm>
          <a:prstGeom prst="rect">
            <a:avLst/>
          </a:prstGeom>
          <a:noFill/>
          <a:ln>
            <a:noFill/>
          </a:ln>
          <a:effectLst>
            <a:outerShdw blurRad="50800" rotWithShape="0" algn="t" dir="5400000" dist="38100">
              <a:srgbClr val="000000">
                <a:alpha val="40000"/>
              </a:srgbClr>
            </a:outerShdw>
          </a:effectLst>
        </p:spPr>
      </p:pic>
      <p:pic>
        <p:nvPicPr>
          <p:cNvPr id="669" name="Google Shape;669;p43"/>
          <p:cNvPicPr preferRelativeResize="0"/>
          <p:nvPr/>
        </p:nvPicPr>
        <p:blipFill rotWithShape="1">
          <a:blip r:embed="rId4">
            <a:alphaModFix/>
          </a:blip>
          <a:srcRect b="-5797" l="0" r="0" t="0"/>
          <a:stretch/>
        </p:blipFill>
        <p:spPr>
          <a:xfrm>
            <a:off x="7545950" y="4638888"/>
            <a:ext cx="1511026" cy="415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5"/>
          <p:cNvSpPr/>
          <p:nvPr/>
        </p:nvSpPr>
        <p:spPr>
          <a:xfrm>
            <a:off x="626079" y="197384"/>
            <a:ext cx="8057383" cy="1360976"/>
          </a:xfrm>
          <a:prstGeom prst="rect">
            <a:avLst/>
          </a:prstGeom>
          <a:noFill/>
          <a:ln>
            <a:noFill/>
          </a:ln>
        </p:spPr>
        <p:txBody>
          <a:bodyPr anchorCtr="0" anchor="b" bIns="91425" lIns="91425" spcFirstLastPara="1" rIns="91425" wrap="square" tIns="91425">
            <a:noAutofit/>
          </a:bodyPr>
          <a:lstStyle/>
          <a:p>
            <a:pPr indent="0" lvl="0" marL="0" marR="0" rtl="0" algn="l">
              <a:lnSpc>
                <a:spcPct val="114999"/>
              </a:lnSpc>
              <a:spcBef>
                <a:spcPts val="0"/>
              </a:spcBef>
              <a:spcAft>
                <a:spcPts val="0"/>
              </a:spcAft>
              <a:buClr>
                <a:schemeClr val="accent1"/>
              </a:buClr>
              <a:buSzPts val="2400"/>
              <a:buFont typeface="Gill Sans"/>
              <a:buNone/>
            </a:pPr>
            <a:r>
              <a:rPr b="1" i="0" lang="en-US" sz="2100" u="none" cap="none" strike="noStrike">
                <a:solidFill>
                  <a:srgbClr val="002177"/>
                </a:solidFill>
                <a:latin typeface="Poppins"/>
                <a:ea typeface="Poppins"/>
                <a:cs typeface="Poppins"/>
                <a:sym typeface="Poppins"/>
              </a:rPr>
              <a:t>MEETING NORMS</a:t>
            </a:r>
            <a:br>
              <a:rPr b="1" i="0" lang="en-US" sz="2100" u="none" cap="none" strike="noStrike">
                <a:solidFill>
                  <a:srgbClr val="002177"/>
                </a:solidFill>
                <a:latin typeface="Poppins"/>
                <a:ea typeface="Poppins"/>
                <a:cs typeface="Poppins"/>
                <a:sym typeface="Poppins"/>
              </a:rPr>
            </a:br>
            <a:r>
              <a:rPr b="1" i="0" lang="en-US" sz="2100" u="none" cap="none" strike="noStrike">
                <a:solidFill>
                  <a:srgbClr val="002177"/>
                </a:solidFill>
                <a:latin typeface="Poppins"/>
                <a:ea typeface="Poppins"/>
                <a:cs typeface="Poppins"/>
                <a:sym typeface="Poppins"/>
              </a:rPr>
              <a:t>NORMAS PARA LA REUNION</a:t>
            </a:r>
            <a:r>
              <a:rPr i="0" lang="en-US" sz="2100" u="none" cap="none" strike="noStrike">
                <a:solidFill>
                  <a:srgbClr val="002177"/>
                </a:solidFill>
                <a:latin typeface="Poppins"/>
                <a:ea typeface="Poppins"/>
                <a:cs typeface="Poppins"/>
                <a:sym typeface="Poppins"/>
              </a:rPr>
              <a:t> </a:t>
            </a:r>
            <a:endParaRPr sz="2100">
              <a:solidFill>
                <a:srgbClr val="002177"/>
              </a:solidFill>
              <a:latin typeface="Poppins"/>
              <a:ea typeface="Poppins"/>
              <a:cs typeface="Poppins"/>
              <a:sym typeface="Poppins"/>
            </a:endParaRPr>
          </a:p>
          <a:p>
            <a:pPr indent="0" lvl="0" marL="0" marR="0" rtl="0" algn="ctr">
              <a:lnSpc>
                <a:spcPct val="114999"/>
              </a:lnSpc>
              <a:spcBef>
                <a:spcPts val="0"/>
              </a:spcBef>
              <a:spcAft>
                <a:spcPts val="0"/>
              </a:spcAft>
              <a:buClr>
                <a:schemeClr val="accent1"/>
              </a:buClr>
              <a:buSzPts val="2400"/>
              <a:buFont typeface="Gill Sans"/>
              <a:buNone/>
            </a:pPr>
            <a:r>
              <a:t/>
            </a:r>
            <a:endParaRPr b="1" i="0" sz="2400" u="none" cap="none" strike="noStrike">
              <a:solidFill>
                <a:schemeClr val="accent1"/>
              </a:solidFill>
              <a:latin typeface="Gill Sans"/>
              <a:ea typeface="Gill Sans"/>
              <a:cs typeface="Gill Sans"/>
              <a:sym typeface="Gill Sans"/>
            </a:endParaRPr>
          </a:p>
        </p:txBody>
      </p:sp>
      <p:sp>
        <p:nvSpPr>
          <p:cNvPr id="226" name="Google Shape;226;p5"/>
          <p:cNvSpPr txBox="1"/>
          <p:nvPr/>
        </p:nvSpPr>
        <p:spPr>
          <a:xfrm>
            <a:off x="4652636" y="1207327"/>
            <a:ext cx="4268294" cy="3185216"/>
          </a:xfrm>
          <a:prstGeom prst="rect">
            <a:avLst/>
          </a:prstGeom>
          <a:noFill/>
          <a:ln>
            <a:noFill/>
          </a:ln>
        </p:spPr>
        <p:txBody>
          <a:bodyPr anchorCtr="0" anchor="t" bIns="17125" lIns="34275" spcFirstLastPara="1" rIns="34275" wrap="square" tIns="17125">
            <a:normAutofit fontScale="92500" lnSpcReduction="20000"/>
          </a:bodyPr>
          <a:lstStyle/>
          <a:p>
            <a:pPr indent="-385445" lvl="0" marL="385445" marR="0" rtl="0" algn="l">
              <a:lnSpc>
                <a:spcPct val="90000"/>
              </a:lnSpc>
              <a:spcBef>
                <a:spcPts val="750"/>
              </a:spcBef>
              <a:spcAft>
                <a:spcPts val="0"/>
              </a:spcAft>
              <a:buClr>
                <a:srgbClr val="002177"/>
              </a:buClr>
              <a:buSzPct val="100000"/>
              <a:buFont typeface="Poppins"/>
              <a:buAutoNum type="arabicPeriod"/>
            </a:pPr>
            <a:r>
              <a:rPr i="0" lang="en-US" sz="1800" u="sng" cap="none" strike="noStrike">
                <a:solidFill>
                  <a:srgbClr val="002177"/>
                </a:solidFill>
                <a:latin typeface="Poppins"/>
                <a:ea typeface="Poppins"/>
                <a:cs typeface="Poppins"/>
                <a:sym typeface="Poppins"/>
              </a:rPr>
              <a:t>Mantendremos a los estudiantes como una prioridad</a:t>
            </a:r>
            <a:r>
              <a:rPr i="0" lang="en-US" sz="1800" u="none" cap="none" strike="noStrike">
                <a:solidFill>
                  <a:srgbClr val="002177"/>
                </a:solidFill>
                <a:latin typeface="Poppins"/>
                <a:ea typeface="Poppins"/>
                <a:cs typeface="Poppins"/>
                <a:sym typeface="Poppins"/>
              </a:rPr>
              <a:t>.</a:t>
            </a:r>
            <a:endParaRPr i="0" sz="1800" u="none" cap="none" strike="noStrike">
              <a:solidFill>
                <a:srgbClr val="002177"/>
              </a:solidFill>
              <a:latin typeface="Poppins"/>
              <a:ea typeface="Poppins"/>
              <a:cs typeface="Poppins"/>
              <a:sym typeface="Poppins"/>
            </a:endParaRPr>
          </a:p>
          <a:p>
            <a:pPr indent="-385445" lvl="0" marL="385445" marR="0" rtl="0" algn="l">
              <a:lnSpc>
                <a:spcPct val="90000"/>
              </a:lnSpc>
              <a:spcBef>
                <a:spcPts val="750"/>
              </a:spcBef>
              <a:spcAft>
                <a:spcPts val="0"/>
              </a:spcAft>
              <a:buClr>
                <a:srgbClr val="002177"/>
              </a:buClr>
              <a:buSzPct val="100000"/>
              <a:buFont typeface="Poppins"/>
              <a:buAutoNum type="arabicPeriod"/>
            </a:pPr>
            <a:r>
              <a:rPr i="0" lang="en-US" sz="1800" u="sng" cap="none" strike="noStrike">
                <a:solidFill>
                  <a:srgbClr val="002177"/>
                </a:solidFill>
                <a:latin typeface="Poppins"/>
                <a:ea typeface="Poppins"/>
                <a:cs typeface="Poppins"/>
                <a:sym typeface="Poppins"/>
              </a:rPr>
              <a:t>Hablaremos y nos comunicaremos respetuosamente</a:t>
            </a:r>
            <a:r>
              <a:rPr i="0" lang="en-US" sz="1800" u="none" cap="none" strike="noStrike">
                <a:solidFill>
                  <a:srgbClr val="002177"/>
                </a:solidFill>
                <a:latin typeface="Poppins"/>
                <a:ea typeface="Poppins"/>
                <a:cs typeface="Poppins"/>
                <a:sym typeface="Poppins"/>
              </a:rPr>
              <a:t>, monitoreando nuestro discurso y palabras escritas para brindar a cada participante un ambiente seguro y acogedor. </a:t>
            </a:r>
            <a:endParaRPr>
              <a:solidFill>
                <a:srgbClr val="002177"/>
              </a:solidFill>
              <a:latin typeface="Poppins"/>
              <a:ea typeface="Poppins"/>
              <a:cs typeface="Poppins"/>
              <a:sym typeface="Poppins"/>
            </a:endParaRPr>
          </a:p>
          <a:p>
            <a:pPr indent="-385445" lvl="0" marL="385445" marR="0" rtl="0" algn="l">
              <a:lnSpc>
                <a:spcPct val="90000"/>
              </a:lnSpc>
              <a:spcBef>
                <a:spcPts val="750"/>
              </a:spcBef>
              <a:spcAft>
                <a:spcPts val="0"/>
              </a:spcAft>
              <a:buClr>
                <a:srgbClr val="002177"/>
              </a:buClr>
              <a:buSzPct val="100000"/>
              <a:buFont typeface="Poppins"/>
              <a:buAutoNum type="arabicPeriod"/>
            </a:pPr>
            <a:r>
              <a:rPr i="0" lang="en-US" sz="1800" u="none" cap="none" strike="noStrike">
                <a:solidFill>
                  <a:srgbClr val="002177"/>
                </a:solidFill>
                <a:latin typeface="Poppins"/>
                <a:ea typeface="Poppins"/>
                <a:cs typeface="Poppins"/>
                <a:sym typeface="Poppins"/>
              </a:rPr>
              <a:t>Utilizaremos </a:t>
            </a:r>
            <a:r>
              <a:rPr i="0" lang="en-US" sz="1800" u="sng" cap="none" strike="noStrike">
                <a:solidFill>
                  <a:srgbClr val="002177"/>
                </a:solidFill>
                <a:latin typeface="Poppins"/>
                <a:ea typeface="Poppins"/>
                <a:cs typeface="Poppins"/>
                <a:sym typeface="Poppins"/>
              </a:rPr>
              <a:t>las funciones de la aplicación de reuniones en línea para respetuosamente presentar preguntas y comentarios</a:t>
            </a:r>
            <a:r>
              <a:rPr i="0" lang="en-US" sz="1800" u="none" cap="none" strike="noStrike">
                <a:solidFill>
                  <a:srgbClr val="002177"/>
                </a:solidFill>
                <a:latin typeface="Poppins"/>
                <a:ea typeface="Poppins"/>
                <a:cs typeface="Poppins"/>
                <a:sym typeface="Poppins"/>
              </a:rPr>
              <a:t> relacionados con el tema en discusión. </a:t>
            </a:r>
            <a:endParaRPr>
              <a:solidFill>
                <a:srgbClr val="002177"/>
              </a:solidFill>
              <a:latin typeface="Poppins"/>
              <a:ea typeface="Poppins"/>
              <a:cs typeface="Poppins"/>
              <a:sym typeface="Poppins"/>
            </a:endParaRPr>
          </a:p>
          <a:p>
            <a:pPr indent="-237172" lvl="0" marL="342900" marR="0" rtl="0" algn="l">
              <a:spcBef>
                <a:spcPts val="0"/>
              </a:spcBef>
              <a:spcAft>
                <a:spcPts val="0"/>
              </a:spcAft>
              <a:buClr>
                <a:schemeClr val="dk1"/>
              </a:buClr>
              <a:buSzPct val="100000"/>
              <a:buFont typeface="Gill Sans"/>
              <a:buNone/>
            </a:pPr>
            <a:r>
              <a:t/>
            </a:r>
            <a:endParaRPr i="0" sz="1800" u="none" cap="none" strike="noStrike">
              <a:solidFill>
                <a:srgbClr val="002177"/>
              </a:solidFill>
              <a:latin typeface="Poppins"/>
              <a:ea typeface="Poppins"/>
              <a:cs typeface="Poppins"/>
              <a:sym typeface="Poppins"/>
            </a:endParaRPr>
          </a:p>
        </p:txBody>
      </p:sp>
      <p:sp>
        <p:nvSpPr>
          <p:cNvPr id="227" name="Google Shape;227;p5"/>
          <p:cNvSpPr txBox="1"/>
          <p:nvPr/>
        </p:nvSpPr>
        <p:spPr>
          <a:xfrm>
            <a:off x="414818" y="1207327"/>
            <a:ext cx="3929629" cy="3186975"/>
          </a:xfrm>
          <a:prstGeom prst="rect">
            <a:avLst/>
          </a:prstGeom>
          <a:noFill/>
          <a:ln>
            <a:noFill/>
          </a:ln>
        </p:spPr>
        <p:txBody>
          <a:bodyPr anchorCtr="0" anchor="t" bIns="91425" lIns="91425" spcFirstLastPara="1" rIns="91425" wrap="square" tIns="91425">
            <a:normAutofit fontScale="92500" lnSpcReduction="10000"/>
          </a:bodyPr>
          <a:lstStyle/>
          <a:p>
            <a:pPr indent="-376872" lvl="0" marL="385445" marR="0" rtl="0" algn="l">
              <a:spcBef>
                <a:spcPts val="0"/>
              </a:spcBef>
              <a:spcAft>
                <a:spcPts val="0"/>
              </a:spcAft>
              <a:buClr>
                <a:srgbClr val="002177"/>
              </a:buClr>
              <a:buSzPct val="100000"/>
              <a:buFont typeface="Poppins"/>
              <a:buAutoNum type="arabicPeriod"/>
            </a:pPr>
            <a:r>
              <a:rPr i="0" lang="en-US" sz="1800" u="none" cap="none" strike="noStrike">
                <a:solidFill>
                  <a:srgbClr val="002177"/>
                </a:solidFill>
                <a:latin typeface="Poppins"/>
                <a:ea typeface="Poppins"/>
                <a:cs typeface="Poppins"/>
                <a:sym typeface="Poppins"/>
              </a:rPr>
              <a:t>We will </a:t>
            </a:r>
            <a:r>
              <a:rPr i="0" lang="en-US" sz="1800" u="sng" cap="none" strike="noStrike">
                <a:solidFill>
                  <a:srgbClr val="002177"/>
                </a:solidFill>
                <a:latin typeface="Poppins"/>
                <a:ea typeface="Poppins"/>
                <a:cs typeface="Poppins"/>
                <a:sym typeface="Poppins"/>
              </a:rPr>
              <a:t>keep students as a priority</a:t>
            </a:r>
            <a:r>
              <a:rPr i="0" lang="en-US" sz="1800" u="none" cap="none" strike="noStrike">
                <a:solidFill>
                  <a:srgbClr val="002177"/>
                </a:solidFill>
                <a:latin typeface="Poppins"/>
                <a:ea typeface="Poppins"/>
                <a:cs typeface="Poppins"/>
                <a:sym typeface="Poppins"/>
              </a:rPr>
              <a:t>.</a:t>
            </a:r>
            <a:endParaRPr i="0" sz="1800" u="none" cap="none" strike="noStrike">
              <a:solidFill>
                <a:srgbClr val="002177"/>
              </a:solidFill>
              <a:latin typeface="Poppins"/>
              <a:ea typeface="Poppins"/>
              <a:cs typeface="Poppins"/>
              <a:sym typeface="Poppins"/>
            </a:endParaRPr>
          </a:p>
          <a:p>
            <a:pPr indent="-376872" lvl="0" marL="385445" marR="0" rtl="0" algn="l">
              <a:spcBef>
                <a:spcPts val="0"/>
              </a:spcBef>
              <a:spcAft>
                <a:spcPts val="0"/>
              </a:spcAft>
              <a:buClr>
                <a:srgbClr val="002177"/>
              </a:buClr>
              <a:buSzPct val="100000"/>
              <a:buFont typeface="Poppins"/>
              <a:buAutoNum type="arabicPeriod"/>
            </a:pPr>
            <a:r>
              <a:rPr i="0" lang="en-US" sz="1800" u="none" cap="none" strike="noStrike">
                <a:solidFill>
                  <a:srgbClr val="002177"/>
                </a:solidFill>
                <a:latin typeface="Poppins"/>
                <a:ea typeface="Poppins"/>
                <a:cs typeface="Poppins"/>
                <a:sym typeface="Poppins"/>
              </a:rPr>
              <a:t>We will </a:t>
            </a:r>
            <a:r>
              <a:rPr i="0" lang="en-US" sz="1800" u="sng" cap="none" strike="noStrike">
                <a:solidFill>
                  <a:srgbClr val="002177"/>
                </a:solidFill>
                <a:latin typeface="Poppins"/>
                <a:ea typeface="Poppins"/>
                <a:cs typeface="Poppins"/>
                <a:sym typeface="Poppins"/>
              </a:rPr>
              <a:t>speak  and communicate respectfully</a:t>
            </a:r>
            <a:r>
              <a:rPr i="0" lang="en-US" sz="1800" u="none" cap="none" strike="noStrike">
                <a:solidFill>
                  <a:srgbClr val="002177"/>
                </a:solidFill>
                <a:latin typeface="Poppins"/>
                <a:ea typeface="Poppins"/>
                <a:cs typeface="Poppins"/>
                <a:sym typeface="Poppins"/>
              </a:rPr>
              <a:t>, monitoring our speech and written words to provide every participant with a safe and welcoming environment.</a:t>
            </a:r>
            <a:endParaRPr>
              <a:solidFill>
                <a:srgbClr val="002177"/>
              </a:solidFill>
              <a:latin typeface="Poppins"/>
              <a:ea typeface="Poppins"/>
              <a:cs typeface="Poppins"/>
              <a:sym typeface="Poppins"/>
            </a:endParaRPr>
          </a:p>
          <a:p>
            <a:pPr indent="-376872" lvl="0" marL="385445" marR="0" rtl="0" algn="l">
              <a:spcBef>
                <a:spcPts val="0"/>
              </a:spcBef>
              <a:spcAft>
                <a:spcPts val="0"/>
              </a:spcAft>
              <a:buClr>
                <a:srgbClr val="002177"/>
              </a:buClr>
              <a:buSzPct val="100000"/>
              <a:buFont typeface="Poppins"/>
              <a:buAutoNum type="arabicPeriod"/>
            </a:pPr>
            <a:r>
              <a:rPr i="0" lang="en-US" sz="1800" u="none" cap="none" strike="noStrike">
                <a:solidFill>
                  <a:srgbClr val="002177"/>
                </a:solidFill>
                <a:latin typeface="Poppins"/>
                <a:ea typeface="Poppins"/>
                <a:cs typeface="Poppins"/>
                <a:sym typeface="Poppins"/>
              </a:rPr>
              <a:t>We will </a:t>
            </a:r>
            <a:r>
              <a:rPr i="0" lang="en-US" sz="1800" u="sng" cap="none" strike="noStrike">
                <a:solidFill>
                  <a:srgbClr val="002177"/>
                </a:solidFill>
                <a:latin typeface="Poppins"/>
                <a:ea typeface="Poppins"/>
                <a:cs typeface="Poppins"/>
                <a:sym typeface="Poppins"/>
              </a:rPr>
              <a:t>use online meeting application features to respectfully present questions and comments </a:t>
            </a:r>
            <a:r>
              <a:rPr i="0" lang="en-US" sz="1800" u="none" cap="none" strike="noStrike">
                <a:solidFill>
                  <a:srgbClr val="002177"/>
                </a:solidFill>
                <a:latin typeface="Poppins"/>
                <a:ea typeface="Poppins"/>
                <a:cs typeface="Poppins"/>
                <a:sym typeface="Poppins"/>
              </a:rPr>
              <a:t>related to the topic in discussion.</a:t>
            </a:r>
            <a:endParaRPr>
              <a:solidFill>
                <a:srgbClr val="002177"/>
              </a:solidFill>
              <a:latin typeface="Poppins"/>
              <a:ea typeface="Poppins"/>
              <a:cs typeface="Poppins"/>
              <a:sym typeface="Poppins"/>
            </a:endParaRPr>
          </a:p>
        </p:txBody>
      </p:sp>
      <p:pic>
        <p:nvPicPr>
          <p:cNvPr id="228" name="Google Shape;228;p5"/>
          <p:cNvPicPr preferRelativeResize="0"/>
          <p:nvPr/>
        </p:nvPicPr>
        <p:blipFill rotWithShape="1">
          <a:blip r:embed="rId3">
            <a:alphaModFix/>
          </a:blip>
          <a:srcRect b="-5797" l="0" r="0" t="0"/>
          <a:stretch/>
        </p:blipFill>
        <p:spPr>
          <a:xfrm>
            <a:off x="7545950" y="4638888"/>
            <a:ext cx="1511026" cy="415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6"/>
          <p:cNvSpPr/>
          <p:nvPr/>
        </p:nvSpPr>
        <p:spPr>
          <a:xfrm>
            <a:off x="626079" y="197384"/>
            <a:ext cx="8057383" cy="1360976"/>
          </a:xfrm>
          <a:prstGeom prst="rect">
            <a:avLst/>
          </a:prstGeom>
          <a:noFill/>
          <a:ln>
            <a:noFill/>
          </a:ln>
        </p:spPr>
        <p:txBody>
          <a:bodyPr anchorCtr="0" anchor="b" bIns="91425" lIns="91425" spcFirstLastPara="1" rIns="91425" wrap="square" tIns="91425">
            <a:noAutofit/>
          </a:bodyPr>
          <a:lstStyle/>
          <a:p>
            <a:pPr indent="0" lvl="0" marL="0" marR="0" rtl="0" algn="l">
              <a:lnSpc>
                <a:spcPct val="114999"/>
              </a:lnSpc>
              <a:spcBef>
                <a:spcPts val="0"/>
              </a:spcBef>
              <a:spcAft>
                <a:spcPts val="0"/>
              </a:spcAft>
              <a:buClr>
                <a:schemeClr val="accent1"/>
              </a:buClr>
              <a:buSzPts val="2400"/>
              <a:buFont typeface="Gill Sans"/>
              <a:buNone/>
            </a:pPr>
            <a:r>
              <a:rPr b="1" i="0" lang="en-US" sz="2400" u="none" cap="none" strike="noStrike">
                <a:solidFill>
                  <a:srgbClr val="002177"/>
                </a:solidFill>
                <a:latin typeface="Poppins"/>
                <a:ea typeface="Poppins"/>
                <a:cs typeface="Poppins"/>
                <a:sym typeface="Poppins"/>
              </a:rPr>
              <a:t>MEETING NORMS</a:t>
            </a:r>
            <a:br>
              <a:rPr b="1" i="0" lang="en-US" sz="2400" u="none" cap="none" strike="noStrike">
                <a:solidFill>
                  <a:srgbClr val="002177"/>
                </a:solidFill>
                <a:latin typeface="Poppins"/>
                <a:ea typeface="Poppins"/>
                <a:cs typeface="Poppins"/>
                <a:sym typeface="Poppins"/>
              </a:rPr>
            </a:br>
            <a:r>
              <a:rPr b="1" i="0" lang="en-US" sz="2400" u="none" cap="none" strike="noStrike">
                <a:solidFill>
                  <a:srgbClr val="002177"/>
                </a:solidFill>
                <a:latin typeface="Poppins"/>
                <a:ea typeface="Poppins"/>
                <a:cs typeface="Poppins"/>
                <a:sym typeface="Poppins"/>
              </a:rPr>
              <a:t>NORMAS PARA LA REUNION</a:t>
            </a:r>
            <a:r>
              <a:rPr i="0" lang="en-US" sz="2400" u="none" cap="none" strike="noStrike">
                <a:solidFill>
                  <a:srgbClr val="002177"/>
                </a:solidFill>
                <a:latin typeface="Poppins"/>
                <a:ea typeface="Poppins"/>
                <a:cs typeface="Poppins"/>
                <a:sym typeface="Poppins"/>
              </a:rPr>
              <a:t> </a:t>
            </a:r>
            <a:endParaRPr>
              <a:solidFill>
                <a:srgbClr val="002177"/>
              </a:solidFill>
              <a:latin typeface="Poppins"/>
              <a:ea typeface="Poppins"/>
              <a:cs typeface="Poppins"/>
              <a:sym typeface="Poppins"/>
            </a:endParaRPr>
          </a:p>
          <a:p>
            <a:pPr indent="0" lvl="0" marL="0" marR="0" rtl="0" algn="ctr">
              <a:lnSpc>
                <a:spcPct val="114999"/>
              </a:lnSpc>
              <a:spcBef>
                <a:spcPts val="0"/>
              </a:spcBef>
              <a:spcAft>
                <a:spcPts val="0"/>
              </a:spcAft>
              <a:buClr>
                <a:schemeClr val="accent1"/>
              </a:buClr>
              <a:buSzPts val="2400"/>
              <a:buFont typeface="Gill Sans"/>
              <a:buNone/>
            </a:pPr>
            <a:r>
              <a:t/>
            </a:r>
            <a:endParaRPr b="1" i="0" sz="2400" u="none" cap="none" strike="noStrike">
              <a:solidFill>
                <a:schemeClr val="accent1"/>
              </a:solidFill>
              <a:latin typeface="Gill Sans"/>
              <a:ea typeface="Gill Sans"/>
              <a:cs typeface="Gill Sans"/>
              <a:sym typeface="Gill Sans"/>
            </a:endParaRPr>
          </a:p>
        </p:txBody>
      </p:sp>
      <p:sp>
        <p:nvSpPr>
          <p:cNvPr id="234" name="Google Shape;234;p6"/>
          <p:cNvSpPr txBox="1"/>
          <p:nvPr/>
        </p:nvSpPr>
        <p:spPr>
          <a:xfrm>
            <a:off x="628650" y="1204815"/>
            <a:ext cx="3886200" cy="3263504"/>
          </a:xfrm>
          <a:prstGeom prst="rect">
            <a:avLst/>
          </a:prstGeom>
          <a:noFill/>
          <a:ln>
            <a:noFill/>
          </a:ln>
        </p:spPr>
        <p:txBody>
          <a:bodyPr anchorCtr="0" anchor="t" bIns="91425" lIns="91425" spcFirstLastPara="1" rIns="91425" wrap="square" tIns="91425">
            <a:normAutofit lnSpcReduction="20000"/>
          </a:bodyPr>
          <a:lstStyle/>
          <a:p>
            <a:pPr indent="-385685" lvl="0" marL="385685" marR="0" rtl="0" algn="l">
              <a:spcBef>
                <a:spcPts val="0"/>
              </a:spcBef>
              <a:spcAft>
                <a:spcPts val="0"/>
              </a:spcAft>
              <a:buClr>
                <a:srgbClr val="002177"/>
              </a:buClr>
              <a:buSzPts val="1800"/>
              <a:buFont typeface="Poppins"/>
              <a:buAutoNum type="arabicPeriod" startAt="4"/>
            </a:pPr>
            <a:r>
              <a:rPr i="0" lang="en-US" sz="1800" u="none" cap="none" strike="noStrike">
                <a:solidFill>
                  <a:srgbClr val="002177"/>
                </a:solidFill>
                <a:latin typeface="Poppins"/>
                <a:ea typeface="Poppins"/>
                <a:cs typeface="Poppins"/>
                <a:sym typeface="Poppins"/>
              </a:rPr>
              <a:t>We will </a:t>
            </a:r>
            <a:r>
              <a:rPr i="0" lang="en-US" sz="1800" u="sng" cap="none" strike="noStrike">
                <a:solidFill>
                  <a:srgbClr val="002177"/>
                </a:solidFill>
                <a:latin typeface="Poppins"/>
                <a:ea typeface="Poppins"/>
                <a:cs typeface="Poppins"/>
                <a:sym typeface="Poppins"/>
              </a:rPr>
              <a:t>listen attentively and speak briefly</a:t>
            </a:r>
            <a:r>
              <a:rPr i="0" lang="en-US" sz="1800" u="none" cap="none" strike="noStrike">
                <a:solidFill>
                  <a:srgbClr val="002177"/>
                </a:solidFill>
                <a:latin typeface="Poppins"/>
                <a:ea typeface="Poppins"/>
                <a:cs typeface="Poppins"/>
                <a:sym typeface="Poppins"/>
              </a:rPr>
              <a:t>, keeping our microphones muted while we are not speaking.</a:t>
            </a:r>
            <a:endParaRPr>
              <a:solidFill>
                <a:srgbClr val="002177"/>
              </a:solidFill>
              <a:latin typeface="Poppins"/>
              <a:ea typeface="Poppins"/>
              <a:cs typeface="Poppins"/>
              <a:sym typeface="Poppins"/>
            </a:endParaRPr>
          </a:p>
          <a:p>
            <a:pPr indent="-385685" lvl="0" marL="385685" marR="0" rtl="0" algn="l">
              <a:spcBef>
                <a:spcPts val="0"/>
              </a:spcBef>
              <a:spcAft>
                <a:spcPts val="0"/>
              </a:spcAft>
              <a:buClr>
                <a:srgbClr val="002177"/>
              </a:buClr>
              <a:buSzPts val="1800"/>
              <a:buFont typeface="Poppins"/>
              <a:buAutoNum type="arabicPeriod" startAt="4"/>
            </a:pPr>
            <a:r>
              <a:rPr i="0" lang="en-US" sz="1800" u="none" cap="none" strike="noStrike">
                <a:solidFill>
                  <a:srgbClr val="002177"/>
                </a:solidFill>
                <a:latin typeface="Poppins"/>
                <a:ea typeface="Poppins"/>
                <a:cs typeface="Poppins"/>
                <a:sym typeface="Poppins"/>
              </a:rPr>
              <a:t>We will </a:t>
            </a:r>
            <a:r>
              <a:rPr i="0" lang="en-US" sz="1800" u="sng" cap="none" strike="noStrike">
                <a:solidFill>
                  <a:srgbClr val="002177"/>
                </a:solidFill>
                <a:latin typeface="Poppins"/>
                <a:ea typeface="Poppins"/>
                <a:cs typeface="Poppins"/>
                <a:sym typeface="Poppins"/>
              </a:rPr>
              <a:t>not interrupt </a:t>
            </a:r>
            <a:r>
              <a:rPr i="0" lang="en-US" sz="1800" u="none" cap="none" strike="noStrike">
                <a:solidFill>
                  <a:srgbClr val="002177"/>
                </a:solidFill>
                <a:latin typeface="Poppins"/>
                <a:ea typeface="Poppins"/>
                <a:cs typeface="Poppins"/>
                <a:sym typeface="Poppins"/>
              </a:rPr>
              <a:t>each other.</a:t>
            </a:r>
            <a:endParaRPr>
              <a:solidFill>
                <a:srgbClr val="002177"/>
              </a:solidFill>
              <a:latin typeface="Poppins"/>
              <a:ea typeface="Poppins"/>
              <a:cs typeface="Poppins"/>
              <a:sym typeface="Poppins"/>
            </a:endParaRPr>
          </a:p>
          <a:p>
            <a:pPr indent="-385685" lvl="0" marL="385685" marR="0" rtl="0" algn="l">
              <a:spcBef>
                <a:spcPts val="0"/>
              </a:spcBef>
              <a:spcAft>
                <a:spcPts val="0"/>
              </a:spcAft>
              <a:buClr>
                <a:srgbClr val="002177"/>
              </a:buClr>
              <a:buSzPts val="1800"/>
              <a:buFont typeface="Poppins"/>
              <a:buAutoNum type="arabicPeriod" startAt="4"/>
            </a:pPr>
            <a:r>
              <a:rPr i="0" lang="en-US" sz="1800" u="none" cap="none" strike="noStrike">
                <a:solidFill>
                  <a:srgbClr val="002177"/>
                </a:solidFill>
                <a:latin typeface="Poppins"/>
                <a:ea typeface="Poppins"/>
                <a:cs typeface="Poppins"/>
                <a:sym typeface="Poppins"/>
              </a:rPr>
              <a:t>We will </a:t>
            </a:r>
            <a:r>
              <a:rPr i="0" lang="en-US" sz="1800" u="sng" cap="none" strike="noStrike">
                <a:solidFill>
                  <a:srgbClr val="002177"/>
                </a:solidFill>
                <a:latin typeface="Poppins"/>
                <a:ea typeface="Poppins"/>
                <a:cs typeface="Poppins"/>
                <a:sym typeface="Poppins"/>
              </a:rPr>
              <a:t>stay focused </a:t>
            </a:r>
            <a:r>
              <a:rPr i="0" lang="en-US" sz="1800" u="none" cap="none" strike="noStrike">
                <a:solidFill>
                  <a:srgbClr val="002177"/>
                </a:solidFill>
                <a:latin typeface="Poppins"/>
                <a:ea typeface="Poppins"/>
                <a:cs typeface="Poppins"/>
                <a:sym typeface="Poppins"/>
              </a:rPr>
              <a:t>on the meeting topics.</a:t>
            </a:r>
            <a:endParaRPr>
              <a:solidFill>
                <a:srgbClr val="002177"/>
              </a:solidFill>
              <a:latin typeface="Poppins"/>
              <a:ea typeface="Poppins"/>
              <a:cs typeface="Poppins"/>
              <a:sym typeface="Poppins"/>
            </a:endParaRPr>
          </a:p>
          <a:p>
            <a:pPr indent="-385685" lvl="0" marL="385685" marR="0" rtl="0" algn="l">
              <a:spcBef>
                <a:spcPts val="0"/>
              </a:spcBef>
              <a:spcAft>
                <a:spcPts val="0"/>
              </a:spcAft>
              <a:buClr>
                <a:srgbClr val="002177"/>
              </a:buClr>
              <a:buSzPts val="1800"/>
              <a:buFont typeface="Poppins"/>
              <a:buAutoNum type="arabicPeriod" startAt="4"/>
            </a:pPr>
            <a:r>
              <a:rPr i="0" lang="en-US" sz="1800" u="none" cap="none" strike="noStrike">
                <a:solidFill>
                  <a:srgbClr val="002177"/>
                </a:solidFill>
                <a:latin typeface="Poppins"/>
                <a:ea typeface="Poppins"/>
                <a:cs typeface="Poppins"/>
                <a:sym typeface="Poppins"/>
              </a:rPr>
              <a:t>We believe that </a:t>
            </a:r>
            <a:r>
              <a:rPr i="0" lang="en-US" sz="1800" u="sng" cap="none" strike="noStrike">
                <a:solidFill>
                  <a:srgbClr val="002177"/>
                </a:solidFill>
                <a:latin typeface="Poppins"/>
                <a:ea typeface="Poppins"/>
                <a:cs typeface="Poppins"/>
                <a:sym typeface="Poppins"/>
              </a:rPr>
              <a:t>we can agree to disagree.</a:t>
            </a:r>
            <a:endParaRPr i="0" sz="1800" u="none" cap="none" strike="noStrike">
              <a:solidFill>
                <a:srgbClr val="002177"/>
              </a:solidFill>
              <a:latin typeface="Poppins"/>
              <a:ea typeface="Poppins"/>
              <a:cs typeface="Poppins"/>
              <a:sym typeface="Poppins"/>
            </a:endParaRPr>
          </a:p>
          <a:p>
            <a:pPr indent="-385685" lvl="0" marL="385685" marR="0" rtl="0" algn="l">
              <a:spcBef>
                <a:spcPts val="0"/>
              </a:spcBef>
              <a:spcAft>
                <a:spcPts val="0"/>
              </a:spcAft>
              <a:buClr>
                <a:srgbClr val="002177"/>
              </a:buClr>
              <a:buSzPts val="1800"/>
              <a:buFont typeface="Poppins"/>
              <a:buAutoNum type="arabicPeriod" startAt="4"/>
            </a:pPr>
            <a:r>
              <a:rPr i="0" lang="en-US" sz="1800" u="none" cap="none" strike="noStrike">
                <a:solidFill>
                  <a:srgbClr val="002177"/>
                </a:solidFill>
                <a:latin typeface="Poppins"/>
                <a:ea typeface="Poppins"/>
                <a:cs typeface="Poppins"/>
                <a:sym typeface="Poppins"/>
              </a:rPr>
              <a:t>We believe that there might be </a:t>
            </a:r>
            <a:r>
              <a:rPr i="0" lang="en-US" sz="1800" u="sng" cap="none" strike="noStrike">
                <a:solidFill>
                  <a:srgbClr val="002177"/>
                </a:solidFill>
                <a:latin typeface="Poppins"/>
                <a:ea typeface="Poppins"/>
                <a:cs typeface="Poppins"/>
                <a:sym typeface="Poppins"/>
              </a:rPr>
              <a:t>more than one solution to a problem</a:t>
            </a:r>
            <a:r>
              <a:rPr i="0" lang="en-US" sz="1800" u="none" cap="none" strike="noStrike">
                <a:solidFill>
                  <a:srgbClr val="002177"/>
                </a:solidFill>
                <a:latin typeface="Poppins"/>
                <a:ea typeface="Poppins"/>
                <a:cs typeface="Poppins"/>
                <a:sym typeface="Poppins"/>
              </a:rPr>
              <a:t>.</a:t>
            </a:r>
            <a:endParaRPr>
              <a:solidFill>
                <a:srgbClr val="002177"/>
              </a:solidFill>
              <a:latin typeface="Poppins"/>
              <a:ea typeface="Poppins"/>
              <a:cs typeface="Poppins"/>
              <a:sym typeface="Poppins"/>
            </a:endParaRPr>
          </a:p>
          <a:p>
            <a:pPr indent="-271385" lvl="0" marL="385685" marR="0" rtl="0" algn="l">
              <a:spcBef>
                <a:spcPts val="0"/>
              </a:spcBef>
              <a:spcAft>
                <a:spcPts val="0"/>
              </a:spcAft>
              <a:buClr>
                <a:schemeClr val="dk1"/>
              </a:buClr>
              <a:buSzPts val="1800"/>
              <a:buFont typeface="Gill Sans"/>
              <a:buNone/>
            </a:pPr>
            <a:r>
              <a:t/>
            </a:r>
            <a:endParaRPr i="0" sz="1800" u="none" cap="none" strike="noStrike">
              <a:solidFill>
                <a:srgbClr val="002177"/>
              </a:solidFill>
              <a:latin typeface="Poppins"/>
              <a:ea typeface="Poppins"/>
              <a:cs typeface="Poppins"/>
              <a:sym typeface="Poppins"/>
            </a:endParaRPr>
          </a:p>
        </p:txBody>
      </p:sp>
      <p:sp>
        <p:nvSpPr>
          <p:cNvPr id="235" name="Google Shape;235;p6"/>
          <p:cNvSpPr txBox="1"/>
          <p:nvPr/>
        </p:nvSpPr>
        <p:spPr>
          <a:xfrm>
            <a:off x="4647585" y="1204815"/>
            <a:ext cx="4227256" cy="3263504"/>
          </a:xfrm>
          <a:prstGeom prst="rect">
            <a:avLst/>
          </a:prstGeom>
          <a:noFill/>
          <a:ln>
            <a:noFill/>
          </a:ln>
        </p:spPr>
        <p:txBody>
          <a:bodyPr anchorCtr="0" anchor="t" bIns="17125" lIns="34275" spcFirstLastPara="1" rIns="34275" wrap="square" tIns="17125">
            <a:normAutofit lnSpcReduction="10000"/>
          </a:bodyPr>
          <a:lstStyle/>
          <a:p>
            <a:pPr indent="-385524" lvl="0" marL="385524" marR="0" rtl="0" algn="l">
              <a:spcBef>
                <a:spcPts val="0"/>
              </a:spcBef>
              <a:spcAft>
                <a:spcPts val="0"/>
              </a:spcAft>
              <a:buClr>
                <a:srgbClr val="002177"/>
              </a:buClr>
              <a:buSzPts val="1800"/>
              <a:buFont typeface="Poppins"/>
              <a:buAutoNum type="arabicPeriod" startAt="4"/>
            </a:pPr>
            <a:r>
              <a:rPr i="0" lang="en-US" sz="1800" u="sng" cap="none" strike="noStrike">
                <a:solidFill>
                  <a:srgbClr val="002177"/>
                </a:solidFill>
                <a:latin typeface="Poppins"/>
                <a:ea typeface="Poppins"/>
                <a:cs typeface="Poppins"/>
                <a:sym typeface="Poppins"/>
              </a:rPr>
              <a:t>Escucharemos con atención y hablaremos brevement</a:t>
            </a:r>
            <a:r>
              <a:rPr i="0" lang="en-US" sz="1800" u="none" cap="none" strike="noStrike">
                <a:solidFill>
                  <a:srgbClr val="002177"/>
                </a:solidFill>
                <a:latin typeface="Poppins"/>
                <a:ea typeface="Poppins"/>
                <a:cs typeface="Poppins"/>
                <a:sym typeface="Poppins"/>
              </a:rPr>
              <a:t>e, manteniendo nuestros micrófonos en silencio mientras no estemos hablando.</a:t>
            </a:r>
            <a:endParaRPr i="0" sz="1800" u="none" cap="none" strike="noStrike">
              <a:solidFill>
                <a:srgbClr val="002177"/>
              </a:solidFill>
              <a:latin typeface="Poppins"/>
              <a:ea typeface="Poppins"/>
              <a:cs typeface="Poppins"/>
              <a:sym typeface="Poppins"/>
            </a:endParaRPr>
          </a:p>
          <a:p>
            <a:pPr indent="-385524" lvl="0" marL="385524" marR="0" rtl="0" algn="l">
              <a:spcBef>
                <a:spcPts val="0"/>
              </a:spcBef>
              <a:spcAft>
                <a:spcPts val="0"/>
              </a:spcAft>
              <a:buClr>
                <a:srgbClr val="002177"/>
              </a:buClr>
              <a:buSzPts val="1800"/>
              <a:buFont typeface="Poppins"/>
              <a:buAutoNum type="arabicPeriod" startAt="4"/>
            </a:pPr>
            <a:r>
              <a:rPr i="0" lang="en-US" sz="1800" u="none" cap="none" strike="noStrike">
                <a:solidFill>
                  <a:srgbClr val="002177"/>
                </a:solidFill>
                <a:latin typeface="Poppins"/>
                <a:ea typeface="Poppins"/>
                <a:cs typeface="Poppins"/>
                <a:sym typeface="Poppins"/>
              </a:rPr>
              <a:t>No nos </a:t>
            </a:r>
            <a:r>
              <a:rPr i="0" lang="en-US" sz="1800" u="sng" cap="none" strike="noStrike">
                <a:solidFill>
                  <a:srgbClr val="002177"/>
                </a:solidFill>
                <a:latin typeface="Poppins"/>
                <a:ea typeface="Poppins"/>
                <a:cs typeface="Poppins"/>
                <a:sym typeface="Poppins"/>
              </a:rPr>
              <a:t>interrumpiremos</a:t>
            </a:r>
            <a:r>
              <a:rPr i="0" lang="en-US" sz="1800" u="none" cap="none" strike="noStrike">
                <a:solidFill>
                  <a:srgbClr val="002177"/>
                </a:solidFill>
                <a:latin typeface="Poppins"/>
                <a:ea typeface="Poppins"/>
                <a:cs typeface="Poppins"/>
                <a:sym typeface="Poppins"/>
              </a:rPr>
              <a:t>.</a:t>
            </a:r>
            <a:endParaRPr i="0" sz="1800" u="none" cap="none" strike="noStrike">
              <a:solidFill>
                <a:srgbClr val="002177"/>
              </a:solidFill>
              <a:latin typeface="Poppins"/>
              <a:ea typeface="Poppins"/>
              <a:cs typeface="Poppins"/>
              <a:sym typeface="Poppins"/>
            </a:endParaRPr>
          </a:p>
          <a:p>
            <a:pPr indent="-385524" lvl="0" marL="385524" marR="0" rtl="0" algn="l">
              <a:spcBef>
                <a:spcPts val="0"/>
              </a:spcBef>
              <a:spcAft>
                <a:spcPts val="0"/>
              </a:spcAft>
              <a:buClr>
                <a:srgbClr val="002177"/>
              </a:buClr>
              <a:buSzPts val="1800"/>
              <a:buFont typeface="Poppins"/>
              <a:buAutoNum type="arabicPeriod" startAt="4"/>
            </a:pPr>
            <a:r>
              <a:rPr i="0" lang="en-US" sz="1800" u="none" cap="none" strike="noStrike">
                <a:solidFill>
                  <a:srgbClr val="002177"/>
                </a:solidFill>
                <a:latin typeface="Poppins"/>
                <a:ea typeface="Poppins"/>
                <a:cs typeface="Poppins"/>
                <a:sym typeface="Poppins"/>
              </a:rPr>
              <a:t>Nos </a:t>
            </a:r>
            <a:r>
              <a:rPr i="0" lang="en-US" sz="1800" u="sng" cap="none" strike="noStrike">
                <a:solidFill>
                  <a:srgbClr val="002177"/>
                </a:solidFill>
                <a:latin typeface="Poppins"/>
                <a:ea typeface="Poppins"/>
                <a:cs typeface="Poppins"/>
                <a:sym typeface="Poppins"/>
              </a:rPr>
              <a:t>mantendremos enfocados</a:t>
            </a:r>
            <a:r>
              <a:rPr i="0" lang="en-US" sz="1800" u="none" cap="none" strike="noStrike">
                <a:solidFill>
                  <a:srgbClr val="002177"/>
                </a:solidFill>
                <a:latin typeface="Poppins"/>
                <a:ea typeface="Poppins"/>
                <a:cs typeface="Poppins"/>
                <a:sym typeface="Poppins"/>
              </a:rPr>
              <a:t> en los temas de la reunión. </a:t>
            </a:r>
            <a:endParaRPr i="0" sz="1800" u="none" cap="none" strike="noStrike">
              <a:solidFill>
                <a:srgbClr val="002177"/>
              </a:solidFill>
              <a:latin typeface="Poppins"/>
              <a:ea typeface="Poppins"/>
              <a:cs typeface="Poppins"/>
              <a:sym typeface="Poppins"/>
            </a:endParaRPr>
          </a:p>
          <a:p>
            <a:pPr indent="-385524" lvl="0" marL="385524" marR="0" rtl="0" algn="l">
              <a:spcBef>
                <a:spcPts val="0"/>
              </a:spcBef>
              <a:spcAft>
                <a:spcPts val="0"/>
              </a:spcAft>
              <a:buClr>
                <a:srgbClr val="002177"/>
              </a:buClr>
              <a:buSzPts val="1800"/>
              <a:buFont typeface="Poppins"/>
              <a:buAutoNum type="arabicPeriod" startAt="4"/>
            </a:pPr>
            <a:r>
              <a:rPr i="0" lang="en-US" sz="1800" u="none" cap="none" strike="noStrike">
                <a:solidFill>
                  <a:srgbClr val="002177"/>
                </a:solidFill>
                <a:latin typeface="Poppins"/>
                <a:ea typeface="Poppins"/>
                <a:cs typeface="Poppins"/>
                <a:sym typeface="Poppins"/>
              </a:rPr>
              <a:t>Creemos que </a:t>
            </a:r>
            <a:r>
              <a:rPr i="0" lang="en-US" sz="1800" u="sng" cap="none" strike="noStrike">
                <a:solidFill>
                  <a:srgbClr val="002177"/>
                </a:solidFill>
                <a:latin typeface="Poppins"/>
                <a:ea typeface="Poppins"/>
                <a:cs typeface="Poppins"/>
                <a:sym typeface="Poppins"/>
              </a:rPr>
              <a:t>podemos aceptar estar en desacuerdo</a:t>
            </a:r>
            <a:r>
              <a:rPr i="0" lang="en-US" sz="1800" u="none" cap="none" strike="noStrike">
                <a:solidFill>
                  <a:srgbClr val="002177"/>
                </a:solidFill>
                <a:latin typeface="Poppins"/>
                <a:ea typeface="Poppins"/>
                <a:cs typeface="Poppins"/>
                <a:sym typeface="Poppins"/>
              </a:rPr>
              <a:t>. </a:t>
            </a:r>
            <a:endParaRPr i="0" sz="1800" u="none" cap="none" strike="noStrike">
              <a:solidFill>
                <a:srgbClr val="002177"/>
              </a:solidFill>
              <a:latin typeface="Poppins"/>
              <a:ea typeface="Poppins"/>
              <a:cs typeface="Poppins"/>
              <a:sym typeface="Poppins"/>
            </a:endParaRPr>
          </a:p>
          <a:p>
            <a:pPr indent="-385524" lvl="0" marL="385524" marR="0" rtl="0" algn="l">
              <a:spcBef>
                <a:spcPts val="0"/>
              </a:spcBef>
              <a:spcAft>
                <a:spcPts val="0"/>
              </a:spcAft>
              <a:buClr>
                <a:srgbClr val="002177"/>
              </a:buClr>
              <a:buSzPts val="1800"/>
              <a:buFont typeface="Poppins"/>
              <a:buAutoNum type="arabicPeriod" startAt="4"/>
            </a:pPr>
            <a:r>
              <a:rPr i="0" lang="en-US" sz="1800" u="none" cap="none" strike="noStrike">
                <a:solidFill>
                  <a:srgbClr val="002177"/>
                </a:solidFill>
                <a:latin typeface="Poppins"/>
                <a:ea typeface="Poppins"/>
                <a:cs typeface="Poppins"/>
                <a:sym typeface="Poppins"/>
              </a:rPr>
              <a:t>Creemos que puede haber </a:t>
            </a:r>
            <a:r>
              <a:rPr i="0" lang="en-US" sz="1800" u="sng" cap="none" strike="noStrike">
                <a:solidFill>
                  <a:srgbClr val="002177"/>
                </a:solidFill>
                <a:latin typeface="Poppins"/>
                <a:ea typeface="Poppins"/>
                <a:cs typeface="Poppins"/>
                <a:sym typeface="Poppins"/>
              </a:rPr>
              <a:t>más de una solución a un problema</a:t>
            </a:r>
            <a:r>
              <a:rPr i="0" lang="en-US" sz="1800" u="none" cap="none" strike="noStrike">
                <a:solidFill>
                  <a:srgbClr val="002177"/>
                </a:solidFill>
                <a:latin typeface="Poppins"/>
                <a:ea typeface="Poppins"/>
                <a:cs typeface="Poppins"/>
                <a:sym typeface="Poppins"/>
              </a:rPr>
              <a:t>.</a:t>
            </a:r>
            <a:endParaRPr i="0" sz="1800" u="none" cap="none" strike="noStrike">
              <a:solidFill>
                <a:srgbClr val="002177"/>
              </a:solidFill>
              <a:latin typeface="Poppins"/>
              <a:ea typeface="Poppins"/>
              <a:cs typeface="Poppins"/>
              <a:sym typeface="Poppins"/>
            </a:endParaRPr>
          </a:p>
          <a:p>
            <a:pPr indent="-171212" lvl="0" marL="171212" marR="0" rtl="0" algn="l">
              <a:spcBef>
                <a:spcPts val="0"/>
              </a:spcBef>
              <a:spcAft>
                <a:spcPts val="0"/>
              </a:spcAft>
              <a:buNone/>
            </a:pPr>
            <a:r>
              <a:t/>
            </a:r>
            <a:endParaRPr i="0" sz="1800" u="none" cap="none" strike="noStrike">
              <a:solidFill>
                <a:srgbClr val="002177"/>
              </a:solidFill>
              <a:latin typeface="Poppins"/>
              <a:ea typeface="Poppins"/>
              <a:cs typeface="Poppins"/>
              <a:sym typeface="Poppins"/>
            </a:endParaRPr>
          </a:p>
        </p:txBody>
      </p:sp>
      <p:pic>
        <p:nvPicPr>
          <p:cNvPr id="236" name="Google Shape;236;p6"/>
          <p:cNvPicPr preferRelativeResize="0"/>
          <p:nvPr/>
        </p:nvPicPr>
        <p:blipFill rotWithShape="1">
          <a:blip r:embed="rId3">
            <a:alphaModFix/>
          </a:blip>
          <a:srcRect b="-5797" l="0" r="0" t="0"/>
          <a:stretch/>
        </p:blipFill>
        <p:spPr>
          <a:xfrm>
            <a:off x="7545950" y="4638888"/>
            <a:ext cx="1511026" cy="415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Email" id="241" name="Google Shape;241;p7"/>
          <p:cNvPicPr preferRelativeResize="0"/>
          <p:nvPr/>
        </p:nvPicPr>
        <p:blipFill rotWithShape="1">
          <a:blip r:embed="rId3">
            <a:alphaModFix/>
          </a:blip>
          <a:srcRect b="0" l="10098" r="7613" t="0"/>
          <a:stretch/>
        </p:blipFill>
        <p:spPr>
          <a:xfrm>
            <a:off x="4704371" y="586208"/>
            <a:ext cx="3392858" cy="1955179"/>
          </a:xfrm>
          <a:prstGeom prst="rect">
            <a:avLst/>
          </a:prstGeom>
          <a:noFill/>
          <a:ln>
            <a:noFill/>
          </a:ln>
        </p:spPr>
      </p:pic>
      <p:sp>
        <p:nvSpPr>
          <p:cNvPr id="242" name="Google Shape;242;p7"/>
          <p:cNvSpPr txBox="1"/>
          <p:nvPr>
            <p:ph type="title"/>
          </p:nvPr>
        </p:nvSpPr>
        <p:spPr>
          <a:xfrm>
            <a:off x="220498" y="151694"/>
            <a:ext cx="3571500" cy="57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US">
                <a:solidFill>
                  <a:srgbClr val="002177"/>
                </a:solidFill>
                <a:latin typeface="Poppins"/>
                <a:ea typeface="Poppins"/>
                <a:cs typeface="Poppins"/>
                <a:sym typeface="Poppins"/>
              </a:rPr>
              <a:t>WHAT IS EMAIL?</a:t>
            </a:r>
            <a:endParaRPr>
              <a:solidFill>
                <a:srgbClr val="002177"/>
              </a:solidFill>
              <a:latin typeface="Poppins"/>
              <a:ea typeface="Poppins"/>
              <a:cs typeface="Poppins"/>
              <a:sym typeface="Poppins"/>
            </a:endParaRPr>
          </a:p>
        </p:txBody>
      </p:sp>
      <p:sp>
        <p:nvSpPr>
          <p:cNvPr id="243" name="Google Shape;243;p7"/>
          <p:cNvSpPr txBox="1"/>
          <p:nvPr>
            <p:ph idx="1" type="subTitle"/>
          </p:nvPr>
        </p:nvSpPr>
        <p:spPr>
          <a:xfrm>
            <a:off x="220498" y="729794"/>
            <a:ext cx="3606600" cy="19419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rgbClr val="000000"/>
              </a:buClr>
              <a:buSzPts val="1100"/>
              <a:buNone/>
            </a:pPr>
            <a:r>
              <a:rPr lang="en-US" sz="1200">
                <a:solidFill>
                  <a:srgbClr val="002177"/>
                </a:solidFill>
                <a:latin typeface="Poppins"/>
                <a:ea typeface="Poppins"/>
                <a:cs typeface="Poppins"/>
                <a:sym typeface="Poppins"/>
              </a:rPr>
              <a:t>Email or e-mail is short for electronic mail.</a:t>
            </a:r>
            <a:endParaRPr sz="1200">
              <a:solidFill>
                <a:srgbClr val="002177"/>
              </a:solidFill>
              <a:latin typeface="Poppins"/>
              <a:ea typeface="Poppins"/>
              <a:cs typeface="Poppins"/>
              <a:sym typeface="Poppins"/>
            </a:endParaRPr>
          </a:p>
          <a:p>
            <a:pPr indent="0" lvl="0" marL="0" rtl="0" algn="l">
              <a:lnSpc>
                <a:spcPct val="120000"/>
              </a:lnSpc>
              <a:spcBef>
                <a:spcPts val="0"/>
              </a:spcBef>
              <a:spcAft>
                <a:spcPts val="0"/>
              </a:spcAft>
              <a:buClr>
                <a:srgbClr val="000000"/>
              </a:buClr>
              <a:buSzPts val="1100"/>
              <a:buNone/>
            </a:pPr>
            <a:r>
              <a:rPr lang="en-US" sz="1200">
                <a:solidFill>
                  <a:srgbClr val="002177"/>
                </a:solidFill>
                <a:latin typeface="Poppins"/>
                <a:ea typeface="Poppins"/>
                <a:cs typeface="Poppins"/>
                <a:sym typeface="Poppins"/>
              </a:rPr>
              <a:t>Email is an online message delivery system. It delivers private messages to individuals and groups. These messages are delivered to the recipient’s email inbox, usually within seconds. You can attach files to email messages and even put images within the message body.</a:t>
            </a:r>
            <a:endParaRPr sz="1200">
              <a:solidFill>
                <a:srgbClr val="002177"/>
              </a:solidFill>
              <a:latin typeface="Poppins"/>
              <a:ea typeface="Poppins"/>
              <a:cs typeface="Poppins"/>
              <a:sym typeface="Poppins"/>
            </a:endParaRPr>
          </a:p>
        </p:txBody>
      </p:sp>
      <p:sp>
        <p:nvSpPr>
          <p:cNvPr id="244" name="Google Shape;244;p7"/>
          <p:cNvSpPr txBox="1"/>
          <p:nvPr/>
        </p:nvSpPr>
        <p:spPr>
          <a:xfrm>
            <a:off x="3657600" y="151694"/>
            <a:ext cx="5486400" cy="42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US" sz="1800" u="none" cap="none" strike="noStrike">
                <a:solidFill>
                  <a:srgbClr val="002177"/>
                </a:solidFill>
                <a:latin typeface="Poppins"/>
                <a:ea typeface="Poppins"/>
                <a:cs typeface="Poppins"/>
                <a:sym typeface="Poppins"/>
              </a:rPr>
              <a:t>¿QUÉ ES EMAIL O CORREO ELECTRÓNICO?</a:t>
            </a:r>
            <a:endParaRPr>
              <a:solidFill>
                <a:srgbClr val="002177"/>
              </a:solidFill>
              <a:latin typeface="Poppins"/>
              <a:ea typeface="Poppins"/>
              <a:cs typeface="Poppins"/>
              <a:sym typeface="Poppins"/>
            </a:endParaRPr>
          </a:p>
        </p:txBody>
      </p:sp>
      <p:sp>
        <p:nvSpPr>
          <p:cNvPr id="245" name="Google Shape;245;p7"/>
          <p:cNvSpPr txBox="1"/>
          <p:nvPr>
            <p:ph idx="1" type="subTitle"/>
          </p:nvPr>
        </p:nvSpPr>
        <p:spPr>
          <a:xfrm>
            <a:off x="2766493" y="2693787"/>
            <a:ext cx="6117733" cy="19419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rgbClr val="000000"/>
              </a:buClr>
              <a:buSzPts val="1100"/>
              <a:buNone/>
            </a:pPr>
            <a:r>
              <a:rPr lang="en-US" sz="1200">
                <a:solidFill>
                  <a:srgbClr val="002177"/>
                </a:solidFill>
                <a:latin typeface="Poppins"/>
                <a:ea typeface="Poppins"/>
                <a:cs typeface="Poppins"/>
                <a:sym typeface="Poppins"/>
              </a:rPr>
              <a:t>Email es la abreviación para el término en inglés de correo electrónico o </a:t>
            </a:r>
            <a:r>
              <a:rPr b="1" i="1" lang="en-US" sz="1200">
                <a:solidFill>
                  <a:srgbClr val="002177"/>
                </a:solidFill>
                <a:latin typeface="Poppins"/>
                <a:ea typeface="Poppins"/>
                <a:cs typeface="Poppins"/>
                <a:sym typeface="Poppins"/>
              </a:rPr>
              <a:t>e</a:t>
            </a:r>
            <a:r>
              <a:rPr i="1" lang="en-US" sz="1200">
                <a:solidFill>
                  <a:srgbClr val="002177"/>
                </a:solidFill>
                <a:latin typeface="Poppins"/>
                <a:ea typeface="Poppins"/>
                <a:cs typeface="Poppins"/>
                <a:sym typeface="Poppins"/>
              </a:rPr>
              <a:t>lectronic </a:t>
            </a:r>
            <a:r>
              <a:rPr b="1" i="1" lang="en-US" sz="1200">
                <a:solidFill>
                  <a:srgbClr val="002177"/>
                </a:solidFill>
                <a:latin typeface="Poppins"/>
                <a:ea typeface="Poppins"/>
                <a:cs typeface="Poppins"/>
                <a:sym typeface="Poppins"/>
              </a:rPr>
              <a:t>mail</a:t>
            </a:r>
            <a:r>
              <a:rPr i="1" lang="en-US" sz="1200">
                <a:solidFill>
                  <a:srgbClr val="002177"/>
                </a:solidFill>
                <a:latin typeface="Poppins"/>
                <a:ea typeface="Poppins"/>
                <a:cs typeface="Poppins"/>
                <a:sym typeface="Poppins"/>
              </a:rPr>
              <a:t>.</a:t>
            </a:r>
            <a:endParaRPr sz="1200">
              <a:solidFill>
                <a:srgbClr val="002177"/>
              </a:solidFill>
              <a:latin typeface="Poppins"/>
              <a:ea typeface="Poppins"/>
              <a:cs typeface="Poppins"/>
              <a:sym typeface="Poppins"/>
            </a:endParaRPr>
          </a:p>
          <a:p>
            <a:pPr indent="0" lvl="0" marL="0" rtl="0" algn="l">
              <a:lnSpc>
                <a:spcPct val="120000"/>
              </a:lnSpc>
              <a:spcBef>
                <a:spcPts val="0"/>
              </a:spcBef>
              <a:spcAft>
                <a:spcPts val="0"/>
              </a:spcAft>
              <a:buClr>
                <a:srgbClr val="000000"/>
              </a:buClr>
              <a:buSzPts val="1100"/>
              <a:buNone/>
            </a:pPr>
            <a:r>
              <a:rPr lang="en-US" sz="1200">
                <a:solidFill>
                  <a:srgbClr val="002177"/>
                </a:solidFill>
                <a:latin typeface="Poppins"/>
                <a:ea typeface="Poppins"/>
                <a:cs typeface="Poppins"/>
                <a:sym typeface="Poppins"/>
              </a:rPr>
              <a:t>El correo electrónico es un sistema de entrega de mensajes en línea. Entrega mensajes privados a individuos y grupos. Estos mensajes se envían al buzón de correo electrónico del destinatario, normalmente en cuestión de segundos. Puede adjuntar archivos a mensajes de correo electrónico e incluso colocar imágenes en el cuerpo del mensaje.</a:t>
            </a:r>
            <a:endParaRPr sz="1200">
              <a:solidFill>
                <a:srgbClr val="002177"/>
              </a:solidFill>
              <a:latin typeface="Poppins"/>
              <a:ea typeface="Poppins"/>
              <a:cs typeface="Poppins"/>
              <a:sym typeface="Poppins"/>
            </a:endParaRPr>
          </a:p>
        </p:txBody>
      </p:sp>
      <p:pic>
        <p:nvPicPr>
          <p:cNvPr id="246" name="Google Shape;246;p7"/>
          <p:cNvPicPr preferRelativeResize="0"/>
          <p:nvPr/>
        </p:nvPicPr>
        <p:blipFill rotWithShape="1">
          <a:blip r:embed="rId4">
            <a:alphaModFix/>
          </a:blip>
          <a:srcRect b="-5797" l="0" r="0" t="0"/>
          <a:stretch/>
        </p:blipFill>
        <p:spPr>
          <a:xfrm>
            <a:off x="7545950" y="4638888"/>
            <a:ext cx="1511026" cy="415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8"/>
          <p:cNvSpPr txBox="1"/>
          <p:nvPr>
            <p:ph type="title"/>
          </p:nvPr>
        </p:nvSpPr>
        <p:spPr>
          <a:xfrm>
            <a:off x="79235" y="-253"/>
            <a:ext cx="6035468"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Gill Sans"/>
              <a:buNone/>
            </a:pPr>
            <a:r>
              <a:rPr lang="en-US">
                <a:solidFill>
                  <a:srgbClr val="002177"/>
                </a:solidFill>
                <a:latin typeface="Poppins"/>
                <a:ea typeface="Poppins"/>
                <a:cs typeface="Poppins"/>
                <a:sym typeface="Poppins"/>
              </a:rPr>
              <a:t>DO I NEED AN EMAIL ACCOUNT?</a:t>
            </a:r>
            <a:endParaRPr>
              <a:solidFill>
                <a:srgbClr val="002177"/>
              </a:solidFill>
              <a:latin typeface="Poppins"/>
              <a:ea typeface="Poppins"/>
              <a:cs typeface="Poppins"/>
              <a:sym typeface="Poppins"/>
            </a:endParaRPr>
          </a:p>
        </p:txBody>
      </p:sp>
      <p:sp>
        <p:nvSpPr>
          <p:cNvPr id="252" name="Google Shape;252;p8"/>
          <p:cNvSpPr txBox="1"/>
          <p:nvPr>
            <p:ph idx="1" type="subTitle"/>
          </p:nvPr>
        </p:nvSpPr>
        <p:spPr>
          <a:xfrm>
            <a:off x="366829" y="718246"/>
            <a:ext cx="3606600" cy="1941900"/>
          </a:xfrm>
          <a:prstGeom prst="rect">
            <a:avLst/>
          </a:prstGeom>
          <a:noFill/>
          <a:ln>
            <a:noFill/>
          </a:ln>
        </p:spPr>
        <p:txBody>
          <a:bodyPr anchorCtr="0" anchor="t" bIns="91425" lIns="91425" spcFirstLastPara="1" rIns="91425" wrap="square" tIns="91425">
            <a:noAutofit/>
          </a:bodyPr>
          <a:lstStyle/>
          <a:p>
            <a:pPr indent="-285750" lvl="0" marL="285750" rtl="0" algn="l">
              <a:lnSpc>
                <a:spcPct val="120000"/>
              </a:lnSpc>
              <a:spcBef>
                <a:spcPts val="0"/>
              </a:spcBef>
              <a:spcAft>
                <a:spcPts val="0"/>
              </a:spcAft>
              <a:buClr>
                <a:srgbClr val="002177"/>
              </a:buClr>
              <a:buSzPts val="1200"/>
              <a:buFont typeface="Poppins"/>
              <a:buChar char="✔"/>
            </a:pPr>
            <a:r>
              <a:rPr lang="en-US" sz="1200">
                <a:solidFill>
                  <a:srgbClr val="002177"/>
                </a:solidFill>
                <a:latin typeface="Poppins"/>
                <a:ea typeface="Poppins"/>
                <a:cs typeface="Poppins"/>
                <a:sym typeface="Poppins"/>
              </a:rPr>
              <a:t>Send and receive messages</a:t>
            </a:r>
            <a:endParaRPr>
              <a:solidFill>
                <a:srgbClr val="002177"/>
              </a:solidFill>
              <a:latin typeface="Poppins"/>
              <a:ea typeface="Poppins"/>
              <a:cs typeface="Poppins"/>
              <a:sym typeface="Poppins"/>
            </a:endParaRPr>
          </a:p>
          <a:p>
            <a:pPr indent="-285750" lvl="0" marL="285750" rtl="0" algn="l">
              <a:lnSpc>
                <a:spcPct val="120000"/>
              </a:lnSpc>
              <a:spcBef>
                <a:spcPts val="0"/>
              </a:spcBef>
              <a:spcAft>
                <a:spcPts val="0"/>
              </a:spcAft>
              <a:buClr>
                <a:srgbClr val="002177"/>
              </a:buClr>
              <a:buSzPts val="1200"/>
              <a:buFont typeface="Poppins"/>
              <a:buChar char="✔"/>
            </a:pPr>
            <a:r>
              <a:rPr lang="en-US" sz="1200">
                <a:solidFill>
                  <a:srgbClr val="002177"/>
                </a:solidFill>
                <a:latin typeface="Poppins"/>
                <a:ea typeface="Poppins"/>
                <a:cs typeface="Poppins"/>
                <a:sym typeface="Poppins"/>
              </a:rPr>
              <a:t>Apply for employment</a:t>
            </a:r>
            <a:endParaRPr>
              <a:solidFill>
                <a:srgbClr val="002177"/>
              </a:solidFill>
              <a:latin typeface="Poppins"/>
              <a:ea typeface="Poppins"/>
              <a:cs typeface="Poppins"/>
              <a:sym typeface="Poppins"/>
            </a:endParaRPr>
          </a:p>
          <a:p>
            <a:pPr indent="-285750" lvl="0" marL="285750" rtl="0" algn="l">
              <a:lnSpc>
                <a:spcPct val="120000"/>
              </a:lnSpc>
              <a:spcBef>
                <a:spcPts val="0"/>
              </a:spcBef>
              <a:spcAft>
                <a:spcPts val="0"/>
              </a:spcAft>
              <a:buClr>
                <a:srgbClr val="002177"/>
              </a:buClr>
              <a:buSzPts val="1200"/>
              <a:buFont typeface="Poppins"/>
              <a:buChar char="✔"/>
            </a:pPr>
            <a:r>
              <a:rPr lang="en-US" sz="1200">
                <a:solidFill>
                  <a:srgbClr val="002177"/>
                </a:solidFill>
                <a:latin typeface="Poppins"/>
                <a:ea typeface="Poppins"/>
                <a:cs typeface="Poppins"/>
                <a:sym typeface="Poppins"/>
              </a:rPr>
              <a:t>Register for online accounts/services</a:t>
            </a:r>
            <a:endParaRPr>
              <a:solidFill>
                <a:srgbClr val="002177"/>
              </a:solidFill>
              <a:latin typeface="Poppins"/>
              <a:ea typeface="Poppins"/>
              <a:cs typeface="Poppins"/>
              <a:sym typeface="Poppins"/>
            </a:endParaRPr>
          </a:p>
          <a:p>
            <a:pPr indent="-285750" lvl="1" marL="628650" rtl="0" algn="l">
              <a:lnSpc>
                <a:spcPct val="120000"/>
              </a:lnSpc>
              <a:spcBef>
                <a:spcPts val="0"/>
              </a:spcBef>
              <a:spcAft>
                <a:spcPts val="0"/>
              </a:spcAft>
              <a:buClr>
                <a:srgbClr val="002177"/>
              </a:buClr>
              <a:buSzPts val="1200"/>
              <a:buFont typeface="Poppins"/>
              <a:buChar char="✔"/>
            </a:pPr>
            <a:r>
              <a:rPr lang="en-US" sz="1200">
                <a:solidFill>
                  <a:srgbClr val="002177"/>
                </a:solidFill>
                <a:latin typeface="Poppins"/>
                <a:ea typeface="Poppins"/>
                <a:cs typeface="Poppins"/>
                <a:sym typeface="Poppins"/>
              </a:rPr>
              <a:t>Online Banking</a:t>
            </a:r>
            <a:endParaRPr>
              <a:solidFill>
                <a:srgbClr val="002177"/>
              </a:solidFill>
              <a:latin typeface="Poppins"/>
              <a:ea typeface="Poppins"/>
              <a:cs typeface="Poppins"/>
              <a:sym typeface="Poppins"/>
            </a:endParaRPr>
          </a:p>
          <a:p>
            <a:pPr indent="-285750" lvl="1" marL="628650" rtl="0" algn="l">
              <a:lnSpc>
                <a:spcPct val="120000"/>
              </a:lnSpc>
              <a:spcBef>
                <a:spcPts val="0"/>
              </a:spcBef>
              <a:spcAft>
                <a:spcPts val="0"/>
              </a:spcAft>
              <a:buClr>
                <a:srgbClr val="002177"/>
              </a:buClr>
              <a:buSzPts val="1200"/>
              <a:buFont typeface="Poppins"/>
              <a:buChar char="✔"/>
            </a:pPr>
            <a:r>
              <a:rPr lang="en-US" sz="1200">
                <a:solidFill>
                  <a:srgbClr val="002177"/>
                </a:solidFill>
                <a:latin typeface="Poppins"/>
                <a:ea typeface="Poppins"/>
                <a:cs typeface="Poppins"/>
                <a:sym typeface="Poppins"/>
              </a:rPr>
              <a:t>Online Shopping</a:t>
            </a:r>
            <a:endParaRPr>
              <a:solidFill>
                <a:srgbClr val="002177"/>
              </a:solidFill>
              <a:latin typeface="Poppins"/>
              <a:ea typeface="Poppins"/>
              <a:cs typeface="Poppins"/>
              <a:sym typeface="Poppins"/>
            </a:endParaRPr>
          </a:p>
          <a:p>
            <a:pPr indent="-285750" lvl="1" marL="628650" rtl="0" algn="l">
              <a:lnSpc>
                <a:spcPct val="120000"/>
              </a:lnSpc>
              <a:spcBef>
                <a:spcPts val="0"/>
              </a:spcBef>
              <a:spcAft>
                <a:spcPts val="0"/>
              </a:spcAft>
              <a:buClr>
                <a:srgbClr val="002177"/>
              </a:buClr>
              <a:buSzPts val="1200"/>
              <a:buFont typeface="Poppins"/>
              <a:buChar char="✔"/>
            </a:pPr>
            <a:r>
              <a:rPr lang="en-US" sz="1200">
                <a:solidFill>
                  <a:srgbClr val="002177"/>
                </a:solidFill>
                <a:latin typeface="Poppins"/>
                <a:ea typeface="Poppins"/>
                <a:cs typeface="Poppins"/>
                <a:sym typeface="Poppins"/>
              </a:rPr>
              <a:t>Streaming Services (Netflix, Hulu, etc)</a:t>
            </a:r>
            <a:endParaRPr>
              <a:solidFill>
                <a:srgbClr val="002177"/>
              </a:solidFill>
              <a:latin typeface="Poppins"/>
              <a:ea typeface="Poppins"/>
              <a:cs typeface="Poppins"/>
              <a:sym typeface="Poppins"/>
            </a:endParaRPr>
          </a:p>
          <a:p>
            <a:pPr indent="-285750" lvl="1" marL="628650" rtl="0" algn="l">
              <a:lnSpc>
                <a:spcPct val="120000"/>
              </a:lnSpc>
              <a:spcBef>
                <a:spcPts val="0"/>
              </a:spcBef>
              <a:spcAft>
                <a:spcPts val="0"/>
              </a:spcAft>
              <a:buClr>
                <a:srgbClr val="002177"/>
              </a:buClr>
              <a:buSzPts val="1200"/>
              <a:buFont typeface="Poppins"/>
              <a:buChar char="✔"/>
            </a:pPr>
            <a:r>
              <a:rPr lang="en-US" sz="1200">
                <a:solidFill>
                  <a:srgbClr val="002177"/>
                </a:solidFill>
                <a:latin typeface="Poppins"/>
                <a:ea typeface="Poppins"/>
                <a:cs typeface="Poppins"/>
                <a:sym typeface="Poppins"/>
              </a:rPr>
              <a:t>Parent Portal</a:t>
            </a:r>
            <a:endParaRPr>
              <a:solidFill>
                <a:srgbClr val="002177"/>
              </a:solidFill>
              <a:latin typeface="Poppins"/>
              <a:ea typeface="Poppins"/>
              <a:cs typeface="Poppins"/>
              <a:sym typeface="Poppins"/>
            </a:endParaRPr>
          </a:p>
          <a:p>
            <a:pPr indent="-285750" lvl="0" marL="285750" rtl="0" algn="l">
              <a:lnSpc>
                <a:spcPct val="120000"/>
              </a:lnSpc>
              <a:spcBef>
                <a:spcPts val="0"/>
              </a:spcBef>
              <a:spcAft>
                <a:spcPts val="0"/>
              </a:spcAft>
              <a:buClr>
                <a:srgbClr val="002177"/>
              </a:buClr>
              <a:buSzPts val="1200"/>
              <a:buFont typeface="Poppins"/>
              <a:buChar char="✔"/>
            </a:pPr>
            <a:r>
              <a:rPr lang="en-US" sz="1200">
                <a:solidFill>
                  <a:srgbClr val="002177"/>
                </a:solidFill>
                <a:latin typeface="Poppins"/>
                <a:ea typeface="Poppins"/>
                <a:cs typeface="Poppins"/>
                <a:sym typeface="Poppins"/>
              </a:rPr>
              <a:t>And much more!</a:t>
            </a:r>
            <a:endParaRPr>
              <a:solidFill>
                <a:srgbClr val="002177"/>
              </a:solidFill>
              <a:latin typeface="Poppins"/>
              <a:ea typeface="Poppins"/>
              <a:cs typeface="Poppins"/>
              <a:sym typeface="Poppins"/>
            </a:endParaRPr>
          </a:p>
          <a:p>
            <a:pPr indent="-209550" lvl="0" marL="285750" rtl="0" algn="l">
              <a:lnSpc>
                <a:spcPct val="120000"/>
              </a:lnSpc>
              <a:spcBef>
                <a:spcPts val="0"/>
              </a:spcBef>
              <a:spcAft>
                <a:spcPts val="0"/>
              </a:spcAft>
              <a:buSzPts val="1200"/>
              <a:buFont typeface="Noto Sans Symbols"/>
              <a:buNone/>
            </a:pPr>
            <a:r>
              <a:t/>
            </a:r>
            <a:endParaRPr sz="1200">
              <a:solidFill>
                <a:srgbClr val="002177"/>
              </a:solidFill>
              <a:latin typeface="Poppins"/>
              <a:ea typeface="Poppins"/>
              <a:cs typeface="Poppins"/>
              <a:sym typeface="Poppins"/>
            </a:endParaRPr>
          </a:p>
          <a:p>
            <a:pPr indent="-209550" lvl="0" marL="285750" rtl="0" algn="l">
              <a:lnSpc>
                <a:spcPct val="120000"/>
              </a:lnSpc>
              <a:spcBef>
                <a:spcPts val="0"/>
              </a:spcBef>
              <a:spcAft>
                <a:spcPts val="0"/>
              </a:spcAft>
              <a:buSzPts val="1200"/>
              <a:buFont typeface="Noto Sans Symbols"/>
              <a:buNone/>
            </a:pPr>
            <a:r>
              <a:t/>
            </a:r>
            <a:endParaRPr sz="1200">
              <a:solidFill>
                <a:srgbClr val="002177"/>
              </a:solidFill>
              <a:latin typeface="Poppins"/>
              <a:ea typeface="Poppins"/>
              <a:cs typeface="Poppins"/>
              <a:sym typeface="Poppins"/>
            </a:endParaRPr>
          </a:p>
        </p:txBody>
      </p:sp>
      <p:pic>
        <p:nvPicPr>
          <p:cNvPr descr="10 Tricky Questions Women Ask" id="253" name="Google Shape;253;p8"/>
          <p:cNvPicPr preferRelativeResize="0"/>
          <p:nvPr/>
        </p:nvPicPr>
        <p:blipFill rotWithShape="1">
          <a:blip r:embed="rId3">
            <a:alphaModFix/>
          </a:blip>
          <a:srcRect b="0" l="0" r="0" t="0"/>
          <a:stretch/>
        </p:blipFill>
        <p:spPr>
          <a:xfrm>
            <a:off x="4792252" y="1092378"/>
            <a:ext cx="4007192" cy="2538718"/>
          </a:xfrm>
          <a:prstGeom prst="rect">
            <a:avLst/>
          </a:prstGeom>
          <a:noFill/>
          <a:ln>
            <a:noFill/>
          </a:ln>
        </p:spPr>
      </p:pic>
      <p:sp>
        <p:nvSpPr>
          <p:cNvPr id="254" name="Google Shape;254;p8"/>
          <p:cNvSpPr txBox="1"/>
          <p:nvPr/>
        </p:nvSpPr>
        <p:spPr>
          <a:xfrm>
            <a:off x="496021" y="356135"/>
            <a:ext cx="6035468" cy="578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Gill Sans"/>
              <a:buNone/>
            </a:pPr>
            <a:r>
              <a:rPr b="1" i="0" lang="en-US" sz="2400" u="none" cap="none" strike="noStrike">
                <a:solidFill>
                  <a:srgbClr val="002177"/>
                </a:solidFill>
                <a:latin typeface="Poppins"/>
                <a:ea typeface="Poppins"/>
                <a:cs typeface="Poppins"/>
                <a:sym typeface="Poppins"/>
              </a:rPr>
              <a:t>¿NECESITO UNA CUENTA DE </a:t>
            </a:r>
            <a:r>
              <a:rPr b="1" i="1" lang="en-US" sz="2400" u="none" cap="none" strike="noStrike">
                <a:solidFill>
                  <a:srgbClr val="002177"/>
                </a:solidFill>
                <a:latin typeface="Poppins"/>
                <a:ea typeface="Poppins"/>
                <a:cs typeface="Poppins"/>
                <a:sym typeface="Poppins"/>
              </a:rPr>
              <a:t>EMAIL?</a:t>
            </a:r>
            <a:endParaRPr>
              <a:solidFill>
                <a:srgbClr val="002177"/>
              </a:solidFill>
              <a:latin typeface="Poppins"/>
              <a:ea typeface="Poppins"/>
              <a:cs typeface="Poppins"/>
              <a:sym typeface="Poppins"/>
            </a:endParaRPr>
          </a:p>
        </p:txBody>
      </p:sp>
      <p:sp>
        <p:nvSpPr>
          <p:cNvPr id="255" name="Google Shape;255;p8"/>
          <p:cNvSpPr txBox="1"/>
          <p:nvPr/>
        </p:nvSpPr>
        <p:spPr>
          <a:xfrm>
            <a:off x="1229134" y="2610002"/>
            <a:ext cx="4023325" cy="1941900"/>
          </a:xfrm>
          <a:prstGeom prst="rect">
            <a:avLst/>
          </a:prstGeom>
          <a:noFill/>
          <a:ln>
            <a:noFill/>
          </a:ln>
        </p:spPr>
        <p:txBody>
          <a:bodyPr anchorCtr="0" anchor="t" bIns="91425" lIns="91425" spcFirstLastPara="1" rIns="91425" wrap="square" tIns="91425">
            <a:noAutofit/>
          </a:bodyPr>
          <a:lstStyle/>
          <a:p>
            <a:pPr indent="-285750" lvl="0" marL="285750" marR="0" rtl="0" algn="l">
              <a:lnSpc>
                <a:spcPct val="120000"/>
              </a:lnSpc>
              <a:spcBef>
                <a:spcPts val="0"/>
              </a:spcBef>
              <a:spcAft>
                <a:spcPts val="0"/>
              </a:spcAft>
              <a:buClr>
                <a:srgbClr val="002177"/>
              </a:buClr>
              <a:buSzPts val="1200"/>
              <a:buFont typeface="Noto Sans Symbols"/>
              <a:buChar char="✔"/>
            </a:pPr>
            <a:r>
              <a:rPr b="0" i="0" lang="en-US" sz="1200" u="none" cap="none" strike="noStrike">
                <a:solidFill>
                  <a:srgbClr val="002177"/>
                </a:solidFill>
                <a:latin typeface="Gill Sans"/>
                <a:ea typeface="Gill Sans"/>
                <a:cs typeface="Gill Sans"/>
                <a:sym typeface="Gill Sans"/>
              </a:rPr>
              <a:t>Enviar y recibir mensajes</a:t>
            </a:r>
            <a:endParaRPr>
              <a:solidFill>
                <a:srgbClr val="002177"/>
              </a:solidFill>
            </a:endParaRPr>
          </a:p>
          <a:p>
            <a:pPr indent="-285750" lvl="0" marL="285750" marR="0" rtl="0" algn="l">
              <a:lnSpc>
                <a:spcPct val="120000"/>
              </a:lnSpc>
              <a:spcBef>
                <a:spcPts val="0"/>
              </a:spcBef>
              <a:spcAft>
                <a:spcPts val="0"/>
              </a:spcAft>
              <a:buClr>
                <a:srgbClr val="002177"/>
              </a:buClr>
              <a:buSzPts val="1200"/>
              <a:buFont typeface="Noto Sans Symbols"/>
              <a:buChar char="✔"/>
            </a:pPr>
            <a:r>
              <a:rPr b="0" i="0" lang="en-US" sz="1200" u="none" cap="none" strike="noStrike">
                <a:solidFill>
                  <a:srgbClr val="002177"/>
                </a:solidFill>
                <a:latin typeface="Gill Sans"/>
                <a:ea typeface="Gill Sans"/>
                <a:cs typeface="Gill Sans"/>
                <a:sym typeface="Gill Sans"/>
              </a:rPr>
              <a:t>Solicitar empleo</a:t>
            </a:r>
            <a:endParaRPr>
              <a:solidFill>
                <a:srgbClr val="002177"/>
              </a:solidFill>
            </a:endParaRPr>
          </a:p>
          <a:p>
            <a:pPr indent="-285750" lvl="0" marL="285750" marR="0" rtl="0" algn="l">
              <a:lnSpc>
                <a:spcPct val="120000"/>
              </a:lnSpc>
              <a:spcBef>
                <a:spcPts val="0"/>
              </a:spcBef>
              <a:spcAft>
                <a:spcPts val="0"/>
              </a:spcAft>
              <a:buClr>
                <a:srgbClr val="002177"/>
              </a:buClr>
              <a:buSzPts val="1200"/>
              <a:buFont typeface="Noto Sans Symbols"/>
              <a:buChar char="✔"/>
            </a:pPr>
            <a:r>
              <a:rPr b="0" i="0" lang="en-US" sz="1200" u="none" cap="none" strike="noStrike">
                <a:solidFill>
                  <a:srgbClr val="002177"/>
                </a:solidFill>
                <a:latin typeface="Gill Sans"/>
                <a:ea typeface="Gill Sans"/>
                <a:cs typeface="Gill Sans"/>
                <a:sym typeface="Gill Sans"/>
              </a:rPr>
              <a:t>Registrarse para obtener cuentas/servicios en línea</a:t>
            </a:r>
            <a:endParaRPr>
              <a:solidFill>
                <a:srgbClr val="002177"/>
              </a:solidFill>
            </a:endParaRPr>
          </a:p>
          <a:p>
            <a:pPr indent="-285750" lvl="1" marL="628650" marR="0" rtl="0" algn="l">
              <a:lnSpc>
                <a:spcPct val="120000"/>
              </a:lnSpc>
              <a:spcBef>
                <a:spcPts val="0"/>
              </a:spcBef>
              <a:spcAft>
                <a:spcPts val="0"/>
              </a:spcAft>
              <a:buClr>
                <a:srgbClr val="002177"/>
              </a:buClr>
              <a:buSzPts val="1200"/>
              <a:buFont typeface="Noto Sans Symbols"/>
              <a:buChar char="✔"/>
            </a:pPr>
            <a:r>
              <a:rPr b="0" i="0" lang="en-US" sz="1200" u="none" cap="none" strike="noStrike">
                <a:solidFill>
                  <a:srgbClr val="002177"/>
                </a:solidFill>
                <a:latin typeface="Gill Sans"/>
                <a:ea typeface="Gill Sans"/>
                <a:cs typeface="Gill Sans"/>
                <a:sym typeface="Gill Sans"/>
              </a:rPr>
              <a:t>Servicios bancarios por Internet</a:t>
            </a:r>
            <a:endParaRPr>
              <a:solidFill>
                <a:srgbClr val="002177"/>
              </a:solidFill>
            </a:endParaRPr>
          </a:p>
          <a:p>
            <a:pPr indent="-285750" lvl="1" marL="628650" marR="0" rtl="0" algn="l">
              <a:lnSpc>
                <a:spcPct val="120000"/>
              </a:lnSpc>
              <a:spcBef>
                <a:spcPts val="0"/>
              </a:spcBef>
              <a:spcAft>
                <a:spcPts val="0"/>
              </a:spcAft>
              <a:buClr>
                <a:srgbClr val="002177"/>
              </a:buClr>
              <a:buSzPts val="1200"/>
              <a:buFont typeface="Noto Sans Symbols"/>
              <a:buChar char="✔"/>
            </a:pPr>
            <a:r>
              <a:rPr b="0" i="0" lang="en-US" sz="1200" u="none" cap="none" strike="noStrike">
                <a:solidFill>
                  <a:srgbClr val="002177"/>
                </a:solidFill>
                <a:latin typeface="Gill Sans"/>
                <a:ea typeface="Gill Sans"/>
                <a:cs typeface="Gill Sans"/>
                <a:sym typeface="Gill Sans"/>
              </a:rPr>
              <a:t>Compras en línea</a:t>
            </a:r>
            <a:endParaRPr>
              <a:solidFill>
                <a:srgbClr val="002177"/>
              </a:solidFill>
            </a:endParaRPr>
          </a:p>
          <a:p>
            <a:pPr indent="-285750" lvl="1" marL="628650" marR="0" rtl="0" algn="l">
              <a:lnSpc>
                <a:spcPct val="120000"/>
              </a:lnSpc>
              <a:spcBef>
                <a:spcPts val="0"/>
              </a:spcBef>
              <a:spcAft>
                <a:spcPts val="0"/>
              </a:spcAft>
              <a:buClr>
                <a:srgbClr val="002177"/>
              </a:buClr>
              <a:buSzPts val="1200"/>
              <a:buFont typeface="Noto Sans Symbols"/>
              <a:buChar char="✔"/>
            </a:pPr>
            <a:r>
              <a:rPr b="0" i="0" lang="en-US" sz="1200" u="none" cap="none" strike="noStrike">
                <a:solidFill>
                  <a:srgbClr val="002177"/>
                </a:solidFill>
                <a:latin typeface="Gill Sans"/>
                <a:ea typeface="Gill Sans"/>
                <a:cs typeface="Gill Sans"/>
                <a:sym typeface="Gill Sans"/>
              </a:rPr>
              <a:t>Servicios de streaming (Netflix, Hulu, etc.)</a:t>
            </a:r>
            <a:endParaRPr>
              <a:solidFill>
                <a:srgbClr val="002177"/>
              </a:solidFill>
            </a:endParaRPr>
          </a:p>
          <a:p>
            <a:pPr indent="-285750" lvl="1" marL="628650" marR="0" rtl="0" algn="l">
              <a:lnSpc>
                <a:spcPct val="120000"/>
              </a:lnSpc>
              <a:spcBef>
                <a:spcPts val="0"/>
              </a:spcBef>
              <a:spcAft>
                <a:spcPts val="0"/>
              </a:spcAft>
              <a:buClr>
                <a:srgbClr val="002177"/>
              </a:buClr>
              <a:buSzPts val="1200"/>
              <a:buFont typeface="Noto Sans Symbols"/>
              <a:buChar char="✔"/>
            </a:pPr>
            <a:r>
              <a:rPr b="0" i="0" lang="en-US" sz="1200" u="none" cap="none" strike="noStrike">
                <a:solidFill>
                  <a:srgbClr val="002177"/>
                </a:solidFill>
                <a:latin typeface="Gill Sans"/>
                <a:ea typeface="Gill Sans"/>
                <a:cs typeface="Gill Sans"/>
                <a:sym typeface="Gill Sans"/>
              </a:rPr>
              <a:t>Portal para padres</a:t>
            </a:r>
            <a:endParaRPr>
              <a:solidFill>
                <a:srgbClr val="002177"/>
              </a:solidFill>
            </a:endParaRPr>
          </a:p>
          <a:p>
            <a:pPr indent="-285750" lvl="0" marL="285750" marR="0" rtl="0" algn="l">
              <a:lnSpc>
                <a:spcPct val="120000"/>
              </a:lnSpc>
              <a:spcBef>
                <a:spcPts val="0"/>
              </a:spcBef>
              <a:spcAft>
                <a:spcPts val="0"/>
              </a:spcAft>
              <a:buClr>
                <a:srgbClr val="002177"/>
              </a:buClr>
              <a:buSzPts val="1200"/>
              <a:buFont typeface="Noto Sans Symbols"/>
              <a:buChar char="✔"/>
            </a:pPr>
            <a:r>
              <a:rPr b="0" i="0" lang="en-US" sz="1200" u="none" cap="none" strike="noStrike">
                <a:solidFill>
                  <a:srgbClr val="002177"/>
                </a:solidFill>
                <a:latin typeface="Gill Sans"/>
                <a:ea typeface="Gill Sans"/>
                <a:cs typeface="Gill Sans"/>
                <a:sym typeface="Gill Sans"/>
              </a:rPr>
              <a:t>Y, ¡mucho más!</a:t>
            </a:r>
            <a:endParaRPr>
              <a:solidFill>
                <a:srgbClr val="002177"/>
              </a:solidFill>
            </a:endParaRPr>
          </a:p>
          <a:p>
            <a:pPr indent="-209550" lvl="0" marL="285750" marR="0" rtl="0" algn="l">
              <a:lnSpc>
                <a:spcPct val="120000"/>
              </a:lnSpc>
              <a:spcBef>
                <a:spcPts val="0"/>
              </a:spcBef>
              <a:spcAft>
                <a:spcPts val="0"/>
              </a:spcAft>
              <a:buClr>
                <a:schemeClr val="accent1"/>
              </a:buClr>
              <a:buSzPts val="1200"/>
              <a:buFont typeface="Noto Sans Symbols"/>
              <a:buNone/>
            </a:pPr>
            <a:r>
              <a:t/>
            </a:r>
            <a:endParaRPr b="0" i="0" sz="1200" u="none" cap="none" strike="noStrike">
              <a:solidFill>
                <a:srgbClr val="002177"/>
              </a:solidFill>
              <a:latin typeface="Gill Sans"/>
              <a:ea typeface="Gill Sans"/>
              <a:cs typeface="Gill Sans"/>
              <a:sym typeface="Gill Sans"/>
            </a:endParaRPr>
          </a:p>
          <a:p>
            <a:pPr indent="-209550" lvl="0" marL="285750" marR="0" rtl="0" algn="l">
              <a:lnSpc>
                <a:spcPct val="120000"/>
              </a:lnSpc>
              <a:spcBef>
                <a:spcPts val="0"/>
              </a:spcBef>
              <a:spcAft>
                <a:spcPts val="0"/>
              </a:spcAft>
              <a:buClr>
                <a:schemeClr val="accent1"/>
              </a:buClr>
              <a:buSzPts val="1200"/>
              <a:buFont typeface="Noto Sans Symbols"/>
              <a:buNone/>
            </a:pPr>
            <a:r>
              <a:t/>
            </a:r>
            <a:endParaRPr b="0" i="0" sz="1200" u="none" cap="none" strike="noStrike">
              <a:solidFill>
                <a:srgbClr val="002177"/>
              </a:solidFill>
              <a:latin typeface="Gill Sans"/>
              <a:ea typeface="Gill Sans"/>
              <a:cs typeface="Gill Sans"/>
              <a:sym typeface="Gill Sans"/>
            </a:endParaRPr>
          </a:p>
        </p:txBody>
      </p:sp>
      <p:pic>
        <p:nvPicPr>
          <p:cNvPr id="256" name="Google Shape;256;p8"/>
          <p:cNvPicPr preferRelativeResize="0"/>
          <p:nvPr/>
        </p:nvPicPr>
        <p:blipFill rotWithShape="1">
          <a:blip r:embed="rId4">
            <a:alphaModFix/>
          </a:blip>
          <a:srcRect b="-5797" l="0" r="0" t="0"/>
          <a:stretch/>
        </p:blipFill>
        <p:spPr>
          <a:xfrm>
            <a:off x="7545950" y="4638888"/>
            <a:ext cx="1511026" cy="415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9"/>
          <p:cNvSpPr txBox="1"/>
          <p:nvPr>
            <p:ph type="title"/>
          </p:nvPr>
        </p:nvSpPr>
        <p:spPr>
          <a:xfrm>
            <a:off x="0" y="90103"/>
            <a:ext cx="9144000" cy="471662"/>
          </a:xfrm>
          <a:prstGeom prst="rect">
            <a:avLst/>
          </a:prstGeom>
          <a:noFill/>
          <a:ln>
            <a:noFill/>
          </a:ln>
        </p:spPr>
        <p:txBody>
          <a:bodyPr anchorCtr="0" anchor="b" bIns="91425" lIns="91425" spcFirstLastPara="1" rIns="91425" wrap="square" tIns="91425">
            <a:noAutofit/>
          </a:bodyPr>
          <a:lstStyle/>
          <a:p>
            <a:pPr indent="0" lvl="0" marL="0" rtl="0" algn="ctr">
              <a:lnSpc>
                <a:spcPct val="90000"/>
              </a:lnSpc>
              <a:spcBef>
                <a:spcPts val="0"/>
              </a:spcBef>
              <a:spcAft>
                <a:spcPts val="0"/>
              </a:spcAft>
              <a:buClr>
                <a:schemeClr val="dk1"/>
              </a:buClr>
              <a:buSzPts val="2200"/>
              <a:buFont typeface="Gill Sans"/>
              <a:buNone/>
            </a:pPr>
            <a:r>
              <a:rPr lang="en-US" sz="2400">
                <a:solidFill>
                  <a:srgbClr val="002177"/>
                </a:solidFill>
                <a:latin typeface="Poppins"/>
                <a:ea typeface="Poppins"/>
                <a:cs typeface="Poppins"/>
                <a:sym typeface="Poppins"/>
              </a:rPr>
              <a:t>EMAIL SERVICE PROVIDERS</a:t>
            </a:r>
            <a:endParaRPr sz="2400">
              <a:solidFill>
                <a:srgbClr val="002177"/>
              </a:solidFill>
              <a:latin typeface="Poppins"/>
              <a:ea typeface="Poppins"/>
              <a:cs typeface="Poppins"/>
              <a:sym typeface="Poppins"/>
            </a:endParaRPr>
          </a:p>
        </p:txBody>
      </p:sp>
      <p:sp>
        <p:nvSpPr>
          <p:cNvPr id="262" name="Google Shape;262;p9"/>
          <p:cNvSpPr txBox="1"/>
          <p:nvPr>
            <p:ph idx="1" type="body"/>
          </p:nvPr>
        </p:nvSpPr>
        <p:spPr>
          <a:xfrm>
            <a:off x="1774375" y="999782"/>
            <a:ext cx="5877000" cy="55386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300">
                <a:solidFill>
                  <a:srgbClr val="002177"/>
                </a:solidFill>
                <a:latin typeface="Poppins"/>
                <a:ea typeface="Poppins"/>
                <a:cs typeface="Poppins"/>
                <a:sym typeface="Poppins"/>
              </a:rPr>
              <a:t>An </a:t>
            </a:r>
            <a:r>
              <a:rPr b="1" lang="en-US" sz="1300">
                <a:solidFill>
                  <a:srgbClr val="002177"/>
                </a:solidFill>
                <a:latin typeface="Poppins"/>
                <a:ea typeface="Poppins"/>
                <a:cs typeface="Poppins"/>
                <a:sym typeface="Poppins"/>
              </a:rPr>
              <a:t>email service provider (ESP)</a:t>
            </a:r>
            <a:r>
              <a:rPr lang="en-US" sz="1300">
                <a:solidFill>
                  <a:srgbClr val="002177"/>
                </a:solidFill>
                <a:latin typeface="Poppins"/>
                <a:ea typeface="Poppins"/>
                <a:cs typeface="Poppins"/>
                <a:sym typeface="Poppins"/>
              </a:rPr>
              <a:t> is a company that offers email services. There are several email services that offer free email accounts. </a:t>
            </a:r>
            <a:endParaRPr sz="1300">
              <a:solidFill>
                <a:srgbClr val="002177"/>
              </a:solidFill>
              <a:latin typeface="Poppins"/>
              <a:ea typeface="Poppins"/>
              <a:cs typeface="Poppins"/>
              <a:sym typeface="Poppins"/>
            </a:endParaRPr>
          </a:p>
        </p:txBody>
      </p:sp>
      <p:sp>
        <p:nvSpPr>
          <p:cNvPr id="263" name="Google Shape;263;p9"/>
          <p:cNvSpPr txBox="1"/>
          <p:nvPr>
            <p:ph idx="12" type="sldNum"/>
          </p:nvPr>
        </p:nvSpPr>
        <p:spPr>
          <a:xfrm>
            <a:off x="85486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fld id="{00000000-1234-1234-1234-123412341234}" type="slidenum">
              <a:rPr lang="en-US"/>
              <a:t>‹#›</a:t>
            </a:fld>
            <a:endParaRPr/>
          </a:p>
        </p:txBody>
      </p:sp>
      <p:pic>
        <p:nvPicPr>
          <p:cNvPr descr="File:Gmail Icon.svg - Wikimedia Commons" id="264" name="Google Shape;264;p9"/>
          <p:cNvPicPr preferRelativeResize="0"/>
          <p:nvPr/>
        </p:nvPicPr>
        <p:blipFill rotWithShape="1">
          <a:blip r:embed="rId3">
            <a:alphaModFix/>
          </a:blip>
          <a:srcRect b="0" l="0" r="0" t="0"/>
          <a:stretch/>
        </p:blipFill>
        <p:spPr>
          <a:xfrm>
            <a:off x="4243613" y="3611375"/>
            <a:ext cx="938525" cy="682630"/>
          </a:xfrm>
          <a:prstGeom prst="rect">
            <a:avLst/>
          </a:prstGeom>
          <a:noFill/>
          <a:ln>
            <a:noFill/>
          </a:ln>
        </p:spPr>
      </p:pic>
      <p:pic>
        <p:nvPicPr>
          <p:cNvPr id="265" name="Google Shape;265;p9"/>
          <p:cNvPicPr preferRelativeResize="0"/>
          <p:nvPr/>
        </p:nvPicPr>
        <p:blipFill rotWithShape="1">
          <a:blip r:embed="rId4">
            <a:alphaModFix/>
          </a:blip>
          <a:srcRect b="0" l="0" r="0" t="0"/>
          <a:stretch/>
        </p:blipFill>
        <p:spPr>
          <a:xfrm>
            <a:off x="1105583" y="3360303"/>
            <a:ext cx="985436" cy="985436"/>
          </a:xfrm>
          <a:prstGeom prst="rect">
            <a:avLst/>
          </a:prstGeom>
          <a:noFill/>
          <a:ln>
            <a:noFill/>
          </a:ln>
        </p:spPr>
      </p:pic>
      <p:pic>
        <p:nvPicPr>
          <p:cNvPr descr="Outlook icon PNG, ICO or ICNS | Free vector icons" id="266" name="Google Shape;266;p9"/>
          <p:cNvPicPr preferRelativeResize="0"/>
          <p:nvPr/>
        </p:nvPicPr>
        <p:blipFill rotWithShape="1">
          <a:blip r:embed="rId5">
            <a:alphaModFix/>
          </a:blip>
          <a:srcRect b="0" l="0" r="0" t="0"/>
          <a:stretch/>
        </p:blipFill>
        <p:spPr>
          <a:xfrm>
            <a:off x="2568057" y="2455902"/>
            <a:ext cx="1073045" cy="1073045"/>
          </a:xfrm>
          <a:prstGeom prst="rect">
            <a:avLst/>
          </a:prstGeom>
          <a:noFill/>
          <a:ln>
            <a:noFill/>
          </a:ln>
        </p:spPr>
      </p:pic>
      <p:pic>
        <p:nvPicPr>
          <p:cNvPr descr="Yahoo icon" id="267" name="Google Shape;267;p9"/>
          <p:cNvPicPr preferRelativeResize="0"/>
          <p:nvPr/>
        </p:nvPicPr>
        <p:blipFill rotWithShape="1">
          <a:blip r:embed="rId6">
            <a:alphaModFix/>
          </a:blip>
          <a:srcRect b="0" l="0" r="0" t="0"/>
          <a:stretch/>
        </p:blipFill>
        <p:spPr>
          <a:xfrm>
            <a:off x="5112917" y="2247485"/>
            <a:ext cx="1489878" cy="1489878"/>
          </a:xfrm>
          <a:prstGeom prst="rect">
            <a:avLst/>
          </a:prstGeom>
          <a:noFill/>
          <a:ln>
            <a:noFill/>
          </a:ln>
        </p:spPr>
      </p:pic>
      <p:pic>
        <p:nvPicPr>
          <p:cNvPr descr="How to Check iCloud Mail on PC, Mac, And Phone - Why The Lucky Stiff" id="268" name="Google Shape;268;p9"/>
          <p:cNvPicPr preferRelativeResize="0"/>
          <p:nvPr/>
        </p:nvPicPr>
        <p:blipFill rotWithShape="1">
          <a:blip r:embed="rId7">
            <a:alphaModFix/>
          </a:blip>
          <a:srcRect b="31855" l="34685" r="27832" t="8480"/>
          <a:stretch/>
        </p:blipFill>
        <p:spPr>
          <a:xfrm>
            <a:off x="7116416" y="3449497"/>
            <a:ext cx="768627" cy="764694"/>
          </a:xfrm>
          <a:prstGeom prst="rect">
            <a:avLst/>
          </a:prstGeom>
          <a:noFill/>
          <a:ln>
            <a:noFill/>
          </a:ln>
        </p:spPr>
      </p:pic>
      <p:sp>
        <p:nvSpPr>
          <p:cNvPr id="269" name="Google Shape;269;p9"/>
          <p:cNvSpPr txBox="1"/>
          <p:nvPr/>
        </p:nvSpPr>
        <p:spPr>
          <a:xfrm>
            <a:off x="0" y="511211"/>
            <a:ext cx="9144000" cy="471662"/>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chemeClr val="dk1"/>
              </a:buClr>
              <a:buSzPts val="2200"/>
              <a:buFont typeface="Gill Sans"/>
              <a:buNone/>
            </a:pPr>
            <a:r>
              <a:rPr b="1" i="0" lang="en-US" sz="2000" u="none" cap="none" strike="noStrike">
                <a:solidFill>
                  <a:srgbClr val="002177"/>
                </a:solidFill>
                <a:latin typeface="Poppins"/>
                <a:ea typeface="Poppins"/>
                <a:cs typeface="Poppins"/>
                <a:sym typeface="Poppins"/>
              </a:rPr>
              <a:t>PROVEEDORES DE SERVICIOS DE CORREO ELECTRÓNICO</a:t>
            </a:r>
            <a:endParaRPr>
              <a:solidFill>
                <a:srgbClr val="002177"/>
              </a:solidFill>
              <a:latin typeface="Poppins"/>
              <a:ea typeface="Poppins"/>
              <a:cs typeface="Poppins"/>
              <a:sym typeface="Poppins"/>
            </a:endParaRPr>
          </a:p>
        </p:txBody>
      </p:sp>
      <p:sp>
        <p:nvSpPr>
          <p:cNvPr id="270" name="Google Shape;270;p9"/>
          <p:cNvSpPr txBox="1"/>
          <p:nvPr/>
        </p:nvSpPr>
        <p:spPr>
          <a:xfrm>
            <a:off x="1806473" y="1628458"/>
            <a:ext cx="5877000" cy="55386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1400"/>
              <a:buFont typeface="Arial"/>
              <a:buNone/>
            </a:pPr>
            <a:r>
              <a:rPr i="0" lang="en-US" sz="1300" u="none" cap="none" strike="noStrike">
                <a:solidFill>
                  <a:srgbClr val="002177"/>
                </a:solidFill>
                <a:latin typeface="Poppins"/>
                <a:ea typeface="Poppins"/>
                <a:cs typeface="Poppins"/>
                <a:sym typeface="Poppins"/>
              </a:rPr>
              <a:t>Un </a:t>
            </a:r>
            <a:r>
              <a:rPr b="1" i="0" lang="en-US" sz="1300" u="none" cap="none" strike="noStrike">
                <a:solidFill>
                  <a:srgbClr val="002177"/>
                </a:solidFill>
                <a:latin typeface="Poppins"/>
                <a:ea typeface="Poppins"/>
                <a:cs typeface="Poppins"/>
                <a:sym typeface="Poppins"/>
              </a:rPr>
              <a:t>proveedor de servicios de correo electrónico (ESP)</a:t>
            </a:r>
            <a:r>
              <a:rPr i="0" lang="en-US" sz="1300" u="none" cap="none" strike="noStrike">
                <a:solidFill>
                  <a:srgbClr val="002177"/>
                </a:solidFill>
                <a:latin typeface="Poppins"/>
                <a:ea typeface="Poppins"/>
                <a:cs typeface="Poppins"/>
                <a:sym typeface="Poppins"/>
              </a:rPr>
              <a:t>es una empresa que ofrece servicios de correo electrónico. Hay varios servicios de correo electrónico que ofrecen cuentas de correo electrónico gratuitas. </a:t>
            </a:r>
            <a:endParaRPr sz="1300">
              <a:solidFill>
                <a:srgbClr val="002177"/>
              </a:solidFill>
              <a:latin typeface="Poppins"/>
              <a:ea typeface="Poppins"/>
              <a:cs typeface="Poppins"/>
              <a:sym typeface="Poppins"/>
            </a:endParaRPr>
          </a:p>
        </p:txBody>
      </p:sp>
      <p:pic>
        <p:nvPicPr>
          <p:cNvPr id="271" name="Google Shape;271;p9"/>
          <p:cNvPicPr preferRelativeResize="0"/>
          <p:nvPr/>
        </p:nvPicPr>
        <p:blipFill rotWithShape="1">
          <a:blip r:embed="rId8">
            <a:alphaModFix/>
          </a:blip>
          <a:srcRect b="-5797" l="0" r="0" t="0"/>
          <a:stretch/>
        </p:blipFill>
        <p:spPr>
          <a:xfrm>
            <a:off x="7545950" y="4638888"/>
            <a:ext cx="1511026" cy="415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Gallery">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Lubrin, Claire</dc:creator>
</cp:coreProperties>
</file>