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Poppins"/>
      <p:regular r:id="rId42"/>
      <p:bold r:id="rId43"/>
      <p:italic r:id="rId44"/>
      <p:boldItalic r:id="rId45"/>
    </p:embeddedFont>
    <p:embeddedFont>
      <p:font typeface="Arvo"/>
      <p:regular r:id="rId46"/>
      <p:bold r:id="rId47"/>
      <p:italic r:id="rId48"/>
      <p:boldItalic r:id="rId49"/>
    </p:embeddedFont>
    <p:embeddedFont>
      <p:font typeface="Palatino Linotype"/>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orient="horz" pos="3053">
          <p15:clr>
            <a:srgbClr val="A4A3A4"/>
          </p15:clr>
        </p15:guide>
        <p15:guide id="3" orient="horz" pos="2871">
          <p15:clr>
            <a:srgbClr val="A4A3A4"/>
          </p15:clr>
        </p15:guide>
        <p15:guide id="4" pos="2880">
          <p15:clr>
            <a:srgbClr val="A4A3A4"/>
          </p15:clr>
        </p15:guide>
      </p15:sldGuideLst>
    </p:ext>
    <p:ext uri="http://customooxmlschemas.google.com/">
      <go:slidesCustomData xmlns:go="http://customooxmlschemas.google.com/" r:id="rId54" roundtripDataSignature="AMtx7mggMpuNzq9KjiIjbInXBX/4+/on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3053" orient="horz"/>
        <p:guide pos="2871"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oppins-regular.fntdata"/><Relationship Id="rId41" Type="http://schemas.openxmlformats.org/officeDocument/2006/relationships/slide" Target="slides/slide36.xml"/><Relationship Id="rId44" Type="http://schemas.openxmlformats.org/officeDocument/2006/relationships/font" Target="fonts/Poppins-italic.fntdata"/><Relationship Id="rId43" Type="http://schemas.openxmlformats.org/officeDocument/2006/relationships/font" Target="fonts/Poppins-bold.fntdata"/><Relationship Id="rId46" Type="http://schemas.openxmlformats.org/officeDocument/2006/relationships/font" Target="fonts/Arvo-regular.fntdata"/><Relationship Id="rId45"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vo-italic.fntdata"/><Relationship Id="rId47" Type="http://schemas.openxmlformats.org/officeDocument/2006/relationships/font" Target="fonts/Arvo-bold.fntdata"/><Relationship Id="rId49" Type="http://schemas.openxmlformats.org/officeDocument/2006/relationships/font" Target="fonts/Arv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alatinoLinotype-bold.fntdata"/><Relationship Id="rId50" Type="http://schemas.openxmlformats.org/officeDocument/2006/relationships/font" Target="fonts/PalatinoLinotype-regular.fntdata"/><Relationship Id="rId53" Type="http://schemas.openxmlformats.org/officeDocument/2006/relationships/font" Target="fonts/PalatinoLinotype-boldItalic.fntdata"/><Relationship Id="rId52" Type="http://schemas.openxmlformats.org/officeDocument/2006/relationships/font" Target="fonts/PalatinoLinotype-italic.fntdata"/><Relationship Id="rId11" Type="http://schemas.openxmlformats.org/officeDocument/2006/relationships/slide" Target="slides/slide6.xml"/><Relationship Id="rId10" Type="http://schemas.openxmlformats.org/officeDocument/2006/relationships/slide" Target="slides/slide5.xml"/><Relationship Id="rId54"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btech.net/slow-wi-fi-check-out-these-5-common-wi-fi-issues/" TargetMode="External"/><Relationship Id="rId3" Type="http://schemas.openxmlformats.org/officeDocument/2006/relationships/hyperlink" Target="https://www.lifewire.com/choosing-secure-passwords-1174071"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US"/>
              <a:t>https://www.gbtech.net/8-helpful-tips-for-safe-web-browsing/</a:t>
            </a:r>
            <a:endParaRPr/>
          </a:p>
          <a:p>
            <a:pPr indent="0" lvl="0" marL="158750" rtl="0" algn="l">
              <a:lnSpc>
                <a:spcPct val="100000"/>
              </a:lnSpc>
              <a:spcBef>
                <a:spcPts val="0"/>
              </a:spcBef>
              <a:spcAft>
                <a:spcPts val="0"/>
              </a:spcAft>
              <a:buSzPts val="1100"/>
              <a:buNone/>
            </a:pPr>
            <a:r>
              <a:t/>
            </a:r>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1. LIMIT SHARING PERSONAL INFORMATION</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Every piece of personal information that you put online can become available to the world forever. Not everyone needs to know your home address, birthday, or relationship status. If you would not share it with strangers on the street, don’t share it with strangers online.</a:t>
            </a:r>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2. USE A SECURE CONNECTION</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Whenever possible, connect to the internet using a secure internet connection. Be cautious of unsecured public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wi-fi</a:t>
            </a:r>
            <a:r>
              <a:rPr b="0" i="0" lang="en-US" sz="1100" u="none" cap="none" strike="noStrike">
                <a:solidFill>
                  <a:srgbClr val="000000"/>
                </a:solidFill>
                <a:latin typeface="Arial"/>
                <a:ea typeface="Arial"/>
                <a:cs typeface="Arial"/>
                <a:sym typeface="Arial"/>
              </a:rPr>
              <a:t>. If you must use a public connection, avoid entering or accessing sensitive data while connected.</a:t>
            </a:r>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3. BE CAUTIOUS OF DOWNLOADS</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Downloads from unknown sources are often the vehicle used to deliver malware and viruses to unsuspecting users’ computers. Beware of downloading attachments from suspicious emails or unauthorized sources online. When installing software, look for software that has a valid SSL certificate.</a:t>
            </a:r>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4. CHOOSE STRONG PASSWORD</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When it comes to choosing passwords, make sure to choose a unique password for each account. Choose something that is easy to remember, but difficult to guess. Read more tips on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creating secure passwords for your accounts</a:t>
            </a:r>
            <a:r>
              <a:rPr b="0" i="0" lang="en-US" sz="1100" u="none" cap="none" strike="noStrike">
                <a:solidFill>
                  <a:srgbClr val="000000"/>
                </a:solidFill>
                <a:latin typeface="Arial"/>
                <a:ea typeface="Arial"/>
                <a:cs typeface="Arial"/>
                <a:sym typeface="Arial"/>
              </a:rPr>
              <a:t>.</a:t>
            </a:r>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5. SHOP SECURELY</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When shopping online, be certain that you only provide payment information to sites that provide secure, encrypted connections. These sites start with https:// or are marked with a padlock icon near the address bar.</a:t>
            </a:r>
            <a:endParaRPr/>
          </a:p>
          <a:p>
            <a:pPr indent="0" lvl="0" marL="158750" rtl="0" algn="l">
              <a:lnSpc>
                <a:spcPct val="100000"/>
              </a:lnSpc>
              <a:spcBef>
                <a:spcPts val="0"/>
              </a:spcBef>
              <a:spcAft>
                <a:spcPts val="0"/>
              </a:spcAft>
              <a:buSzPts val="1100"/>
              <a:buNone/>
            </a:pPr>
            <a:r>
              <a:rPr b="1" i="0" lang="en-US" sz="1100" u="none" cap="none" strike="noStrike">
                <a:solidFill>
                  <a:srgbClr val="000000"/>
                </a:solidFill>
                <a:latin typeface="Arial"/>
                <a:ea typeface="Arial"/>
                <a:cs typeface="Arial"/>
                <a:sym typeface="Arial"/>
              </a:rPr>
              <a:t>6. KEEP YOUR SECURITY SOFTWARE UPDATED</a:t>
            </a:r>
            <a:endParaRPr/>
          </a:p>
          <a:p>
            <a:pPr indent="0" lvl="0" marL="158750" rtl="0" algn="l">
              <a:lnSpc>
                <a:spcPct val="100000"/>
              </a:lnSpc>
              <a:spcBef>
                <a:spcPts val="0"/>
              </a:spcBef>
              <a:spcAft>
                <a:spcPts val="0"/>
              </a:spcAft>
              <a:buSzPts val="1100"/>
              <a:buNone/>
            </a:pPr>
            <a:r>
              <a:rPr b="0" i="0" lang="en-US" sz="1100" u="none" cap="none" strike="noStrike">
                <a:solidFill>
                  <a:srgbClr val="000000"/>
                </a:solidFill>
                <a:latin typeface="Arial"/>
                <a:ea typeface="Arial"/>
                <a:cs typeface="Arial"/>
                <a:sym typeface="Arial"/>
              </a:rPr>
              <a:t>While security software cannot protect you from every threat, it can protect you from most known viruses and detect and remove malware infections. It is important to keep your software up-to-date. You can set it up to automatically update so you don’t have to remember to update it yourself.</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38"/>
          <p:cNvSpPr txBox="1"/>
          <p:nvPr>
            <p:ph type="ctrTitle"/>
          </p:nvPr>
        </p:nvSpPr>
        <p:spPr>
          <a:xfrm>
            <a:off x="1869829" y="601724"/>
            <a:ext cx="6421310" cy="1906073"/>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1"/>
              </a:buClr>
              <a:buSzPts val="4950"/>
              <a:buFont typeface="Palatino Linotype"/>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8"/>
          <p:cNvSpPr txBox="1"/>
          <p:nvPr>
            <p:ph idx="1" type="subTitle"/>
          </p:nvPr>
        </p:nvSpPr>
        <p:spPr>
          <a:xfrm>
            <a:off x="1869829" y="2648403"/>
            <a:ext cx="6421310" cy="733216"/>
          </a:xfrm>
          <a:prstGeom prst="rect">
            <a:avLst/>
          </a:prstGeom>
          <a:noFill/>
          <a:ln>
            <a:noFill/>
          </a:ln>
        </p:spPr>
        <p:txBody>
          <a:bodyPr anchorCtr="0" anchor="t" bIns="91425" lIns="91425" spcFirstLastPara="1" rIns="91425" wrap="square" tIns="91425">
            <a:normAutofit/>
          </a:bodyPr>
          <a:lstStyle>
            <a:lvl1pPr lvl="0" algn="l">
              <a:lnSpc>
                <a:spcPct val="120000"/>
              </a:lnSpc>
              <a:spcBef>
                <a:spcPts val="750"/>
              </a:spcBef>
              <a:spcAft>
                <a:spcPts val="0"/>
              </a:spcAft>
              <a:buSzPts val="1350"/>
              <a:buNone/>
              <a:defRPr b="0" sz="1350" cap="none">
                <a:solidFill>
                  <a:schemeClr val="dk1"/>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sp>
        <p:nvSpPr>
          <p:cNvPr id="17" name="Google Shape;17;p38"/>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8"/>
          <p:cNvSpPr txBox="1"/>
          <p:nvPr>
            <p:ph idx="11" type="ftr"/>
          </p:nvPr>
        </p:nvSpPr>
        <p:spPr>
          <a:xfrm>
            <a:off x="1869829" y="246981"/>
            <a:ext cx="3672983"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2" type="sldNum"/>
          </p:nvPr>
        </p:nvSpPr>
        <p:spPr>
          <a:xfrm>
            <a:off x="1078249"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20" name="Google Shape;20;p38"/>
          <p:cNvCxnSpPr/>
          <p:nvPr/>
        </p:nvCxnSpPr>
        <p:spPr>
          <a:xfrm>
            <a:off x="1750978" y="599230"/>
            <a:ext cx="0" cy="1908567"/>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6" name="Shape 76"/>
        <p:cNvGrpSpPr/>
        <p:nvPr/>
      </p:nvGrpSpPr>
      <p:grpSpPr>
        <a:xfrm>
          <a:off x="0" y="0"/>
          <a:ext cx="0" cy="0"/>
          <a:chOff x="0" y="0"/>
          <a:chExt cx="0" cy="0"/>
        </a:xfrm>
      </p:grpSpPr>
      <p:grpSp>
        <p:nvGrpSpPr>
          <p:cNvPr id="77" name="Google Shape;77;p47"/>
          <p:cNvGrpSpPr/>
          <p:nvPr/>
        </p:nvGrpSpPr>
        <p:grpSpPr>
          <a:xfrm>
            <a:off x="5608041" y="361628"/>
            <a:ext cx="3055900" cy="3861826"/>
            <a:chOff x="7477387" y="482170"/>
            <a:chExt cx="4074533" cy="5149101"/>
          </a:xfrm>
        </p:grpSpPr>
        <p:sp>
          <p:nvSpPr>
            <p:cNvPr id="78" name="Google Shape;78;p47"/>
            <p:cNvSpPr/>
            <p:nvPr/>
          </p:nvSpPr>
          <p:spPr>
            <a:xfrm>
              <a:off x="7477387" y="482170"/>
              <a:ext cx="4074533" cy="5149101"/>
            </a:xfrm>
            <a:prstGeom prst="rect">
              <a:avLst/>
            </a:prstGeom>
            <a:gradFill>
              <a:gsLst>
                <a:gs pos="0">
                  <a:srgbClr val="1A1814"/>
                </a:gs>
                <a:gs pos="100000">
                  <a:srgbClr val="1A1814"/>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7"/>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47"/>
          <p:cNvSpPr txBox="1"/>
          <p:nvPr>
            <p:ph type="title"/>
          </p:nvPr>
        </p:nvSpPr>
        <p:spPr>
          <a:xfrm>
            <a:off x="1151771" y="847135"/>
            <a:ext cx="4085880" cy="13729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Palatino Linotyp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47"/>
          <p:cNvSpPr/>
          <p:nvPr>
            <p:ph idx="2" type="pic"/>
          </p:nvPr>
        </p:nvSpPr>
        <p:spPr>
          <a:xfrm>
            <a:off x="6093292" y="841907"/>
            <a:ext cx="2093378" cy="2899745"/>
          </a:xfrm>
          <a:prstGeom prst="rect">
            <a:avLst/>
          </a:prstGeom>
          <a:solidFill>
            <a:srgbClr val="D8D8D8"/>
          </a:solidFill>
          <a:ln>
            <a:noFill/>
          </a:ln>
        </p:spPr>
      </p:sp>
      <p:sp>
        <p:nvSpPr>
          <p:cNvPr id="82" name="Google Shape;82;p47"/>
          <p:cNvSpPr txBox="1"/>
          <p:nvPr>
            <p:ph idx="1" type="body"/>
          </p:nvPr>
        </p:nvSpPr>
        <p:spPr>
          <a:xfrm>
            <a:off x="1151022" y="2359494"/>
            <a:ext cx="4080028" cy="1502807"/>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350"/>
              <a:buNone/>
              <a:defRPr sz="135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83" name="Google Shape;83;p47"/>
          <p:cNvSpPr txBox="1"/>
          <p:nvPr>
            <p:ph idx="10" type="dt"/>
          </p:nvPr>
        </p:nvSpPr>
        <p:spPr>
          <a:xfrm>
            <a:off x="1151021" y="4102393"/>
            <a:ext cx="4080029" cy="24009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7"/>
          <p:cNvSpPr txBox="1"/>
          <p:nvPr>
            <p:ph idx="11" type="ftr"/>
          </p:nvPr>
        </p:nvSpPr>
        <p:spPr>
          <a:xfrm>
            <a:off x="1151183" y="238981"/>
            <a:ext cx="4090106" cy="24069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7"/>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86" name="Google Shape;86;p47"/>
          <p:cNvCxnSpPr/>
          <p:nvPr/>
        </p:nvCxnSpPr>
        <p:spPr>
          <a:xfrm>
            <a:off x="1028765" y="599230"/>
            <a:ext cx="0" cy="1620843"/>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48"/>
          <p:cNvSpPr txBox="1"/>
          <p:nvPr>
            <p:ph type="title"/>
          </p:nvPr>
        </p:nvSpPr>
        <p:spPr>
          <a:xfrm>
            <a:off x="1151022" y="603390"/>
            <a:ext cx="7140119" cy="7869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48"/>
          <p:cNvSpPr txBox="1"/>
          <p:nvPr>
            <p:ph idx="1" type="body"/>
          </p:nvPr>
        </p:nvSpPr>
        <p:spPr>
          <a:xfrm rot="5400000">
            <a:off x="3427102" y="-764280"/>
            <a:ext cx="2587960" cy="714011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0" name="Google Shape;90;p48"/>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8"/>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8"/>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93" name="Google Shape;93;p48"/>
          <p:cNvCxnSpPr/>
          <p:nvPr/>
        </p:nvCxnSpPr>
        <p:spPr>
          <a:xfrm>
            <a:off x="1028765" y="599230"/>
            <a:ext cx="0" cy="800376"/>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49"/>
          <p:cNvSpPr txBox="1"/>
          <p:nvPr>
            <p:ph type="title"/>
          </p:nvPr>
        </p:nvSpPr>
        <p:spPr>
          <a:xfrm rot="5400000">
            <a:off x="5969612" y="1772619"/>
            <a:ext cx="3431249" cy="12118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Palatino Linoty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9"/>
          <p:cNvSpPr txBox="1"/>
          <p:nvPr>
            <p:ph idx="1" type="body"/>
          </p:nvPr>
        </p:nvSpPr>
        <p:spPr>
          <a:xfrm rot="5400000">
            <a:off x="2337449" y="-523530"/>
            <a:ext cx="3431249" cy="5804105"/>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97" name="Google Shape;97;p49"/>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9"/>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9"/>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100" name="Google Shape;100;p49"/>
          <p:cNvCxnSpPr/>
          <p:nvPr/>
        </p:nvCxnSpPr>
        <p:spPr>
          <a:xfrm rot="10800000">
            <a:off x="7079333" y="539454"/>
            <a:ext cx="1211807"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9"/>
          <p:cNvSpPr txBox="1"/>
          <p:nvPr>
            <p:ph type="title"/>
          </p:nvPr>
        </p:nvSpPr>
        <p:spPr>
          <a:xfrm>
            <a:off x="1151022" y="603390"/>
            <a:ext cx="7140119" cy="7869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 type="body"/>
          </p:nvPr>
        </p:nvSpPr>
        <p:spPr>
          <a:xfrm>
            <a:off x="1151022" y="1511799"/>
            <a:ext cx="7140119" cy="258796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4" name="Google Shape;24;p39"/>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9"/>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27" name="Google Shape;27;p39"/>
          <p:cNvCxnSpPr/>
          <p:nvPr/>
        </p:nvCxnSpPr>
        <p:spPr>
          <a:xfrm>
            <a:off x="1028765" y="599230"/>
            <a:ext cx="0" cy="800376"/>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 name="Shape 28"/>
        <p:cNvGrpSpPr/>
        <p:nvPr/>
      </p:nvGrpSpPr>
      <p:grpSpPr>
        <a:xfrm>
          <a:off x="0" y="0"/>
          <a:ext cx="0" cy="0"/>
          <a:chOff x="0" y="0"/>
          <a:chExt cx="0" cy="0"/>
        </a:xfrm>
      </p:grpSpPr>
      <p:sp>
        <p:nvSpPr>
          <p:cNvPr id="29" name="Google Shape;29;p40"/>
          <p:cNvSpPr txBox="1"/>
          <p:nvPr>
            <p:ph type="title"/>
          </p:nvPr>
        </p:nvSpPr>
        <p:spPr>
          <a:xfrm>
            <a:off x="1151022" y="603667"/>
            <a:ext cx="7140118" cy="79447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0"/>
          <p:cNvSpPr txBox="1"/>
          <p:nvPr>
            <p:ph idx="1" type="body"/>
          </p:nvPr>
        </p:nvSpPr>
        <p:spPr>
          <a:xfrm>
            <a:off x="1151021" y="1508159"/>
            <a:ext cx="3456432" cy="257860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1" name="Google Shape;31;p40"/>
          <p:cNvSpPr txBox="1"/>
          <p:nvPr>
            <p:ph idx="2" type="body"/>
          </p:nvPr>
        </p:nvSpPr>
        <p:spPr>
          <a:xfrm>
            <a:off x="4841095" y="1513007"/>
            <a:ext cx="3453098" cy="258114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2" name="Google Shape;32;p40"/>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0"/>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35" name="Google Shape;35;p40"/>
          <p:cNvCxnSpPr/>
          <p:nvPr/>
        </p:nvCxnSpPr>
        <p:spPr>
          <a:xfrm>
            <a:off x="1028765" y="599230"/>
            <a:ext cx="0" cy="800376"/>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with cyan frame">
  <p:cSld name="Title and subtitle with cyan frame">
    <p:spTree>
      <p:nvGrpSpPr>
        <p:cNvPr id="36" name="Shape 36"/>
        <p:cNvGrpSpPr/>
        <p:nvPr/>
      </p:nvGrpSpPr>
      <p:grpSpPr>
        <a:xfrm>
          <a:off x="0" y="0"/>
          <a:ext cx="0" cy="0"/>
          <a:chOff x="0" y="0"/>
          <a:chExt cx="0" cy="0"/>
        </a:xfrm>
      </p:grpSpPr>
      <p:sp>
        <p:nvSpPr>
          <p:cNvPr id="37" name="Google Shape;37;p41"/>
          <p:cNvSpPr txBox="1"/>
          <p:nvPr>
            <p:ph idx="12" type="sldNum"/>
          </p:nvPr>
        </p:nvSpPr>
        <p:spPr>
          <a:xfrm>
            <a:off x="85486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1pPr>
            <a:lvl2pPr indent="0" lvl="1"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2pPr>
            <a:lvl3pPr indent="0" lvl="2"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3pPr>
            <a:lvl4pPr indent="0" lvl="3"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4pPr>
            <a:lvl5pPr indent="0" lvl="4"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5pPr>
            <a:lvl6pPr indent="0" lvl="5"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6pPr>
            <a:lvl7pPr indent="0" lvl="6"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7pPr>
            <a:lvl8pPr indent="0" lvl="7"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8pPr>
            <a:lvl9pPr indent="0" lvl="8" marL="0" marR="0" algn="l">
              <a:spcBef>
                <a:spcPts val="0"/>
              </a:spcBef>
              <a:spcAft>
                <a:spcPts val="0"/>
              </a:spcAft>
              <a:buClr>
                <a:srgbClr val="D9D9D9"/>
              </a:buClr>
              <a:buSzPts val="2100"/>
              <a:buFont typeface="Palatino Linotype"/>
              <a:buNone/>
              <a:defRPr b="0" i="0" sz="2100" u="none" cap="none" strike="noStrike">
                <a:solidFill>
                  <a:srgbClr val="D9D9D9"/>
                </a:solidFill>
                <a:latin typeface="Palatino Linotype"/>
                <a:ea typeface="Palatino Linotype"/>
                <a:cs typeface="Palatino Linotype"/>
                <a:sym typeface="Palatino Linotype"/>
              </a:defRPr>
            </a:lvl9pPr>
          </a:lstStyle>
          <a:p>
            <a:pPr indent="0" lvl="0" marL="0" rtl="0" algn="l">
              <a:spcBef>
                <a:spcPts val="0"/>
              </a:spcBef>
              <a:spcAft>
                <a:spcPts val="0"/>
              </a:spcAft>
              <a:buNone/>
            </a:pPr>
            <a:r>
              <a:t/>
            </a:r>
            <a:endParaRPr/>
          </a:p>
          <a:p>
            <a:pPr indent="0" lvl="0" marL="0" rtl="0" algn="l">
              <a:spcBef>
                <a:spcPts val="0"/>
              </a:spcBef>
              <a:spcAft>
                <a:spcPts val="0"/>
              </a:spcAft>
              <a:buClr>
                <a:srgbClr val="B7B7B7"/>
              </a:buClr>
              <a:buSzPts val="1200"/>
              <a:buFont typeface="Arvo"/>
              <a:buNone/>
            </a:pPr>
            <a:fld id="{00000000-1234-1234-1234-123412341234}" type="slidenum">
              <a:rPr lang="en-US" sz="1200">
                <a:solidFill>
                  <a:srgbClr val="B7B7B7"/>
                </a:solidFill>
                <a:latin typeface="Arvo"/>
                <a:ea typeface="Arvo"/>
                <a:cs typeface="Arvo"/>
                <a:sym typeface="Arvo"/>
              </a:rPr>
              <a:t>‹#›</a:t>
            </a:fld>
            <a:endParaRPr sz="1200">
              <a:solidFill>
                <a:srgbClr val="B7B7B7"/>
              </a:solidFill>
              <a:latin typeface="Arvo"/>
              <a:ea typeface="Arvo"/>
              <a:cs typeface="Arvo"/>
              <a:sym typeface="Arvo"/>
            </a:endParaRPr>
          </a:p>
        </p:txBody>
      </p:sp>
      <p:sp>
        <p:nvSpPr>
          <p:cNvPr id="38" name="Google Shape;38;p41"/>
          <p:cNvSpPr txBox="1"/>
          <p:nvPr>
            <p:ph type="title"/>
          </p:nvPr>
        </p:nvSpPr>
        <p:spPr>
          <a:xfrm>
            <a:off x="626079" y="980260"/>
            <a:ext cx="3571500" cy="5781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chemeClr val="dk1"/>
              </a:buClr>
              <a:buSzPts val="2400"/>
              <a:buFont typeface="Palatino Linotype"/>
              <a:buNone/>
              <a:defRPr b="1"/>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39" name="Google Shape;39;p41"/>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400"/>
              <a:buNone/>
              <a:defRPr sz="1400"/>
            </a:lvl1pPr>
            <a:lvl2pPr lvl="1" algn="l">
              <a:lnSpc>
                <a:spcPct val="120000"/>
              </a:lnSpc>
              <a:spcBef>
                <a:spcPts val="0"/>
              </a:spcBef>
              <a:spcAft>
                <a:spcPts val="0"/>
              </a:spcAft>
              <a:buSzPts val="1350"/>
              <a:buNone/>
              <a:defRPr/>
            </a:lvl2pPr>
            <a:lvl3pPr lvl="2" algn="l">
              <a:lnSpc>
                <a:spcPct val="120000"/>
              </a:lnSpc>
              <a:spcBef>
                <a:spcPts val="0"/>
              </a:spcBef>
              <a:spcAft>
                <a:spcPts val="0"/>
              </a:spcAft>
              <a:buSzPts val="1200"/>
              <a:buNone/>
              <a:defRPr/>
            </a:lvl3pPr>
            <a:lvl4pPr lvl="3" algn="l">
              <a:lnSpc>
                <a:spcPct val="120000"/>
              </a:lnSpc>
              <a:spcBef>
                <a:spcPts val="0"/>
              </a:spcBef>
              <a:spcAft>
                <a:spcPts val="0"/>
              </a:spcAft>
              <a:buSzPts val="1050"/>
              <a:buNone/>
              <a:defRPr/>
            </a:lvl4pPr>
            <a:lvl5pPr lvl="4" algn="l">
              <a:lnSpc>
                <a:spcPct val="120000"/>
              </a:lnSpc>
              <a:spcBef>
                <a:spcPts val="0"/>
              </a:spcBef>
              <a:spcAft>
                <a:spcPts val="0"/>
              </a:spcAft>
              <a:buSzPts val="900"/>
              <a:buNone/>
              <a:defRPr/>
            </a:lvl5pPr>
            <a:lvl6pPr lvl="5" algn="l">
              <a:lnSpc>
                <a:spcPct val="120000"/>
              </a:lnSpc>
              <a:spcBef>
                <a:spcPts val="0"/>
              </a:spcBef>
              <a:spcAft>
                <a:spcPts val="0"/>
              </a:spcAft>
              <a:buSzPts val="900"/>
              <a:buNone/>
              <a:defRPr/>
            </a:lvl6pPr>
            <a:lvl7pPr lvl="6" algn="l">
              <a:lnSpc>
                <a:spcPct val="120000"/>
              </a:lnSpc>
              <a:spcBef>
                <a:spcPts val="0"/>
              </a:spcBef>
              <a:spcAft>
                <a:spcPts val="0"/>
              </a:spcAft>
              <a:buSzPts val="900"/>
              <a:buNone/>
              <a:defRPr/>
            </a:lvl7pPr>
            <a:lvl8pPr lvl="7" algn="l">
              <a:lnSpc>
                <a:spcPct val="120000"/>
              </a:lnSpc>
              <a:spcBef>
                <a:spcPts val="0"/>
              </a:spcBef>
              <a:spcAft>
                <a:spcPts val="0"/>
              </a:spcAft>
              <a:buSzPts val="900"/>
              <a:buNone/>
              <a:defRPr/>
            </a:lvl8pPr>
            <a:lvl9pPr lvl="8" algn="l">
              <a:lnSpc>
                <a:spcPct val="120000"/>
              </a:lnSpc>
              <a:spcBef>
                <a:spcPts val="0"/>
              </a:spcBef>
              <a:spcAft>
                <a:spcPts val="0"/>
              </a:spcAft>
              <a:buSzPts val="900"/>
              <a:buNone/>
              <a:defRPr/>
            </a:lvl9pPr>
          </a:lstStyle>
          <a:p/>
        </p:txBody>
      </p:sp>
      <p:sp>
        <p:nvSpPr>
          <p:cNvPr id="40" name="Google Shape;40;p41"/>
          <p:cNvSpPr txBox="1"/>
          <p:nvPr>
            <p:ph idx="2" type="subTitle"/>
          </p:nvPr>
        </p:nvSpPr>
        <p:spPr>
          <a:xfrm>
            <a:off x="5079304" y="2261500"/>
            <a:ext cx="3606600" cy="1941900"/>
          </a:xfrm>
          <a:prstGeom prst="rect">
            <a:avLst/>
          </a:prstGeom>
          <a:noFill/>
          <a:ln>
            <a:noFill/>
          </a:ln>
        </p:spPr>
        <p:txBody>
          <a:bodyPr anchorCtr="0" anchor="t" bIns="91425" lIns="91425" spcFirstLastPara="1" rIns="91425" wrap="square" tIns="91425">
            <a:noAutofit/>
          </a:bodyPr>
          <a:lstStyle>
            <a:lvl1pPr lvl="0" algn="l">
              <a:lnSpc>
                <a:spcPct val="120000"/>
              </a:lnSpc>
              <a:spcBef>
                <a:spcPts val="0"/>
              </a:spcBef>
              <a:spcAft>
                <a:spcPts val="0"/>
              </a:spcAft>
              <a:buSzPts val="1400"/>
              <a:buNone/>
              <a:defRPr sz="1400"/>
            </a:lvl1pPr>
            <a:lvl2pPr lvl="1" algn="l">
              <a:lnSpc>
                <a:spcPct val="120000"/>
              </a:lnSpc>
              <a:spcBef>
                <a:spcPts val="0"/>
              </a:spcBef>
              <a:spcAft>
                <a:spcPts val="0"/>
              </a:spcAft>
              <a:buSzPts val="1350"/>
              <a:buNone/>
              <a:defRPr/>
            </a:lvl2pPr>
            <a:lvl3pPr lvl="2" algn="l">
              <a:lnSpc>
                <a:spcPct val="120000"/>
              </a:lnSpc>
              <a:spcBef>
                <a:spcPts val="0"/>
              </a:spcBef>
              <a:spcAft>
                <a:spcPts val="0"/>
              </a:spcAft>
              <a:buSzPts val="1200"/>
              <a:buNone/>
              <a:defRPr/>
            </a:lvl3pPr>
            <a:lvl4pPr lvl="3" algn="l">
              <a:lnSpc>
                <a:spcPct val="120000"/>
              </a:lnSpc>
              <a:spcBef>
                <a:spcPts val="0"/>
              </a:spcBef>
              <a:spcAft>
                <a:spcPts val="0"/>
              </a:spcAft>
              <a:buSzPts val="1050"/>
              <a:buNone/>
              <a:defRPr/>
            </a:lvl4pPr>
            <a:lvl5pPr lvl="4" algn="l">
              <a:lnSpc>
                <a:spcPct val="120000"/>
              </a:lnSpc>
              <a:spcBef>
                <a:spcPts val="0"/>
              </a:spcBef>
              <a:spcAft>
                <a:spcPts val="0"/>
              </a:spcAft>
              <a:buSzPts val="900"/>
              <a:buNone/>
              <a:defRPr/>
            </a:lvl5pPr>
            <a:lvl6pPr lvl="5" algn="l">
              <a:lnSpc>
                <a:spcPct val="120000"/>
              </a:lnSpc>
              <a:spcBef>
                <a:spcPts val="0"/>
              </a:spcBef>
              <a:spcAft>
                <a:spcPts val="0"/>
              </a:spcAft>
              <a:buSzPts val="900"/>
              <a:buNone/>
              <a:defRPr/>
            </a:lvl6pPr>
            <a:lvl7pPr lvl="6" algn="l">
              <a:lnSpc>
                <a:spcPct val="120000"/>
              </a:lnSpc>
              <a:spcBef>
                <a:spcPts val="0"/>
              </a:spcBef>
              <a:spcAft>
                <a:spcPts val="0"/>
              </a:spcAft>
              <a:buSzPts val="900"/>
              <a:buNone/>
              <a:defRPr/>
            </a:lvl7pPr>
            <a:lvl8pPr lvl="7" algn="l">
              <a:lnSpc>
                <a:spcPct val="120000"/>
              </a:lnSpc>
              <a:spcBef>
                <a:spcPts val="0"/>
              </a:spcBef>
              <a:spcAft>
                <a:spcPts val="0"/>
              </a:spcAft>
              <a:buSzPts val="900"/>
              <a:buNone/>
              <a:defRPr/>
            </a:lvl8pPr>
            <a:lvl9pPr lvl="8" algn="l">
              <a:lnSpc>
                <a:spcPct val="120000"/>
              </a:lnSpc>
              <a:spcBef>
                <a:spcPts val="0"/>
              </a:spcBef>
              <a:spcAft>
                <a:spcPts val="0"/>
              </a:spcAft>
              <a:buSzPts val="9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 name="Shape 41"/>
        <p:cNvGrpSpPr/>
        <p:nvPr/>
      </p:nvGrpSpPr>
      <p:grpSpPr>
        <a:xfrm>
          <a:off x="0" y="0"/>
          <a:ext cx="0" cy="0"/>
          <a:chOff x="0" y="0"/>
          <a:chExt cx="0" cy="0"/>
        </a:xfrm>
      </p:grpSpPr>
      <p:sp>
        <p:nvSpPr>
          <p:cNvPr id="42" name="Google Shape;42;p42"/>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2"/>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2"/>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3"/>
          <p:cNvSpPr txBox="1"/>
          <p:nvPr>
            <p:ph type="title"/>
          </p:nvPr>
        </p:nvSpPr>
        <p:spPr>
          <a:xfrm>
            <a:off x="1151110" y="1317097"/>
            <a:ext cx="6421935" cy="14159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00"/>
              <a:buFont typeface="Palatino Linotype"/>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3"/>
          <p:cNvSpPr txBox="1"/>
          <p:nvPr>
            <p:ph idx="1" type="body"/>
          </p:nvPr>
        </p:nvSpPr>
        <p:spPr>
          <a:xfrm>
            <a:off x="1151021" y="2854647"/>
            <a:ext cx="6412493" cy="759697"/>
          </a:xfrm>
          <a:prstGeom prst="rect">
            <a:avLst/>
          </a:prstGeom>
          <a:noFill/>
          <a:ln>
            <a:noFill/>
          </a:ln>
        </p:spPr>
        <p:txBody>
          <a:bodyPr anchorCtr="0" anchor="t" bIns="45700" lIns="91425" spcFirstLastPara="1" rIns="91425" wrap="square" tIns="91425">
            <a:normAutofit/>
          </a:bodyPr>
          <a:lstStyle>
            <a:lvl1pPr indent="-228600" lvl="0" marL="457200" algn="l">
              <a:lnSpc>
                <a:spcPct val="120000"/>
              </a:lnSpc>
              <a:spcBef>
                <a:spcPts val="750"/>
              </a:spcBef>
              <a:spcAft>
                <a:spcPts val="0"/>
              </a:spcAft>
              <a:buSzPts val="1350"/>
              <a:buNone/>
              <a:defRPr sz="1350">
                <a:solidFill>
                  <a:schemeClr val="dk1"/>
                </a:solidFill>
              </a:defRPr>
            </a:lvl1pPr>
            <a:lvl2pPr indent="-228600" lvl="1" marL="914400" algn="l">
              <a:lnSpc>
                <a:spcPct val="120000"/>
              </a:lnSpc>
              <a:spcBef>
                <a:spcPts val="375"/>
              </a:spcBef>
              <a:spcAft>
                <a:spcPts val="0"/>
              </a:spcAft>
              <a:buSzPts val="1350"/>
              <a:buNone/>
              <a:defRPr sz="1350">
                <a:solidFill>
                  <a:srgbClr val="888888"/>
                </a:solidFill>
              </a:defRPr>
            </a:lvl2pPr>
            <a:lvl3pPr indent="-228600" lvl="2" marL="1371600" algn="l">
              <a:lnSpc>
                <a:spcPct val="120000"/>
              </a:lnSpc>
              <a:spcBef>
                <a:spcPts val="375"/>
              </a:spcBef>
              <a:spcAft>
                <a:spcPts val="0"/>
              </a:spcAft>
              <a:buSzPts val="1350"/>
              <a:buNone/>
              <a:defRPr sz="1350">
                <a:solidFill>
                  <a:srgbClr val="888888"/>
                </a:solidFill>
              </a:defRPr>
            </a:lvl3pPr>
            <a:lvl4pPr indent="-228600" lvl="3" marL="1828800" algn="l">
              <a:lnSpc>
                <a:spcPct val="120000"/>
              </a:lnSpc>
              <a:spcBef>
                <a:spcPts val="375"/>
              </a:spcBef>
              <a:spcAft>
                <a:spcPts val="0"/>
              </a:spcAft>
              <a:buSzPts val="1200"/>
              <a:buNone/>
              <a:defRPr sz="1200">
                <a:solidFill>
                  <a:srgbClr val="888888"/>
                </a:solidFill>
              </a:defRPr>
            </a:lvl4pPr>
            <a:lvl5pPr indent="-228600" lvl="4" marL="2286000" algn="l">
              <a:lnSpc>
                <a:spcPct val="120000"/>
              </a:lnSpc>
              <a:spcBef>
                <a:spcPts val="375"/>
              </a:spcBef>
              <a:spcAft>
                <a:spcPts val="0"/>
              </a:spcAft>
              <a:buSzPts val="1200"/>
              <a:buNone/>
              <a:defRPr sz="1200">
                <a:solidFill>
                  <a:srgbClr val="888888"/>
                </a:solidFill>
              </a:defRPr>
            </a:lvl5pPr>
            <a:lvl6pPr indent="-228600" lvl="5" marL="2743200" algn="l">
              <a:lnSpc>
                <a:spcPct val="120000"/>
              </a:lnSpc>
              <a:spcBef>
                <a:spcPts val="375"/>
              </a:spcBef>
              <a:spcAft>
                <a:spcPts val="0"/>
              </a:spcAft>
              <a:buSzPts val="1200"/>
              <a:buNone/>
              <a:defRPr sz="1200">
                <a:solidFill>
                  <a:srgbClr val="888888"/>
                </a:solidFill>
              </a:defRPr>
            </a:lvl6pPr>
            <a:lvl7pPr indent="-228600" lvl="6" marL="3200400" algn="l">
              <a:lnSpc>
                <a:spcPct val="120000"/>
              </a:lnSpc>
              <a:spcBef>
                <a:spcPts val="375"/>
              </a:spcBef>
              <a:spcAft>
                <a:spcPts val="0"/>
              </a:spcAft>
              <a:buSzPts val="1200"/>
              <a:buNone/>
              <a:defRPr sz="1200">
                <a:solidFill>
                  <a:srgbClr val="888888"/>
                </a:solidFill>
              </a:defRPr>
            </a:lvl7pPr>
            <a:lvl8pPr indent="-228600" lvl="7" marL="3657600" algn="l">
              <a:lnSpc>
                <a:spcPct val="120000"/>
              </a:lnSpc>
              <a:spcBef>
                <a:spcPts val="375"/>
              </a:spcBef>
              <a:spcAft>
                <a:spcPts val="0"/>
              </a:spcAft>
              <a:buSzPts val="1200"/>
              <a:buNone/>
              <a:defRPr sz="1200">
                <a:solidFill>
                  <a:srgbClr val="888888"/>
                </a:solidFill>
              </a:defRPr>
            </a:lvl8pPr>
            <a:lvl9pPr indent="-228600" lvl="8" marL="4114800" algn="l">
              <a:lnSpc>
                <a:spcPct val="120000"/>
              </a:lnSpc>
              <a:spcBef>
                <a:spcPts val="375"/>
              </a:spcBef>
              <a:spcAft>
                <a:spcPts val="0"/>
              </a:spcAft>
              <a:buSzPts val="1200"/>
              <a:buNone/>
              <a:defRPr sz="1200">
                <a:solidFill>
                  <a:srgbClr val="888888"/>
                </a:solidFill>
              </a:defRPr>
            </a:lvl9pPr>
          </a:lstStyle>
          <a:p/>
        </p:txBody>
      </p:sp>
      <p:sp>
        <p:nvSpPr>
          <p:cNvPr id="48" name="Google Shape;48;p43"/>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3"/>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3"/>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51" name="Google Shape;51;p43"/>
          <p:cNvCxnSpPr/>
          <p:nvPr/>
        </p:nvCxnSpPr>
        <p:spPr>
          <a:xfrm>
            <a:off x="1028765" y="599230"/>
            <a:ext cx="0" cy="213383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44"/>
          <p:cNvSpPr txBox="1"/>
          <p:nvPr>
            <p:ph type="title"/>
          </p:nvPr>
        </p:nvSpPr>
        <p:spPr>
          <a:xfrm>
            <a:off x="1151022" y="603123"/>
            <a:ext cx="7140118" cy="79223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4"/>
          <p:cNvSpPr txBox="1"/>
          <p:nvPr>
            <p:ph idx="1" type="body"/>
          </p:nvPr>
        </p:nvSpPr>
        <p:spPr>
          <a:xfrm>
            <a:off x="1151021" y="1514662"/>
            <a:ext cx="3456432" cy="60145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650"/>
              <a:buNone/>
              <a:defRPr b="0" sz="165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55" name="Google Shape;55;p44"/>
          <p:cNvSpPr txBox="1"/>
          <p:nvPr>
            <p:ph idx="2" type="body"/>
          </p:nvPr>
        </p:nvSpPr>
        <p:spPr>
          <a:xfrm>
            <a:off x="1151021" y="2118202"/>
            <a:ext cx="3456432" cy="198334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6" name="Google Shape;56;p44"/>
          <p:cNvSpPr txBox="1"/>
          <p:nvPr>
            <p:ph idx="3" type="body"/>
          </p:nvPr>
        </p:nvSpPr>
        <p:spPr>
          <a:xfrm>
            <a:off x="4841093" y="1517253"/>
            <a:ext cx="3456432" cy="60167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1650"/>
              <a:buNone/>
              <a:defRPr b="0" sz="165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350"/>
              <a:buNone/>
              <a:defRPr b="1" sz="135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57" name="Google Shape;57;p44"/>
          <p:cNvSpPr txBox="1"/>
          <p:nvPr>
            <p:ph idx="4" type="body"/>
          </p:nvPr>
        </p:nvSpPr>
        <p:spPr>
          <a:xfrm>
            <a:off x="4841094" y="2116119"/>
            <a:ext cx="3456432" cy="197802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58" name="Google Shape;58;p44"/>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4"/>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4"/>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61" name="Google Shape;61;p44"/>
          <p:cNvCxnSpPr/>
          <p:nvPr/>
        </p:nvCxnSpPr>
        <p:spPr>
          <a:xfrm>
            <a:off x="1028765" y="599230"/>
            <a:ext cx="0" cy="800376"/>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45"/>
          <p:cNvSpPr txBox="1"/>
          <p:nvPr>
            <p:ph type="title"/>
          </p:nvPr>
        </p:nvSpPr>
        <p:spPr>
          <a:xfrm>
            <a:off x="1151022" y="603390"/>
            <a:ext cx="7140119" cy="78692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5"/>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5"/>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67" name="Google Shape;67;p45"/>
          <p:cNvCxnSpPr/>
          <p:nvPr/>
        </p:nvCxnSpPr>
        <p:spPr>
          <a:xfrm>
            <a:off x="1028765" y="599230"/>
            <a:ext cx="0" cy="800376"/>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46"/>
          <p:cNvSpPr txBox="1"/>
          <p:nvPr>
            <p:ph type="title"/>
          </p:nvPr>
        </p:nvSpPr>
        <p:spPr>
          <a:xfrm>
            <a:off x="1150982" y="599230"/>
            <a:ext cx="2387346" cy="16853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Font typeface="Palatino Linotype"/>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6"/>
          <p:cNvSpPr txBox="1"/>
          <p:nvPr>
            <p:ph idx="1" type="body"/>
          </p:nvPr>
        </p:nvSpPr>
        <p:spPr>
          <a:xfrm>
            <a:off x="3782785" y="599230"/>
            <a:ext cx="4509353" cy="3494120"/>
          </a:xfrm>
          <a:prstGeom prst="rect">
            <a:avLst/>
          </a:prstGeom>
          <a:noFill/>
          <a:ln>
            <a:noFill/>
          </a:ln>
        </p:spPr>
        <p:txBody>
          <a:bodyPr anchorCtr="0" anchor="ctr" bIns="45700" lIns="91425" spcFirstLastPara="1" rIns="91425" wrap="square" tIns="45700">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71" name="Google Shape;71;p46"/>
          <p:cNvSpPr txBox="1"/>
          <p:nvPr>
            <p:ph idx="2" type="body"/>
          </p:nvPr>
        </p:nvSpPr>
        <p:spPr>
          <a:xfrm>
            <a:off x="1151022" y="2404119"/>
            <a:ext cx="2388742" cy="16861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050"/>
              <a:buNone/>
              <a:defRPr sz="105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750"/>
              <a:buNone/>
              <a:defRPr sz="750"/>
            </a:lvl4pPr>
            <a:lvl5pPr indent="-228600" lvl="4" marL="2286000" algn="l">
              <a:lnSpc>
                <a:spcPct val="120000"/>
              </a:lnSpc>
              <a:spcBef>
                <a:spcPts val="375"/>
              </a:spcBef>
              <a:spcAft>
                <a:spcPts val="0"/>
              </a:spcAft>
              <a:buSzPts val="750"/>
              <a:buNone/>
              <a:defRPr sz="750"/>
            </a:lvl5pPr>
            <a:lvl6pPr indent="-228600" lvl="5" marL="2743200" algn="l">
              <a:lnSpc>
                <a:spcPct val="120000"/>
              </a:lnSpc>
              <a:spcBef>
                <a:spcPts val="375"/>
              </a:spcBef>
              <a:spcAft>
                <a:spcPts val="0"/>
              </a:spcAft>
              <a:buSzPts val="750"/>
              <a:buNone/>
              <a:defRPr sz="750"/>
            </a:lvl6pPr>
            <a:lvl7pPr indent="-228600" lvl="6" marL="3200400" algn="l">
              <a:lnSpc>
                <a:spcPct val="120000"/>
              </a:lnSpc>
              <a:spcBef>
                <a:spcPts val="375"/>
              </a:spcBef>
              <a:spcAft>
                <a:spcPts val="0"/>
              </a:spcAft>
              <a:buSzPts val="750"/>
              <a:buNone/>
              <a:defRPr sz="750"/>
            </a:lvl7pPr>
            <a:lvl8pPr indent="-228600" lvl="7" marL="3657600" algn="l">
              <a:lnSpc>
                <a:spcPct val="120000"/>
              </a:lnSpc>
              <a:spcBef>
                <a:spcPts val="375"/>
              </a:spcBef>
              <a:spcAft>
                <a:spcPts val="0"/>
              </a:spcAft>
              <a:buSzPts val="750"/>
              <a:buNone/>
              <a:defRPr sz="750"/>
            </a:lvl8pPr>
            <a:lvl9pPr indent="-228600" lvl="8" marL="4114800" algn="l">
              <a:lnSpc>
                <a:spcPct val="120000"/>
              </a:lnSpc>
              <a:spcBef>
                <a:spcPts val="375"/>
              </a:spcBef>
              <a:spcAft>
                <a:spcPts val="0"/>
              </a:spcAft>
              <a:buSzPts val="750"/>
              <a:buNone/>
              <a:defRPr sz="750"/>
            </a:lvl9pPr>
          </a:lstStyle>
          <a:p/>
        </p:txBody>
      </p:sp>
      <p:sp>
        <p:nvSpPr>
          <p:cNvPr id="72" name="Google Shape;72;p46"/>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6"/>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Clr>
                <a:schemeClr val="accent1"/>
              </a:buClr>
              <a:buSzPts val="2100"/>
              <a:buFont typeface="Palatino Linotype"/>
              <a:buNone/>
              <a:defRPr/>
            </a:lvl1pPr>
            <a:lvl2pPr indent="0" lvl="1" marL="0" algn="l">
              <a:spcBef>
                <a:spcPts val="0"/>
              </a:spcBef>
              <a:spcAft>
                <a:spcPts val="0"/>
              </a:spcAft>
              <a:buClr>
                <a:schemeClr val="accent1"/>
              </a:buClr>
              <a:buSzPts val="2100"/>
              <a:buFont typeface="Palatino Linotype"/>
              <a:buNone/>
              <a:defRPr/>
            </a:lvl2pPr>
            <a:lvl3pPr indent="0" lvl="2" marL="0" algn="l">
              <a:spcBef>
                <a:spcPts val="0"/>
              </a:spcBef>
              <a:spcAft>
                <a:spcPts val="0"/>
              </a:spcAft>
              <a:buClr>
                <a:schemeClr val="accent1"/>
              </a:buClr>
              <a:buSzPts val="2100"/>
              <a:buFont typeface="Palatino Linotype"/>
              <a:buNone/>
              <a:defRPr/>
            </a:lvl3pPr>
            <a:lvl4pPr indent="0" lvl="3" marL="0" algn="l">
              <a:spcBef>
                <a:spcPts val="0"/>
              </a:spcBef>
              <a:spcAft>
                <a:spcPts val="0"/>
              </a:spcAft>
              <a:buClr>
                <a:schemeClr val="accent1"/>
              </a:buClr>
              <a:buSzPts val="2100"/>
              <a:buFont typeface="Palatino Linotype"/>
              <a:buNone/>
              <a:defRPr/>
            </a:lvl4pPr>
            <a:lvl5pPr indent="0" lvl="4" marL="0" algn="l">
              <a:spcBef>
                <a:spcPts val="0"/>
              </a:spcBef>
              <a:spcAft>
                <a:spcPts val="0"/>
              </a:spcAft>
              <a:buClr>
                <a:schemeClr val="accent1"/>
              </a:buClr>
              <a:buSzPts val="2100"/>
              <a:buFont typeface="Palatino Linotype"/>
              <a:buNone/>
              <a:defRPr/>
            </a:lvl5pPr>
            <a:lvl6pPr indent="0" lvl="5" marL="0" algn="l">
              <a:spcBef>
                <a:spcPts val="0"/>
              </a:spcBef>
              <a:spcAft>
                <a:spcPts val="0"/>
              </a:spcAft>
              <a:buClr>
                <a:schemeClr val="accent1"/>
              </a:buClr>
              <a:buSzPts val="2100"/>
              <a:buFont typeface="Palatino Linotype"/>
              <a:buNone/>
              <a:defRPr/>
            </a:lvl6pPr>
            <a:lvl7pPr indent="0" lvl="6" marL="0" algn="l">
              <a:spcBef>
                <a:spcPts val="0"/>
              </a:spcBef>
              <a:spcAft>
                <a:spcPts val="0"/>
              </a:spcAft>
              <a:buClr>
                <a:schemeClr val="accent1"/>
              </a:buClr>
              <a:buSzPts val="2100"/>
              <a:buFont typeface="Palatino Linotype"/>
              <a:buNone/>
              <a:defRPr/>
            </a:lvl7pPr>
            <a:lvl8pPr indent="0" lvl="7" marL="0" algn="l">
              <a:spcBef>
                <a:spcPts val="0"/>
              </a:spcBef>
              <a:spcAft>
                <a:spcPts val="0"/>
              </a:spcAft>
              <a:buClr>
                <a:schemeClr val="accent1"/>
              </a:buClr>
              <a:buSzPts val="2100"/>
              <a:buFont typeface="Palatino Linotype"/>
              <a:buNone/>
              <a:defRPr/>
            </a:lvl8pPr>
            <a:lvl9pPr indent="0" lvl="8" marL="0" algn="l">
              <a:spcBef>
                <a:spcPts val="0"/>
              </a:spcBef>
              <a:spcAft>
                <a:spcPts val="0"/>
              </a:spcAft>
              <a:buClr>
                <a:schemeClr val="accent1"/>
              </a:buClr>
              <a:buSzPts val="2100"/>
              <a:buFont typeface="Palatino Linotype"/>
              <a:buNone/>
              <a:defRPr/>
            </a:lvl9pPr>
          </a:lstStyle>
          <a:p>
            <a:pPr indent="0" lvl="0" marL="0" rtl="0" algn="l">
              <a:spcBef>
                <a:spcPts val="0"/>
              </a:spcBef>
              <a:spcAft>
                <a:spcPts val="0"/>
              </a:spcAft>
              <a:buNone/>
            </a:pPr>
            <a:fld id="{00000000-1234-1234-1234-123412341234}" type="slidenum">
              <a:rPr lang="en-US"/>
              <a:t>‹#›</a:t>
            </a:fld>
            <a:endParaRPr/>
          </a:p>
        </p:txBody>
      </p:sp>
      <p:cxnSp>
        <p:nvCxnSpPr>
          <p:cNvPr id="75" name="Google Shape;75;p46"/>
          <p:cNvCxnSpPr/>
          <p:nvPr/>
        </p:nvCxnSpPr>
        <p:spPr>
          <a:xfrm>
            <a:off x="1028765" y="599230"/>
            <a:ext cx="0" cy="1685338"/>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E6E6"/>
        </a:solidFill>
      </p:bgPr>
    </p:bg>
    <p:spTree>
      <p:nvGrpSpPr>
        <p:cNvPr id="5" name="Shape 5"/>
        <p:cNvGrpSpPr/>
        <p:nvPr/>
      </p:nvGrpSpPr>
      <p:grpSpPr>
        <a:xfrm>
          <a:off x="0" y="0"/>
          <a:ext cx="0" cy="0"/>
          <a:chOff x="0" y="0"/>
          <a:chExt cx="0" cy="0"/>
        </a:xfrm>
      </p:grpSpPr>
      <p:sp>
        <p:nvSpPr>
          <p:cNvPr id="6" name="Google Shape;6;p37"/>
          <p:cNvSpPr/>
          <p:nvPr/>
        </p:nvSpPr>
        <p:spPr>
          <a:xfrm>
            <a:off x="0" y="1511799"/>
            <a:ext cx="9144000" cy="3089122"/>
          </a:xfrm>
          <a:prstGeom prst="rect">
            <a:avLst/>
          </a:prstGeom>
          <a:gradFill>
            <a:gsLst>
              <a:gs pos="0">
                <a:srgbClr val="EDEBE7">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 name="Google Shape;7;p37"/>
          <p:cNvPicPr preferRelativeResize="0"/>
          <p:nvPr/>
        </p:nvPicPr>
        <p:blipFill rotWithShape="1">
          <a:blip r:embed="rId1">
            <a:alphaModFix/>
          </a:blip>
          <a:srcRect b="-2768" l="0" r="0" t="2769"/>
          <a:stretch/>
        </p:blipFill>
        <p:spPr>
          <a:xfrm>
            <a:off x="0" y="4601718"/>
            <a:ext cx="9144000" cy="557213"/>
          </a:xfrm>
          <a:prstGeom prst="rect">
            <a:avLst/>
          </a:prstGeom>
          <a:noFill/>
          <a:ln>
            <a:noFill/>
          </a:ln>
        </p:spPr>
      </p:pic>
      <p:sp>
        <p:nvSpPr>
          <p:cNvPr id="8" name="Google Shape;8;p37"/>
          <p:cNvSpPr txBox="1"/>
          <p:nvPr>
            <p:ph type="title"/>
          </p:nvPr>
        </p:nvSpPr>
        <p:spPr>
          <a:xfrm>
            <a:off x="1151022" y="603390"/>
            <a:ext cx="7140119" cy="786926"/>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2400"/>
              <a:buFont typeface="Palatino Linotype"/>
              <a:buNone/>
              <a:defRPr b="0" i="0" sz="2400" u="none" cap="none" strike="noStrike">
                <a:solidFill>
                  <a:schemeClr val="dk1"/>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37"/>
          <p:cNvSpPr txBox="1"/>
          <p:nvPr>
            <p:ph idx="1" type="body"/>
          </p:nvPr>
        </p:nvSpPr>
        <p:spPr>
          <a:xfrm>
            <a:off x="1151022" y="1511799"/>
            <a:ext cx="7140119" cy="2587960"/>
          </a:xfrm>
          <a:prstGeom prst="rect">
            <a:avLst/>
          </a:prstGeom>
          <a:noFill/>
          <a:ln>
            <a:noFill/>
          </a:ln>
        </p:spPr>
        <p:txBody>
          <a:bodyPr anchorCtr="0" anchor="t" bIns="45700" lIns="91425" spcFirstLastPara="1" rIns="91425" wrap="square" tIns="45700">
            <a:normAutofit/>
          </a:bodyPr>
          <a:lstStyle>
            <a:lvl1pPr indent="-323850" lvl="0" marL="457200" marR="0" rtl="0" algn="l">
              <a:lnSpc>
                <a:spcPct val="120000"/>
              </a:lnSpc>
              <a:spcBef>
                <a:spcPts val="750"/>
              </a:spcBef>
              <a:spcAft>
                <a:spcPts val="0"/>
              </a:spcAft>
              <a:buClr>
                <a:schemeClr val="accent1"/>
              </a:buClr>
              <a:buSzPts val="1500"/>
              <a:buFont typeface="Arial"/>
              <a:buChar char="•"/>
              <a:defRPr b="0" i="0" sz="1500" u="none" cap="none" strike="noStrike">
                <a:solidFill>
                  <a:schemeClr val="dk1"/>
                </a:solidFill>
                <a:latin typeface="Palatino Linotype"/>
                <a:ea typeface="Palatino Linotype"/>
                <a:cs typeface="Palatino Linotype"/>
                <a:sym typeface="Palatino Linotype"/>
              </a:defRPr>
            </a:lvl1pPr>
            <a:lvl2pPr indent="-314325" lvl="1" marL="914400" marR="0" rtl="0" algn="l">
              <a:lnSpc>
                <a:spcPct val="120000"/>
              </a:lnSpc>
              <a:spcBef>
                <a:spcPts val="375"/>
              </a:spcBef>
              <a:spcAft>
                <a:spcPts val="0"/>
              </a:spcAft>
              <a:buClr>
                <a:schemeClr val="accent1"/>
              </a:buClr>
              <a:buSzPts val="1350"/>
              <a:buFont typeface="Arial"/>
              <a:buChar char="•"/>
              <a:defRPr b="0" i="0" sz="1350" u="none" cap="none" strike="noStrike">
                <a:solidFill>
                  <a:schemeClr val="dk1"/>
                </a:solidFill>
                <a:latin typeface="Palatino Linotype"/>
                <a:ea typeface="Palatino Linotype"/>
                <a:cs typeface="Palatino Linotype"/>
                <a:sym typeface="Palatino Linotype"/>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chemeClr val="dk1"/>
                </a:solidFill>
                <a:latin typeface="Palatino Linotype"/>
                <a:ea typeface="Palatino Linotype"/>
                <a:cs typeface="Palatino Linotype"/>
                <a:sym typeface="Palatino Linotype"/>
              </a:defRPr>
            </a:lvl3pPr>
            <a:lvl4pPr indent="-295275" lvl="3" marL="1828800" marR="0" rtl="0" algn="l">
              <a:lnSpc>
                <a:spcPct val="120000"/>
              </a:lnSpc>
              <a:spcBef>
                <a:spcPts val="375"/>
              </a:spcBef>
              <a:spcAft>
                <a:spcPts val="0"/>
              </a:spcAft>
              <a:buClr>
                <a:schemeClr val="accent1"/>
              </a:buClr>
              <a:buSzPts val="1050"/>
              <a:buFont typeface="Arial"/>
              <a:buChar char="•"/>
              <a:defRPr b="0" i="0" sz="1050" u="none" cap="none" strike="noStrike">
                <a:solidFill>
                  <a:schemeClr val="dk1"/>
                </a:solidFill>
                <a:latin typeface="Palatino Linotype"/>
                <a:ea typeface="Palatino Linotype"/>
                <a:cs typeface="Palatino Linotype"/>
                <a:sym typeface="Palatino Linotype"/>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Palatino Linotype"/>
                <a:ea typeface="Palatino Linotype"/>
                <a:cs typeface="Palatino Linotype"/>
                <a:sym typeface="Palatino Linotype"/>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Palatino Linotype"/>
                <a:ea typeface="Palatino Linotype"/>
                <a:cs typeface="Palatino Linotype"/>
                <a:sym typeface="Palatino Linotype"/>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Palatino Linotype"/>
                <a:ea typeface="Palatino Linotype"/>
                <a:cs typeface="Palatino Linotype"/>
                <a:sym typeface="Palatino Linotype"/>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Palatino Linotype"/>
                <a:ea typeface="Palatino Linotype"/>
                <a:cs typeface="Palatino Linotype"/>
                <a:sym typeface="Palatino Linotype"/>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Palatino Linotype"/>
                <a:ea typeface="Palatino Linotype"/>
                <a:cs typeface="Palatino Linotype"/>
                <a:sym typeface="Palatino Linotype"/>
              </a:defRPr>
            </a:lvl9pPr>
          </a:lstStyle>
          <a:p/>
        </p:txBody>
      </p:sp>
      <p:sp>
        <p:nvSpPr>
          <p:cNvPr id="10" name="Google Shape;10;p37"/>
          <p:cNvSpPr txBox="1"/>
          <p:nvPr>
            <p:ph idx="10" type="dt"/>
          </p:nvPr>
        </p:nvSpPr>
        <p:spPr>
          <a:xfrm>
            <a:off x="5665604" y="247778"/>
            <a:ext cx="2625536" cy="231901"/>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rgbClr val="888888"/>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1" name="Google Shape;11;p37"/>
          <p:cNvSpPr txBox="1"/>
          <p:nvPr>
            <p:ph idx="11" type="ftr"/>
          </p:nvPr>
        </p:nvSpPr>
        <p:spPr>
          <a:xfrm>
            <a:off x="1151022" y="246981"/>
            <a:ext cx="4391789" cy="2319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888888"/>
                </a:solidFill>
                <a:latin typeface="Palatino Linotype"/>
                <a:ea typeface="Palatino Linotype"/>
                <a:cs typeface="Palatino Linotype"/>
                <a:sym typeface="Palatino Linotype"/>
              </a:defRPr>
            </a:lvl1pPr>
            <a:lvl2pPr lvl="1"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2pPr>
            <a:lvl3pPr lvl="2"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3pPr>
            <a:lvl4pPr lvl="3"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4pPr>
            <a:lvl5pPr lvl="4"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5pPr>
            <a:lvl6pPr lvl="5"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6pPr>
            <a:lvl7pPr lvl="6"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7pPr>
            <a:lvl8pPr lvl="7"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8pPr>
            <a:lvl9pPr lvl="8" marR="0" rtl="0" algn="l">
              <a:spcBef>
                <a:spcPts val="0"/>
              </a:spcBef>
              <a:spcAft>
                <a:spcPts val="0"/>
              </a:spcAft>
              <a:buSzPts val="1400"/>
              <a:buNone/>
              <a:defRPr b="0" i="0" sz="1800" u="none" cap="none" strike="noStrike">
                <a:solidFill>
                  <a:schemeClr val="dk1"/>
                </a:solidFill>
                <a:latin typeface="Palatino Linotype"/>
                <a:ea typeface="Palatino Linotype"/>
                <a:cs typeface="Palatino Linotype"/>
                <a:sym typeface="Palatino Linotype"/>
              </a:defRPr>
            </a:lvl9pPr>
          </a:lstStyle>
          <a:p/>
        </p:txBody>
      </p:sp>
      <p:sp>
        <p:nvSpPr>
          <p:cNvPr id="12" name="Google Shape;12;p37"/>
          <p:cNvSpPr txBox="1"/>
          <p:nvPr>
            <p:ph idx="12" type="sldNum"/>
          </p:nvPr>
        </p:nvSpPr>
        <p:spPr>
          <a:xfrm>
            <a:off x="360046" y="599230"/>
            <a:ext cx="608264" cy="37768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1pPr>
            <a:lvl2pPr indent="0" lvl="1"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2pPr>
            <a:lvl3pPr indent="0" lvl="2"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3pPr>
            <a:lvl4pPr indent="0" lvl="3"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4pPr>
            <a:lvl5pPr indent="0" lvl="4"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5pPr>
            <a:lvl6pPr indent="0" lvl="5"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6pPr>
            <a:lvl7pPr indent="0" lvl="6"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7pPr>
            <a:lvl8pPr indent="0" lvl="7"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8pPr>
            <a:lvl9pPr indent="0" lvl="8" marL="0" marR="0" rtl="0" algn="l">
              <a:spcBef>
                <a:spcPts val="0"/>
              </a:spcBef>
              <a:spcAft>
                <a:spcPts val="0"/>
              </a:spcAft>
              <a:buClr>
                <a:schemeClr val="accent1"/>
              </a:buClr>
              <a:buSzPts val="2100"/>
              <a:buFont typeface="Palatino Linotype"/>
              <a:buNone/>
              <a:defRPr b="0" i="0" sz="2100" u="none" cap="none" strike="noStrike">
                <a:solidFill>
                  <a:schemeClr val="accent1"/>
                </a:solidFill>
                <a:latin typeface="Palatino Linotype"/>
                <a:ea typeface="Palatino Linotype"/>
                <a:cs typeface="Palatino Linotype"/>
                <a:sym typeface="Palatino Linotype"/>
              </a:defRPr>
            </a:lvl9pPr>
          </a:lstStyle>
          <a:p>
            <a:pPr indent="0" lvl="0" marL="0" rtl="0" algn="l">
              <a:spcBef>
                <a:spcPts val="0"/>
              </a:spcBef>
              <a:spcAft>
                <a:spcPts val="0"/>
              </a:spcAft>
              <a:buNone/>
            </a:pPr>
            <a:fld id="{00000000-1234-1234-1234-123412341234}" type="slidenum">
              <a:rPr lang="en-US"/>
              <a:t>‹#›</a:t>
            </a:fld>
            <a:endParaRPr/>
          </a:p>
        </p:txBody>
      </p:sp>
      <p:cxnSp>
        <p:nvCxnSpPr>
          <p:cNvPr id="13" name="Google Shape;13;p37"/>
          <p:cNvCxnSpPr/>
          <p:nvPr/>
        </p:nvCxnSpPr>
        <p:spPr>
          <a:xfrm>
            <a:off x="0" y="4606279"/>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5.png"/><Relationship Id="rId6" Type="http://schemas.openxmlformats.org/officeDocument/2006/relationships/image" Target="../media/image30.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16.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image" Target="../media/image3.png"/><Relationship Id="rId8"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33.jpg"/><Relationship Id="rId6" Type="http://schemas.openxmlformats.org/officeDocument/2006/relationships/image" Target="../media/image16.png"/><Relationship Id="rId7" Type="http://schemas.openxmlformats.org/officeDocument/2006/relationships/image" Target="../media/image35.jpg"/><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6.png"/><Relationship Id="rId4" Type="http://schemas.openxmlformats.org/officeDocument/2006/relationships/image" Target="../media/image36.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3.jpg"/><Relationship Id="rId4" Type="http://schemas.openxmlformats.org/officeDocument/2006/relationships/image" Target="../media/image40.png"/><Relationship Id="rId5" Type="http://schemas.openxmlformats.org/officeDocument/2006/relationships/image" Target="../media/image37.png"/><Relationship Id="rId6"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7.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9.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1.pn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7.png"/><Relationship Id="rId4" Type="http://schemas.openxmlformats.org/officeDocument/2006/relationships/image" Target="../media/image45.png"/><Relationship Id="rId5"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50.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52.png"/><Relationship Id="rId4" Type="http://schemas.openxmlformats.org/officeDocument/2006/relationships/image" Target="../media/image51.png"/><Relationship Id="rId5" Type="http://schemas.openxmlformats.org/officeDocument/2006/relationships/image" Target="../media/image53.png"/><Relationship Id="rId6"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0.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8.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8.png"/><Relationship Id="rId8"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7.jp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hyperlink" Target="http://www.pngall.com/thinking-man-png" TargetMode="External"/><Relationship Id="rId5" Type="http://schemas.openxmlformats.org/officeDocument/2006/relationships/hyperlink" Target="https://creativecommons.org/licenses/by-nc/3.0/" TargetMode="External"/><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04" name="Shape 104"/>
        <p:cNvGrpSpPr/>
        <p:nvPr/>
      </p:nvGrpSpPr>
      <p:grpSpPr>
        <a:xfrm>
          <a:off x="0" y="0"/>
          <a:ext cx="0" cy="0"/>
          <a:chOff x="0" y="0"/>
          <a:chExt cx="0" cy="0"/>
        </a:xfrm>
      </p:grpSpPr>
      <p:sp>
        <p:nvSpPr>
          <p:cNvPr id="105" name="Google Shape;105;p1"/>
          <p:cNvSpPr txBox="1"/>
          <p:nvPr>
            <p:ph type="ctrTitle"/>
          </p:nvPr>
        </p:nvSpPr>
        <p:spPr>
          <a:xfrm>
            <a:off x="1891429" y="436593"/>
            <a:ext cx="6727633" cy="801808"/>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2800">
                <a:solidFill>
                  <a:schemeClr val="lt1"/>
                </a:solidFill>
                <a:latin typeface="Poppins"/>
                <a:ea typeface="Poppins"/>
                <a:cs typeface="Poppins"/>
                <a:sym typeface="Poppins"/>
              </a:rPr>
              <a:t>Internet Browser Basics</a:t>
            </a:r>
            <a:endParaRPr b="1" sz="2800">
              <a:solidFill>
                <a:schemeClr val="lt1"/>
              </a:solidFill>
              <a:latin typeface="Poppins"/>
              <a:ea typeface="Poppins"/>
              <a:cs typeface="Poppins"/>
              <a:sym typeface="Poppins"/>
            </a:endParaRPr>
          </a:p>
        </p:txBody>
      </p:sp>
      <p:sp>
        <p:nvSpPr>
          <p:cNvPr id="106" name="Google Shape;106;p1"/>
          <p:cNvSpPr txBox="1"/>
          <p:nvPr>
            <p:ph idx="1" type="subTitle"/>
          </p:nvPr>
        </p:nvSpPr>
        <p:spPr>
          <a:xfrm>
            <a:off x="1891429" y="1238401"/>
            <a:ext cx="6421310" cy="411597"/>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300"/>
              <a:buNone/>
            </a:pPr>
            <a:r>
              <a:rPr i="1" lang="en-US">
                <a:solidFill>
                  <a:schemeClr val="lt1"/>
                </a:solidFill>
                <a:latin typeface="Poppins"/>
                <a:ea typeface="Poppins"/>
                <a:cs typeface="Poppins"/>
                <a:sym typeface="Poppins"/>
              </a:rPr>
              <a:t>PARENT TECH TALK SERIES</a:t>
            </a:r>
            <a:endParaRPr i="1">
              <a:solidFill>
                <a:schemeClr val="lt1"/>
              </a:solidFill>
              <a:latin typeface="Poppins"/>
              <a:ea typeface="Poppins"/>
              <a:cs typeface="Poppins"/>
              <a:sym typeface="Poppins"/>
            </a:endParaRPr>
          </a:p>
        </p:txBody>
      </p:sp>
      <p:pic>
        <p:nvPicPr>
          <p:cNvPr id="107" name="Google Shape;107;p1"/>
          <p:cNvPicPr preferRelativeResize="0"/>
          <p:nvPr/>
        </p:nvPicPr>
        <p:blipFill rotWithShape="1">
          <a:blip r:embed="rId3">
            <a:alphaModFix/>
          </a:blip>
          <a:srcRect b="0" l="0" r="0" t="0"/>
          <a:stretch/>
        </p:blipFill>
        <p:spPr>
          <a:xfrm>
            <a:off x="5402318" y="3381619"/>
            <a:ext cx="3447394" cy="1161994"/>
          </a:xfrm>
          <a:prstGeom prst="rect">
            <a:avLst/>
          </a:prstGeom>
          <a:noFill/>
          <a:ln>
            <a:noFill/>
          </a:ln>
        </p:spPr>
      </p:pic>
      <p:sp>
        <p:nvSpPr>
          <p:cNvPr id="108" name="Google Shape;108;p1"/>
          <p:cNvSpPr txBox="1"/>
          <p:nvPr/>
        </p:nvSpPr>
        <p:spPr>
          <a:xfrm>
            <a:off x="1891425" y="1650000"/>
            <a:ext cx="6958200" cy="9951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2000"/>
              <a:buFont typeface="Arial"/>
              <a:buNone/>
            </a:pPr>
            <a:r>
              <a:rPr b="1" i="0" lang="en-US" sz="2800" u="none" cap="none" strike="noStrike">
                <a:solidFill>
                  <a:schemeClr val="lt1"/>
                </a:solidFill>
                <a:latin typeface="Poppins"/>
                <a:ea typeface="Poppins"/>
                <a:cs typeface="Poppins"/>
                <a:sym typeface="Poppins"/>
              </a:rPr>
              <a:t>Conceptos básicos sobre el Navegador de Internet</a:t>
            </a:r>
            <a:endParaRPr b="1" sz="2800">
              <a:solidFill>
                <a:schemeClr val="lt1"/>
              </a:solidFill>
              <a:latin typeface="Poppins"/>
              <a:ea typeface="Poppins"/>
              <a:cs typeface="Poppins"/>
              <a:sym typeface="Poppins"/>
            </a:endParaRPr>
          </a:p>
        </p:txBody>
      </p:sp>
      <p:sp>
        <p:nvSpPr>
          <p:cNvPr id="109" name="Google Shape;109;p1"/>
          <p:cNvSpPr txBox="1"/>
          <p:nvPr/>
        </p:nvSpPr>
        <p:spPr>
          <a:xfrm>
            <a:off x="1891429" y="2645106"/>
            <a:ext cx="6421200" cy="411600"/>
          </a:xfrm>
          <a:prstGeom prst="rect">
            <a:avLst/>
          </a:prstGeom>
          <a:noFill/>
          <a:ln>
            <a:noFill/>
          </a:ln>
        </p:spPr>
        <p:txBody>
          <a:bodyPr anchorCtr="0" anchor="t" bIns="91425" lIns="91425" spcFirstLastPara="1" rIns="91425" wrap="square" tIns="91425">
            <a:normAutofit/>
          </a:bodyPr>
          <a:lstStyle/>
          <a:p>
            <a:pPr indent="0" lvl="0" marL="0" marR="0" rtl="0" algn="l">
              <a:lnSpc>
                <a:spcPct val="120000"/>
              </a:lnSpc>
              <a:spcBef>
                <a:spcPts val="0"/>
              </a:spcBef>
              <a:spcAft>
                <a:spcPts val="0"/>
              </a:spcAft>
              <a:buClr>
                <a:schemeClr val="accent1"/>
              </a:buClr>
              <a:buSzPts val="1350"/>
              <a:buFont typeface="Arial"/>
              <a:buNone/>
            </a:pPr>
            <a:r>
              <a:rPr i="1" lang="en-US" sz="1350" u="none" cap="none" strike="noStrike">
                <a:solidFill>
                  <a:schemeClr val="lt1"/>
                </a:solidFill>
                <a:latin typeface="Poppins"/>
                <a:ea typeface="Poppins"/>
                <a:cs typeface="Poppins"/>
                <a:sym typeface="Poppins"/>
              </a:rPr>
              <a:t>SERIE DE CHARLAS DE TECNOLOGÍA PARA PADRES</a:t>
            </a:r>
            <a:endParaRPr i="1">
              <a:solidFill>
                <a:schemeClr val="lt1"/>
              </a:solidFill>
              <a:latin typeface="Poppins"/>
              <a:ea typeface="Poppins"/>
              <a:cs typeface="Poppins"/>
              <a:sym typeface="Poppins"/>
            </a:endParaRPr>
          </a:p>
        </p:txBody>
      </p:sp>
      <p:pic>
        <p:nvPicPr>
          <p:cNvPr id="110" name="Google Shape;110;p1"/>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ph type="title"/>
          </p:nvPr>
        </p:nvSpPr>
        <p:spPr>
          <a:xfrm>
            <a:off x="1151021" y="713680"/>
            <a:ext cx="3839432" cy="79447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alatino Linotype"/>
              <a:buNone/>
            </a:pPr>
            <a:r>
              <a:rPr lang="en-US">
                <a:solidFill>
                  <a:srgbClr val="002177"/>
                </a:solidFill>
                <a:latin typeface="Poppins"/>
                <a:ea typeface="Poppins"/>
                <a:cs typeface="Poppins"/>
                <a:sym typeface="Poppins"/>
              </a:rPr>
              <a:t>Browser basics - What is a browser?</a:t>
            </a:r>
            <a:endParaRPr>
              <a:solidFill>
                <a:srgbClr val="002177"/>
              </a:solidFill>
              <a:latin typeface="Poppins"/>
              <a:ea typeface="Poppins"/>
              <a:cs typeface="Poppins"/>
              <a:sym typeface="Poppins"/>
            </a:endParaRPr>
          </a:p>
        </p:txBody>
      </p:sp>
      <p:sp>
        <p:nvSpPr>
          <p:cNvPr id="203" name="Google Shape;203;p10"/>
          <p:cNvSpPr txBox="1"/>
          <p:nvPr>
            <p:ph idx="1" type="body"/>
          </p:nvPr>
        </p:nvSpPr>
        <p:spPr>
          <a:xfrm>
            <a:off x="1151021" y="1508159"/>
            <a:ext cx="3456432" cy="257860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SzPct val="100000"/>
              <a:buNone/>
            </a:pPr>
            <a:r>
              <a:rPr lang="en-US">
                <a:solidFill>
                  <a:srgbClr val="002177"/>
                </a:solidFill>
                <a:latin typeface="Poppins"/>
                <a:ea typeface="Poppins"/>
                <a:cs typeface="Poppins"/>
                <a:sym typeface="Poppins"/>
              </a:rPr>
              <a:t>A </a:t>
            </a:r>
            <a:r>
              <a:rPr b="1" lang="en-US">
                <a:solidFill>
                  <a:srgbClr val="002177"/>
                </a:solidFill>
                <a:latin typeface="Poppins"/>
                <a:ea typeface="Poppins"/>
                <a:cs typeface="Poppins"/>
                <a:sym typeface="Poppins"/>
              </a:rPr>
              <a:t>web browser</a:t>
            </a:r>
            <a:r>
              <a:rPr lang="en-US">
                <a:solidFill>
                  <a:srgbClr val="002177"/>
                </a:solidFill>
                <a:latin typeface="Poppins"/>
                <a:ea typeface="Poppins"/>
                <a:cs typeface="Poppins"/>
                <a:sym typeface="Poppins"/>
              </a:rPr>
              <a:t> is a type of software that allows you to find and view websites on the Internet. You can think of your browser as your gateway to the internet. </a:t>
            </a:r>
            <a:endParaRPr>
              <a:solidFill>
                <a:srgbClr val="002177"/>
              </a:solidFill>
              <a:latin typeface="Poppins"/>
              <a:ea typeface="Poppins"/>
              <a:cs typeface="Poppins"/>
              <a:sym typeface="Poppins"/>
            </a:endParaRPr>
          </a:p>
          <a:p>
            <a:pPr indent="0" lvl="0" marL="0" rtl="0" algn="l">
              <a:lnSpc>
                <a:spcPct val="120000"/>
              </a:lnSpc>
              <a:spcBef>
                <a:spcPts val="750"/>
              </a:spcBef>
              <a:spcAft>
                <a:spcPts val="0"/>
              </a:spcAft>
              <a:buSzPct val="100000"/>
              <a:buNone/>
            </a:pPr>
            <a:r>
              <a:rPr lang="en-US">
                <a:solidFill>
                  <a:srgbClr val="002177"/>
                </a:solidFill>
                <a:latin typeface="Poppins"/>
                <a:ea typeface="Poppins"/>
                <a:cs typeface="Poppins"/>
                <a:sym typeface="Poppins"/>
              </a:rPr>
              <a:t>Popular internet browsers:</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GOOGLE CHROME</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MOZILLA FIREFOX</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SAFARI</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MICROSOFT EDGE</a:t>
            </a:r>
            <a:endParaRPr>
              <a:solidFill>
                <a:srgbClr val="002177"/>
              </a:solidFill>
              <a:latin typeface="Poppins"/>
              <a:ea typeface="Poppins"/>
              <a:cs typeface="Poppins"/>
              <a:sym typeface="Poppins"/>
            </a:endParaRPr>
          </a:p>
        </p:txBody>
      </p:sp>
      <p:pic>
        <p:nvPicPr>
          <p:cNvPr descr="Apple - Support - Downloads" id="204" name="Google Shape;204;p10"/>
          <p:cNvPicPr preferRelativeResize="0"/>
          <p:nvPr/>
        </p:nvPicPr>
        <p:blipFill rotWithShape="1">
          <a:blip r:embed="rId3">
            <a:alphaModFix/>
          </a:blip>
          <a:srcRect b="0" l="0" r="0" t="0"/>
          <a:stretch/>
        </p:blipFill>
        <p:spPr>
          <a:xfrm>
            <a:off x="3079088" y="-1503"/>
            <a:ext cx="772391" cy="772392"/>
          </a:xfrm>
          <a:prstGeom prst="rect">
            <a:avLst/>
          </a:prstGeom>
          <a:noFill/>
          <a:ln>
            <a:noFill/>
          </a:ln>
        </p:spPr>
      </p:pic>
      <p:pic>
        <p:nvPicPr>
          <p:cNvPr descr="Firefox Logo transparent PNG - StickPNG" id="205" name="Google Shape;205;p10"/>
          <p:cNvPicPr preferRelativeResize="0"/>
          <p:nvPr/>
        </p:nvPicPr>
        <p:blipFill rotWithShape="1">
          <a:blip r:embed="rId4">
            <a:alphaModFix/>
          </a:blip>
          <a:srcRect b="0" l="0" r="0" t="0"/>
          <a:stretch/>
        </p:blipFill>
        <p:spPr>
          <a:xfrm>
            <a:off x="4634421" y="32827"/>
            <a:ext cx="665227" cy="703712"/>
          </a:xfrm>
          <a:prstGeom prst="rect">
            <a:avLst/>
          </a:prstGeom>
          <a:noFill/>
          <a:ln>
            <a:noFill/>
          </a:ln>
        </p:spPr>
      </p:pic>
      <p:pic>
        <p:nvPicPr>
          <p:cNvPr descr="Microsoft Edge Logo PNG Transparent &amp; SVG Vector - Freebie Supply" id="206" name="Google Shape;206;p10"/>
          <p:cNvPicPr preferRelativeResize="0"/>
          <p:nvPr/>
        </p:nvPicPr>
        <p:blipFill rotWithShape="1">
          <a:blip r:embed="rId5">
            <a:alphaModFix/>
          </a:blip>
          <a:srcRect b="0" l="0" r="0" t="0"/>
          <a:stretch/>
        </p:blipFill>
        <p:spPr>
          <a:xfrm>
            <a:off x="6082590" y="62901"/>
            <a:ext cx="593832" cy="643565"/>
          </a:xfrm>
          <a:prstGeom prst="rect">
            <a:avLst/>
          </a:prstGeom>
          <a:noFill/>
          <a:ln>
            <a:noFill/>
          </a:ln>
        </p:spPr>
      </p:pic>
      <p:sp>
        <p:nvSpPr>
          <p:cNvPr id="207" name="Google Shape;207;p10"/>
          <p:cNvSpPr txBox="1"/>
          <p:nvPr/>
        </p:nvSpPr>
        <p:spPr>
          <a:xfrm>
            <a:off x="4899026" y="713680"/>
            <a:ext cx="4103459" cy="794479"/>
          </a:xfrm>
          <a:prstGeom prst="rect">
            <a:avLst/>
          </a:prstGeom>
          <a:noFill/>
          <a:ln>
            <a:noFill/>
          </a:ln>
        </p:spPr>
        <p:txBody>
          <a:bodyPr anchorCtr="0" anchor="b"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Palatino Linotype"/>
              <a:buNone/>
            </a:pPr>
            <a:r>
              <a:rPr i="0" lang="en-US" sz="2400" cap="none">
                <a:solidFill>
                  <a:srgbClr val="002177"/>
                </a:solidFill>
                <a:latin typeface="Poppins"/>
                <a:ea typeface="Poppins"/>
                <a:cs typeface="Poppins"/>
                <a:sym typeface="Poppins"/>
              </a:rPr>
              <a:t>Conceptos básicos del navegador - ¿Qué es un navegador?</a:t>
            </a:r>
            <a:endParaRPr>
              <a:solidFill>
                <a:srgbClr val="002177"/>
              </a:solidFill>
              <a:latin typeface="Poppins"/>
              <a:ea typeface="Poppins"/>
              <a:cs typeface="Poppins"/>
              <a:sym typeface="Poppins"/>
            </a:endParaRPr>
          </a:p>
        </p:txBody>
      </p:sp>
      <p:sp>
        <p:nvSpPr>
          <p:cNvPr id="208" name="Google Shape;208;p10"/>
          <p:cNvSpPr txBox="1"/>
          <p:nvPr>
            <p:ph idx="1" type="body"/>
          </p:nvPr>
        </p:nvSpPr>
        <p:spPr>
          <a:xfrm>
            <a:off x="4899027" y="1508159"/>
            <a:ext cx="3456432" cy="257860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20000"/>
              </a:lnSpc>
              <a:spcBef>
                <a:spcPts val="0"/>
              </a:spcBef>
              <a:spcAft>
                <a:spcPts val="0"/>
              </a:spcAft>
              <a:buSzPct val="100000"/>
              <a:buNone/>
            </a:pPr>
            <a:r>
              <a:rPr lang="en-US">
                <a:solidFill>
                  <a:srgbClr val="002177"/>
                </a:solidFill>
                <a:latin typeface="Poppins"/>
                <a:ea typeface="Poppins"/>
                <a:cs typeface="Poppins"/>
                <a:sym typeface="Poppins"/>
              </a:rPr>
              <a:t>Un </a:t>
            </a:r>
            <a:r>
              <a:rPr b="1" lang="en-US">
                <a:solidFill>
                  <a:srgbClr val="002177"/>
                </a:solidFill>
                <a:latin typeface="Poppins"/>
                <a:ea typeface="Poppins"/>
                <a:cs typeface="Poppins"/>
                <a:sym typeface="Poppins"/>
              </a:rPr>
              <a:t>navegador de Internet </a:t>
            </a:r>
            <a:r>
              <a:rPr lang="en-US">
                <a:solidFill>
                  <a:srgbClr val="002177"/>
                </a:solidFill>
                <a:latin typeface="Poppins"/>
                <a:ea typeface="Poppins"/>
                <a:cs typeface="Poppins"/>
                <a:sym typeface="Poppins"/>
              </a:rPr>
              <a:t>es un tipo de software que le permite buscar y ver sitios web en Internet. Puede pensar en su navegador como su puerta de acceso al Internet. </a:t>
            </a:r>
            <a:endParaRPr>
              <a:solidFill>
                <a:srgbClr val="002177"/>
              </a:solidFill>
              <a:latin typeface="Poppins"/>
              <a:ea typeface="Poppins"/>
              <a:cs typeface="Poppins"/>
              <a:sym typeface="Poppins"/>
            </a:endParaRPr>
          </a:p>
          <a:p>
            <a:pPr indent="0" lvl="0" marL="0" rtl="0" algn="l">
              <a:lnSpc>
                <a:spcPct val="120000"/>
              </a:lnSpc>
              <a:spcBef>
                <a:spcPts val="750"/>
              </a:spcBef>
              <a:spcAft>
                <a:spcPts val="0"/>
              </a:spcAft>
              <a:buSzPct val="100000"/>
              <a:buNone/>
            </a:pPr>
            <a:r>
              <a:rPr lang="en-US">
                <a:solidFill>
                  <a:srgbClr val="002177"/>
                </a:solidFill>
                <a:latin typeface="Poppins"/>
                <a:ea typeface="Poppins"/>
                <a:cs typeface="Poppins"/>
                <a:sym typeface="Poppins"/>
              </a:rPr>
              <a:t>Navegadores de Internet populares:</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GOOGLE CHROME</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MOZILLA FIREFOX</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SAFARI</a:t>
            </a:r>
            <a:endParaRPr>
              <a:solidFill>
                <a:srgbClr val="002177"/>
              </a:solidFill>
              <a:latin typeface="Poppins"/>
              <a:ea typeface="Poppins"/>
              <a:cs typeface="Poppins"/>
              <a:sym typeface="Poppins"/>
            </a:endParaRPr>
          </a:p>
          <a:p>
            <a:pPr indent="-171481" lvl="1" marL="514350" rtl="0" algn="l">
              <a:lnSpc>
                <a:spcPct val="120000"/>
              </a:lnSpc>
              <a:spcBef>
                <a:spcPts val="375"/>
              </a:spcBef>
              <a:spcAft>
                <a:spcPts val="0"/>
              </a:spcAft>
              <a:buClr>
                <a:srgbClr val="002177"/>
              </a:buClr>
              <a:buSzPct val="96296"/>
              <a:buFont typeface="Poppins"/>
              <a:buChar char="•"/>
            </a:pPr>
            <a:r>
              <a:rPr lang="en-US">
                <a:solidFill>
                  <a:srgbClr val="002177"/>
                </a:solidFill>
                <a:latin typeface="Poppins"/>
                <a:ea typeface="Poppins"/>
                <a:cs typeface="Poppins"/>
                <a:sym typeface="Poppins"/>
              </a:rPr>
              <a:t>MICROSOFT EDGE</a:t>
            </a:r>
            <a:endParaRPr>
              <a:solidFill>
                <a:srgbClr val="002177"/>
              </a:solidFill>
              <a:latin typeface="Poppins"/>
              <a:ea typeface="Poppins"/>
              <a:cs typeface="Poppins"/>
              <a:sym typeface="Poppins"/>
            </a:endParaRPr>
          </a:p>
        </p:txBody>
      </p:sp>
      <p:pic>
        <p:nvPicPr>
          <p:cNvPr id="209" name="Google Shape;209;p10"/>
          <p:cNvPicPr preferRelativeResize="0"/>
          <p:nvPr/>
        </p:nvPicPr>
        <p:blipFill rotWithShape="1">
          <a:blip r:embed="rId6">
            <a:alphaModFix/>
          </a:blip>
          <a:srcRect b="0" l="-12019" r="0" t="-553"/>
          <a:stretch/>
        </p:blipFill>
        <p:spPr>
          <a:xfrm>
            <a:off x="1350200" y="62900"/>
            <a:ext cx="716953" cy="643575"/>
          </a:xfrm>
          <a:prstGeom prst="rect">
            <a:avLst/>
          </a:prstGeom>
          <a:noFill/>
          <a:ln>
            <a:noFill/>
          </a:ln>
        </p:spPr>
      </p:pic>
      <p:pic>
        <p:nvPicPr>
          <p:cNvPr id="210" name="Google Shape;210;p10"/>
          <p:cNvPicPr preferRelativeResize="0"/>
          <p:nvPr/>
        </p:nvPicPr>
        <p:blipFill rotWithShape="1">
          <a:blip r:embed="rId7">
            <a:alphaModFix/>
          </a:blip>
          <a:srcRect b="-5797" l="0" r="0" t="0"/>
          <a:stretch/>
        </p:blipFill>
        <p:spPr>
          <a:xfrm>
            <a:off x="7275750" y="86125"/>
            <a:ext cx="1614973" cy="597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1"/>
          <p:cNvSpPr txBox="1"/>
          <p:nvPr>
            <p:ph type="title"/>
          </p:nvPr>
        </p:nvSpPr>
        <p:spPr>
          <a:xfrm>
            <a:off x="215374" y="413173"/>
            <a:ext cx="3506534"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200">
                <a:solidFill>
                  <a:srgbClr val="002177"/>
                </a:solidFill>
                <a:latin typeface="Poppins"/>
                <a:ea typeface="Poppins"/>
                <a:cs typeface="Poppins"/>
                <a:sym typeface="Poppins"/>
              </a:rPr>
              <a:t>Browser basics </a:t>
            </a:r>
            <a:br>
              <a:rPr lang="en-US" sz="2200">
                <a:solidFill>
                  <a:srgbClr val="002177"/>
                </a:solidFill>
                <a:latin typeface="Poppins"/>
                <a:ea typeface="Poppins"/>
                <a:cs typeface="Poppins"/>
                <a:sym typeface="Poppins"/>
              </a:rPr>
            </a:br>
            <a:r>
              <a:rPr lang="en-US" sz="2200">
                <a:solidFill>
                  <a:srgbClr val="002177"/>
                </a:solidFill>
                <a:latin typeface="Poppins"/>
                <a:ea typeface="Poppins"/>
                <a:cs typeface="Poppins"/>
                <a:sym typeface="Poppins"/>
              </a:rPr>
              <a:t>How to open a browser</a:t>
            </a:r>
            <a:endParaRPr sz="2200">
              <a:solidFill>
                <a:srgbClr val="002177"/>
              </a:solidFill>
              <a:latin typeface="Poppins"/>
              <a:ea typeface="Poppins"/>
              <a:cs typeface="Poppins"/>
              <a:sym typeface="Poppins"/>
            </a:endParaRPr>
          </a:p>
        </p:txBody>
      </p:sp>
      <p:sp>
        <p:nvSpPr>
          <p:cNvPr id="216" name="Google Shape;216;p11"/>
          <p:cNvSpPr txBox="1"/>
          <p:nvPr>
            <p:ph idx="1" type="subTitle"/>
          </p:nvPr>
        </p:nvSpPr>
        <p:spPr>
          <a:xfrm>
            <a:off x="215374" y="918900"/>
            <a:ext cx="3606600" cy="634092"/>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From your computer desktop, click on the browser’s icon to launch the browser. </a:t>
            </a:r>
            <a:endParaRPr>
              <a:solidFill>
                <a:srgbClr val="002177"/>
              </a:solidFill>
              <a:latin typeface="Poppins"/>
              <a:ea typeface="Poppins"/>
              <a:cs typeface="Poppins"/>
              <a:sym typeface="Poppins"/>
            </a:endParaRPr>
          </a:p>
        </p:txBody>
      </p:sp>
      <p:pic>
        <p:nvPicPr>
          <p:cNvPr descr="The desktop of a Windows 10 is displayed. There are two green arrows pointing at the two places where the Google Chrome icon can be found." id="217" name="Google Shape;217;p11"/>
          <p:cNvPicPr preferRelativeResize="0"/>
          <p:nvPr/>
        </p:nvPicPr>
        <p:blipFill rotWithShape="1">
          <a:blip r:embed="rId3">
            <a:alphaModFix/>
          </a:blip>
          <a:srcRect b="0" l="0" r="0" t="0"/>
          <a:stretch/>
        </p:blipFill>
        <p:spPr>
          <a:xfrm>
            <a:off x="4429221" y="599942"/>
            <a:ext cx="4514832" cy="2742395"/>
          </a:xfrm>
          <a:prstGeom prst="rect">
            <a:avLst/>
          </a:prstGeom>
          <a:noFill/>
          <a:ln>
            <a:noFill/>
          </a:ln>
          <a:effectLst>
            <a:outerShdw blurRad="50800" rotWithShape="0" algn="tl" dir="2700000" dist="38100">
              <a:srgbClr val="000000">
                <a:alpha val="40000"/>
              </a:srgbClr>
            </a:outerShdw>
          </a:effectLst>
        </p:spPr>
      </p:pic>
      <p:pic>
        <p:nvPicPr>
          <p:cNvPr descr="Apple - Support - Downloads" id="218" name="Google Shape;218;p11"/>
          <p:cNvPicPr preferRelativeResize="0"/>
          <p:nvPr/>
        </p:nvPicPr>
        <p:blipFill rotWithShape="1">
          <a:blip r:embed="rId4">
            <a:alphaModFix/>
          </a:blip>
          <a:srcRect b="0" l="0" r="0" t="0"/>
          <a:stretch/>
        </p:blipFill>
        <p:spPr>
          <a:xfrm>
            <a:off x="5902646" y="3320345"/>
            <a:ext cx="772391" cy="772392"/>
          </a:xfrm>
          <a:prstGeom prst="rect">
            <a:avLst/>
          </a:prstGeom>
          <a:noFill/>
          <a:ln>
            <a:noFill/>
          </a:ln>
        </p:spPr>
      </p:pic>
      <p:pic>
        <p:nvPicPr>
          <p:cNvPr descr="Firefox Logo transparent PNG - StickPNG" id="219" name="Google Shape;219;p11"/>
          <p:cNvPicPr preferRelativeResize="0"/>
          <p:nvPr/>
        </p:nvPicPr>
        <p:blipFill rotWithShape="1">
          <a:blip r:embed="rId5">
            <a:alphaModFix/>
          </a:blip>
          <a:srcRect b="0" l="0" r="0" t="0"/>
          <a:stretch/>
        </p:blipFill>
        <p:spPr>
          <a:xfrm>
            <a:off x="7054267" y="3389025"/>
            <a:ext cx="665227" cy="703712"/>
          </a:xfrm>
          <a:prstGeom prst="rect">
            <a:avLst/>
          </a:prstGeom>
          <a:noFill/>
          <a:ln>
            <a:noFill/>
          </a:ln>
        </p:spPr>
      </p:pic>
      <p:pic>
        <p:nvPicPr>
          <p:cNvPr descr="Microsoft Edge Logo PNG Transparent &amp; SVG Vector - Freebie Supply" id="220" name="Google Shape;220;p11"/>
          <p:cNvPicPr preferRelativeResize="0"/>
          <p:nvPr/>
        </p:nvPicPr>
        <p:blipFill rotWithShape="1">
          <a:blip r:embed="rId6">
            <a:alphaModFix/>
          </a:blip>
          <a:srcRect b="0" l="0" r="0" t="0"/>
          <a:stretch/>
        </p:blipFill>
        <p:spPr>
          <a:xfrm>
            <a:off x="8157254" y="3397969"/>
            <a:ext cx="593834" cy="643567"/>
          </a:xfrm>
          <a:prstGeom prst="rect">
            <a:avLst/>
          </a:prstGeom>
          <a:noFill/>
          <a:ln>
            <a:noFill/>
          </a:ln>
        </p:spPr>
      </p:pic>
      <p:sp>
        <p:nvSpPr>
          <p:cNvPr id="221" name="Google Shape;221;p11"/>
          <p:cNvSpPr txBox="1"/>
          <p:nvPr/>
        </p:nvSpPr>
        <p:spPr>
          <a:xfrm>
            <a:off x="4786700" y="4136021"/>
            <a:ext cx="8761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Poppins"/>
                <a:ea typeface="Poppins"/>
                <a:cs typeface="Poppins"/>
                <a:sym typeface="Poppins"/>
              </a:rPr>
              <a:t>Chrome</a:t>
            </a:r>
            <a:endParaRPr>
              <a:latin typeface="Poppins"/>
              <a:ea typeface="Poppins"/>
              <a:cs typeface="Poppins"/>
              <a:sym typeface="Poppins"/>
            </a:endParaRPr>
          </a:p>
        </p:txBody>
      </p:sp>
      <p:sp>
        <p:nvSpPr>
          <p:cNvPr id="222" name="Google Shape;222;p11"/>
          <p:cNvSpPr txBox="1"/>
          <p:nvPr/>
        </p:nvSpPr>
        <p:spPr>
          <a:xfrm>
            <a:off x="5963309" y="4141454"/>
            <a:ext cx="8761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Poppins"/>
                <a:ea typeface="Poppins"/>
                <a:cs typeface="Poppins"/>
                <a:sym typeface="Poppins"/>
              </a:rPr>
              <a:t>Safari</a:t>
            </a:r>
            <a:endParaRPr>
              <a:latin typeface="Poppins"/>
              <a:ea typeface="Poppins"/>
              <a:cs typeface="Poppins"/>
              <a:sym typeface="Poppins"/>
            </a:endParaRPr>
          </a:p>
        </p:txBody>
      </p:sp>
      <p:sp>
        <p:nvSpPr>
          <p:cNvPr id="223" name="Google Shape;223;p11"/>
          <p:cNvSpPr txBox="1"/>
          <p:nvPr/>
        </p:nvSpPr>
        <p:spPr>
          <a:xfrm>
            <a:off x="7055480" y="4139429"/>
            <a:ext cx="8761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Poppins"/>
                <a:ea typeface="Poppins"/>
                <a:cs typeface="Poppins"/>
                <a:sym typeface="Poppins"/>
              </a:rPr>
              <a:t>Firefox</a:t>
            </a:r>
            <a:endParaRPr>
              <a:latin typeface="Poppins"/>
              <a:ea typeface="Poppins"/>
              <a:cs typeface="Poppins"/>
              <a:sym typeface="Poppins"/>
            </a:endParaRPr>
          </a:p>
        </p:txBody>
      </p:sp>
      <p:sp>
        <p:nvSpPr>
          <p:cNvPr id="224" name="Google Shape;224;p11"/>
          <p:cNvSpPr txBox="1"/>
          <p:nvPr/>
        </p:nvSpPr>
        <p:spPr>
          <a:xfrm>
            <a:off x="8056273" y="4130250"/>
            <a:ext cx="1087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Poppins"/>
                <a:ea typeface="Poppins"/>
                <a:cs typeface="Poppins"/>
                <a:sym typeface="Poppins"/>
              </a:rPr>
              <a:t>Microsoft Edge</a:t>
            </a:r>
            <a:endParaRPr>
              <a:latin typeface="Poppins"/>
              <a:ea typeface="Poppins"/>
              <a:cs typeface="Poppins"/>
              <a:sym typeface="Poppins"/>
            </a:endParaRPr>
          </a:p>
        </p:txBody>
      </p:sp>
      <p:sp>
        <p:nvSpPr>
          <p:cNvPr id="225" name="Google Shape;225;p11"/>
          <p:cNvSpPr txBox="1"/>
          <p:nvPr/>
        </p:nvSpPr>
        <p:spPr>
          <a:xfrm>
            <a:off x="215373" y="2814618"/>
            <a:ext cx="4213842"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200" cap="none">
                <a:solidFill>
                  <a:srgbClr val="002177"/>
                </a:solidFill>
                <a:latin typeface="Poppins"/>
                <a:ea typeface="Poppins"/>
                <a:cs typeface="Poppins"/>
                <a:sym typeface="Poppins"/>
              </a:rPr>
              <a:t>Conceptos básicos del navegador</a:t>
            </a:r>
            <a:br>
              <a:rPr b="1" i="0" lang="en-US" sz="2200" cap="none">
                <a:solidFill>
                  <a:srgbClr val="002177"/>
                </a:solidFill>
                <a:latin typeface="Poppins"/>
                <a:ea typeface="Poppins"/>
                <a:cs typeface="Poppins"/>
                <a:sym typeface="Poppins"/>
              </a:rPr>
            </a:br>
            <a:r>
              <a:rPr b="1" i="0" lang="en-US" sz="2200" cap="none">
                <a:solidFill>
                  <a:srgbClr val="002177"/>
                </a:solidFill>
                <a:latin typeface="Poppins"/>
                <a:ea typeface="Poppins"/>
                <a:cs typeface="Poppins"/>
                <a:sym typeface="Poppins"/>
              </a:rPr>
              <a:t> Cómo abrir un navegador</a:t>
            </a:r>
            <a:endParaRPr sz="2200">
              <a:solidFill>
                <a:srgbClr val="002177"/>
              </a:solidFill>
              <a:latin typeface="Poppins"/>
              <a:ea typeface="Poppins"/>
              <a:cs typeface="Poppins"/>
              <a:sym typeface="Poppins"/>
            </a:endParaRPr>
          </a:p>
        </p:txBody>
      </p:sp>
      <p:sp>
        <p:nvSpPr>
          <p:cNvPr id="226" name="Google Shape;226;p11"/>
          <p:cNvSpPr txBox="1"/>
          <p:nvPr/>
        </p:nvSpPr>
        <p:spPr>
          <a:xfrm>
            <a:off x="215374" y="3320345"/>
            <a:ext cx="3606600" cy="634092"/>
          </a:xfrm>
          <a:prstGeom prst="rect">
            <a:avLst/>
          </a:prstGeom>
          <a:noFill/>
          <a:ln>
            <a:noFill/>
          </a:ln>
        </p:spPr>
        <p:txBody>
          <a:bodyPr anchorCtr="0" anchor="t" bIns="91425" lIns="91425" spcFirstLastPara="1" rIns="91425" wrap="square" tIns="91425">
            <a:noAutofit/>
          </a:bodyPr>
          <a:lstStyle/>
          <a:p>
            <a:pPr indent="-171450" lvl="0" marL="171450" marR="0" rtl="0" algn="l">
              <a:lnSpc>
                <a:spcPct val="120000"/>
              </a:lnSpc>
              <a:spcBef>
                <a:spcPts val="0"/>
              </a:spcBef>
              <a:spcAft>
                <a:spcPts val="0"/>
              </a:spcAft>
              <a:buClr>
                <a:schemeClr val="accent1"/>
              </a:buClr>
              <a:buSzPts val="1400"/>
              <a:buFont typeface="Arial"/>
              <a:buNone/>
            </a:pPr>
            <a:r>
              <a:rPr lang="en-US" sz="1400">
                <a:solidFill>
                  <a:srgbClr val="002177"/>
                </a:solidFill>
                <a:latin typeface="Poppins"/>
                <a:ea typeface="Poppins"/>
                <a:cs typeface="Poppins"/>
                <a:sym typeface="Poppins"/>
              </a:rPr>
              <a:t>	En el escritorio de la computadora, haga clic en el icono del navegador para iniciar el navegador. </a:t>
            </a:r>
            <a:endParaRPr>
              <a:solidFill>
                <a:srgbClr val="002177"/>
              </a:solidFill>
              <a:latin typeface="Poppins"/>
              <a:ea typeface="Poppins"/>
              <a:cs typeface="Poppins"/>
              <a:sym typeface="Poppins"/>
            </a:endParaRPr>
          </a:p>
        </p:txBody>
      </p:sp>
      <p:pic>
        <p:nvPicPr>
          <p:cNvPr id="227" name="Google Shape;227;p11"/>
          <p:cNvPicPr preferRelativeResize="0"/>
          <p:nvPr/>
        </p:nvPicPr>
        <p:blipFill rotWithShape="1">
          <a:blip r:embed="rId7">
            <a:alphaModFix/>
          </a:blip>
          <a:srcRect b="-5797" l="0" r="0" t="0"/>
          <a:stretch/>
        </p:blipFill>
        <p:spPr>
          <a:xfrm>
            <a:off x="7376350" y="67850"/>
            <a:ext cx="1614973" cy="461676"/>
          </a:xfrm>
          <a:prstGeom prst="rect">
            <a:avLst/>
          </a:prstGeom>
          <a:noFill/>
          <a:ln>
            <a:noFill/>
          </a:ln>
        </p:spPr>
      </p:pic>
      <p:pic>
        <p:nvPicPr>
          <p:cNvPr id="228" name="Google Shape;228;p11"/>
          <p:cNvPicPr preferRelativeResize="0"/>
          <p:nvPr/>
        </p:nvPicPr>
        <p:blipFill rotWithShape="1">
          <a:blip r:embed="rId8">
            <a:alphaModFix/>
          </a:blip>
          <a:srcRect b="0" l="-12019" r="0" t="-553"/>
          <a:stretch/>
        </p:blipFill>
        <p:spPr>
          <a:xfrm>
            <a:off x="4806450" y="3419088"/>
            <a:ext cx="716953" cy="643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2"/>
          <p:cNvSpPr txBox="1"/>
          <p:nvPr>
            <p:ph type="title"/>
          </p:nvPr>
        </p:nvSpPr>
        <p:spPr>
          <a:xfrm>
            <a:off x="261868" y="308825"/>
            <a:ext cx="4201643"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Browser Basics - Homepage</a:t>
            </a:r>
            <a:endParaRPr sz="2100">
              <a:solidFill>
                <a:srgbClr val="002177"/>
              </a:solidFill>
              <a:latin typeface="Poppins"/>
              <a:ea typeface="Poppins"/>
              <a:cs typeface="Poppins"/>
              <a:sym typeface="Poppins"/>
            </a:endParaRPr>
          </a:p>
        </p:txBody>
      </p:sp>
      <p:sp>
        <p:nvSpPr>
          <p:cNvPr id="234" name="Google Shape;234;p12"/>
          <p:cNvSpPr txBox="1"/>
          <p:nvPr>
            <p:ph idx="1" type="subTitle"/>
          </p:nvPr>
        </p:nvSpPr>
        <p:spPr>
          <a:xfrm>
            <a:off x="330705" y="769753"/>
            <a:ext cx="3606600" cy="966057"/>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20000"/>
              </a:lnSpc>
              <a:spcBef>
                <a:spcPts val="0"/>
              </a:spcBef>
              <a:spcAft>
                <a:spcPts val="0"/>
              </a:spcAft>
              <a:buSzPct val="100000"/>
              <a:buNone/>
            </a:pPr>
            <a:r>
              <a:rPr lang="en-US" sz="1400">
                <a:solidFill>
                  <a:srgbClr val="002177"/>
                </a:solidFill>
                <a:latin typeface="Poppins"/>
                <a:ea typeface="Poppins"/>
                <a:cs typeface="Poppins"/>
                <a:sym typeface="Poppins"/>
              </a:rPr>
              <a:t>When you first open your browser you will see your browser </a:t>
            </a:r>
            <a:r>
              <a:rPr b="1" lang="en-US" sz="1400">
                <a:solidFill>
                  <a:srgbClr val="002177"/>
                </a:solidFill>
                <a:latin typeface="Poppins"/>
                <a:ea typeface="Poppins"/>
                <a:cs typeface="Poppins"/>
                <a:sym typeface="Poppins"/>
              </a:rPr>
              <a:t>homepage</a:t>
            </a:r>
            <a:r>
              <a:rPr lang="en-US" sz="1400">
                <a:solidFill>
                  <a:srgbClr val="002177"/>
                </a:solidFill>
                <a:latin typeface="Poppins"/>
                <a:ea typeface="Poppins"/>
                <a:cs typeface="Poppins"/>
                <a:sym typeface="Poppins"/>
              </a:rPr>
              <a:t>. You can set your homepage to open to any website. </a:t>
            </a:r>
            <a:endParaRPr>
              <a:solidFill>
                <a:srgbClr val="002177"/>
              </a:solidFill>
              <a:latin typeface="Poppins"/>
              <a:ea typeface="Poppins"/>
              <a:cs typeface="Poppins"/>
              <a:sym typeface="Poppins"/>
            </a:endParaRPr>
          </a:p>
          <a:p>
            <a:pPr indent="0" lvl="0" marL="0" rtl="0" algn="l">
              <a:lnSpc>
                <a:spcPct val="120000"/>
              </a:lnSpc>
              <a:spcBef>
                <a:spcPts val="0"/>
              </a:spcBef>
              <a:spcAft>
                <a:spcPts val="0"/>
              </a:spcAft>
              <a:buSzPct val="100000"/>
              <a:buNone/>
            </a:pPr>
            <a:r>
              <a:t/>
            </a:r>
            <a:endParaRPr sz="1400"/>
          </a:p>
        </p:txBody>
      </p:sp>
      <p:pic>
        <p:nvPicPr>
          <p:cNvPr id="235" name="Google Shape;235;p12"/>
          <p:cNvPicPr preferRelativeResize="0"/>
          <p:nvPr/>
        </p:nvPicPr>
        <p:blipFill rotWithShape="1">
          <a:blip r:embed="rId3">
            <a:alphaModFix/>
          </a:blip>
          <a:srcRect b="0" l="7279" r="6266" t="0"/>
          <a:stretch/>
        </p:blipFill>
        <p:spPr>
          <a:xfrm>
            <a:off x="4232679" y="1584198"/>
            <a:ext cx="4725347" cy="1788394"/>
          </a:xfrm>
          <a:prstGeom prst="rect">
            <a:avLst/>
          </a:prstGeom>
          <a:noFill/>
          <a:ln>
            <a:noFill/>
          </a:ln>
          <a:effectLst>
            <a:outerShdw blurRad="190500" algn="ctr" dir="2700000" dist="228600">
              <a:srgbClr val="000000">
                <a:alpha val="29803"/>
              </a:srgbClr>
            </a:outerShdw>
          </a:effectLst>
        </p:spPr>
      </p:pic>
      <p:sp>
        <p:nvSpPr>
          <p:cNvPr id="236" name="Google Shape;236;p12"/>
          <p:cNvSpPr txBox="1"/>
          <p:nvPr/>
        </p:nvSpPr>
        <p:spPr>
          <a:xfrm>
            <a:off x="261868" y="2644483"/>
            <a:ext cx="3970812"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Conceptos básicos del Navegador - Página de inicio</a:t>
            </a:r>
            <a:endParaRPr sz="2100">
              <a:solidFill>
                <a:srgbClr val="002177"/>
              </a:solidFill>
              <a:latin typeface="Poppins"/>
              <a:ea typeface="Poppins"/>
              <a:cs typeface="Poppins"/>
              <a:sym typeface="Poppins"/>
            </a:endParaRPr>
          </a:p>
        </p:txBody>
      </p:sp>
      <p:sp>
        <p:nvSpPr>
          <p:cNvPr id="237" name="Google Shape;237;p12"/>
          <p:cNvSpPr txBox="1"/>
          <p:nvPr>
            <p:ph idx="1" type="subTitle"/>
          </p:nvPr>
        </p:nvSpPr>
        <p:spPr>
          <a:xfrm>
            <a:off x="330705" y="3031797"/>
            <a:ext cx="3606600" cy="1257174"/>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20000"/>
              </a:lnSpc>
              <a:spcBef>
                <a:spcPts val="0"/>
              </a:spcBef>
              <a:spcAft>
                <a:spcPts val="0"/>
              </a:spcAft>
              <a:buSzPct val="100000"/>
              <a:buNone/>
            </a:pPr>
            <a:r>
              <a:rPr lang="en-US" sz="1400">
                <a:solidFill>
                  <a:srgbClr val="002177"/>
                </a:solidFill>
                <a:latin typeface="Poppins"/>
                <a:ea typeface="Poppins"/>
                <a:cs typeface="Poppins"/>
                <a:sym typeface="Poppins"/>
              </a:rPr>
              <a:t>La primera vez que abra su navegador verá la página principal de su navegador . Puede configurar su página de inicio para que abra en cualquier sitio web. </a:t>
            </a:r>
            <a:endParaRPr>
              <a:solidFill>
                <a:srgbClr val="002177"/>
              </a:solidFill>
              <a:latin typeface="Poppins"/>
              <a:ea typeface="Poppins"/>
              <a:cs typeface="Poppins"/>
              <a:sym typeface="Poppins"/>
            </a:endParaRPr>
          </a:p>
          <a:p>
            <a:pPr indent="0" lvl="0" marL="0" rtl="0" algn="l">
              <a:lnSpc>
                <a:spcPct val="120000"/>
              </a:lnSpc>
              <a:spcBef>
                <a:spcPts val="0"/>
              </a:spcBef>
              <a:spcAft>
                <a:spcPts val="0"/>
              </a:spcAft>
              <a:buSzPct val="100000"/>
              <a:buNone/>
            </a:pPr>
            <a:r>
              <a:t/>
            </a:r>
            <a:endParaRPr sz="1400"/>
          </a:p>
        </p:txBody>
      </p:sp>
      <p:pic>
        <p:nvPicPr>
          <p:cNvPr id="238" name="Google Shape;238;p12"/>
          <p:cNvPicPr preferRelativeResize="0"/>
          <p:nvPr/>
        </p:nvPicPr>
        <p:blipFill>
          <a:blip r:embed="rId4">
            <a:alphaModFix/>
          </a:blip>
          <a:stretch>
            <a:fillRect/>
          </a:stretch>
        </p:blipFill>
        <p:spPr>
          <a:xfrm>
            <a:off x="4156575" y="1499525"/>
            <a:ext cx="5027724" cy="2319874"/>
          </a:xfrm>
          <a:prstGeom prst="rect">
            <a:avLst/>
          </a:prstGeom>
          <a:noFill/>
          <a:ln>
            <a:noFill/>
          </a:ln>
          <a:effectLst>
            <a:outerShdw blurRad="190500" algn="ctr" dir="2700000" dist="228600">
              <a:srgbClr val="000000">
                <a:alpha val="29800"/>
              </a:srgbClr>
            </a:outerShdw>
          </a:effectLst>
        </p:spPr>
      </p:pic>
      <p:pic>
        <p:nvPicPr>
          <p:cNvPr id="239" name="Google Shape;239;p12"/>
          <p:cNvPicPr preferRelativeResize="0"/>
          <p:nvPr/>
        </p:nvPicPr>
        <p:blipFill rotWithShape="1">
          <a:blip r:embed="rId5">
            <a:alphaModFix/>
          </a:blip>
          <a:srcRect b="-5797" l="0" r="0" t="0"/>
          <a:stretch/>
        </p:blipFill>
        <p:spPr>
          <a:xfrm>
            <a:off x="7376350" y="67850"/>
            <a:ext cx="1614973" cy="461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3"/>
          <p:cNvSpPr txBox="1"/>
          <p:nvPr>
            <p:ph type="title"/>
          </p:nvPr>
        </p:nvSpPr>
        <p:spPr>
          <a:xfrm>
            <a:off x="429190" y="173890"/>
            <a:ext cx="4650114"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300">
                <a:solidFill>
                  <a:srgbClr val="002177"/>
                </a:solidFill>
                <a:latin typeface="Poppins"/>
                <a:ea typeface="Poppins"/>
                <a:cs typeface="Poppins"/>
                <a:sym typeface="Poppins"/>
              </a:rPr>
              <a:t>Browser basics – Address bar</a:t>
            </a:r>
            <a:endParaRPr sz="2300">
              <a:solidFill>
                <a:srgbClr val="002177"/>
              </a:solidFill>
              <a:latin typeface="Poppins"/>
              <a:ea typeface="Poppins"/>
              <a:cs typeface="Poppins"/>
              <a:sym typeface="Poppins"/>
            </a:endParaRPr>
          </a:p>
        </p:txBody>
      </p:sp>
      <p:sp>
        <p:nvSpPr>
          <p:cNvPr id="245" name="Google Shape;245;p13"/>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When you open your browser, you will see the address bar at the top of the screen. This is where you will type the web address for the webpage you want to visit.</a:t>
            </a:r>
            <a:endParaRPr>
              <a:solidFill>
                <a:srgbClr val="002177"/>
              </a:solidFill>
              <a:latin typeface="Poppins"/>
              <a:ea typeface="Poppins"/>
              <a:cs typeface="Poppins"/>
              <a:sym typeface="Poppins"/>
            </a:endParaRPr>
          </a:p>
        </p:txBody>
      </p:sp>
      <p:pic>
        <p:nvPicPr>
          <p:cNvPr id="246" name="Google Shape;246;p13"/>
          <p:cNvPicPr preferRelativeResize="0"/>
          <p:nvPr/>
        </p:nvPicPr>
        <p:blipFill rotWithShape="1">
          <a:blip r:embed="rId3">
            <a:alphaModFix/>
          </a:blip>
          <a:srcRect b="83121" l="0" r="18241" t="0"/>
          <a:stretch/>
        </p:blipFill>
        <p:spPr>
          <a:xfrm>
            <a:off x="1466332" y="1258996"/>
            <a:ext cx="6332934" cy="566592"/>
          </a:xfrm>
          <a:prstGeom prst="rect">
            <a:avLst/>
          </a:prstGeom>
          <a:noFill/>
          <a:ln cap="flat" cmpd="sng" w="9525">
            <a:solidFill>
              <a:schemeClr val="dk1"/>
            </a:solidFill>
            <a:prstDash val="solid"/>
            <a:round/>
            <a:headEnd len="sm" w="sm" type="none"/>
            <a:tailEnd len="sm" w="sm" type="none"/>
          </a:ln>
        </p:spPr>
      </p:pic>
      <p:sp>
        <p:nvSpPr>
          <p:cNvPr id="247" name="Google Shape;247;p13"/>
          <p:cNvSpPr/>
          <p:nvPr/>
        </p:nvSpPr>
        <p:spPr>
          <a:xfrm>
            <a:off x="2136591" y="1513021"/>
            <a:ext cx="4992415" cy="29429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248" name="Google Shape;248;p13"/>
          <p:cNvSpPr txBox="1"/>
          <p:nvPr/>
        </p:nvSpPr>
        <p:spPr>
          <a:xfrm>
            <a:off x="429189" y="609802"/>
            <a:ext cx="8107771"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Conceptos básicos del navegador – barra del navegador</a:t>
            </a:r>
            <a:endParaRPr sz="2100">
              <a:solidFill>
                <a:srgbClr val="002177"/>
              </a:solidFill>
              <a:latin typeface="Poppins"/>
              <a:ea typeface="Poppins"/>
              <a:cs typeface="Poppins"/>
              <a:sym typeface="Poppins"/>
            </a:endParaRPr>
          </a:p>
        </p:txBody>
      </p:sp>
      <p:sp>
        <p:nvSpPr>
          <p:cNvPr id="249" name="Google Shape;249;p13"/>
          <p:cNvSpPr txBox="1"/>
          <p:nvPr>
            <p:ph idx="1" type="subTitle"/>
          </p:nvPr>
        </p:nvSpPr>
        <p:spPr>
          <a:xfrm>
            <a:off x="5079304" y="2261499"/>
            <a:ext cx="3606600" cy="2136329"/>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400"/>
              <a:buNone/>
            </a:pPr>
            <a:r>
              <a:rPr lang="en-US">
                <a:solidFill>
                  <a:srgbClr val="002177"/>
                </a:solidFill>
              </a:rPr>
              <a:t>Cuando abra el navegador, verá la barra en la parte superior de la pantalla. Aquí es donde ingresará la dirección web de la página que desea visitar.</a:t>
            </a:r>
            <a:endParaRPr>
              <a:solidFill>
                <a:srgbClr val="002177"/>
              </a:solidFill>
            </a:endParaRPr>
          </a:p>
        </p:txBody>
      </p:sp>
      <p:pic>
        <p:nvPicPr>
          <p:cNvPr id="250" name="Google Shape;250;p13"/>
          <p:cNvPicPr preferRelativeResize="0"/>
          <p:nvPr/>
        </p:nvPicPr>
        <p:blipFill rotWithShape="1">
          <a:blip r:embed="rId4">
            <a:alphaModFix/>
          </a:blip>
          <a:srcRect b="-5797" l="0" r="0" t="0"/>
          <a:stretch/>
        </p:blipFill>
        <p:spPr>
          <a:xfrm>
            <a:off x="7376350" y="67850"/>
            <a:ext cx="1614973" cy="461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254" name="Shape 254"/>
        <p:cNvGrpSpPr/>
        <p:nvPr/>
      </p:nvGrpSpPr>
      <p:grpSpPr>
        <a:xfrm>
          <a:off x="0" y="0"/>
          <a:ext cx="0" cy="0"/>
          <a:chOff x="0" y="0"/>
          <a:chExt cx="0" cy="0"/>
        </a:xfrm>
      </p:grpSpPr>
      <p:sp>
        <p:nvSpPr>
          <p:cNvPr id="255" name="Google Shape;255;p14"/>
          <p:cNvSpPr txBox="1"/>
          <p:nvPr>
            <p:ph type="title"/>
          </p:nvPr>
        </p:nvSpPr>
        <p:spPr>
          <a:xfrm>
            <a:off x="1151110" y="2216258"/>
            <a:ext cx="6421935" cy="51680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700"/>
              <a:buFont typeface="Palatino Linotype"/>
              <a:buNone/>
            </a:pPr>
            <a:r>
              <a:rPr lang="en-US" sz="2300">
                <a:solidFill>
                  <a:srgbClr val="86CAFF"/>
                </a:solidFill>
                <a:latin typeface="Poppins"/>
                <a:ea typeface="Poppins"/>
                <a:cs typeface="Poppins"/>
                <a:sym typeface="Poppins"/>
              </a:rPr>
              <a:t>Searching and Navigating Websites</a:t>
            </a:r>
            <a:endParaRPr sz="2300">
              <a:solidFill>
                <a:srgbClr val="86CAFF"/>
              </a:solidFill>
              <a:latin typeface="Poppins"/>
              <a:ea typeface="Poppins"/>
              <a:cs typeface="Poppins"/>
              <a:sym typeface="Poppins"/>
            </a:endParaRPr>
          </a:p>
        </p:txBody>
      </p:sp>
      <p:sp>
        <p:nvSpPr>
          <p:cNvPr id="256" name="Google Shape;256;p14"/>
          <p:cNvSpPr txBox="1"/>
          <p:nvPr>
            <p:ph idx="1" type="body"/>
          </p:nvPr>
        </p:nvSpPr>
        <p:spPr>
          <a:xfrm>
            <a:off x="1151021" y="2854648"/>
            <a:ext cx="6412493" cy="485238"/>
          </a:xfrm>
          <a:prstGeom prst="rect">
            <a:avLst/>
          </a:prstGeom>
          <a:noFill/>
          <a:ln>
            <a:noFill/>
          </a:ln>
        </p:spPr>
        <p:txBody>
          <a:bodyPr anchorCtr="0" anchor="t" bIns="45700" lIns="91425" spcFirstLastPara="1" rIns="91425" wrap="square" tIns="91425">
            <a:normAutofit/>
          </a:bodyPr>
          <a:lstStyle/>
          <a:p>
            <a:pPr indent="0" lvl="0" marL="0" rtl="0" algn="l">
              <a:lnSpc>
                <a:spcPct val="120000"/>
              </a:lnSpc>
              <a:spcBef>
                <a:spcPts val="0"/>
              </a:spcBef>
              <a:spcAft>
                <a:spcPts val="0"/>
              </a:spcAft>
              <a:buSzPts val="1300"/>
              <a:buNone/>
            </a:pPr>
            <a:r>
              <a:rPr i="1" lang="en-US">
                <a:solidFill>
                  <a:srgbClr val="86CAFF"/>
                </a:solidFill>
                <a:latin typeface="Poppins"/>
                <a:ea typeface="Poppins"/>
                <a:cs typeface="Poppins"/>
                <a:sym typeface="Poppins"/>
              </a:rPr>
              <a:t>Learn how to search for websites and how to navigate them</a:t>
            </a:r>
            <a:endParaRPr i="1">
              <a:solidFill>
                <a:srgbClr val="86CAFF"/>
              </a:solidFill>
              <a:latin typeface="Poppins"/>
              <a:ea typeface="Poppins"/>
              <a:cs typeface="Poppins"/>
              <a:sym typeface="Poppins"/>
            </a:endParaRPr>
          </a:p>
        </p:txBody>
      </p:sp>
      <p:pic>
        <p:nvPicPr>
          <p:cNvPr descr="Searching the Internet for Diabetes Information - Diabetes Developments" id="257" name="Google Shape;257;p14"/>
          <p:cNvPicPr preferRelativeResize="0"/>
          <p:nvPr/>
        </p:nvPicPr>
        <p:blipFill rotWithShape="1">
          <a:blip r:embed="rId3">
            <a:alphaModFix/>
          </a:blip>
          <a:srcRect b="0" l="0" r="0" t="0"/>
          <a:stretch/>
        </p:blipFill>
        <p:spPr>
          <a:xfrm>
            <a:off x="2604499" y="195188"/>
            <a:ext cx="3505536" cy="1829890"/>
          </a:xfrm>
          <a:prstGeom prst="rect">
            <a:avLst/>
          </a:prstGeom>
          <a:noFill/>
          <a:ln>
            <a:noFill/>
          </a:ln>
          <a:effectLst>
            <a:outerShdw blurRad="190500" algn="ctr" dir="2700000" dist="228600">
              <a:srgbClr val="000000">
                <a:alpha val="29803"/>
              </a:srgbClr>
            </a:outerShdw>
          </a:effectLst>
        </p:spPr>
      </p:pic>
      <p:sp>
        <p:nvSpPr>
          <p:cNvPr id="258" name="Google Shape;258;p14"/>
          <p:cNvSpPr txBox="1"/>
          <p:nvPr/>
        </p:nvSpPr>
        <p:spPr>
          <a:xfrm>
            <a:off x="1160641" y="3339886"/>
            <a:ext cx="6421935" cy="516802"/>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Palatino Linotype"/>
              <a:buNone/>
            </a:pPr>
            <a:r>
              <a:rPr i="0" lang="en-US" sz="2300" cap="none">
                <a:solidFill>
                  <a:srgbClr val="002177"/>
                </a:solidFill>
                <a:latin typeface="Poppins"/>
                <a:ea typeface="Poppins"/>
                <a:cs typeface="Poppins"/>
                <a:sym typeface="Poppins"/>
              </a:rPr>
              <a:t>Búsqueda y navegación en los sitios web</a:t>
            </a:r>
            <a:endParaRPr sz="2300">
              <a:solidFill>
                <a:srgbClr val="002177"/>
              </a:solidFill>
              <a:latin typeface="Poppins"/>
              <a:ea typeface="Poppins"/>
              <a:cs typeface="Poppins"/>
              <a:sym typeface="Poppins"/>
            </a:endParaRPr>
          </a:p>
        </p:txBody>
      </p:sp>
      <p:sp>
        <p:nvSpPr>
          <p:cNvPr id="259" name="Google Shape;259;p14"/>
          <p:cNvSpPr txBox="1"/>
          <p:nvPr/>
        </p:nvSpPr>
        <p:spPr>
          <a:xfrm>
            <a:off x="1160552" y="3978276"/>
            <a:ext cx="6412493" cy="485238"/>
          </a:xfrm>
          <a:prstGeom prst="rect">
            <a:avLst/>
          </a:prstGeom>
          <a:noFill/>
          <a:ln>
            <a:noFill/>
          </a:ln>
        </p:spPr>
        <p:txBody>
          <a:bodyPr anchorCtr="0" anchor="t" bIns="45700" lIns="91425" spcFirstLastPara="1" rIns="91425" wrap="square" tIns="91425">
            <a:normAutofit/>
          </a:bodyPr>
          <a:lstStyle/>
          <a:p>
            <a:pPr indent="0" lvl="0" marL="0" marR="0" rtl="0" algn="l">
              <a:lnSpc>
                <a:spcPct val="120000"/>
              </a:lnSpc>
              <a:spcBef>
                <a:spcPts val="0"/>
              </a:spcBef>
              <a:spcAft>
                <a:spcPts val="0"/>
              </a:spcAft>
              <a:buClr>
                <a:schemeClr val="accent1"/>
              </a:buClr>
              <a:buSzPts val="1350"/>
              <a:buFont typeface="Arial"/>
              <a:buNone/>
            </a:pPr>
            <a:r>
              <a:rPr i="1" lang="en-US" sz="1350">
                <a:solidFill>
                  <a:srgbClr val="002177"/>
                </a:solidFill>
                <a:latin typeface="Poppins"/>
                <a:ea typeface="Poppins"/>
                <a:cs typeface="Poppins"/>
                <a:sym typeface="Poppins"/>
              </a:rPr>
              <a:t>Aprenda a buscar sitios web y a navegar</a:t>
            </a:r>
            <a:endParaRPr i="1" sz="1350">
              <a:solidFill>
                <a:srgbClr val="002177"/>
              </a:solidFill>
              <a:latin typeface="Poppins"/>
              <a:ea typeface="Poppins"/>
              <a:cs typeface="Poppins"/>
              <a:sym typeface="Poppins"/>
            </a:endParaRPr>
          </a:p>
        </p:txBody>
      </p:sp>
      <p:pic>
        <p:nvPicPr>
          <p:cNvPr id="260" name="Google Shape;260;p14"/>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5"/>
          <p:cNvSpPr txBox="1"/>
          <p:nvPr>
            <p:ph type="title"/>
          </p:nvPr>
        </p:nvSpPr>
        <p:spPr>
          <a:xfrm>
            <a:off x="552506" y="240224"/>
            <a:ext cx="4526798" cy="1004931"/>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200">
                <a:solidFill>
                  <a:srgbClr val="002177"/>
                </a:solidFill>
                <a:latin typeface="Poppins"/>
                <a:ea typeface="Poppins"/>
                <a:cs typeface="Poppins"/>
                <a:sym typeface="Poppins"/>
              </a:rPr>
              <a:t>How to search for a website with the website address</a:t>
            </a:r>
            <a:endParaRPr sz="2200">
              <a:solidFill>
                <a:srgbClr val="002177"/>
              </a:solidFill>
              <a:latin typeface="Poppins"/>
              <a:ea typeface="Poppins"/>
              <a:cs typeface="Poppins"/>
              <a:sym typeface="Poppins"/>
            </a:endParaRPr>
          </a:p>
        </p:txBody>
      </p:sp>
      <p:sp>
        <p:nvSpPr>
          <p:cNvPr id="266" name="Google Shape;266;p15"/>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If you know the website address, you can type it directly into the browser address bar. The web address is also known as the URL (uniform resource locator). An example of a website address is http://www.google.com/. </a:t>
            </a:r>
            <a:endParaRPr>
              <a:solidFill>
                <a:srgbClr val="002177"/>
              </a:solidFill>
              <a:latin typeface="Poppins"/>
              <a:ea typeface="Poppins"/>
              <a:cs typeface="Poppins"/>
              <a:sym typeface="Poppins"/>
            </a:endParaRPr>
          </a:p>
        </p:txBody>
      </p:sp>
      <p:pic>
        <p:nvPicPr>
          <p:cNvPr id="267" name="Google Shape;267;p15"/>
          <p:cNvPicPr preferRelativeResize="0"/>
          <p:nvPr/>
        </p:nvPicPr>
        <p:blipFill rotWithShape="1">
          <a:blip r:embed="rId3">
            <a:alphaModFix/>
          </a:blip>
          <a:srcRect b="73678" l="0" r="24828" t="-176"/>
          <a:stretch/>
        </p:blipFill>
        <p:spPr>
          <a:xfrm>
            <a:off x="1716240" y="1245155"/>
            <a:ext cx="5318236" cy="779456"/>
          </a:xfrm>
          <a:prstGeom prst="rect">
            <a:avLst/>
          </a:prstGeom>
          <a:noFill/>
          <a:ln cap="flat" cmpd="sng" w="9525">
            <a:solidFill>
              <a:schemeClr val="dk1"/>
            </a:solidFill>
            <a:prstDash val="solid"/>
            <a:round/>
            <a:headEnd len="sm" w="sm" type="none"/>
            <a:tailEnd len="sm" w="sm" type="none"/>
          </a:ln>
        </p:spPr>
      </p:pic>
      <p:sp>
        <p:nvSpPr>
          <p:cNvPr id="268" name="Google Shape;268;p15"/>
          <p:cNvSpPr/>
          <p:nvPr/>
        </p:nvSpPr>
        <p:spPr>
          <a:xfrm>
            <a:off x="2429379" y="1477228"/>
            <a:ext cx="1555532" cy="31531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269" name="Google Shape;269;p15"/>
          <p:cNvSpPr txBox="1"/>
          <p:nvPr/>
        </p:nvSpPr>
        <p:spPr>
          <a:xfrm>
            <a:off x="4619205" y="240223"/>
            <a:ext cx="4526798" cy="1004931"/>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Cómo buscar un sitio web con la dirección del sitio web</a:t>
            </a:r>
            <a:endParaRPr sz="2100">
              <a:solidFill>
                <a:srgbClr val="002177"/>
              </a:solidFill>
              <a:latin typeface="Poppins"/>
              <a:ea typeface="Poppins"/>
              <a:cs typeface="Poppins"/>
              <a:sym typeface="Poppins"/>
            </a:endParaRPr>
          </a:p>
        </p:txBody>
      </p:sp>
      <p:sp>
        <p:nvSpPr>
          <p:cNvPr id="270" name="Google Shape;270;p15"/>
          <p:cNvSpPr txBox="1"/>
          <p:nvPr>
            <p:ph idx="1" type="subTitle"/>
          </p:nvPr>
        </p:nvSpPr>
        <p:spPr>
          <a:xfrm>
            <a:off x="4963022" y="2261500"/>
            <a:ext cx="3606600" cy="19419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Si conoce la dirección del sitio web, puede ingresarla directamente en la barra del navegador. La dirección web también se conoce como URL (localizador uniforme de recursos). Un ejemplo de una dirección de sitio web es http://www.google.com/. </a:t>
            </a:r>
            <a:endParaRPr>
              <a:solidFill>
                <a:srgbClr val="002177"/>
              </a:solidFill>
              <a:latin typeface="Poppins"/>
              <a:ea typeface="Poppins"/>
              <a:cs typeface="Poppins"/>
              <a:sym typeface="Poppins"/>
            </a:endParaRPr>
          </a:p>
        </p:txBody>
      </p:sp>
      <p:pic>
        <p:nvPicPr>
          <p:cNvPr id="271" name="Google Shape;271;p15"/>
          <p:cNvPicPr preferRelativeResize="0"/>
          <p:nvPr/>
        </p:nvPicPr>
        <p:blipFill rotWithShape="1">
          <a:blip r:embed="rId4">
            <a:alphaModFix/>
          </a:blip>
          <a:srcRect b="-5797" l="0" r="0" t="0"/>
          <a:stretch/>
        </p:blipFill>
        <p:spPr>
          <a:xfrm>
            <a:off x="7376350" y="67850"/>
            <a:ext cx="1614973" cy="464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6"/>
          <p:cNvSpPr txBox="1"/>
          <p:nvPr>
            <p:ph type="title"/>
          </p:nvPr>
        </p:nvSpPr>
        <p:spPr>
          <a:xfrm>
            <a:off x="56425" y="74325"/>
            <a:ext cx="4047000" cy="1163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000">
                <a:solidFill>
                  <a:srgbClr val="002177"/>
                </a:solidFill>
                <a:latin typeface="Poppins"/>
                <a:ea typeface="Poppins"/>
                <a:cs typeface="Poppins"/>
                <a:sym typeface="Poppins"/>
              </a:rPr>
              <a:t>How to search for websites </a:t>
            </a:r>
            <a:br>
              <a:rPr lang="en-US" sz="2000">
                <a:solidFill>
                  <a:srgbClr val="002177"/>
                </a:solidFill>
                <a:latin typeface="Poppins"/>
                <a:ea typeface="Poppins"/>
                <a:cs typeface="Poppins"/>
                <a:sym typeface="Poppins"/>
              </a:rPr>
            </a:br>
            <a:r>
              <a:rPr lang="en-US" sz="2000">
                <a:solidFill>
                  <a:srgbClr val="002177"/>
                </a:solidFill>
                <a:latin typeface="Poppins"/>
                <a:ea typeface="Poppins"/>
                <a:cs typeface="Poppins"/>
                <a:sym typeface="Poppins"/>
              </a:rPr>
              <a:t>when you don’t know the website address</a:t>
            </a:r>
            <a:endParaRPr sz="2000">
              <a:solidFill>
                <a:srgbClr val="002177"/>
              </a:solidFill>
              <a:latin typeface="Poppins"/>
              <a:ea typeface="Poppins"/>
              <a:cs typeface="Poppins"/>
              <a:sym typeface="Poppins"/>
            </a:endParaRPr>
          </a:p>
        </p:txBody>
      </p:sp>
      <p:sp>
        <p:nvSpPr>
          <p:cNvPr id="277" name="Google Shape;277;p16"/>
          <p:cNvSpPr txBox="1"/>
          <p:nvPr>
            <p:ph idx="1" type="subTitle"/>
          </p:nvPr>
        </p:nvSpPr>
        <p:spPr>
          <a:xfrm>
            <a:off x="637955" y="2629635"/>
            <a:ext cx="3606600" cy="19419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20000"/>
              </a:lnSpc>
              <a:spcBef>
                <a:spcPts val="0"/>
              </a:spcBef>
              <a:spcAft>
                <a:spcPts val="0"/>
              </a:spcAft>
              <a:buSzPts val="1400"/>
              <a:buNone/>
            </a:pPr>
            <a:r>
              <a:rPr lang="en-US" sz="1400">
                <a:solidFill>
                  <a:srgbClr val="002177"/>
                </a:solidFill>
                <a:latin typeface="Poppins"/>
                <a:ea typeface="Poppins"/>
                <a:cs typeface="Poppins"/>
                <a:sym typeface="Poppins"/>
              </a:rPr>
              <a:t>Most browsers also allow you to perform a web search directly from your </a:t>
            </a:r>
            <a:r>
              <a:rPr b="1" lang="en-US" sz="1400">
                <a:solidFill>
                  <a:srgbClr val="002177"/>
                </a:solidFill>
                <a:latin typeface="Poppins"/>
                <a:ea typeface="Poppins"/>
                <a:cs typeface="Poppins"/>
                <a:sym typeface="Poppins"/>
              </a:rPr>
              <a:t>address bar</a:t>
            </a:r>
            <a:r>
              <a:rPr lang="en-US" sz="1400">
                <a:solidFill>
                  <a:srgbClr val="002177"/>
                </a:solidFill>
                <a:latin typeface="Poppins"/>
                <a:ea typeface="Poppins"/>
                <a:cs typeface="Poppins"/>
                <a:sym typeface="Poppins"/>
              </a:rPr>
              <a:t>, although some have a separate </a:t>
            </a:r>
            <a:r>
              <a:rPr b="1" lang="en-US" sz="1400">
                <a:solidFill>
                  <a:srgbClr val="002177"/>
                </a:solidFill>
                <a:latin typeface="Poppins"/>
                <a:ea typeface="Poppins"/>
                <a:cs typeface="Poppins"/>
                <a:sym typeface="Poppins"/>
              </a:rPr>
              <a:t>search bar</a:t>
            </a:r>
            <a:r>
              <a:rPr lang="en-US" sz="1400">
                <a:solidFill>
                  <a:srgbClr val="002177"/>
                </a:solidFill>
                <a:latin typeface="Poppins"/>
                <a:ea typeface="Poppins"/>
                <a:cs typeface="Poppins"/>
                <a:sym typeface="Poppins"/>
              </a:rPr>
              <a:t> next to the address bar. If you do not know the website address, simply type your search terms and press </a:t>
            </a:r>
            <a:r>
              <a:rPr b="1" lang="en-US" sz="1400">
                <a:solidFill>
                  <a:srgbClr val="002177"/>
                </a:solidFill>
                <a:latin typeface="Poppins"/>
                <a:ea typeface="Poppins"/>
                <a:cs typeface="Poppins"/>
                <a:sym typeface="Poppins"/>
              </a:rPr>
              <a:t>Enter</a:t>
            </a:r>
            <a:r>
              <a:rPr lang="en-US" sz="1400">
                <a:solidFill>
                  <a:srgbClr val="002177"/>
                </a:solidFill>
                <a:latin typeface="Poppins"/>
                <a:ea typeface="Poppins"/>
                <a:cs typeface="Poppins"/>
                <a:sym typeface="Poppins"/>
              </a:rPr>
              <a:t> to run the search.</a:t>
            </a:r>
            <a:endParaRPr>
              <a:solidFill>
                <a:srgbClr val="002177"/>
              </a:solidFill>
              <a:latin typeface="Poppins"/>
              <a:ea typeface="Poppins"/>
              <a:cs typeface="Poppins"/>
              <a:sym typeface="Poppins"/>
            </a:endParaRPr>
          </a:p>
        </p:txBody>
      </p:sp>
      <p:pic>
        <p:nvPicPr>
          <p:cNvPr descr="searching from the address bar" id="278" name="Google Shape;278;p16"/>
          <p:cNvPicPr preferRelativeResize="0"/>
          <p:nvPr/>
        </p:nvPicPr>
        <p:blipFill rotWithShape="1">
          <a:blip r:embed="rId3">
            <a:alphaModFix/>
          </a:blip>
          <a:srcRect b="0" l="0" r="0" t="0"/>
          <a:stretch/>
        </p:blipFill>
        <p:spPr>
          <a:xfrm>
            <a:off x="2101773" y="1237397"/>
            <a:ext cx="4780830" cy="1163071"/>
          </a:xfrm>
          <a:prstGeom prst="rect">
            <a:avLst/>
          </a:prstGeom>
          <a:noFill/>
          <a:ln cap="flat" cmpd="sng" w="9525">
            <a:solidFill>
              <a:schemeClr val="dk1"/>
            </a:solidFill>
            <a:prstDash val="solid"/>
            <a:round/>
            <a:headEnd len="sm" w="sm" type="none"/>
            <a:tailEnd len="sm" w="sm" type="none"/>
          </a:ln>
        </p:spPr>
      </p:pic>
      <p:sp>
        <p:nvSpPr>
          <p:cNvPr id="279" name="Google Shape;279;p16"/>
          <p:cNvSpPr txBox="1"/>
          <p:nvPr/>
        </p:nvSpPr>
        <p:spPr>
          <a:xfrm>
            <a:off x="3853600" y="74300"/>
            <a:ext cx="4160100" cy="1163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000" cap="none">
                <a:solidFill>
                  <a:srgbClr val="002177"/>
                </a:solidFill>
                <a:latin typeface="Poppins"/>
                <a:ea typeface="Poppins"/>
                <a:cs typeface="Poppins"/>
                <a:sym typeface="Poppins"/>
              </a:rPr>
              <a:t>Cómo buscar por sitios web</a:t>
            </a:r>
            <a:br>
              <a:rPr b="1" i="0" lang="en-US" sz="2000" cap="none">
                <a:solidFill>
                  <a:srgbClr val="002177"/>
                </a:solidFill>
                <a:latin typeface="Poppins"/>
                <a:ea typeface="Poppins"/>
                <a:cs typeface="Poppins"/>
                <a:sym typeface="Poppins"/>
              </a:rPr>
            </a:br>
            <a:r>
              <a:rPr b="1" i="0" lang="en-US" sz="2000" cap="none">
                <a:solidFill>
                  <a:srgbClr val="002177"/>
                </a:solidFill>
                <a:latin typeface="Poppins"/>
                <a:ea typeface="Poppins"/>
                <a:cs typeface="Poppins"/>
                <a:sym typeface="Poppins"/>
              </a:rPr>
              <a:t> cuando no conoce la dirección del sitio web</a:t>
            </a:r>
            <a:endParaRPr sz="2000">
              <a:solidFill>
                <a:srgbClr val="002177"/>
              </a:solidFill>
              <a:latin typeface="Poppins"/>
              <a:ea typeface="Poppins"/>
              <a:cs typeface="Poppins"/>
              <a:sym typeface="Poppins"/>
            </a:endParaRPr>
          </a:p>
        </p:txBody>
      </p:sp>
      <p:sp>
        <p:nvSpPr>
          <p:cNvPr id="280" name="Google Shape;280;p16"/>
          <p:cNvSpPr txBox="1"/>
          <p:nvPr>
            <p:ph idx="1" type="subTitle"/>
          </p:nvPr>
        </p:nvSpPr>
        <p:spPr>
          <a:xfrm>
            <a:off x="5079303" y="2629635"/>
            <a:ext cx="3606600" cy="19419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20000"/>
              </a:lnSpc>
              <a:spcBef>
                <a:spcPts val="0"/>
              </a:spcBef>
              <a:spcAft>
                <a:spcPts val="0"/>
              </a:spcAft>
              <a:buSzPct val="100000"/>
              <a:buNone/>
            </a:pPr>
            <a:r>
              <a:rPr lang="en-US" sz="1400">
                <a:solidFill>
                  <a:srgbClr val="002177"/>
                </a:solidFill>
                <a:latin typeface="Poppins"/>
                <a:ea typeface="Poppins"/>
                <a:cs typeface="Poppins"/>
                <a:sym typeface="Poppins"/>
              </a:rPr>
              <a:t>La mayoría de los navegadores también le permiten realizar una búsqueda web directamente en la </a:t>
            </a:r>
            <a:r>
              <a:rPr b="1" lang="en-US" sz="1400">
                <a:solidFill>
                  <a:srgbClr val="002177"/>
                </a:solidFill>
                <a:latin typeface="Poppins"/>
                <a:ea typeface="Poppins"/>
                <a:cs typeface="Poppins"/>
                <a:sym typeface="Poppins"/>
              </a:rPr>
              <a:t>barra de direcciones</a:t>
            </a:r>
            <a:r>
              <a:rPr lang="en-US" sz="1400">
                <a:solidFill>
                  <a:srgbClr val="002177"/>
                </a:solidFill>
                <a:latin typeface="Poppins"/>
                <a:ea typeface="Poppins"/>
                <a:cs typeface="Poppins"/>
                <a:sym typeface="Poppins"/>
              </a:rPr>
              <a:t>, aunque algunos tienen una barra de búsqueda separada al lado de la barra. Si no conoce la dirección del sitio web, simplemente escriba sus términos de búsqueda y haga clic en </a:t>
            </a:r>
            <a:r>
              <a:rPr b="1" lang="en-US" sz="1400">
                <a:solidFill>
                  <a:srgbClr val="002177"/>
                </a:solidFill>
                <a:latin typeface="Poppins"/>
                <a:ea typeface="Poppins"/>
                <a:cs typeface="Poppins"/>
                <a:sym typeface="Poppins"/>
              </a:rPr>
              <a:t>Enter</a:t>
            </a:r>
            <a:r>
              <a:rPr lang="en-US" sz="1400">
                <a:solidFill>
                  <a:srgbClr val="002177"/>
                </a:solidFill>
                <a:latin typeface="Poppins"/>
                <a:ea typeface="Poppins"/>
                <a:cs typeface="Poppins"/>
                <a:sym typeface="Poppins"/>
              </a:rPr>
              <a:t> para ejecutar la búsqueda.</a:t>
            </a:r>
            <a:endParaRPr>
              <a:solidFill>
                <a:srgbClr val="002177"/>
              </a:solidFill>
              <a:latin typeface="Poppins"/>
              <a:ea typeface="Poppins"/>
              <a:cs typeface="Poppins"/>
              <a:sym typeface="Poppins"/>
            </a:endParaRPr>
          </a:p>
        </p:txBody>
      </p:sp>
      <p:pic>
        <p:nvPicPr>
          <p:cNvPr id="281" name="Google Shape;281;p16"/>
          <p:cNvPicPr preferRelativeResize="0"/>
          <p:nvPr/>
        </p:nvPicPr>
        <p:blipFill rotWithShape="1">
          <a:blip r:embed="rId4">
            <a:alphaModFix/>
          </a:blip>
          <a:srcRect b="-5797" l="0" r="0" t="0"/>
          <a:stretch/>
        </p:blipFill>
        <p:spPr>
          <a:xfrm>
            <a:off x="7683000" y="67850"/>
            <a:ext cx="1308324" cy="423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type="title"/>
          </p:nvPr>
        </p:nvSpPr>
        <p:spPr>
          <a:xfrm>
            <a:off x="4103650" y="477777"/>
            <a:ext cx="4509900" cy="6717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Cómo buscar sitios web</a:t>
            </a:r>
            <a:br>
              <a:rPr lang="en-US" sz="2100">
                <a:solidFill>
                  <a:srgbClr val="002177"/>
                </a:solidFill>
                <a:latin typeface="Poppins"/>
                <a:ea typeface="Poppins"/>
                <a:cs typeface="Poppins"/>
                <a:sym typeface="Poppins"/>
              </a:rPr>
            </a:br>
            <a:r>
              <a:rPr lang="en-US" sz="2100">
                <a:solidFill>
                  <a:srgbClr val="002177"/>
                </a:solidFill>
                <a:latin typeface="Poppins"/>
                <a:ea typeface="Poppins"/>
                <a:cs typeface="Poppins"/>
                <a:sym typeface="Poppins"/>
              </a:rPr>
              <a:t>Cómo utilizar un buscador</a:t>
            </a:r>
            <a:endParaRPr sz="2100">
              <a:solidFill>
                <a:srgbClr val="002177"/>
              </a:solidFill>
              <a:latin typeface="Poppins"/>
              <a:ea typeface="Poppins"/>
              <a:cs typeface="Poppins"/>
              <a:sym typeface="Poppins"/>
            </a:endParaRPr>
          </a:p>
        </p:txBody>
      </p:sp>
      <p:sp>
        <p:nvSpPr>
          <p:cNvPr id="287" name="Google Shape;287;p17"/>
          <p:cNvSpPr txBox="1"/>
          <p:nvPr>
            <p:ph idx="1" type="subTitle"/>
          </p:nvPr>
        </p:nvSpPr>
        <p:spPr>
          <a:xfrm>
            <a:off x="370598" y="1149479"/>
            <a:ext cx="4196254" cy="1627028"/>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20000"/>
              </a:lnSpc>
              <a:spcBef>
                <a:spcPts val="0"/>
              </a:spcBef>
              <a:spcAft>
                <a:spcPts val="0"/>
              </a:spcAft>
              <a:buSzPts val="1400"/>
              <a:buNone/>
            </a:pPr>
            <a:r>
              <a:rPr lang="en-US" sz="1400">
                <a:solidFill>
                  <a:srgbClr val="002177"/>
                </a:solidFill>
                <a:latin typeface="Poppins"/>
                <a:ea typeface="Poppins"/>
                <a:cs typeface="Poppins"/>
                <a:sym typeface="Poppins"/>
              </a:rPr>
              <a:t>To perform a search, you can also use a </a:t>
            </a:r>
            <a:r>
              <a:rPr b="1" lang="en-US" sz="1400">
                <a:solidFill>
                  <a:srgbClr val="002177"/>
                </a:solidFill>
                <a:latin typeface="Poppins"/>
                <a:ea typeface="Poppins"/>
                <a:cs typeface="Poppins"/>
                <a:sym typeface="Poppins"/>
              </a:rPr>
              <a:t>search engine </a:t>
            </a:r>
            <a:r>
              <a:rPr lang="en-US" sz="1400">
                <a:solidFill>
                  <a:srgbClr val="002177"/>
                </a:solidFill>
                <a:latin typeface="Poppins"/>
                <a:ea typeface="Poppins"/>
                <a:cs typeface="Poppins"/>
                <a:sym typeface="Poppins"/>
              </a:rPr>
              <a:t>in your web browser.</a:t>
            </a:r>
            <a:r>
              <a:rPr b="1" lang="en-US" sz="1400">
                <a:solidFill>
                  <a:srgbClr val="002177"/>
                </a:solidFill>
                <a:latin typeface="Poppins"/>
                <a:ea typeface="Poppins"/>
                <a:cs typeface="Poppins"/>
                <a:sym typeface="Poppins"/>
              </a:rPr>
              <a:t> </a:t>
            </a:r>
            <a:r>
              <a:rPr lang="en-US" sz="1400">
                <a:solidFill>
                  <a:srgbClr val="002177"/>
                </a:solidFill>
                <a:latin typeface="Poppins"/>
                <a:ea typeface="Poppins"/>
                <a:cs typeface="Poppins"/>
                <a:sym typeface="Poppins"/>
              </a:rPr>
              <a:t>A </a:t>
            </a:r>
            <a:r>
              <a:rPr b="1" lang="en-US" sz="1400">
                <a:solidFill>
                  <a:srgbClr val="002177"/>
                </a:solidFill>
                <a:latin typeface="Poppins"/>
                <a:ea typeface="Poppins"/>
                <a:cs typeface="Poppins"/>
                <a:sym typeface="Poppins"/>
              </a:rPr>
              <a:t>search engine</a:t>
            </a:r>
            <a:r>
              <a:rPr lang="en-US" sz="1400">
                <a:solidFill>
                  <a:srgbClr val="002177"/>
                </a:solidFill>
                <a:latin typeface="Poppins"/>
                <a:ea typeface="Poppins"/>
                <a:cs typeface="Poppins"/>
                <a:sym typeface="Poppins"/>
              </a:rPr>
              <a:t> is a web-based tool that enables users to locate information on the internet. Popular examples of </a:t>
            </a:r>
            <a:r>
              <a:rPr b="1" lang="en-US" sz="1400">
                <a:solidFill>
                  <a:srgbClr val="002177"/>
                </a:solidFill>
                <a:latin typeface="Poppins"/>
                <a:ea typeface="Poppins"/>
                <a:cs typeface="Poppins"/>
                <a:sym typeface="Poppins"/>
              </a:rPr>
              <a:t>search engines</a:t>
            </a:r>
            <a:r>
              <a:rPr lang="en-US" sz="1400">
                <a:solidFill>
                  <a:srgbClr val="002177"/>
                </a:solidFill>
                <a:latin typeface="Poppins"/>
                <a:ea typeface="Poppins"/>
                <a:cs typeface="Poppins"/>
                <a:sym typeface="Poppins"/>
              </a:rPr>
              <a:t> are Google, Yahoo!, Bing and Safari (for Apple).</a:t>
            </a:r>
            <a:endParaRPr>
              <a:solidFill>
                <a:srgbClr val="002177"/>
              </a:solidFill>
              <a:latin typeface="Poppins"/>
              <a:ea typeface="Poppins"/>
              <a:cs typeface="Poppins"/>
              <a:sym typeface="Poppins"/>
            </a:endParaRPr>
          </a:p>
        </p:txBody>
      </p:sp>
      <p:pic>
        <p:nvPicPr>
          <p:cNvPr descr="Google Turns Image Search Into Pinterest With New “Collections” Feature |  TechCrunch" id="288" name="Google Shape;288;p17"/>
          <p:cNvPicPr preferRelativeResize="0"/>
          <p:nvPr/>
        </p:nvPicPr>
        <p:blipFill rotWithShape="1">
          <a:blip r:embed="rId3">
            <a:alphaModFix/>
          </a:blip>
          <a:srcRect b="0" l="0" r="0" t="0"/>
          <a:stretch/>
        </p:blipFill>
        <p:spPr>
          <a:xfrm>
            <a:off x="5770965" y="1149878"/>
            <a:ext cx="901546" cy="475473"/>
          </a:xfrm>
          <a:prstGeom prst="rect">
            <a:avLst/>
          </a:prstGeom>
          <a:noFill/>
          <a:ln>
            <a:noFill/>
          </a:ln>
        </p:spPr>
      </p:pic>
      <p:pic>
        <p:nvPicPr>
          <p:cNvPr descr="Did Yahoo spy on its users' emails for the NSA? – Naked Security" id="289" name="Google Shape;289;p17"/>
          <p:cNvPicPr preferRelativeResize="0"/>
          <p:nvPr/>
        </p:nvPicPr>
        <p:blipFill rotWithShape="1">
          <a:blip r:embed="rId4">
            <a:alphaModFix/>
          </a:blip>
          <a:srcRect b="0" l="0" r="0" t="0"/>
          <a:stretch/>
        </p:blipFill>
        <p:spPr>
          <a:xfrm>
            <a:off x="6565675" y="1149479"/>
            <a:ext cx="990115" cy="517906"/>
          </a:xfrm>
          <a:prstGeom prst="rect">
            <a:avLst/>
          </a:prstGeom>
          <a:noFill/>
          <a:ln>
            <a:noFill/>
          </a:ln>
        </p:spPr>
      </p:pic>
      <p:pic>
        <p:nvPicPr>
          <p:cNvPr descr="Microsoft's Bing Search Engine Caught Serving Child Pornography, Assists in  Finding More: Report | Technology News" id="290" name="Google Shape;290;p17"/>
          <p:cNvPicPr preferRelativeResize="0"/>
          <p:nvPr/>
        </p:nvPicPr>
        <p:blipFill rotWithShape="1">
          <a:blip r:embed="rId5">
            <a:alphaModFix/>
          </a:blip>
          <a:srcRect b="0" l="0" r="0" t="0"/>
          <a:stretch/>
        </p:blipFill>
        <p:spPr>
          <a:xfrm>
            <a:off x="7555790" y="1166883"/>
            <a:ext cx="784821" cy="441462"/>
          </a:xfrm>
          <a:prstGeom prst="rect">
            <a:avLst/>
          </a:prstGeom>
          <a:noFill/>
          <a:ln>
            <a:noFill/>
          </a:ln>
        </p:spPr>
      </p:pic>
      <p:pic>
        <p:nvPicPr>
          <p:cNvPr descr="Apple - Support - Downloads" id="291" name="Google Shape;291;p17"/>
          <p:cNvPicPr preferRelativeResize="0"/>
          <p:nvPr/>
        </p:nvPicPr>
        <p:blipFill rotWithShape="1">
          <a:blip r:embed="rId6">
            <a:alphaModFix/>
          </a:blip>
          <a:srcRect b="0" l="0" r="0" t="0"/>
          <a:stretch/>
        </p:blipFill>
        <p:spPr>
          <a:xfrm>
            <a:off x="5211426" y="1107845"/>
            <a:ext cx="559539" cy="559540"/>
          </a:xfrm>
          <a:prstGeom prst="rect">
            <a:avLst/>
          </a:prstGeom>
          <a:noFill/>
          <a:ln>
            <a:noFill/>
          </a:ln>
        </p:spPr>
      </p:pic>
      <p:pic>
        <p:nvPicPr>
          <p:cNvPr descr="7 search engine tips and tricks you need to know" id="292" name="Google Shape;292;p17"/>
          <p:cNvPicPr preferRelativeResize="0"/>
          <p:nvPr/>
        </p:nvPicPr>
        <p:blipFill rotWithShape="1">
          <a:blip r:embed="rId7">
            <a:alphaModFix/>
          </a:blip>
          <a:srcRect b="0" l="0" r="0" t="0"/>
          <a:stretch/>
        </p:blipFill>
        <p:spPr>
          <a:xfrm>
            <a:off x="5115046" y="2064208"/>
            <a:ext cx="3596761" cy="1720190"/>
          </a:xfrm>
          <a:prstGeom prst="rect">
            <a:avLst/>
          </a:prstGeom>
          <a:noFill/>
          <a:ln>
            <a:noFill/>
          </a:ln>
          <a:effectLst>
            <a:outerShdw blurRad="190500" algn="ctr" dir="2700000" dist="228600">
              <a:srgbClr val="000000">
                <a:alpha val="29803"/>
              </a:srgbClr>
            </a:outerShdw>
          </a:effectLst>
        </p:spPr>
      </p:pic>
      <p:sp>
        <p:nvSpPr>
          <p:cNvPr id="293" name="Google Shape;293;p17"/>
          <p:cNvSpPr txBox="1"/>
          <p:nvPr/>
        </p:nvSpPr>
        <p:spPr>
          <a:xfrm>
            <a:off x="0" y="229075"/>
            <a:ext cx="4152000" cy="9378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How to search for websites</a:t>
            </a:r>
            <a:br>
              <a:rPr b="1" i="0" lang="en-US" sz="2100" cap="none">
                <a:solidFill>
                  <a:srgbClr val="002177"/>
                </a:solidFill>
                <a:latin typeface="Poppins"/>
                <a:ea typeface="Poppins"/>
                <a:cs typeface="Poppins"/>
                <a:sym typeface="Poppins"/>
              </a:rPr>
            </a:br>
            <a:r>
              <a:rPr b="1" i="0" lang="en-US" sz="2100" cap="none">
                <a:solidFill>
                  <a:srgbClr val="002177"/>
                </a:solidFill>
                <a:latin typeface="Poppins"/>
                <a:ea typeface="Poppins"/>
                <a:cs typeface="Poppins"/>
                <a:sym typeface="Poppins"/>
              </a:rPr>
              <a:t>using a Search Engine</a:t>
            </a:r>
            <a:endParaRPr sz="2100">
              <a:solidFill>
                <a:srgbClr val="002177"/>
              </a:solidFill>
              <a:latin typeface="Poppins"/>
              <a:ea typeface="Poppins"/>
              <a:cs typeface="Poppins"/>
              <a:sym typeface="Poppins"/>
            </a:endParaRPr>
          </a:p>
        </p:txBody>
      </p:sp>
      <p:sp>
        <p:nvSpPr>
          <p:cNvPr id="294" name="Google Shape;294;p17"/>
          <p:cNvSpPr txBox="1"/>
          <p:nvPr>
            <p:ph idx="1" type="subTitle"/>
          </p:nvPr>
        </p:nvSpPr>
        <p:spPr>
          <a:xfrm>
            <a:off x="370598" y="2776507"/>
            <a:ext cx="4196254" cy="1627028"/>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lnSpc>
                <a:spcPct val="120000"/>
              </a:lnSpc>
              <a:spcBef>
                <a:spcPts val="0"/>
              </a:spcBef>
              <a:spcAft>
                <a:spcPts val="0"/>
              </a:spcAft>
              <a:buSzPct val="100000"/>
              <a:buNone/>
            </a:pPr>
            <a:r>
              <a:rPr lang="en-US" sz="1400">
                <a:solidFill>
                  <a:srgbClr val="002177"/>
                </a:solidFill>
                <a:latin typeface="Poppins"/>
                <a:ea typeface="Poppins"/>
                <a:cs typeface="Poppins"/>
                <a:sym typeface="Poppins"/>
              </a:rPr>
              <a:t>Para realizar una búsqueda, también puede utilizar </a:t>
            </a:r>
            <a:r>
              <a:rPr b="1" lang="en-US" sz="1400">
                <a:solidFill>
                  <a:srgbClr val="002177"/>
                </a:solidFill>
                <a:latin typeface="Poppins"/>
                <a:ea typeface="Poppins"/>
                <a:cs typeface="Poppins"/>
                <a:sym typeface="Poppins"/>
              </a:rPr>
              <a:t>un buscador </a:t>
            </a:r>
            <a:r>
              <a:rPr lang="en-US" sz="1400">
                <a:solidFill>
                  <a:srgbClr val="002177"/>
                </a:solidFill>
                <a:latin typeface="Poppins"/>
                <a:ea typeface="Poppins"/>
                <a:cs typeface="Poppins"/>
                <a:sym typeface="Poppins"/>
              </a:rPr>
              <a:t>en su navegador de Internet.</a:t>
            </a:r>
            <a:r>
              <a:rPr b="1" lang="en-US" sz="1400">
                <a:solidFill>
                  <a:srgbClr val="002177"/>
                </a:solidFill>
                <a:latin typeface="Poppins"/>
                <a:ea typeface="Poppins"/>
                <a:cs typeface="Poppins"/>
                <a:sym typeface="Poppins"/>
              </a:rPr>
              <a:t> </a:t>
            </a:r>
            <a:r>
              <a:rPr lang="en-US" sz="1400">
                <a:solidFill>
                  <a:srgbClr val="002177"/>
                </a:solidFill>
                <a:latin typeface="Poppins"/>
                <a:ea typeface="Poppins"/>
                <a:cs typeface="Poppins"/>
                <a:sym typeface="Poppins"/>
              </a:rPr>
              <a:t>Un</a:t>
            </a:r>
            <a:r>
              <a:rPr b="1" lang="en-US" sz="1400">
                <a:solidFill>
                  <a:srgbClr val="002177"/>
                </a:solidFill>
                <a:latin typeface="Poppins"/>
                <a:ea typeface="Poppins"/>
                <a:cs typeface="Poppins"/>
                <a:sym typeface="Poppins"/>
              </a:rPr>
              <a:t> buscador </a:t>
            </a:r>
            <a:r>
              <a:rPr lang="en-US" sz="1400">
                <a:solidFill>
                  <a:srgbClr val="002177"/>
                </a:solidFill>
                <a:latin typeface="Poppins"/>
                <a:ea typeface="Poppins"/>
                <a:cs typeface="Poppins"/>
                <a:sym typeface="Poppins"/>
              </a:rPr>
              <a:t>es una herramienta en el Internet que permite a los usuarios localizar información en Internet. Ejemplos populares de </a:t>
            </a:r>
            <a:r>
              <a:rPr b="1" lang="en-US" sz="1400">
                <a:solidFill>
                  <a:srgbClr val="002177"/>
                </a:solidFill>
                <a:latin typeface="Poppins"/>
                <a:ea typeface="Poppins"/>
                <a:cs typeface="Poppins"/>
                <a:sym typeface="Poppins"/>
              </a:rPr>
              <a:t>buscadores</a:t>
            </a:r>
            <a:r>
              <a:rPr lang="en-US" sz="1400">
                <a:solidFill>
                  <a:srgbClr val="002177"/>
                </a:solidFill>
                <a:latin typeface="Poppins"/>
                <a:ea typeface="Poppins"/>
                <a:cs typeface="Poppins"/>
                <a:sym typeface="Poppins"/>
              </a:rPr>
              <a:t> son Google, Yahoo!, Bing y Safari (para Apple).</a:t>
            </a:r>
            <a:endParaRPr>
              <a:solidFill>
                <a:srgbClr val="002177"/>
              </a:solidFill>
              <a:latin typeface="Poppins"/>
              <a:ea typeface="Poppins"/>
              <a:cs typeface="Poppins"/>
              <a:sym typeface="Poppins"/>
            </a:endParaRPr>
          </a:p>
        </p:txBody>
      </p:sp>
      <p:pic>
        <p:nvPicPr>
          <p:cNvPr id="295" name="Google Shape;295;p17"/>
          <p:cNvPicPr preferRelativeResize="0"/>
          <p:nvPr/>
        </p:nvPicPr>
        <p:blipFill rotWithShape="1">
          <a:blip r:embed="rId8">
            <a:alphaModFix/>
          </a:blip>
          <a:srcRect b="-5797" l="0" r="0" t="0"/>
          <a:stretch/>
        </p:blipFill>
        <p:spPr>
          <a:xfrm>
            <a:off x="7408900" y="67850"/>
            <a:ext cx="1582424" cy="409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8"/>
          <p:cNvSpPr txBox="1"/>
          <p:nvPr>
            <p:ph idx="1" type="subTitle"/>
          </p:nvPr>
        </p:nvSpPr>
        <p:spPr>
          <a:xfrm>
            <a:off x="556193" y="1202377"/>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In the search engine, type one or more</a:t>
            </a:r>
            <a:r>
              <a:rPr b="1" lang="en-US">
                <a:solidFill>
                  <a:srgbClr val="002177"/>
                </a:solidFill>
                <a:latin typeface="Poppins"/>
                <a:ea typeface="Poppins"/>
                <a:cs typeface="Poppins"/>
                <a:sym typeface="Poppins"/>
              </a:rPr>
              <a:t> keywords</a:t>
            </a:r>
            <a:r>
              <a:rPr lang="en-US">
                <a:solidFill>
                  <a:srgbClr val="002177"/>
                </a:solidFill>
                <a:latin typeface="Poppins"/>
                <a:ea typeface="Poppins"/>
                <a:cs typeface="Poppins"/>
                <a:sym typeface="Poppins"/>
              </a:rPr>
              <a:t>—also known as</a:t>
            </a:r>
            <a:r>
              <a:rPr b="1" lang="en-US">
                <a:solidFill>
                  <a:srgbClr val="002177"/>
                </a:solidFill>
                <a:latin typeface="Poppins"/>
                <a:ea typeface="Poppins"/>
                <a:cs typeface="Poppins"/>
                <a:sym typeface="Poppins"/>
              </a:rPr>
              <a:t> search terms</a:t>
            </a:r>
            <a:r>
              <a:rPr lang="en-US">
                <a:solidFill>
                  <a:srgbClr val="002177"/>
                </a:solidFill>
                <a:latin typeface="Poppins"/>
                <a:ea typeface="Poppins"/>
                <a:cs typeface="Poppins"/>
                <a:sym typeface="Poppins"/>
              </a:rPr>
              <a:t>—then press </a:t>
            </a:r>
            <a:r>
              <a:rPr b="1" lang="en-US">
                <a:solidFill>
                  <a:srgbClr val="002177"/>
                </a:solidFill>
                <a:latin typeface="Poppins"/>
                <a:ea typeface="Poppins"/>
                <a:cs typeface="Poppins"/>
                <a:sym typeface="Poppins"/>
              </a:rPr>
              <a:t>Enter</a:t>
            </a:r>
            <a:r>
              <a:rPr lang="en-US">
                <a:solidFill>
                  <a:srgbClr val="002177"/>
                </a:solidFill>
                <a:latin typeface="Poppins"/>
                <a:ea typeface="Poppins"/>
                <a:cs typeface="Poppins"/>
                <a:sym typeface="Poppins"/>
              </a:rPr>
              <a:t> on your keyboard. In this example, we'll search for </a:t>
            </a:r>
            <a:r>
              <a:rPr b="1" lang="en-US">
                <a:solidFill>
                  <a:srgbClr val="002177"/>
                </a:solidFill>
                <a:latin typeface="Poppins"/>
                <a:ea typeface="Poppins"/>
                <a:cs typeface="Poppins"/>
                <a:sym typeface="Poppins"/>
              </a:rPr>
              <a:t>recipes</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p>
        </p:txBody>
      </p:sp>
      <p:pic>
        <p:nvPicPr>
          <p:cNvPr descr="searching for recipes on Google" id="301" name="Google Shape;301;p18"/>
          <p:cNvPicPr preferRelativeResize="0"/>
          <p:nvPr/>
        </p:nvPicPr>
        <p:blipFill rotWithShape="1">
          <a:blip r:embed="rId3">
            <a:alphaModFix/>
          </a:blip>
          <a:srcRect b="0" l="0" r="0" t="0"/>
          <a:stretch/>
        </p:blipFill>
        <p:spPr>
          <a:xfrm>
            <a:off x="4641057" y="1202486"/>
            <a:ext cx="3712232" cy="2631533"/>
          </a:xfrm>
          <a:prstGeom prst="rect">
            <a:avLst/>
          </a:prstGeom>
          <a:noFill/>
          <a:ln>
            <a:noFill/>
          </a:ln>
          <a:effectLst>
            <a:outerShdw blurRad="190500" algn="ctr" dir="2700000" dist="228600">
              <a:srgbClr val="000000">
                <a:alpha val="29803"/>
              </a:srgbClr>
            </a:outerShdw>
          </a:effectLst>
        </p:spPr>
      </p:pic>
      <p:sp>
        <p:nvSpPr>
          <p:cNvPr id="302" name="Google Shape;302;p18"/>
          <p:cNvSpPr/>
          <p:nvPr/>
        </p:nvSpPr>
        <p:spPr>
          <a:xfrm>
            <a:off x="5054948" y="2543502"/>
            <a:ext cx="3184634" cy="39939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03" name="Google Shape;303;p18"/>
          <p:cNvSpPr txBox="1"/>
          <p:nvPr>
            <p:ph type="title"/>
          </p:nvPr>
        </p:nvSpPr>
        <p:spPr>
          <a:xfrm>
            <a:off x="201550" y="90375"/>
            <a:ext cx="4240500" cy="1112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How to search for websites</a:t>
            </a:r>
            <a:br>
              <a:rPr lang="en-US" sz="2100">
                <a:solidFill>
                  <a:srgbClr val="002177"/>
                </a:solidFill>
                <a:latin typeface="Poppins"/>
                <a:ea typeface="Poppins"/>
                <a:cs typeface="Poppins"/>
                <a:sym typeface="Poppins"/>
              </a:rPr>
            </a:br>
            <a:r>
              <a:rPr lang="en-US" sz="2100">
                <a:solidFill>
                  <a:srgbClr val="002177"/>
                </a:solidFill>
                <a:latin typeface="Poppins"/>
                <a:ea typeface="Poppins"/>
                <a:cs typeface="Poppins"/>
                <a:sym typeface="Poppins"/>
              </a:rPr>
              <a:t>using a Search Engine</a:t>
            </a:r>
            <a:endParaRPr sz="2100">
              <a:solidFill>
                <a:srgbClr val="002177"/>
              </a:solidFill>
              <a:latin typeface="Poppins"/>
              <a:ea typeface="Poppins"/>
              <a:cs typeface="Poppins"/>
              <a:sym typeface="Poppins"/>
            </a:endParaRPr>
          </a:p>
        </p:txBody>
      </p:sp>
      <p:sp>
        <p:nvSpPr>
          <p:cNvPr id="304" name="Google Shape;304;p18"/>
          <p:cNvSpPr txBox="1"/>
          <p:nvPr/>
        </p:nvSpPr>
        <p:spPr>
          <a:xfrm>
            <a:off x="4162800" y="90375"/>
            <a:ext cx="44232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Cómo buscar sitios web</a:t>
            </a:r>
            <a:br>
              <a:rPr b="1" i="0" lang="en-US" sz="2100" cap="none">
                <a:solidFill>
                  <a:srgbClr val="002177"/>
                </a:solidFill>
                <a:latin typeface="Poppins"/>
                <a:ea typeface="Poppins"/>
                <a:cs typeface="Poppins"/>
                <a:sym typeface="Poppins"/>
              </a:rPr>
            </a:br>
            <a:r>
              <a:rPr b="1" i="0" lang="en-US" sz="2100" cap="none">
                <a:solidFill>
                  <a:srgbClr val="002177"/>
                </a:solidFill>
                <a:latin typeface="Poppins"/>
                <a:ea typeface="Poppins"/>
                <a:cs typeface="Poppins"/>
                <a:sym typeface="Poppins"/>
              </a:rPr>
              <a:t>Cómo utilizar un buscador</a:t>
            </a:r>
            <a:endParaRPr b="1" sz="2100">
              <a:solidFill>
                <a:srgbClr val="002177"/>
              </a:solidFill>
              <a:latin typeface="Poppins"/>
              <a:ea typeface="Poppins"/>
              <a:cs typeface="Poppins"/>
              <a:sym typeface="Poppins"/>
            </a:endParaRPr>
          </a:p>
        </p:txBody>
      </p:sp>
      <p:sp>
        <p:nvSpPr>
          <p:cNvPr id="305" name="Google Shape;305;p18"/>
          <p:cNvSpPr txBox="1"/>
          <p:nvPr>
            <p:ph idx="1" type="subTitle"/>
          </p:nvPr>
        </p:nvSpPr>
        <p:spPr>
          <a:xfrm>
            <a:off x="556193" y="2641136"/>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En el buscador, ingrese una o más </a:t>
            </a:r>
            <a:r>
              <a:rPr b="1" lang="en-US">
                <a:solidFill>
                  <a:srgbClr val="002177"/>
                </a:solidFill>
                <a:latin typeface="Poppins"/>
                <a:ea typeface="Poppins"/>
                <a:cs typeface="Poppins"/>
                <a:sym typeface="Poppins"/>
              </a:rPr>
              <a:t>palabras clave</a:t>
            </a:r>
            <a:r>
              <a:rPr lang="en-US">
                <a:solidFill>
                  <a:srgbClr val="002177"/>
                </a:solidFill>
                <a:latin typeface="Poppins"/>
                <a:ea typeface="Poppins"/>
                <a:cs typeface="Poppins"/>
                <a:sym typeface="Poppins"/>
              </a:rPr>
              <a:t>, también conocidas como</a:t>
            </a:r>
            <a:r>
              <a:rPr b="1" lang="en-US">
                <a:solidFill>
                  <a:srgbClr val="002177"/>
                </a:solidFill>
                <a:latin typeface="Poppins"/>
                <a:ea typeface="Poppins"/>
                <a:cs typeface="Poppins"/>
                <a:sym typeface="Poppins"/>
              </a:rPr>
              <a:t>términos de búsqueda</a:t>
            </a:r>
            <a:r>
              <a:rPr lang="en-US">
                <a:solidFill>
                  <a:srgbClr val="002177"/>
                </a:solidFill>
                <a:latin typeface="Poppins"/>
                <a:ea typeface="Poppins"/>
                <a:cs typeface="Poppins"/>
                <a:sym typeface="Poppins"/>
              </a:rPr>
              <a:t>, y luego haga clic en </a:t>
            </a:r>
            <a:r>
              <a:rPr b="1" lang="en-US">
                <a:solidFill>
                  <a:srgbClr val="002177"/>
                </a:solidFill>
                <a:latin typeface="Poppins"/>
                <a:ea typeface="Poppins"/>
                <a:cs typeface="Poppins"/>
                <a:sym typeface="Poppins"/>
              </a:rPr>
              <a:t>Enter</a:t>
            </a:r>
            <a:r>
              <a:rPr lang="en-US">
                <a:solidFill>
                  <a:srgbClr val="002177"/>
                </a:solidFill>
                <a:latin typeface="Poppins"/>
                <a:ea typeface="Poppins"/>
                <a:cs typeface="Poppins"/>
                <a:sym typeface="Poppins"/>
              </a:rPr>
              <a:t> en el teclado. En este ejemplo, buscaremos </a:t>
            </a:r>
            <a:r>
              <a:rPr b="1" lang="en-US">
                <a:solidFill>
                  <a:srgbClr val="002177"/>
                </a:solidFill>
                <a:latin typeface="Poppins"/>
                <a:ea typeface="Poppins"/>
                <a:cs typeface="Poppins"/>
                <a:sym typeface="Poppins"/>
              </a:rPr>
              <a:t>recetas</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p>
        </p:txBody>
      </p:sp>
      <p:pic>
        <p:nvPicPr>
          <p:cNvPr id="306" name="Google Shape;306;p18"/>
          <p:cNvPicPr preferRelativeResize="0"/>
          <p:nvPr/>
        </p:nvPicPr>
        <p:blipFill rotWithShape="1">
          <a:blip r:embed="rId4">
            <a:alphaModFix/>
          </a:blip>
          <a:srcRect b="-5797" l="0" r="0" t="0"/>
          <a:stretch/>
        </p:blipFill>
        <p:spPr>
          <a:xfrm>
            <a:off x="7747500" y="67850"/>
            <a:ext cx="1243824" cy="43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9"/>
          <p:cNvSpPr txBox="1"/>
          <p:nvPr>
            <p:ph type="title"/>
          </p:nvPr>
        </p:nvSpPr>
        <p:spPr>
          <a:xfrm>
            <a:off x="626079" y="412701"/>
            <a:ext cx="4061535"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How to search for websites</a:t>
            </a:r>
            <a:endParaRPr sz="2100">
              <a:solidFill>
                <a:srgbClr val="002177"/>
              </a:solidFill>
              <a:latin typeface="Poppins"/>
              <a:ea typeface="Poppins"/>
              <a:cs typeface="Poppins"/>
              <a:sym typeface="Poppins"/>
            </a:endParaRPr>
          </a:p>
        </p:txBody>
      </p:sp>
      <p:sp>
        <p:nvSpPr>
          <p:cNvPr id="312" name="Google Shape;312;p19"/>
          <p:cNvSpPr txBox="1"/>
          <p:nvPr>
            <p:ph idx="1" type="subTitle"/>
          </p:nvPr>
        </p:nvSpPr>
        <p:spPr>
          <a:xfrm>
            <a:off x="655339" y="1105362"/>
            <a:ext cx="3606600" cy="19419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After you run a search, you'll see a list of </a:t>
            </a:r>
            <a:r>
              <a:rPr b="1" lang="en-US" sz="1300">
                <a:solidFill>
                  <a:srgbClr val="002177"/>
                </a:solidFill>
                <a:latin typeface="Poppins"/>
                <a:ea typeface="Poppins"/>
                <a:cs typeface="Poppins"/>
                <a:sym typeface="Poppins"/>
              </a:rPr>
              <a:t>relevant websites</a:t>
            </a:r>
            <a:r>
              <a:rPr lang="en-US" sz="1300">
                <a:solidFill>
                  <a:srgbClr val="002177"/>
                </a:solidFill>
                <a:latin typeface="Poppins"/>
                <a:ea typeface="Poppins"/>
                <a:cs typeface="Poppins"/>
                <a:sym typeface="Poppins"/>
              </a:rPr>
              <a:t> that match your search terms. These are commonly known as </a:t>
            </a:r>
            <a:r>
              <a:rPr b="1" lang="en-US" sz="1300">
                <a:solidFill>
                  <a:srgbClr val="002177"/>
                </a:solidFill>
                <a:latin typeface="Poppins"/>
                <a:ea typeface="Poppins"/>
                <a:cs typeface="Poppins"/>
                <a:sym typeface="Poppins"/>
              </a:rPr>
              <a:t>search results</a:t>
            </a:r>
            <a:r>
              <a:rPr lang="en-US" sz="1300">
                <a:solidFill>
                  <a:srgbClr val="002177"/>
                </a:solidFill>
                <a:latin typeface="Poppins"/>
                <a:ea typeface="Poppins"/>
                <a:cs typeface="Poppins"/>
                <a:sym typeface="Poppins"/>
              </a:rPr>
              <a:t>. If you see a site that looks interesting, you can click a link to open it.</a:t>
            </a:r>
            <a:endParaRPr sz="1300">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400"/>
              <a:buNone/>
            </a:pPr>
            <a:r>
              <a:t/>
            </a:r>
            <a:endParaRPr/>
          </a:p>
        </p:txBody>
      </p:sp>
      <p:sp>
        <p:nvSpPr>
          <p:cNvPr id="313" name="Google Shape;313;p19"/>
          <p:cNvSpPr txBox="1"/>
          <p:nvPr>
            <p:ph idx="2" type="subTitle"/>
          </p:nvPr>
        </p:nvSpPr>
        <p:spPr>
          <a:xfrm>
            <a:off x="5079304"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t/>
            </a:r>
            <a:endParaRPr/>
          </a:p>
        </p:txBody>
      </p:sp>
      <p:pic>
        <p:nvPicPr>
          <p:cNvPr descr="search results on Google" id="314" name="Google Shape;314;p19"/>
          <p:cNvPicPr preferRelativeResize="0"/>
          <p:nvPr/>
        </p:nvPicPr>
        <p:blipFill rotWithShape="1">
          <a:blip r:embed="rId3">
            <a:alphaModFix/>
          </a:blip>
          <a:srcRect b="0" l="0" r="0" t="0"/>
          <a:stretch/>
        </p:blipFill>
        <p:spPr>
          <a:xfrm>
            <a:off x="4572000" y="1105362"/>
            <a:ext cx="4274235" cy="3381030"/>
          </a:xfrm>
          <a:prstGeom prst="rect">
            <a:avLst/>
          </a:prstGeom>
          <a:noFill/>
          <a:ln>
            <a:noFill/>
          </a:ln>
          <a:effectLst>
            <a:outerShdw blurRad="190500" algn="ctr" dir="2700000" dist="228600">
              <a:srgbClr val="000000">
                <a:alpha val="29803"/>
              </a:srgbClr>
            </a:outerShdw>
          </a:effectLst>
        </p:spPr>
      </p:pic>
      <p:sp>
        <p:nvSpPr>
          <p:cNvPr id="315" name="Google Shape;315;p19"/>
          <p:cNvSpPr/>
          <p:nvPr/>
        </p:nvSpPr>
        <p:spPr>
          <a:xfrm>
            <a:off x="5171090" y="3321268"/>
            <a:ext cx="3016469" cy="651641"/>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16" name="Google Shape;316;p19"/>
          <p:cNvSpPr txBox="1"/>
          <p:nvPr/>
        </p:nvSpPr>
        <p:spPr>
          <a:xfrm>
            <a:off x="4784700" y="412701"/>
            <a:ext cx="4061535"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Cómo buscar sitios web</a:t>
            </a:r>
            <a:endParaRPr sz="2100">
              <a:solidFill>
                <a:srgbClr val="002177"/>
              </a:solidFill>
              <a:latin typeface="Poppins"/>
              <a:ea typeface="Poppins"/>
              <a:cs typeface="Poppins"/>
              <a:sym typeface="Poppins"/>
            </a:endParaRPr>
          </a:p>
        </p:txBody>
      </p:sp>
      <p:sp>
        <p:nvSpPr>
          <p:cNvPr id="317" name="Google Shape;317;p19"/>
          <p:cNvSpPr txBox="1"/>
          <p:nvPr/>
        </p:nvSpPr>
        <p:spPr>
          <a:xfrm>
            <a:off x="626079" y="2676138"/>
            <a:ext cx="3606600" cy="1941900"/>
          </a:xfrm>
          <a:prstGeom prst="rect">
            <a:avLst/>
          </a:prstGeom>
          <a:noFill/>
          <a:ln>
            <a:noFill/>
          </a:ln>
        </p:spPr>
        <p:txBody>
          <a:bodyPr anchorCtr="0" anchor="t" bIns="91425" lIns="91425" spcFirstLastPara="1" rIns="91425" wrap="square" tIns="91425">
            <a:noAutofit/>
          </a:bodyPr>
          <a:lstStyle/>
          <a:p>
            <a:pPr indent="0" lvl="0" marL="0" marR="0" rtl="0" algn="l">
              <a:lnSpc>
                <a:spcPct val="120000"/>
              </a:lnSpc>
              <a:spcBef>
                <a:spcPts val="0"/>
              </a:spcBef>
              <a:spcAft>
                <a:spcPts val="0"/>
              </a:spcAft>
              <a:buClr>
                <a:schemeClr val="accent1"/>
              </a:buClr>
              <a:buSzPts val="1400"/>
              <a:buFont typeface="Arial"/>
              <a:buNone/>
            </a:pPr>
            <a:r>
              <a:rPr lang="en-US" sz="1300">
                <a:solidFill>
                  <a:srgbClr val="002177"/>
                </a:solidFill>
                <a:latin typeface="Poppins"/>
                <a:ea typeface="Poppins"/>
                <a:cs typeface="Poppins"/>
                <a:sym typeface="Poppins"/>
              </a:rPr>
              <a:t>Después de realizar una búsqueda, verá una lista de </a:t>
            </a:r>
            <a:r>
              <a:rPr b="1" lang="en-US" sz="1300">
                <a:solidFill>
                  <a:srgbClr val="002177"/>
                </a:solidFill>
                <a:latin typeface="Poppins"/>
                <a:ea typeface="Poppins"/>
                <a:cs typeface="Poppins"/>
                <a:sym typeface="Poppins"/>
              </a:rPr>
              <a:t>sitios web relevantes </a:t>
            </a:r>
            <a:r>
              <a:rPr lang="en-US" sz="1300">
                <a:solidFill>
                  <a:srgbClr val="002177"/>
                </a:solidFill>
                <a:latin typeface="Poppins"/>
                <a:ea typeface="Poppins"/>
                <a:cs typeface="Poppins"/>
                <a:sym typeface="Poppins"/>
              </a:rPr>
              <a:t>que coinciden con sus términos de búsqueda. Estos se conocen comúnmente como los </a:t>
            </a:r>
            <a:r>
              <a:rPr b="1" lang="en-US" sz="1300">
                <a:solidFill>
                  <a:srgbClr val="002177"/>
                </a:solidFill>
                <a:latin typeface="Poppins"/>
                <a:ea typeface="Poppins"/>
                <a:cs typeface="Poppins"/>
                <a:sym typeface="Poppins"/>
              </a:rPr>
              <a:t>resultados de la búsqueda</a:t>
            </a:r>
            <a:r>
              <a:rPr lang="en-US" sz="1300">
                <a:solidFill>
                  <a:srgbClr val="002177"/>
                </a:solidFill>
                <a:latin typeface="Poppins"/>
                <a:ea typeface="Poppins"/>
                <a:cs typeface="Poppins"/>
                <a:sym typeface="Poppins"/>
              </a:rPr>
              <a:t>. Si ve un sitio que parece interesante, puede hacer clic en un enlace para abrirlo.</a:t>
            </a:r>
            <a:endParaRPr sz="1300">
              <a:solidFill>
                <a:srgbClr val="002177"/>
              </a:solidFill>
              <a:latin typeface="Poppins"/>
              <a:ea typeface="Poppins"/>
              <a:cs typeface="Poppins"/>
              <a:sym typeface="Poppins"/>
            </a:endParaRPr>
          </a:p>
          <a:p>
            <a:pPr indent="0" lvl="0" marL="0" marR="0" rtl="0" algn="l">
              <a:lnSpc>
                <a:spcPct val="120000"/>
              </a:lnSpc>
              <a:spcBef>
                <a:spcPts val="0"/>
              </a:spcBef>
              <a:spcAft>
                <a:spcPts val="0"/>
              </a:spcAft>
              <a:buClr>
                <a:schemeClr val="accent1"/>
              </a:buClr>
              <a:buSzPts val="1400"/>
              <a:buFont typeface="Arial"/>
              <a:buNone/>
            </a:pPr>
            <a:r>
              <a:t/>
            </a:r>
            <a:endParaRPr sz="1400">
              <a:solidFill>
                <a:schemeClr val="dk1"/>
              </a:solidFill>
              <a:latin typeface="Palatino Linotype"/>
              <a:ea typeface="Palatino Linotype"/>
              <a:cs typeface="Palatino Linotype"/>
              <a:sym typeface="Palatino Linotype"/>
            </a:endParaRPr>
          </a:p>
        </p:txBody>
      </p:sp>
      <p:pic>
        <p:nvPicPr>
          <p:cNvPr id="318" name="Google Shape;318;p19"/>
          <p:cNvPicPr preferRelativeResize="0"/>
          <p:nvPr/>
        </p:nvPicPr>
        <p:blipFill rotWithShape="1">
          <a:blip r:embed="rId4">
            <a:alphaModFix/>
          </a:blip>
          <a:srcRect b="-5797" l="0" r="0" t="0"/>
          <a:stretch/>
        </p:blipFill>
        <p:spPr>
          <a:xfrm>
            <a:off x="7376350" y="67850"/>
            <a:ext cx="1614973" cy="496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14" name="Shape 114"/>
        <p:cNvGrpSpPr/>
        <p:nvPr/>
      </p:nvGrpSpPr>
      <p:grpSpPr>
        <a:xfrm>
          <a:off x="0" y="0"/>
          <a:ext cx="0" cy="0"/>
          <a:chOff x="0" y="0"/>
          <a:chExt cx="0" cy="0"/>
        </a:xfrm>
      </p:grpSpPr>
      <p:sp>
        <p:nvSpPr>
          <p:cNvPr id="115" name="Google Shape;115;p2"/>
          <p:cNvSpPr txBox="1"/>
          <p:nvPr>
            <p:ph type="title"/>
          </p:nvPr>
        </p:nvSpPr>
        <p:spPr>
          <a:xfrm>
            <a:off x="1151022" y="603390"/>
            <a:ext cx="7140119" cy="78692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alatino Linotype"/>
              <a:buNone/>
            </a:pPr>
            <a:r>
              <a:rPr lang="en-US">
                <a:solidFill>
                  <a:schemeClr val="lt1"/>
                </a:solidFill>
                <a:latin typeface="Poppins"/>
                <a:ea typeface="Poppins"/>
                <a:cs typeface="Poppins"/>
                <a:sym typeface="Poppins"/>
              </a:rPr>
              <a:t>Presenters</a:t>
            </a:r>
            <a:endParaRPr>
              <a:solidFill>
                <a:schemeClr val="lt1"/>
              </a:solidFill>
              <a:latin typeface="Poppins"/>
              <a:ea typeface="Poppins"/>
              <a:cs typeface="Poppins"/>
              <a:sym typeface="Poppins"/>
            </a:endParaRPr>
          </a:p>
        </p:txBody>
      </p:sp>
      <p:sp>
        <p:nvSpPr>
          <p:cNvPr id="116" name="Google Shape;116;p2"/>
          <p:cNvSpPr txBox="1"/>
          <p:nvPr>
            <p:ph idx="1" type="body"/>
          </p:nvPr>
        </p:nvSpPr>
        <p:spPr>
          <a:xfrm>
            <a:off x="1151022" y="1511799"/>
            <a:ext cx="7140119" cy="258796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000000"/>
              </a:buClr>
              <a:buSzPts val="1100"/>
              <a:buNone/>
            </a:pPr>
            <a:r>
              <a:rPr lang="en-US" sz="1600">
                <a:solidFill>
                  <a:schemeClr val="lt1"/>
                </a:solidFill>
                <a:latin typeface="Poppins"/>
                <a:ea typeface="Poppins"/>
                <a:cs typeface="Poppins"/>
                <a:sym typeface="Poppins"/>
              </a:rPr>
              <a:t>Presenter name, title</a:t>
            </a:r>
            <a:endParaRPr>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lang="en-US" sz="1600">
                <a:solidFill>
                  <a:schemeClr val="lt1"/>
                </a:solidFill>
                <a:latin typeface="Poppins"/>
                <a:ea typeface="Poppins"/>
                <a:cs typeface="Poppins"/>
                <a:sym typeface="Poppins"/>
              </a:rPr>
              <a:t>Office name</a:t>
            </a:r>
            <a:endParaRPr>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lang="en-US" sz="1600">
                <a:solidFill>
                  <a:schemeClr val="lt1"/>
                </a:solidFill>
                <a:latin typeface="Poppins"/>
                <a:ea typeface="Poppins"/>
                <a:cs typeface="Poppins"/>
                <a:sym typeface="Poppins"/>
              </a:rPr>
              <a:t>Contact info (email, phone)</a:t>
            </a:r>
            <a:endParaRPr>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t/>
            </a:r>
            <a:endParaRPr sz="1600">
              <a:solidFill>
                <a:schemeClr val="lt1"/>
              </a:solidFill>
              <a:latin typeface="Poppins"/>
              <a:ea typeface="Poppins"/>
              <a:cs typeface="Poppins"/>
              <a:sym typeface="Poppins"/>
            </a:endParaRPr>
          </a:p>
          <a:p>
            <a:pPr indent="0" lvl="0" marL="0" rtl="0" algn="l">
              <a:lnSpc>
                <a:spcPct val="120000"/>
              </a:lnSpc>
              <a:spcBef>
                <a:spcPts val="0"/>
              </a:spcBef>
              <a:spcAft>
                <a:spcPts val="0"/>
              </a:spcAft>
              <a:buClr>
                <a:srgbClr val="000000"/>
              </a:buClr>
              <a:buSzPts val="1100"/>
              <a:buNone/>
            </a:pPr>
            <a:r>
              <a:rPr lang="en-US" sz="1600">
                <a:solidFill>
                  <a:schemeClr val="lt1"/>
                </a:solidFill>
                <a:latin typeface="Poppins"/>
                <a:ea typeface="Poppins"/>
                <a:cs typeface="Poppins"/>
                <a:sym typeface="Poppins"/>
              </a:rPr>
              <a:t>Add additional presenter info if needed…</a:t>
            </a:r>
            <a:endParaRPr>
              <a:solidFill>
                <a:schemeClr val="lt1"/>
              </a:solidFill>
              <a:latin typeface="Poppins"/>
              <a:ea typeface="Poppins"/>
              <a:cs typeface="Poppins"/>
              <a:sym typeface="Poppins"/>
            </a:endParaRPr>
          </a:p>
          <a:p>
            <a:pPr indent="0" lvl="0" marL="0" rtl="0" algn="l">
              <a:lnSpc>
                <a:spcPct val="120000"/>
              </a:lnSpc>
              <a:spcBef>
                <a:spcPts val="750"/>
              </a:spcBef>
              <a:spcAft>
                <a:spcPts val="0"/>
              </a:spcAft>
              <a:buSzPts val="1500"/>
              <a:buNone/>
            </a:pPr>
            <a:r>
              <a:t/>
            </a:r>
            <a:endParaRPr>
              <a:solidFill>
                <a:schemeClr val="lt1"/>
              </a:solidFill>
              <a:latin typeface="Poppins"/>
              <a:ea typeface="Poppins"/>
              <a:cs typeface="Poppins"/>
              <a:sym typeface="Poppins"/>
            </a:endParaRPr>
          </a:p>
        </p:txBody>
      </p:sp>
      <p:sp>
        <p:nvSpPr>
          <p:cNvPr id="117" name="Google Shape;117;p2"/>
          <p:cNvSpPr/>
          <p:nvPr/>
        </p:nvSpPr>
        <p:spPr>
          <a:xfrm>
            <a:off x="4571999" y="911000"/>
            <a:ext cx="1833900" cy="1501800"/>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1800" u="none" cap="none" strike="noStrike">
                <a:solidFill>
                  <a:srgbClr val="002177"/>
                </a:solidFill>
                <a:latin typeface="Poppins"/>
                <a:ea typeface="Poppins"/>
                <a:cs typeface="Poppins"/>
                <a:sym typeface="Poppins"/>
              </a:rPr>
              <a:t>Add photo of presenter if desired</a:t>
            </a:r>
            <a:endParaRPr>
              <a:solidFill>
                <a:srgbClr val="002177"/>
              </a:solidFill>
              <a:latin typeface="Poppins"/>
              <a:ea typeface="Poppins"/>
              <a:cs typeface="Poppins"/>
              <a:sym typeface="Poppins"/>
            </a:endParaRPr>
          </a:p>
        </p:txBody>
      </p:sp>
      <p:sp>
        <p:nvSpPr>
          <p:cNvPr id="118" name="Google Shape;118;p2"/>
          <p:cNvSpPr/>
          <p:nvPr/>
        </p:nvSpPr>
        <p:spPr>
          <a:xfrm>
            <a:off x="5925502" y="2628176"/>
            <a:ext cx="2020200" cy="1593000"/>
          </a:xfrm>
          <a:prstGeom prst="roundRect">
            <a:avLst>
              <a:gd fmla="val 16667" name="adj"/>
            </a:avLst>
          </a:prstGeom>
          <a:solidFill>
            <a:schemeClr val="accent1"/>
          </a:solidFill>
          <a:ln cap="flat" cmpd="sng" w="15875">
            <a:solidFill>
              <a:srgbClr val="4578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rgbClr val="002177"/>
                </a:solidFill>
                <a:latin typeface="Palatino Linotype"/>
                <a:ea typeface="Palatino Linotype"/>
                <a:cs typeface="Palatino Linotype"/>
                <a:sym typeface="Palatino Linotype"/>
              </a:rPr>
              <a:t>Add photo of presenter if desired</a:t>
            </a:r>
            <a:endParaRPr>
              <a:solidFill>
                <a:srgbClr val="002177"/>
              </a:solidFill>
            </a:endParaRPr>
          </a:p>
        </p:txBody>
      </p:sp>
      <p:pic>
        <p:nvPicPr>
          <p:cNvPr id="119" name="Google Shape;119;p2"/>
          <p:cNvPicPr preferRelativeResize="0"/>
          <p:nvPr/>
        </p:nvPicPr>
        <p:blipFill rotWithShape="1">
          <a:blip r:embed="rId3">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20"/>
          <p:cNvSpPr txBox="1"/>
          <p:nvPr>
            <p:ph type="title"/>
          </p:nvPr>
        </p:nvSpPr>
        <p:spPr>
          <a:xfrm>
            <a:off x="118179" y="335310"/>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Checking for Understanding</a:t>
            </a:r>
            <a:endParaRPr sz="2100">
              <a:solidFill>
                <a:srgbClr val="002177"/>
              </a:solidFill>
              <a:latin typeface="Poppins"/>
              <a:ea typeface="Poppins"/>
              <a:cs typeface="Poppins"/>
              <a:sym typeface="Poppins"/>
            </a:endParaRPr>
          </a:p>
        </p:txBody>
      </p:sp>
      <p:sp>
        <p:nvSpPr>
          <p:cNvPr id="324" name="Google Shape;324;p20"/>
          <p:cNvSpPr txBox="1"/>
          <p:nvPr>
            <p:ph idx="1" type="subTitle"/>
          </p:nvPr>
        </p:nvSpPr>
        <p:spPr>
          <a:xfrm>
            <a:off x="118175" y="1064150"/>
            <a:ext cx="2743200" cy="20508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800"/>
              <a:buNone/>
            </a:pPr>
            <a:r>
              <a:rPr lang="en-US">
                <a:solidFill>
                  <a:srgbClr val="002177"/>
                </a:solidFill>
                <a:latin typeface="Poppins"/>
                <a:ea typeface="Poppins"/>
                <a:cs typeface="Poppins"/>
                <a:sym typeface="Poppins"/>
              </a:rPr>
              <a:t>Give 2 examples of a </a:t>
            </a:r>
            <a:r>
              <a:rPr b="1" lang="en-US">
                <a:solidFill>
                  <a:srgbClr val="002177"/>
                </a:solidFill>
                <a:latin typeface="Poppins"/>
                <a:ea typeface="Poppins"/>
                <a:cs typeface="Poppins"/>
                <a:sym typeface="Poppins"/>
              </a:rPr>
              <a:t>web browser</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800"/>
              <a:buNone/>
            </a:pPr>
            <a:r>
              <a:rPr lang="en-US">
                <a:solidFill>
                  <a:srgbClr val="002177"/>
                </a:solidFill>
                <a:latin typeface="Poppins"/>
                <a:ea typeface="Poppins"/>
                <a:cs typeface="Poppins"/>
                <a:sym typeface="Poppins"/>
              </a:rPr>
              <a:t>Give 1 example of why you would want to use a </a:t>
            </a:r>
            <a:r>
              <a:rPr b="1" lang="en-US">
                <a:solidFill>
                  <a:srgbClr val="002177"/>
                </a:solidFill>
                <a:latin typeface="Poppins"/>
                <a:ea typeface="Poppins"/>
                <a:cs typeface="Poppins"/>
                <a:sym typeface="Poppins"/>
              </a:rPr>
              <a:t>search engine</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p:txBody>
      </p:sp>
      <p:pic>
        <p:nvPicPr>
          <p:cNvPr descr="Person working late at the office" id="325" name="Google Shape;325;p20"/>
          <p:cNvPicPr preferRelativeResize="0"/>
          <p:nvPr/>
        </p:nvPicPr>
        <p:blipFill rotWithShape="1">
          <a:blip r:embed="rId3">
            <a:alphaModFix/>
          </a:blip>
          <a:srcRect b="0" l="0" r="0" t="0"/>
          <a:stretch/>
        </p:blipFill>
        <p:spPr>
          <a:xfrm>
            <a:off x="5019068" y="2429790"/>
            <a:ext cx="2743197" cy="1830456"/>
          </a:xfrm>
          <a:prstGeom prst="rect">
            <a:avLst/>
          </a:prstGeom>
          <a:noFill/>
          <a:ln>
            <a:noFill/>
          </a:ln>
        </p:spPr>
      </p:pic>
      <p:sp>
        <p:nvSpPr>
          <p:cNvPr id="326" name="Google Shape;326;p20"/>
          <p:cNvSpPr txBox="1"/>
          <p:nvPr/>
        </p:nvSpPr>
        <p:spPr>
          <a:xfrm>
            <a:off x="2987204" y="335310"/>
            <a:ext cx="35715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Verificar el entendimiento</a:t>
            </a:r>
            <a:endParaRPr sz="2100">
              <a:solidFill>
                <a:srgbClr val="002177"/>
              </a:solidFill>
              <a:latin typeface="Poppins"/>
              <a:ea typeface="Poppins"/>
              <a:cs typeface="Poppins"/>
              <a:sym typeface="Poppins"/>
            </a:endParaRPr>
          </a:p>
        </p:txBody>
      </p:sp>
      <p:sp>
        <p:nvSpPr>
          <p:cNvPr id="327" name="Google Shape;327;p20"/>
          <p:cNvSpPr txBox="1"/>
          <p:nvPr/>
        </p:nvSpPr>
        <p:spPr>
          <a:xfrm>
            <a:off x="3114750" y="1064150"/>
            <a:ext cx="2914500" cy="19419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20000"/>
              </a:lnSpc>
              <a:spcBef>
                <a:spcPts val="0"/>
              </a:spcBef>
              <a:spcAft>
                <a:spcPts val="0"/>
              </a:spcAft>
              <a:buClr>
                <a:schemeClr val="accent1"/>
              </a:buClr>
              <a:buSzPts val="1800"/>
              <a:buFont typeface="Arial"/>
              <a:buNone/>
            </a:pPr>
            <a:r>
              <a:rPr lang="en-US">
                <a:solidFill>
                  <a:srgbClr val="002177"/>
                </a:solidFill>
                <a:latin typeface="Poppins"/>
                <a:ea typeface="Poppins"/>
                <a:cs typeface="Poppins"/>
                <a:sym typeface="Poppins"/>
              </a:rPr>
              <a:t>Dé 2 ejemplos de </a:t>
            </a:r>
            <a:r>
              <a:rPr b="1" lang="en-US">
                <a:solidFill>
                  <a:srgbClr val="002177"/>
                </a:solidFill>
                <a:latin typeface="Poppins"/>
                <a:ea typeface="Poppins"/>
                <a:cs typeface="Poppins"/>
                <a:sym typeface="Poppins"/>
              </a:rPr>
              <a:t>un navegador web</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171450" lvl="0" marL="171450" marR="0" rtl="0" algn="l">
              <a:lnSpc>
                <a:spcPct val="120000"/>
              </a:lnSpc>
              <a:spcBef>
                <a:spcPts val="0"/>
              </a:spcBef>
              <a:spcAft>
                <a:spcPts val="0"/>
              </a:spcAft>
              <a:buClr>
                <a:schemeClr val="accent1"/>
              </a:buClr>
              <a:buSzPts val="1800"/>
              <a:buFont typeface="Arial"/>
              <a:buNone/>
            </a:pPr>
            <a:r>
              <a:rPr lang="en-US">
                <a:solidFill>
                  <a:srgbClr val="002177"/>
                </a:solidFill>
                <a:latin typeface="Poppins"/>
                <a:ea typeface="Poppins"/>
                <a:cs typeface="Poppins"/>
                <a:sym typeface="Poppins"/>
              </a:rPr>
              <a:t>Dé 1 ejemplo de por qué tal vez le gustaría usar </a:t>
            </a:r>
            <a:r>
              <a:rPr b="1" lang="en-US">
                <a:solidFill>
                  <a:srgbClr val="002177"/>
                </a:solidFill>
                <a:latin typeface="Poppins"/>
                <a:ea typeface="Poppins"/>
                <a:cs typeface="Poppins"/>
                <a:sym typeface="Poppins"/>
              </a:rPr>
              <a:t>un buscador</a:t>
            </a:r>
            <a:r>
              <a:rPr lang="en-US">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p:txBody>
      </p:sp>
      <p:pic>
        <p:nvPicPr>
          <p:cNvPr id="328" name="Google Shape;328;p20"/>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1"/>
          <p:cNvSpPr txBox="1"/>
          <p:nvPr>
            <p:ph type="title"/>
          </p:nvPr>
        </p:nvSpPr>
        <p:spPr>
          <a:xfrm>
            <a:off x="184378" y="33572"/>
            <a:ext cx="3449975"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Website Navigation</a:t>
            </a:r>
            <a:endParaRPr sz="2100">
              <a:solidFill>
                <a:srgbClr val="002177"/>
              </a:solidFill>
              <a:latin typeface="Poppins"/>
              <a:ea typeface="Poppins"/>
              <a:cs typeface="Poppins"/>
              <a:sym typeface="Poppins"/>
            </a:endParaRPr>
          </a:p>
        </p:txBody>
      </p:sp>
      <p:sp>
        <p:nvSpPr>
          <p:cNvPr id="334" name="Google Shape;334;p21"/>
          <p:cNvSpPr txBox="1"/>
          <p:nvPr>
            <p:ph idx="1" type="subTitle"/>
          </p:nvPr>
        </p:nvSpPr>
        <p:spPr>
          <a:xfrm>
            <a:off x="626079" y="1000462"/>
            <a:ext cx="3606600" cy="19419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Most of the time, you will navigate a website by scrolling and clicking on links and buttons. </a:t>
            </a:r>
            <a:endParaRPr>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In this example, clicking on the “Search By Ingredient” link allows you to search for a recipe by ingredient</a:t>
            </a:r>
            <a:endParaRPr>
              <a:solidFill>
                <a:srgbClr val="002177"/>
              </a:solidFill>
              <a:latin typeface="Poppins"/>
              <a:ea typeface="Poppins"/>
              <a:cs typeface="Poppins"/>
              <a:sym typeface="Poppins"/>
            </a:endParaRPr>
          </a:p>
        </p:txBody>
      </p:sp>
      <p:pic>
        <p:nvPicPr>
          <p:cNvPr id="335" name="Google Shape;335;p21"/>
          <p:cNvPicPr preferRelativeResize="0"/>
          <p:nvPr/>
        </p:nvPicPr>
        <p:blipFill rotWithShape="1">
          <a:blip r:embed="rId3">
            <a:alphaModFix/>
          </a:blip>
          <a:srcRect b="0" l="0" r="29170" t="0"/>
          <a:stretch/>
        </p:blipFill>
        <p:spPr>
          <a:xfrm>
            <a:off x="4551450" y="611676"/>
            <a:ext cx="4213150" cy="2406700"/>
          </a:xfrm>
          <a:prstGeom prst="rect">
            <a:avLst/>
          </a:prstGeom>
          <a:noFill/>
          <a:ln>
            <a:noFill/>
          </a:ln>
          <a:effectLst>
            <a:outerShdw blurRad="190500" algn="ctr" dir="2700000" dist="228600">
              <a:srgbClr val="000000">
                <a:alpha val="29803"/>
              </a:srgbClr>
            </a:outerShdw>
          </a:effectLst>
        </p:spPr>
      </p:pic>
      <p:sp>
        <p:nvSpPr>
          <p:cNvPr id="336" name="Google Shape;336;p21"/>
          <p:cNvSpPr/>
          <p:nvPr/>
        </p:nvSpPr>
        <p:spPr>
          <a:xfrm>
            <a:off x="4551444" y="1824267"/>
            <a:ext cx="1221396" cy="29429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pic>
        <p:nvPicPr>
          <p:cNvPr id="337" name="Google Shape;337;p21"/>
          <p:cNvPicPr preferRelativeResize="0"/>
          <p:nvPr/>
        </p:nvPicPr>
        <p:blipFill rotWithShape="1">
          <a:blip r:embed="rId4">
            <a:alphaModFix/>
          </a:blip>
          <a:srcRect b="0" l="0" r="0" t="0"/>
          <a:stretch/>
        </p:blipFill>
        <p:spPr>
          <a:xfrm>
            <a:off x="6091605" y="1739080"/>
            <a:ext cx="2912399" cy="2855379"/>
          </a:xfrm>
          <a:prstGeom prst="rect">
            <a:avLst/>
          </a:prstGeom>
          <a:noFill/>
          <a:ln>
            <a:noFill/>
          </a:ln>
          <a:effectLst>
            <a:outerShdw blurRad="50800" rotWithShape="0" algn="tl" dir="2700000" dist="38100">
              <a:srgbClr val="000000">
                <a:alpha val="40000"/>
              </a:srgbClr>
            </a:outerShdw>
          </a:effectLst>
        </p:spPr>
      </p:pic>
      <p:sp>
        <p:nvSpPr>
          <p:cNvPr id="338" name="Google Shape;338;p21"/>
          <p:cNvSpPr txBox="1"/>
          <p:nvPr/>
        </p:nvSpPr>
        <p:spPr>
          <a:xfrm>
            <a:off x="184377" y="459775"/>
            <a:ext cx="4540023"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Navegación por los sitios web</a:t>
            </a:r>
            <a:endParaRPr sz="2100">
              <a:solidFill>
                <a:srgbClr val="002177"/>
              </a:solidFill>
              <a:latin typeface="Poppins"/>
              <a:ea typeface="Poppins"/>
              <a:cs typeface="Poppins"/>
              <a:sym typeface="Poppins"/>
            </a:endParaRPr>
          </a:p>
        </p:txBody>
      </p:sp>
      <p:sp>
        <p:nvSpPr>
          <p:cNvPr id="339" name="Google Shape;339;p21"/>
          <p:cNvSpPr txBox="1"/>
          <p:nvPr>
            <p:ph idx="1" type="subTitle"/>
          </p:nvPr>
        </p:nvSpPr>
        <p:spPr>
          <a:xfrm>
            <a:off x="626079" y="2725940"/>
            <a:ext cx="3606600" cy="19419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La mayor parte del tiempo, usted navegará por un sitio web desplazándose y haciendo clic en enlaces y botones. </a:t>
            </a:r>
            <a:endParaRPr>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En este ejemplo, al hacer clic en el enlace “Buscar por ingrediente” podrá buscar una receta por ingrediente</a:t>
            </a:r>
            <a:endParaRPr>
              <a:solidFill>
                <a:srgbClr val="002177"/>
              </a:solidFill>
              <a:latin typeface="Poppins"/>
              <a:ea typeface="Poppins"/>
              <a:cs typeface="Poppins"/>
              <a:sym typeface="Poppins"/>
            </a:endParaRPr>
          </a:p>
        </p:txBody>
      </p:sp>
      <p:pic>
        <p:nvPicPr>
          <p:cNvPr id="340" name="Google Shape;340;p21"/>
          <p:cNvPicPr preferRelativeResize="0"/>
          <p:nvPr/>
        </p:nvPicPr>
        <p:blipFill rotWithShape="1">
          <a:blip r:embed="rId5">
            <a:alphaModFix/>
          </a:blip>
          <a:srcRect b="-5797" l="0" r="0" t="0"/>
          <a:stretch/>
        </p:blipFill>
        <p:spPr>
          <a:xfrm>
            <a:off x="7376350" y="67850"/>
            <a:ext cx="1614973" cy="496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2"/>
          <p:cNvSpPr txBox="1"/>
          <p:nvPr>
            <p:ph type="title"/>
          </p:nvPr>
        </p:nvSpPr>
        <p:spPr>
          <a:xfrm>
            <a:off x="169300" y="201553"/>
            <a:ext cx="4528800" cy="776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Website Navigation</a:t>
            </a:r>
            <a:endParaRPr sz="2100">
              <a:solidFill>
                <a:srgbClr val="002177"/>
              </a:solidFill>
              <a:latin typeface="Poppins"/>
              <a:ea typeface="Poppins"/>
              <a:cs typeface="Poppins"/>
              <a:sym typeface="Poppins"/>
            </a:endParaRPr>
          </a:p>
        </p:txBody>
      </p:sp>
      <p:sp>
        <p:nvSpPr>
          <p:cNvPr id="346" name="Google Shape;346;p22"/>
          <p:cNvSpPr txBox="1"/>
          <p:nvPr>
            <p:ph idx="1" type="subTitle"/>
          </p:nvPr>
        </p:nvSpPr>
        <p:spPr>
          <a:xfrm>
            <a:off x="241851" y="977650"/>
            <a:ext cx="31005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Websites may also have search fields you can type in. Enter a keyword here to search the website. </a:t>
            </a:r>
            <a:endParaRPr>
              <a:solidFill>
                <a:srgbClr val="002177"/>
              </a:solidFill>
              <a:latin typeface="Poppins"/>
              <a:ea typeface="Poppins"/>
              <a:cs typeface="Poppins"/>
              <a:sym typeface="Poppins"/>
            </a:endParaRPr>
          </a:p>
        </p:txBody>
      </p:sp>
      <p:pic>
        <p:nvPicPr>
          <p:cNvPr id="347" name="Google Shape;347;p22"/>
          <p:cNvPicPr preferRelativeResize="0"/>
          <p:nvPr/>
        </p:nvPicPr>
        <p:blipFill rotWithShape="1">
          <a:blip r:embed="rId3">
            <a:alphaModFix/>
          </a:blip>
          <a:srcRect b="0" l="0" r="0" t="0"/>
          <a:stretch/>
        </p:blipFill>
        <p:spPr>
          <a:xfrm>
            <a:off x="1573366" y="2462975"/>
            <a:ext cx="5584179" cy="2402000"/>
          </a:xfrm>
          <a:prstGeom prst="rect">
            <a:avLst/>
          </a:prstGeom>
          <a:noFill/>
          <a:ln>
            <a:noFill/>
          </a:ln>
          <a:effectLst>
            <a:outerShdw blurRad="190500" algn="ctr" dir="2700000" dist="228600">
              <a:srgbClr val="000000">
                <a:alpha val="29803"/>
              </a:srgbClr>
            </a:outerShdw>
          </a:effectLst>
        </p:spPr>
      </p:pic>
      <p:sp>
        <p:nvSpPr>
          <p:cNvPr id="348" name="Google Shape;348;p22"/>
          <p:cNvSpPr/>
          <p:nvPr/>
        </p:nvSpPr>
        <p:spPr>
          <a:xfrm>
            <a:off x="2997042" y="2984938"/>
            <a:ext cx="2124683" cy="336331"/>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49" name="Google Shape;349;p22"/>
          <p:cNvSpPr txBox="1"/>
          <p:nvPr/>
        </p:nvSpPr>
        <p:spPr>
          <a:xfrm>
            <a:off x="3808897" y="399559"/>
            <a:ext cx="44049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Navegación por los sitios web</a:t>
            </a:r>
            <a:endParaRPr sz="2100">
              <a:solidFill>
                <a:srgbClr val="002177"/>
              </a:solidFill>
              <a:latin typeface="Poppins"/>
              <a:ea typeface="Poppins"/>
              <a:cs typeface="Poppins"/>
              <a:sym typeface="Poppins"/>
            </a:endParaRPr>
          </a:p>
        </p:txBody>
      </p:sp>
      <p:sp>
        <p:nvSpPr>
          <p:cNvPr id="350" name="Google Shape;350;p22"/>
          <p:cNvSpPr txBox="1"/>
          <p:nvPr>
            <p:ph idx="1" type="subTitle"/>
          </p:nvPr>
        </p:nvSpPr>
        <p:spPr>
          <a:xfrm>
            <a:off x="3892340" y="977661"/>
            <a:ext cx="40197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Los sitios web también pueden tener recuadros de búsqueda en los que puede ingresar información. Ingrese una palabra clave aquí para buscar en el sitio web. </a:t>
            </a:r>
            <a:endParaRPr>
              <a:solidFill>
                <a:srgbClr val="002177"/>
              </a:solidFill>
              <a:latin typeface="Poppins"/>
              <a:ea typeface="Poppins"/>
              <a:cs typeface="Poppins"/>
              <a:sym typeface="Poppins"/>
            </a:endParaRPr>
          </a:p>
        </p:txBody>
      </p:sp>
      <p:pic>
        <p:nvPicPr>
          <p:cNvPr id="351" name="Google Shape;351;p22"/>
          <p:cNvPicPr preferRelativeResize="0"/>
          <p:nvPr/>
        </p:nvPicPr>
        <p:blipFill rotWithShape="1">
          <a:blip r:embed="rId4">
            <a:alphaModFix/>
          </a:blip>
          <a:srcRect b="-5797" l="0" r="0" t="0"/>
          <a:stretch/>
        </p:blipFill>
        <p:spPr>
          <a:xfrm>
            <a:off x="7376350" y="67850"/>
            <a:ext cx="1614973" cy="520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3"/>
          <p:cNvSpPr txBox="1"/>
          <p:nvPr>
            <p:ph type="title"/>
          </p:nvPr>
        </p:nvSpPr>
        <p:spPr>
          <a:xfrm>
            <a:off x="393605" y="199543"/>
            <a:ext cx="4177149"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000">
                <a:solidFill>
                  <a:srgbClr val="002177"/>
                </a:solidFill>
                <a:latin typeface="Poppins"/>
                <a:ea typeface="Poppins"/>
                <a:cs typeface="Poppins"/>
                <a:sym typeface="Poppins"/>
              </a:rPr>
              <a:t>Website </a:t>
            </a:r>
            <a:r>
              <a:rPr lang="en-US" sz="2100">
                <a:solidFill>
                  <a:srgbClr val="002177"/>
                </a:solidFill>
                <a:latin typeface="Poppins"/>
                <a:ea typeface="Poppins"/>
                <a:cs typeface="Poppins"/>
                <a:sym typeface="Poppins"/>
              </a:rPr>
              <a:t>Navigation</a:t>
            </a:r>
            <a:endParaRPr sz="2100">
              <a:solidFill>
                <a:srgbClr val="002177"/>
              </a:solidFill>
              <a:latin typeface="Poppins"/>
              <a:ea typeface="Poppins"/>
              <a:cs typeface="Poppins"/>
              <a:sym typeface="Poppins"/>
            </a:endParaRPr>
          </a:p>
        </p:txBody>
      </p:sp>
      <p:sp>
        <p:nvSpPr>
          <p:cNvPr id="357" name="Google Shape;357;p23"/>
          <p:cNvSpPr txBox="1"/>
          <p:nvPr>
            <p:ph idx="1" type="subTitle"/>
          </p:nvPr>
        </p:nvSpPr>
        <p:spPr>
          <a:xfrm>
            <a:off x="393604" y="777643"/>
            <a:ext cx="4232639" cy="1766165"/>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Use the scrollbar on the right side of the page to move up and down on the webpage. Drag the scrollbar by clicking on it with your mouse.</a:t>
            </a:r>
            <a:endParaRPr sz="1300">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You can also use the up and down arrow keys on your keyboard.</a:t>
            </a:r>
            <a:endParaRPr sz="1300">
              <a:solidFill>
                <a:srgbClr val="002177"/>
              </a:solidFill>
              <a:latin typeface="Poppins"/>
              <a:ea typeface="Poppins"/>
              <a:cs typeface="Poppins"/>
              <a:sym typeface="Poppins"/>
            </a:endParaRPr>
          </a:p>
        </p:txBody>
      </p:sp>
      <p:pic>
        <p:nvPicPr>
          <p:cNvPr id="358" name="Google Shape;358;p23"/>
          <p:cNvPicPr preferRelativeResize="0"/>
          <p:nvPr/>
        </p:nvPicPr>
        <p:blipFill rotWithShape="1">
          <a:blip r:embed="rId3">
            <a:alphaModFix/>
          </a:blip>
          <a:srcRect b="0" l="73582" r="-11" t="22481"/>
          <a:stretch/>
        </p:blipFill>
        <p:spPr>
          <a:xfrm>
            <a:off x="5043196" y="1245714"/>
            <a:ext cx="2753711" cy="3474156"/>
          </a:xfrm>
          <a:prstGeom prst="rect">
            <a:avLst/>
          </a:prstGeom>
          <a:noFill/>
          <a:ln>
            <a:noFill/>
          </a:ln>
        </p:spPr>
      </p:pic>
      <p:sp>
        <p:nvSpPr>
          <p:cNvPr id="359" name="Google Shape;359;p23"/>
          <p:cNvSpPr/>
          <p:nvPr/>
        </p:nvSpPr>
        <p:spPr>
          <a:xfrm>
            <a:off x="7460056" y="1245714"/>
            <a:ext cx="479834" cy="510658"/>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60" name="Google Shape;360;p23"/>
          <p:cNvSpPr txBox="1"/>
          <p:nvPr/>
        </p:nvSpPr>
        <p:spPr>
          <a:xfrm>
            <a:off x="3366700" y="199550"/>
            <a:ext cx="40932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000" cap="none">
                <a:solidFill>
                  <a:srgbClr val="002177"/>
                </a:solidFill>
                <a:latin typeface="Poppins"/>
                <a:ea typeface="Poppins"/>
                <a:cs typeface="Poppins"/>
                <a:sym typeface="Poppins"/>
              </a:rPr>
              <a:t>Navegación por los sitios web</a:t>
            </a:r>
            <a:endParaRPr sz="2000">
              <a:solidFill>
                <a:srgbClr val="002177"/>
              </a:solidFill>
              <a:latin typeface="Poppins"/>
              <a:ea typeface="Poppins"/>
              <a:cs typeface="Poppins"/>
              <a:sym typeface="Poppins"/>
            </a:endParaRPr>
          </a:p>
        </p:txBody>
      </p:sp>
      <p:sp>
        <p:nvSpPr>
          <p:cNvPr id="361" name="Google Shape;361;p23"/>
          <p:cNvSpPr txBox="1"/>
          <p:nvPr>
            <p:ph idx="1" type="subTitle"/>
          </p:nvPr>
        </p:nvSpPr>
        <p:spPr>
          <a:xfrm>
            <a:off x="393604" y="2425629"/>
            <a:ext cx="4232639" cy="1766165"/>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Utilice la barra de desplazamiento de la parte derecha de la página para desplazarse hacia arriba y hacia abajo por la página web. Arrastre la barra de desplazamiento haciendo clic en ella con el mouse.</a:t>
            </a:r>
            <a:endParaRPr sz="1300">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También puede utilizar las teclas de flecha arriba y abajo del teclado.</a:t>
            </a:r>
            <a:endParaRPr sz="1300">
              <a:solidFill>
                <a:srgbClr val="002177"/>
              </a:solidFill>
              <a:latin typeface="Poppins"/>
              <a:ea typeface="Poppins"/>
              <a:cs typeface="Poppins"/>
              <a:sym typeface="Poppins"/>
            </a:endParaRPr>
          </a:p>
        </p:txBody>
      </p:sp>
      <p:pic>
        <p:nvPicPr>
          <p:cNvPr id="362" name="Google Shape;362;p23"/>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4"/>
          <p:cNvSpPr/>
          <p:nvPr/>
        </p:nvSpPr>
        <p:spPr>
          <a:xfrm>
            <a:off x="5822732" y="3822689"/>
            <a:ext cx="2743199" cy="612767"/>
          </a:xfrm>
          <a:prstGeom prst="roundRect">
            <a:avLst>
              <a:gd fmla="val 16667" name="adj"/>
            </a:avLst>
          </a:prstGeom>
          <a:solidFill>
            <a:schemeClr val="accent1"/>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68" name="Google Shape;368;p24"/>
          <p:cNvSpPr/>
          <p:nvPr/>
        </p:nvSpPr>
        <p:spPr>
          <a:xfrm>
            <a:off x="5822732" y="2660945"/>
            <a:ext cx="2743200" cy="1029182"/>
          </a:xfrm>
          <a:prstGeom prst="roundRect">
            <a:avLst>
              <a:gd fmla="val 16667" name="adj"/>
            </a:avLst>
          </a:prstGeom>
          <a:solidFill>
            <a:schemeClr val="accent1"/>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69" name="Google Shape;369;p24"/>
          <p:cNvSpPr/>
          <p:nvPr/>
        </p:nvSpPr>
        <p:spPr>
          <a:xfrm>
            <a:off x="5824276" y="2056248"/>
            <a:ext cx="2741655" cy="523220"/>
          </a:xfrm>
          <a:prstGeom prst="roundRect">
            <a:avLst>
              <a:gd fmla="val 16667" name="adj"/>
            </a:avLst>
          </a:prstGeom>
          <a:solidFill>
            <a:schemeClr val="accent1"/>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70" name="Google Shape;370;p24"/>
          <p:cNvSpPr txBox="1"/>
          <p:nvPr>
            <p:ph type="title"/>
          </p:nvPr>
        </p:nvSpPr>
        <p:spPr>
          <a:xfrm>
            <a:off x="265737" y="117275"/>
            <a:ext cx="3966942"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Website Navigation</a:t>
            </a:r>
            <a:endParaRPr sz="2100">
              <a:solidFill>
                <a:srgbClr val="002177"/>
              </a:solidFill>
              <a:latin typeface="Poppins"/>
              <a:ea typeface="Poppins"/>
              <a:cs typeface="Poppins"/>
              <a:sym typeface="Poppins"/>
            </a:endParaRPr>
          </a:p>
        </p:txBody>
      </p:sp>
      <p:sp>
        <p:nvSpPr>
          <p:cNvPr id="371" name="Google Shape;371;p24"/>
          <p:cNvSpPr txBox="1"/>
          <p:nvPr>
            <p:ph idx="1" type="subTitle"/>
          </p:nvPr>
        </p:nvSpPr>
        <p:spPr>
          <a:xfrm>
            <a:off x="265737" y="958906"/>
            <a:ext cx="3411813"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You can use the </a:t>
            </a:r>
            <a:r>
              <a:rPr b="1" lang="en-US">
                <a:solidFill>
                  <a:srgbClr val="002177"/>
                </a:solidFill>
                <a:latin typeface="Poppins"/>
                <a:ea typeface="Poppins"/>
                <a:cs typeface="Poppins"/>
                <a:sym typeface="Poppins"/>
              </a:rPr>
              <a:t>back</a:t>
            </a:r>
            <a:r>
              <a:rPr lang="en-US">
                <a:solidFill>
                  <a:srgbClr val="002177"/>
                </a:solidFill>
                <a:latin typeface="Poppins"/>
                <a:ea typeface="Poppins"/>
                <a:cs typeface="Poppins"/>
                <a:sym typeface="Poppins"/>
              </a:rPr>
              <a:t> and </a:t>
            </a:r>
            <a:r>
              <a:rPr b="1" lang="en-US">
                <a:solidFill>
                  <a:srgbClr val="002177"/>
                </a:solidFill>
                <a:latin typeface="Poppins"/>
                <a:ea typeface="Poppins"/>
                <a:cs typeface="Poppins"/>
                <a:sym typeface="Poppins"/>
              </a:rPr>
              <a:t>forward</a:t>
            </a:r>
            <a:r>
              <a:rPr lang="en-US">
                <a:solidFill>
                  <a:srgbClr val="002177"/>
                </a:solidFill>
                <a:latin typeface="Poppins"/>
                <a:ea typeface="Poppins"/>
                <a:cs typeface="Poppins"/>
                <a:sym typeface="Poppins"/>
              </a:rPr>
              <a:t> buttons in your web browser to navigate through websites you have previously visited. The </a:t>
            </a:r>
            <a:r>
              <a:rPr b="1" lang="en-US">
                <a:solidFill>
                  <a:srgbClr val="002177"/>
                </a:solidFill>
                <a:latin typeface="Poppins"/>
                <a:ea typeface="Poppins"/>
                <a:cs typeface="Poppins"/>
                <a:sym typeface="Poppins"/>
              </a:rPr>
              <a:t>refresh</a:t>
            </a:r>
            <a:r>
              <a:rPr lang="en-US">
                <a:solidFill>
                  <a:srgbClr val="002177"/>
                </a:solidFill>
                <a:latin typeface="Poppins"/>
                <a:ea typeface="Poppins"/>
                <a:cs typeface="Poppins"/>
                <a:sym typeface="Poppins"/>
              </a:rPr>
              <a:t> button will reload the webpage. </a:t>
            </a:r>
            <a:endParaRPr>
              <a:solidFill>
                <a:srgbClr val="002177"/>
              </a:solidFill>
              <a:latin typeface="Poppins"/>
              <a:ea typeface="Poppins"/>
              <a:cs typeface="Poppins"/>
              <a:sym typeface="Poppins"/>
            </a:endParaRPr>
          </a:p>
        </p:txBody>
      </p:sp>
      <p:pic>
        <p:nvPicPr>
          <p:cNvPr descr="How to refresh a webpage on Google Chrome browser - Quora" id="372" name="Google Shape;372;p24"/>
          <p:cNvPicPr preferRelativeResize="0"/>
          <p:nvPr/>
        </p:nvPicPr>
        <p:blipFill rotWithShape="1">
          <a:blip r:embed="rId3">
            <a:alphaModFix/>
          </a:blip>
          <a:srcRect b="0" l="0" r="0" t="0"/>
          <a:stretch/>
        </p:blipFill>
        <p:spPr>
          <a:xfrm>
            <a:off x="5143690" y="3662857"/>
            <a:ext cx="593345" cy="616844"/>
          </a:xfrm>
          <a:prstGeom prst="rect">
            <a:avLst/>
          </a:prstGeom>
          <a:noFill/>
          <a:ln>
            <a:noFill/>
          </a:ln>
        </p:spPr>
      </p:pic>
      <p:pic>
        <p:nvPicPr>
          <p:cNvPr descr="Arrow back Icon | Material UI" id="373" name="Google Shape;373;p24"/>
          <p:cNvPicPr preferRelativeResize="0"/>
          <p:nvPr/>
        </p:nvPicPr>
        <p:blipFill rotWithShape="1">
          <a:blip r:embed="rId4">
            <a:alphaModFix/>
          </a:blip>
          <a:srcRect b="0" l="0" r="0" t="0"/>
          <a:stretch/>
        </p:blipFill>
        <p:spPr>
          <a:xfrm rot="10800000">
            <a:off x="5132780" y="2815627"/>
            <a:ext cx="633743" cy="633743"/>
          </a:xfrm>
          <a:prstGeom prst="rect">
            <a:avLst/>
          </a:prstGeom>
          <a:noFill/>
          <a:ln>
            <a:noFill/>
          </a:ln>
        </p:spPr>
      </p:pic>
      <p:sp>
        <p:nvSpPr>
          <p:cNvPr id="374" name="Google Shape;374;p24"/>
          <p:cNvSpPr txBox="1"/>
          <p:nvPr/>
        </p:nvSpPr>
        <p:spPr>
          <a:xfrm>
            <a:off x="5875283" y="2137725"/>
            <a:ext cx="26907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2177"/>
                </a:solidFill>
                <a:latin typeface="Poppins"/>
                <a:ea typeface="Poppins"/>
                <a:cs typeface="Poppins"/>
                <a:sym typeface="Poppins"/>
              </a:rPr>
              <a:t>Back - retrieves the previous website</a:t>
            </a:r>
            <a:endParaRPr sz="1200">
              <a:solidFill>
                <a:srgbClr val="002177"/>
              </a:solidFill>
              <a:latin typeface="Poppins"/>
              <a:ea typeface="Poppins"/>
              <a:cs typeface="Poppins"/>
              <a:sym typeface="Poppins"/>
            </a:endParaRPr>
          </a:p>
          <a:p>
            <a:pPr indent="0" lvl="0" marL="0" marR="0" rtl="0" algn="l">
              <a:spcBef>
                <a:spcPts val="0"/>
              </a:spcBef>
              <a:spcAft>
                <a:spcPts val="0"/>
              </a:spcAft>
              <a:buNone/>
            </a:pPr>
            <a:r>
              <a:rPr lang="en-US" sz="1000">
                <a:solidFill>
                  <a:srgbClr val="002177"/>
                </a:solidFill>
                <a:latin typeface="Poppins"/>
                <a:ea typeface="Poppins"/>
                <a:cs typeface="Poppins"/>
                <a:sym typeface="Poppins"/>
              </a:rPr>
              <a:t>Atrás-regresa a sitios anteriores</a:t>
            </a:r>
            <a:endParaRPr sz="1000">
              <a:solidFill>
                <a:srgbClr val="002177"/>
              </a:solidFill>
              <a:latin typeface="Poppins"/>
              <a:ea typeface="Poppins"/>
              <a:cs typeface="Poppins"/>
              <a:sym typeface="Poppins"/>
            </a:endParaRPr>
          </a:p>
        </p:txBody>
      </p:sp>
      <p:sp>
        <p:nvSpPr>
          <p:cNvPr id="375" name="Google Shape;375;p24"/>
          <p:cNvSpPr txBox="1"/>
          <p:nvPr/>
        </p:nvSpPr>
        <p:spPr>
          <a:xfrm>
            <a:off x="5864704" y="2660945"/>
            <a:ext cx="27012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2177"/>
                </a:solidFill>
                <a:latin typeface="Poppins"/>
                <a:ea typeface="Poppins"/>
                <a:cs typeface="Poppins"/>
                <a:sym typeface="Poppins"/>
              </a:rPr>
              <a:t>Forward - If you used the back </a:t>
            </a:r>
            <a:r>
              <a:rPr b="1" lang="en-US" sz="1000">
                <a:solidFill>
                  <a:srgbClr val="002177"/>
                </a:solidFill>
                <a:latin typeface="Poppins"/>
                <a:ea typeface="Poppins"/>
                <a:cs typeface="Poppins"/>
                <a:sym typeface="Poppins"/>
              </a:rPr>
              <a:t>button</a:t>
            </a:r>
            <a:r>
              <a:rPr lang="en-US" sz="1000">
                <a:solidFill>
                  <a:srgbClr val="002177"/>
                </a:solidFill>
                <a:latin typeface="Poppins"/>
                <a:ea typeface="Poppins"/>
                <a:cs typeface="Poppins"/>
                <a:sym typeface="Poppins"/>
              </a:rPr>
              <a:t>, this will return you to the page you were viewing</a:t>
            </a:r>
            <a:br>
              <a:rPr lang="en-US" sz="1000">
                <a:solidFill>
                  <a:srgbClr val="002177"/>
                </a:solidFill>
                <a:latin typeface="Poppins"/>
                <a:ea typeface="Poppins"/>
                <a:cs typeface="Poppins"/>
                <a:sym typeface="Poppins"/>
              </a:rPr>
            </a:br>
            <a:r>
              <a:rPr lang="en-US" sz="1000">
                <a:solidFill>
                  <a:srgbClr val="002177"/>
                </a:solidFill>
                <a:latin typeface="Poppins"/>
                <a:ea typeface="Poppins"/>
                <a:cs typeface="Poppins"/>
                <a:sym typeface="Poppins"/>
              </a:rPr>
              <a:t>Adelante- Si uso el botón atrás, puede regresar a la página que estaba visitando</a:t>
            </a:r>
            <a:endParaRPr sz="1000">
              <a:solidFill>
                <a:srgbClr val="002177"/>
              </a:solidFill>
              <a:latin typeface="Poppins"/>
              <a:ea typeface="Poppins"/>
              <a:cs typeface="Poppins"/>
              <a:sym typeface="Poppins"/>
            </a:endParaRPr>
          </a:p>
        </p:txBody>
      </p:sp>
      <p:sp>
        <p:nvSpPr>
          <p:cNvPr id="376" name="Google Shape;376;p24"/>
          <p:cNvSpPr txBox="1"/>
          <p:nvPr/>
        </p:nvSpPr>
        <p:spPr>
          <a:xfrm>
            <a:off x="5824277" y="3835293"/>
            <a:ext cx="26154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002177"/>
                </a:solidFill>
                <a:latin typeface="Poppins"/>
                <a:ea typeface="Poppins"/>
                <a:cs typeface="Poppins"/>
                <a:sym typeface="Poppins"/>
              </a:rPr>
              <a:t>Refresh – reloads the webpage</a:t>
            </a:r>
            <a:endParaRPr sz="1300">
              <a:solidFill>
                <a:srgbClr val="002177"/>
              </a:solidFill>
              <a:latin typeface="Poppins"/>
              <a:ea typeface="Poppins"/>
              <a:cs typeface="Poppins"/>
              <a:sym typeface="Poppins"/>
            </a:endParaRPr>
          </a:p>
          <a:p>
            <a:pPr indent="0" lvl="0" marL="0" marR="0" rtl="0" algn="l">
              <a:spcBef>
                <a:spcPts val="0"/>
              </a:spcBef>
              <a:spcAft>
                <a:spcPts val="0"/>
              </a:spcAft>
              <a:buNone/>
            </a:pPr>
            <a:r>
              <a:rPr lang="en-US" sz="1000">
                <a:solidFill>
                  <a:srgbClr val="002177"/>
                </a:solidFill>
                <a:latin typeface="Poppins"/>
                <a:ea typeface="Poppins"/>
                <a:cs typeface="Poppins"/>
                <a:sym typeface="Poppins"/>
              </a:rPr>
              <a:t>Actualizar- carga de nuevo el sitio de Internet</a:t>
            </a:r>
            <a:endParaRPr sz="1000">
              <a:solidFill>
                <a:srgbClr val="002177"/>
              </a:solidFill>
              <a:latin typeface="Poppins"/>
              <a:ea typeface="Poppins"/>
              <a:cs typeface="Poppins"/>
              <a:sym typeface="Poppins"/>
            </a:endParaRPr>
          </a:p>
        </p:txBody>
      </p:sp>
      <p:pic>
        <p:nvPicPr>
          <p:cNvPr descr="search results on Google" id="377" name="Google Shape;377;p24"/>
          <p:cNvPicPr preferRelativeResize="0"/>
          <p:nvPr/>
        </p:nvPicPr>
        <p:blipFill rotWithShape="1">
          <a:blip r:embed="rId5">
            <a:alphaModFix/>
          </a:blip>
          <a:srcRect b="85753" l="0" r="0" t="0"/>
          <a:stretch/>
        </p:blipFill>
        <p:spPr>
          <a:xfrm>
            <a:off x="4148597" y="958906"/>
            <a:ext cx="4833790" cy="544761"/>
          </a:xfrm>
          <a:prstGeom prst="rect">
            <a:avLst/>
          </a:prstGeom>
          <a:noFill/>
          <a:ln>
            <a:noFill/>
          </a:ln>
          <a:effectLst>
            <a:outerShdw blurRad="190500" algn="ctr" dir="2700000" dist="228600">
              <a:srgbClr val="000000">
                <a:alpha val="29803"/>
              </a:srgbClr>
            </a:outerShdw>
          </a:effectLst>
        </p:spPr>
      </p:pic>
      <p:sp>
        <p:nvSpPr>
          <p:cNvPr id="378" name="Google Shape;378;p24"/>
          <p:cNvSpPr/>
          <p:nvPr/>
        </p:nvSpPr>
        <p:spPr>
          <a:xfrm>
            <a:off x="4072893" y="1238156"/>
            <a:ext cx="707183" cy="265511"/>
          </a:xfrm>
          <a:prstGeom prst="roundRect">
            <a:avLst>
              <a:gd fmla="val 16667" name="adj"/>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pic>
        <p:nvPicPr>
          <p:cNvPr descr="Arrow back Icon | Material UI" id="379" name="Google Shape;379;p24"/>
          <p:cNvPicPr preferRelativeResize="0"/>
          <p:nvPr/>
        </p:nvPicPr>
        <p:blipFill rotWithShape="1">
          <a:blip r:embed="rId4">
            <a:alphaModFix/>
          </a:blip>
          <a:srcRect b="0" l="0" r="0" t="0"/>
          <a:stretch/>
        </p:blipFill>
        <p:spPr>
          <a:xfrm>
            <a:off x="5118678" y="1999995"/>
            <a:ext cx="579473" cy="579473"/>
          </a:xfrm>
          <a:prstGeom prst="rect">
            <a:avLst/>
          </a:prstGeom>
          <a:noFill/>
          <a:ln>
            <a:noFill/>
          </a:ln>
        </p:spPr>
      </p:pic>
      <p:sp>
        <p:nvSpPr>
          <p:cNvPr id="380" name="Google Shape;380;p24"/>
          <p:cNvSpPr txBox="1"/>
          <p:nvPr/>
        </p:nvSpPr>
        <p:spPr>
          <a:xfrm>
            <a:off x="3203093" y="117275"/>
            <a:ext cx="44931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Navegación por los sitios web</a:t>
            </a:r>
            <a:endParaRPr b="1" sz="2100">
              <a:solidFill>
                <a:srgbClr val="002177"/>
              </a:solidFill>
              <a:latin typeface="Poppins"/>
              <a:ea typeface="Poppins"/>
              <a:cs typeface="Poppins"/>
              <a:sym typeface="Poppins"/>
            </a:endParaRPr>
          </a:p>
        </p:txBody>
      </p:sp>
      <p:sp>
        <p:nvSpPr>
          <p:cNvPr id="381" name="Google Shape;381;p24"/>
          <p:cNvSpPr txBox="1"/>
          <p:nvPr/>
        </p:nvSpPr>
        <p:spPr>
          <a:xfrm>
            <a:off x="308585" y="2604667"/>
            <a:ext cx="3411813" cy="19419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20000"/>
              </a:lnSpc>
              <a:spcBef>
                <a:spcPts val="0"/>
              </a:spcBef>
              <a:spcAft>
                <a:spcPts val="0"/>
              </a:spcAft>
              <a:buClr>
                <a:schemeClr val="accent1"/>
              </a:buClr>
              <a:buSzPts val="1400"/>
              <a:buFont typeface="Arial"/>
              <a:buNone/>
            </a:pPr>
            <a:r>
              <a:rPr lang="en-US" sz="1400">
                <a:solidFill>
                  <a:srgbClr val="002177"/>
                </a:solidFill>
                <a:latin typeface="Poppins"/>
                <a:ea typeface="Poppins"/>
                <a:cs typeface="Poppins"/>
                <a:sym typeface="Poppins"/>
              </a:rPr>
              <a:t>	Puede utilizar </a:t>
            </a:r>
            <a:r>
              <a:rPr b="1" lang="en-US" sz="1400">
                <a:solidFill>
                  <a:srgbClr val="002177"/>
                </a:solidFill>
                <a:latin typeface="Poppins"/>
                <a:ea typeface="Poppins"/>
                <a:cs typeface="Poppins"/>
                <a:sym typeface="Poppins"/>
              </a:rPr>
              <a:t>los botones atrás</a:t>
            </a:r>
            <a:r>
              <a:rPr lang="en-US" sz="1400">
                <a:solidFill>
                  <a:srgbClr val="002177"/>
                </a:solidFill>
                <a:latin typeface="Poppins"/>
                <a:ea typeface="Poppins"/>
                <a:cs typeface="Poppins"/>
                <a:sym typeface="Poppins"/>
              </a:rPr>
              <a:t> y </a:t>
            </a:r>
            <a:r>
              <a:rPr b="1" lang="en-US" sz="1400">
                <a:solidFill>
                  <a:srgbClr val="002177"/>
                </a:solidFill>
                <a:latin typeface="Poppins"/>
                <a:ea typeface="Poppins"/>
                <a:cs typeface="Poppins"/>
                <a:sym typeface="Poppins"/>
              </a:rPr>
              <a:t>adelante</a:t>
            </a:r>
            <a:r>
              <a:rPr lang="en-US" sz="1400">
                <a:solidFill>
                  <a:srgbClr val="002177"/>
                </a:solidFill>
                <a:latin typeface="Poppins"/>
                <a:ea typeface="Poppins"/>
                <a:cs typeface="Poppins"/>
                <a:sym typeface="Poppins"/>
              </a:rPr>
              <a:t> del navegador para navegar por los sitios web que haya visitado anteriormente. El </a:t>
            </a:r>
            <a:r>
              <a:rPr b="1" lang="en-US" sz="1400">
                <a:solidFill>
                  <a:srgbClr val="002177"/>
                </a:solidFill>
                <a:latin typeface="Poppins"/>
                <a:ea typeface="Poppins"/>
                <a:cs typeface="Poppins"/>
                <a:sym typeface="Poppins"/>
              </a:rPr>
              <a:t>botón de actualización</a:t>
            </a:r>
            <a:r>
              <a:rPr lang="en-US" sz="1400">
                <a:solidFill>
                  <a:srgbClr val="002177"/>
                </a:solidFill>
                <a:latin typeface="Poppins"/>
                <a:ea typeface="Poppins"/>
                <a:cs typeface="Poppins"/>
                <a:sym typeface="Poppins"/>
              </a:rPr>
              <a:t> volverá a cargar la página web. </a:t>
            </a:r>
            <a:endParaRPr>
              <a:solidFill>
                <a:srgbClr val="002177"/>
              </a:solidFill>
              <a:latin typeface="Poppins"/>
              <a:ea typeface="Poppins"/>
              <a:cs typeface="Poppins"/>
              <a:sym typeface="Poppins"/>
            </a:endParaRPr>
          </a:p>
        </p:txBody>
      </p:sp>
      <p:pic>
        <p:nvPicPr>
          <p:cNvPr id="382" name="Google Shape;382;p24"/>
          <p:cNvPicPr preferRelativeResize="0"/>
          <p:nvPr/>
        </p:nvPicPr>
        <p:blipFill rotWithShape="1">
          <a:blip r:embed="rId6">
            <a:alphaModFix/>
          </a:blip>
          <a:srcRect b="-5797" l="0" r="0" t="0"/>
          <a:stretch/>
        </p:blipFill>
        <p:spPr>
          <a:xfrm>
            <a:off x="7505650" y="67850"/>
            <a:ext cx="1485675" cy="544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5"/>
          <p:cNvSpPr txBox="1"/>
          <p:nvPr>
            <p:ph type="title"/>
          </p:nvPr>
        </p:nvSpPr>
        <p:spPr>
          <a:xfrm>
            <a:off x="185425" y="67852"/>
            <a:ext cx="3996000" cy="7149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1900">
                <a:solidFill>
                  <a:srgbClr val="002177"/>
                </a:solidFill>
                <a:latin typeface="Poppins"/>
                <a:ea typeface="Poppins"/>
                <a:cs typeface="Poppins"/>
                <a:sym typeface="Poppins"/>
              </a:rPr>
              <a:t>Managing browser tabs</a:t>
            </a:r>
            <a:endParaRPr sz="1900">
              <a:solidFill>
                <a:srgbClr val="002177"/>
              </a:solidFill>
              <a:latin typeface="Poppins"/>
              <a:ea typeface="Poppins"/>
              <a:cs typeface="Poppins"/>
              <a:sym typeface="Poppins"/>
            </a:endParaRPr>
          </a:p>
        </p:txBody>
      </p:sp>
      <p:sp>
        <p:nvSpPr>
          <p:cNvPr id="388" name="Google Shape;388;p25"/>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Tabs allow you to open multiple webpages in a single browser. In this example, we have 3 webpages open. You can easily switch between webpages by clicking on the tabs. </a:t>
            </a:r>
            <a:endParaRPr>
              <a:solidFill>
                <a:srgbClr val="002177"/>
              </a:solidFill>
              <a:latin typeface="Poppins"/>
              <a:ea typeface="Poppins"/>
              <a:cs typeface="Poppins"/>
              <a:sym typeface="Poppins"/>
            </a:endParaRPr>
          </a:p>
        </p:txBody>
      </p:sp>
      <p:pic>
        <p:nvPicPr>
          <p:cNvPr id="389" name="Google Shape;389;p25"/>
          <p:cNvPicPr preferRelativeResize="0"/>
          <p:nvPr/>
        </p:nvPicPr>
        <p:blipFill rotWithShape="1">
          <a:blip r:embed="rId3">
            <a:alphaModFix/>
          </a:blip>
          <a:srcRect b="0" l="0" r="0" t="0"/>
          <a:stretch/>
        </p:blipFill>
        <p:spPr>
          <a:xfrm>
            <a:off x="2037359" y="1178721"/>
            <a:ext cx="4924425" cy="828675"/>
          </a:xfrm>
          <a:prstGeom prst="rect">
            <a:avLst/>
          </a:prstGeom>
          <a:noFill/>
          <a:ln>
            <a:noFill/>
          </a:ln>
          <a:effectLst>
            <a:outerShdw blurRad="50800" rotWithShape="0" algn="tl" dir="2700000" dist="38100">
              <a:srgbClr val="000000">
                <a:alpha val="40000"/>
              </a:srgbClr>
            </a:outerShdw>
          </a:effectLst>
        </p:spPr>
      </p:pic>
      <p:sp>
        <p:nvSpPr>
          <p:cNvPr id="390" name="Google Shape;390;p25"/>
          <p:cNvSpPr/>
          <p:nvPr/>
        </p:nvSpPr>
        <p:spPr>
          <a:xfrm>
            <a:off x="2136618" y="1285592"/>
            <a:ext cx="1412400" cy="30750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91" name="Google Shape;391;p25"/>
          <p:cNvSpPr/>
          <p:nvPr/>
        </p:nvSpPr>
        <p:spPr>
          <a:xfrm>
            <a:off x="3607961" y="1285592"/>
            <a:ext cx="1412340" cy="307466"/>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92" name="Google Shape;392;p25"/>
          <p:cNvSpPr/>
          <p:nvPr/>
        </p:nvSpPr>
        <p:spPr>
          <a:xfrm>
            <a:off x="5079304" y="1285592"/>
            <a:ext cx="1412340" cy="307466"/>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393" name="Google Shape;393;p25"/>
          <p:cNvSpPr txBox="1"/>
          <p:nvPr/>
        </p:nvSpPr>
        <p:spPr>
          <a:xfrm>
            <a:off x="3700425" y="443400"/>
            <a:ext cx="5171100" cy="6819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1900" cap="none">
                <a:solidFill>
                  <a:srgbClr val="002177"/>
                </a:solidFill>
                <a:latin typeface="Poppins"/>
                <a:ea typeface="Poppins"/>
                <a:cs typeface="Poppins"/>
                <a:sym typeface="Poppins"/>
              </a:rPr>
              <a:t>Cómo administrar las pestañas del navegador</a:t>
            </a:r>
            <a:endParaRPr sz="1900">
              <a:solidFill>
                <a:srgbClr val="002177"/>
              </a:solidFill>
              <a:latin typeface="Poppins"/>
              <a:ea typeface="Poppins"/>
              <a:cs typeface="Poppins"/>
              <a:sym typeface="Poppins"/>
            </a:endParaRPr>
          </a:p>
        </p:txBody>
      </p:sp>
      <p:sp>
        <p:nvSpPr>
          <p:cNvPr id="394" name="Google Shape;394;p25"/>
          <p:cNvSpPr txBox="1"/>
          <p:nvPr/>
        </p:nvSpPr>
        <p:spPr>
          <a:xfrm>
            <a:off x="5020301" y="2204673"/>
            <a:ext cx="3606600" cy="19419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20000"/>
              </a:lnSpc>
              <a:spcBef>
                <a:spcPts val="0"/>
              </a:spcBef>
              <a:spcAft>
                <a:spcPts val="0"/>
              </a:spcAft>
              <a:buClr>
                <a:schemeClr val="accent1"/>
              </a:buClr>
              <a:buSzPts val="1400"/>
              <a:buFont typeface="Arial"/>
              <a:buNone/>
            </a:pPr>
            <a:r>
              <a:rPr lang="en-US" sz="1400">
                <a:solidFill>
                  <a:srgbClr val="002177"/>
                </a:solidFill>
                <a:latin typeface="Poppins"/>
                <a:ea typeface="Poppins"/>
                <a:cs typeface="Poppins"/>
                <a:sym typeface="Poppins"/>
              </a:rPr>
              <a:t>	Las pestañas permiten abrir varias páginas web en un único navegador. En este ejemplo, tenemos 3 páginas web abiertas. Puede navegar fácilmente entre páginas web haciendo clic en las pestañas. </a:t>
            </a:r>
            <a:endParaRPr>
              <a:solidFill>
                <a:srgbClr val="002177"/>
              </a:solidFill>
              <a:latin typeface="Poppins"/>
              <a:ea typeface="Poppins"/>
              <a:cs typeface="Poppins"/>
              <a:sym typeface="Poppins"/>
            </a:endParaRPr>
          </a:p>
        </p:txBody>
      </p:sp>
      <p:pic>
        <p:nvPicPr>
          <p:cNvPr id="395" name="Google Shape;395;p25"/>
          <p:cNvPicPr preferRelativeResize="0"/>
          <p:nvPr/>
        </p:nvPicPr>
        <p:blipFill rotWithShape="1">
          <a:blip r:embed="rId4">
            <a:alphaModFix/>
          </a:blip>
          <a:srcRect b="-5797" l="0" r="0" t="0"/>
          <a:stretch/>
        </p:blipFill>
        <p:spPr>
          <a:xfrm>
            <a:off x="7465325" y="67850"/>
            <a:ext cx="1526000" cy="37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6"/>
          <p:cNvSpPr txBox="1"/>
          <p:nvPr>
            <p:ph type="title"/>
          </p:nvPr>
        </p:nvSpPr>
        <p:spPr>
          <a:xfrm>
            <a:off x="137049" y="128995"/>
            <a:ext cx="4060500" cy="904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Managing browser tabs</a:t>
            </a:r>
            <a:endParaRPr sz="2100">
              <a:solidFill>
                <a:srgbClr val="002177"/>
              </a:solidFill>
              <a:latin typeface="Poppins"/>
              <a:ea typeface="Poppins"/>
              <a:cs typeface="Poppins"/>
              <a:sym typeface="Poppins"/>
            </a:endParaRPr>
          </a:p>
        </p:txBody>
      </p:sp>
      <p:sp>
        <p:nvSpPr>
          <p:cNvPr id="401" name="Google Shape;401;p26"/>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Open a new tab to search for a new webpage. Click on the </a:t>
            </a:r>
            <a:r>
              <a:rPr b="1" lang="en-US">
                <a:solidFill>
                  <a:srgbClr val="002177"/>
                </a:solidFill>
                <a:latin typeface="Poppins"/>
                <a:ea typeface="Poppins"/>
                <a:cs typeface="Poppins"/>
                <a:sym typeface="Poppins"/>
              </a:rPr>
              <a:t>+</a:t>
            </a:r>
            <a:r>
              <a:rPr lang="en-US">
                <a:solidFill>
                  <a:srgbClr val="002177"/>
                </a:solidFill>
                <a:latin typeface="Poppins"/>
                <a:ea typeface="Poppins"/>
                <a:cs typeface="Poppins"/>
                <a:sym typeface="Poppins"/>
              </a:rPr>
              <a:t> button next to the last tab. You will not lose any of the webpages you currently have open in other tabs.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p>
        </p:txBody>
      </p:sp>
      <p:pic>
        <p:nvPicPr>
          <p:cNvPr id="402" name="Google Shape;402;p26"/>
          <p:cNvPicPr preferRelativeResize="0"/>
          <p:nvPr/>
        </p:nvPicPr>
        <p:blipFill rotWithShape="1">
          <a:blip r:embed="rId3">
            <a:alphaModFix/>
          </a:blip>
          <a:srcRect b="0" l="0" r="0" t="0"/>
          <a:stretch/>
        </p:blipFill>
        <p:spPr>
          <a:xfrm>
            <a:off x="1814512" y="1256854"/>
            <a:ext cx="5514975" cy="781050"/>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403" name="Google Shape;403;p26"/>
          <p:cNvSpPr/>
          <p:nvPr/>
        </p:nvSpPr>
        <p:spPr>
          <a:xfrm>
            <a:off x="6228784" y="893384"/>
            <a:ext cx="325925" cy="461727"/>
          </a:xfrm>
          <a:prstGeom prst="down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Palatino Linotype"/>
              <a:ea typeface="Palatino Linotype"/>
              <a:cs typeface="Palatino Linotype"/>
              <a:sym typeface="Palatino Linotype"/>
            </a:endParaRPr>
          </a:p>
        </p:txBody>
      </p:sp>
      <p:sp>
        <p:nvSpPr>
          <p:cNvPr id="404" name="Google Shape;404;p26"/>
          <p:cNvSpPr txBox="1"/>
          <p:nvPr/>
        </p:nvSpPr>
        <p:spPr>
          <a:xfrm>
            <a:off x="3951226" y="128997"/>
            <a:ext cx="3993600" cy="8475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Cómo administrar las pestañas del navegador</a:t>
            </a:r>
            <a:endParaRPr sz="2100">
              <a:solidFill>
                <a:srgbClr val="002177"/>
              </a:solidFill>
              <a:latin typeface="Poppins"/>
              <a:ea typeface="Poppins"/>
              <a:cs typeface="Poppins"/>
              <a:sym typeface="Poppins"/>
            </a:endParaRPr>
          </a:p>
        </p:txBody>
      </p:sp>
      <p:sp>
        <p:nvSpPr>
          <p:cNvPr id="405" name="Google Shape;405;p26"/>
          <p:cNvSpPr txBox="1"/>
          <p:nvPr>
            <p:ph idx="1" type="subTitle"/>
          </p:nvPr>
        </p:nvSpPr>
        <p:spPr>
          <a:xfrm>
            <a:off x="4994018" y="2204673"/>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Abra una nueva pestaña para buscar una nueva página web. Haga clic en el botón + situado junto a la última pestaña. No perderá ninguna de las páginas web que tenga abiertas en otras pestañas. </a:t>
            </a:r>
            <a:endParaRPr>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t/>
            </a:r>
            <a:endParaRPr/>
          </a:p>
        </p:txBody>
      </p:sp>
      <p:pic>
        <p:nvPicPr>
          <p:cNvPr id="406" name="Google Shape;406;p26"/>
          <p:cNvPicPr preferRelativeResize="0"/>
          <p:nvPr/>
        </p:nvPicPr>
        <p:blipFill rotWithShape="1">
          <a:blip r:embed="rId4">
            <a:alphaModFix/>
          </a:blip>
          <a:srcRect b="-5797" l="0" r="0" t="0"/>
          <a:stretch/>
        </p:blipFill>
        <p:spPr>
          <a:xfrm>
            <a:off x="7376350" y="67850"/>
            <a:ext cx="1614973" cy="544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7"/>
          <p:cNvSpPr txBox="1"/>
          <p:nvPr>
            <p:ph type="title"/>
          </p:nvPr>
        </p:nvSpPr>
        <p:spPr>
          <a:xfrm>
            <a:off x="661179" y="473569"/>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Managing browser tabs</a:t>
            </a:r>
            <a:endParaRPr sz="2100">
              <a:solidFill>
                <a:srgbClr val="002177"/>
              </a:solidFill>
              <a:latin typeface="Poppins"/>
              <a:ea typeface="Poppins"/>
              <a:cs typeface="Poppins"/>
              <a:sym typeface="Poppins"/>
            </a:endParaRPr>
          </a:p>
        </p:txBody>
      </p:sp>
      <p:sp>
        <p:nvSpPr>
          <p:cNvPr id="412" name="Google Shape;412;p27"/>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To close a tab, just click the “x” button located on the tab you wish to close.</a:t>
            </a:r>
            <a:endParaRPr>
              <a:solidFill>
                <a:srgbClr val="002177"/>
              </a:solidFill>
              <a:latin typeface="Poppins"/>
              <a:ea typeface="Poppins"/>
              <a:cs typeface="Poppins"/>
              <a:sym typeface="Poppins"/>
            </a:endParaRPr>
          </a:p>
        </p:txBody>
      </p:sp>
      <p:pic>
        <p:nvPicPr>
          <p:cNvPr id="413" name="Google Shape;413;p27"/>
          <p:cNvPicPr preferRelativeResize="0"/>
          <p:nvPr/>
        </p:nvPicPr>
        <p:blipFill rotWithShape="1">
          <a:blip r:embed="rId3">
            <a:alphaModFix/>
          </a:blip>
          <a:srcRect b="0" l="0" r="0" t="0"/>
          <a:stretch/>
        </p:blipFill>
        <p:spPr>
          <a:xfrm>
            <a:off x="2037359" y="1178721"/>
            <a:ext cx="4924425" cy="828675"/>
          </a:xfrm>
          <a:prstGeom prst="rect">
            <a:avLst/>
          </a:prstGeom>
          <a:noFill/>
          <a:ln>
            <a:noFill/>
          </a:ln>
          <a:effectLst>
            <a:outerShdw blurRad="50800" rotWithShape="0" algn="tl" dir="2700000" dist="38100">
              <a:srgbClr val="000000">
                <a:alpha val="40000"/>
              </a:srgbClr>
            </a:outerShdw>
          </a:effectLst>
        </p:spPr>
      </p:pic>
      <p:sp>
        <p:nvSpPr>
          <p:cNvPr id="414" name="Google Shape;414;p27"/>
          <p:cNvSpPr/>
          <p:nvPr/>
        </p:nvSpPr>
        <p:spPr>
          <a:xfrm>
            <a:off x="6092982" y="1251303"/>
            <a:ext cx="344032" cy="378323"/>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15" name="Google Shape;415;p27"/>
          <p:cNvSpPr txBox="1"/>
          <p:nvPr/>
        </p:nvSpPr>
        <p:spPr>
          <a:xfrm>
            <a:off x="4668814" y="473569"/>
            <a:ext cx="35715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Cómo administrar las pestañas del navegador</a:t>
            </a:r>
            <a:endParaRPr sz="2100">
              <a:solidFill>
                <a:srgbClr val="002177"/>
              </a:solidFill>
              <a:latin typeface="Poppins"/>
              <a:ea typeface="Poppins"/>
              <a:cs typeface="Poppins"/>
              <a:sym typeface="Poppins"/>
            </a:endParaRPr>
          </a:p>
        </p:txBody>
      </p:sp>
      <p:sp>
        <p:nvSpPr>
          <p:cNvPr id="416" name="Google Shape;416;p27"/>
          <p:cNvSpPr txBox="1"/>
          <p:nvPr>
            <p:ph idx="1" type="subTitle"/>
          </p:nvPr>
        </p:nvSpPr>
        <p:spPr>
          <a:xfrm>
            <a:off x="4633714"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Para cerrar una pestaña, haga clic en el botón "x" situado en la pestaña que desea cerrar.</a:t>
            </a:r>
            <a:endParaRPr>
              <a:solidFill>
                <a:srgbClr val="002177"/>
              </a:solidFill>
              <a:latin typeface="Poppins"/>
              <a:ea typeface="Poppins"/>
              <a:cs typeface="Poppins"/>
              <a:sym typeface="Poppins"/>
            </a:endParaRPr>
          </a:p>
        </p:txBody>
      </p:sp>
      <p:pic>
        <p:nvPicPr>
          <p:cNvPr id="417" name="Google Shape;417;p27"/>
          <p:cNvPicPr preferRelativeResize="0"/>
          <p:nvPr/>
        </p:nvPicPr>
        <p:blipFill rotWithShape="1">
          <a:blip r:embed="rId4">
            <a:alphaModFix/>
          </a:blip>
          <a:srcRect b="-5797" l="0" r="0" t="0"/>
          <a:stretch/>
        </p:blipFill>
        <p:spPr>
          <a:xfrm>
            <a:off x="7570125" y="40300"/>
            <a:ext cx="1421198" cy="330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8"/>
          <p:cNvSpPr txBox="1"/>
          <p:nvPr>
            <p:ph type="title"/>
          </p:nvPr>
        </p:nvSpPr>
        <p:spPr>
          <a:xfrm>
            <a:off x="137049" y="201556"/>
            <a:ext cx="4060500" cy="913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1900">
                <a:solidFill>
                  <a:srgbClr val="002177"/>
                </a:solidFill>
                <a:latin typeface="Poppins"/>
                <a:ea typeface="Poppins"/>
                <a:cs typeface="Poppins"/>
                <a:sym typeface="Poppins"/>
              </a:rPr>
              <a:t>Managing browser tabs</a:t>
            </a:r>
            <a:endParaRPr sz="1900">
              <a:solidFill>
                <a:srgbClr val="002177"/>
              </a:solidFill>
              <a:latin typeface="Poppins"/>
              <a:ea typeface="Poppins"/>
              <a:cs typeface="Poppins"/>
              <a:sym typeface="Poppins"/>
            </a:endParaRPr>
          </a:p>
        </p:txBody>
      </p:sp>
      <p:sp>
        <p:nvSpPr>
          <p:cNvPr id="423" name="Google Shape;423;p28"/>
          <p:cNvSpPr txBox="1"/>
          <p:nvPr>
            <p:ph idx="1" type="subTitle"/>
          </p:nvPr>
        </p:nvSpPr>
        <p:spPr>
          <a:xfrm>
            <a:off x="626079"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To exit your web browser and all open webpages, click the “X” in the top right corner of the browser window. </a:t>
            </a:r>
            <a:endParaRPr>
              <a:solidFill>
                <a:srgbClr val="002177"/>
              </a:solidFill>
              <a:latin typeface="Poppins"/>
              <a:ea typeface="Poppins"/>
              <a:cs typeface="Poppins"/>
              <a:sym typeface="Poppins"/>
            </a:endParaRPr>
          </a:p>
        </p:txBody>
      </p:sp>
      <p:pic>
        <p:nvPicPr>
          <p:cNvPr id="424" name="Google Shape;424;p28"/>
          <p:cNvPicPr preferRelativeResize="0"/>
          <p:nvPr/>
        </p:nvPicPr>
        <p:blipFill rotWithShape="1">
          <a:blip r:embed="rId3">
            <a:alphaModFix/>
          </a:blip>
          <a:srcRect b="0" l="0" r="0" t="0"/>
          <a:stretch/>
        </p:blipFill>
        <p:spPr>
          <a:xfrm>
            <a:off x="1303510" y="1273782"/>
            <a:ext cx="6591300" cy="82867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425" name="Google Shape;425;p28"/>
          <p:cNvSpPr/>
          <p:nvPr/>
        </p:nvSpPr>
        <p:spPr>
          <a:xfrm>
            <a:off x="7432893" y="1273782"/>
            <a:ext cx="325924" cy="328681"/>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26" name="Google Shape;426;p28"/>
          <p:cNvSpPr txBox="1"/>
          <p:nvPr/>
        </p:nvSpPr>
        <p:spPr>
          <a:xfrm>
            <a:off x="3595625" y="370850"/>
            <a:ext cx="5047200" cy="7437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1900" cap="none">
                <a:solidFill>
                  <a:srgbClr val="002177"/>
                </a:solidFill>
                <a:latin typeface="Poppins"/>
                <a:ea typeface="Poppins"/>
                <a:cs typeface="Poppins"/>
                <a:sym typeface="Poppins"/>
              </a:rPr>
              <a:t>Cómo administrar las pestañas del navegador</a:t>
            </a:r>
            <a:endParaRPr sz="1900">
              <a:solidFill>
                <a:srgbClr val="002177"/>
              </a:solidFill>
              <a:latin typeface="Poppins"/>
              <a:ea typeface="Poppins"/>
              <a:cs typeface="Poppins"/>
              <a:sym typeface="Poppins"/>
            </a:endParaRPr>
          </a:p>
        </p:txBody>
      </p:sp>
      <p:sp>
        <p:nvSpPr>
          <p:cNvPr id="427" name="Google Shape;427;p28"/>
          <p:cNvSpPr txBox="1"/>
          <p:nvPr>
            <p:ph idx="1" type="subTitle"/>
          </p:nvPr>
        </p:nvSpPr>
        <p:spPr>
          <a:xfrm>
            <a:off x="5071510" y="2261500"/>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	Para salir de su navegador web y de todas las páginas web abiertas, haga clic en la “X” en la esquina superior derecha de la ventana del navegador. </a:t>
            </a:r>
            <a:endParaRPr>
              <a:solidFill>
                <a:srgbClr val="002177"/>
              </a:solidFill>
              <a:latin typeface="Poppins"/>
              <a:ea typeface="Poppins"/>
              <a:cs typeface="Poppins"/>
              <a:sym typeface="Poppins"/>
            </a:endParaRPr>
          </a:p>
        </p:txBody>
      </p:sp>
      <p:pic>
        <p:nvPicPr>
          <p:cNvPr id="428" name="Google Shape;428;p28"/>
          <p:cNvPicPr preferRelativeResize="0"/>
          <p:nvPr/>
        </p:nvPicPr>
        <p:blipFill rotWithShape="1">
          <a:blip r:embed="rId4">
            <a:alphaModFix/>
          </a:blip>
          <a:srcRect b="-5797" l="0" r="0" t="0"/>
          <a:stretch/>
        </p:blipFill>
        <p:spPr>
          <a:xfrm>
            <a:off x="7570125" y="40300"/>
            <a:ext cx="1421198" cy="395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9"/>
          <p:cNvSpPr txBox="1"/>
          <p:nvPr>
            <p:ph type="title"/>
          </p:nvPr>
        </p:nvSpPr>
        <p:spPr>
          <a:xfrm>
            <a:off x="475799" y="293200"/>
            <a:ext cx="3571500" cy="5781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2100">
                <a:solidFill>
                  <a:srgbClr val="002177"/>
                </a:solidFill>
                <a:latin typeface="Poppins"/>
                <a:ea typeface="Poppins"/>
                <a:cs typeface="Poppins"/>
                <a:sym typeface="Poppins"/>
              </a:rPr>
              <a:t>Engagement Activity</a:t>
            </a:r>
            <a:endParaRPr sz="2100">
              <a:solidFill>
                <a:srgbClr val="002177"/>
              </a:solidFill>
              <a:latin typeface="Poppins"/>
              <a:ea typeface="Poppins"/>
              <a:cs typeface="Poppins"/>
              <a:sym typeface="Poppins"/>
            </a:endParaRPr>
          </a:p>
        </p:txBody>
      </p:sp>
      <p:sp>
        <p:nvSpPr>
          <p:cNvPr id="434" name="Google Shape;434;p29"/>
          <p:cNvSpPr txBox="1"/>
          <p:nvPr>
            <p:ph idx="1" type="subTitle"/>
          </p:nvPr>
        </p:nvSpPr>
        <p:spPr>
          <a:xfrm>
            <a:off x="626079" y="1551734"/>
            <a:ext cx="3698778" cy="1388837"/>
          </a:xfrm>
          <a:prstGeom prst="rect">
            <a:avLst/>
          </a:prstGeom>
          <a:noFill/>
          <a:ln cap="flat" cmpd="sng" w="57150">
            <a:solidFill>
              <a:srgbClr val="00B050"/>
            </a:solidFill>
            <a:prstDash val="solid"/>
            <a:round/>
            <a:headEnd len="sm" w="sm" type="none"/>
            <a:tailEnd len="sm" w="sm" type="none"/>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If you have access to a web browser right now, please do the following:</a:t>
            </a:r>
            <a:endParaRPr>
              <a:solidFill>
                <a:srgbClr val="002177"/>
              </a:solidFill>
              <a:latin typeface="Poppins"/>
              <a:ea typeface="Poppins"/>
              <a:cs typeface="Poppins"/>
              <a:sym typeface="Poppins"/>
            </a:endParaRPr>
          </a:p>
          <a:p>
            <a:pPr indent="-285750" lvl="0" marL="285750" rtl="0" algn="l">
              <a:lnSpc>
                <a:spcPct val="120000"/>
              </a:lnSpc>
              <a:spcBef>
                <a:spcPts val="0"/>
              </a:spcBef>
              <a:spcAft>
                <a:spcPts val="0"/>
              </a:spcAft>
              <a:buClr>
                <a:srgbClr val="002177"/>
              </a:buClr>
              <a:buSzPts val="1400"/>
              <a:buChar char="•"/>
            </a:pPr>
            <a:r>
              <a:rPr lang="en-US">
                <a:solidFill>
                  <a:srgbClr val="002177"/>
                </a:solidFill>
                <a:latin typeface="Poppins"/>
                <a:ea typeface="Poppins"/>
                <a:cs typeface="Poppins"/>
                <a:sym typeface="Poppins"/>
              </a:rPr>
              <a:t>Type in: </a:t>
            </a:r>
            <a:r>
              <a:rPr b="1" lang="en-US">
                <a:solidFill>
                  <a:srgbClr val="002177"/>
                </a:solidFill>
                <a:latin typeface="Poppins"/>
                <a:ea typeface="Poppins"/>
                <a:cs typeface="Poppins"/>
                <a:sym typeface="Poppins"/>
              </a:rPr>
              <a:t>LAUSD </a:t>
            </a:r>
            <a:r>
              <a:rPr lang="en-US">
                <a:solidFill>
                  <a:srgbClr val="002177"/>
                </a:solidFill>
                <a:latin typeface="Poppins"/>
                <a:ea typeface="Poppins"/>
                <a:cs typeface="Poppins"/>
                <a:sym typeface="Poppins"/>
              </a:rPr>
              <a:t>or</a:t>
            </a:r>
            <a:r>
              <a:rPr b="1" lang="en-US">
                <a:solidFill>
                  <a:srgbClr val="002177"/>
                </a:solidFill>
                <a:latin typeface="Poppins"/>
                <a:ea typeface="Poppins"/>
                <a:cs typeface="Poppins"/>
                <a:sym typeface="Poppins"/>
              </a:rPr>
              <a:t> lausd</a:t>
            </a:r>
            <a:endParaRPr b="1">
              <a:solidFill>
                <a:srgbClr val="002177"/>
              </a:solidFill>
              <a:latin typeface="Poppins"/>
              <a:ea typeface="Poppins"/>
              <a:cs typeface="Poppins"/>
              <a:sym typeface="Poppins"/>
            </a:endParaRPr>
          </a:p>
          <a:p>
            <a:pPr indent="-285750" lvl="0" marL="285750" rtl="0" algn="l">
              <a:lnSpc>
                <a:spcPct val="120000"/>
              </a:lnSpc>
              <a:spcBef>
                <a:spcPts val="0"/>
              </a:spcBef>
              <a:spcAft>
                <a:spcPts val="0"/>
              </a:spcAft>
              <a:buClr>
                <a:srgbClr val="002177"/>
              </a:buClr>
              <a:buSzPts val="1400"/>
              <a:buFont typeface="Poppins"/>
              <a:buChar char="•"/>
            </a:pPr>
            <a:r>
              <a:rPr lang="en-US">
                <a:solidFill>
                  <a:srgbClr val="002177"/>
                </a:solidFill>
                <a:latin typeface="Poppins"/>
                <a:ea typeface="Poppins"/>
                <a:cs typeface="Poppins"/>
                <a:sym typeface="Poppins"/>
              </a:rPr>
              <a:t>What is the first website that comes up?</a:t>
            </a:r>
            <a:endParaRPr>
              <a:solidFill>
                <a:srgbClr val="002177"/>
              </a:solidFill>
              <a:latin typeface="Poppins"/>
              <a:ea typeface="Poppins"/>
              <a:cs typeface="Poppins"/>
              <a:sym typeface="Poppins"/>
            </a:endParaRPr>
          </a:p>
        </p:txBody>
      </p:sp>
      <p:pic>
        <p:nvPicPr>
          <p:cNvPr descr="A picture containing graphical user interface&#10;&#10;Description automatically generated" id="435" name="Google Shape;435;p29"/>
          <p:cNvPicPr preferRelativeResize="0"/>
          <p:nvPr/>
        </p:nvPicPr>
        <p:blipFill rotWithShape="1">
          <a:blip r:embed="rId3">
            <a:alphaModFix/>
          </a:blip>
          <a:srcRect b="83121" l="0" r="18241" t="0"/>
          <a:stretch/>
        </p:blipFill>
        <p:spPr>
          <a:xfrm>
            <a:off x="1527954" y="907636"/>
            <a:ext cx="6332934" cy="566592"/>
          </a:xfrm>
          <a:prstGeom prst="rect">
            <a:avLst/>
          </a:prstGeom>
          <a:noFill/>
          <a:ln cap="flat" cmpd="sng" w="9525">
            <a:solidFill>
              <a:schemeClr val="dk1"/>
            </a:solidFill>
            <a:prstDash val="solid"/>
            <a:round/>
            <a:headEnd len="sm" w="sm" type="none"/>
            <a:tailEnd len="sm" w="sm" type="none"/>
          </a:ln>
        </p:spPr>
      </p:pic>
      <p:sp>
        <p:nvSpPr>
          <p:cNvPr id="436" name="Google Shape;436;p29"/>
          <p:cNvSpPr/>
          <p:nvPr/>
        </p:nvSpPr>
        <p:spPr>
          <a:xfrm>
            <a:off x="2198214" y="1161661"/>
            <a:ext cx="4992415" cy="294290"/>
          </a:xfrm>
          <a:prstGeom prst="rect">
            <a:avLst/>
          </a:prstGeom>
          <a:noFill/>
          <a:ln cap="flat" cmpd="sng" w="28575">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37" name="Google Shape;437;p29"/>
          <p:cNvSpPr txBox="1"/>
          <p:nvPr/>
        </p:nvSpPr>
        <p:spPr>
          <a:xfrm>
            <a:off x="2568219" y="1196669"/>
            <a:ext cx="2743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LAUSD</a:t>
            </a:r>
            <a:endParaRPr/>
          </a:p>
        </p:txBody>
      </p:sp>
      <p:sp>
        <p:nvSpPr>
          <p:cNvPr id="438" name="Google Shape;438;p29"/>
          <p:cNvSpPr/>
          <p:nvPr/>
        </p:nvSpPr>
        <p:spPr>
          <a:xfrm>
            <a:off x="3263866" y="905940"/>
            <a:ext cx="322621" cy="29496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439" name="Google Shape;439;p29"/>
          <p:cNvSpPr txBox="1"/>
          <p:nvPr/>
        </p:nvSpPr>
        <p:spPr>
          <a:xfrm>
            <a:off x="628650" y="3025263"/>
            <a:ext cx="3692700" cy="1293000"/>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79400" lvl="0" marL="285750" marR="0" rtl="0" algn="l">
              <a:spcBef>
                <a:spcPts val="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​Next, open a new tab.</a:t>
            </a:r>
            <a:endParaRPr b="1" sz="1300">
              <a:solidFill>
                <a:srgbClr val="002177"/>
              </a:solidFill>
              <a:latin typeface="Poppins"/>
              <a:ea typeface="Poppins"/>
              <a:cs typeface="Poppins"/>
              <a:sym typeface="Poppins"/>
            </a:endParaRPr>
          </a:p>
          <a:p>
            <a:pPr indent="0" lvl="0" marL="0" marR="0" rtl="0" algn="l">
              <a:spcBef>
                <a:spcPts val="0"/>
              </a:spcBef>
              <a:spcAft>
                <a:spcPts val="0"/>
              </a:spcAft>
              <a:buNone/>
            </a:pPr>
            <a:r>
              <a:t/>
            </a:r>
            <a:endParaRPr sz="1300">
              <a:solidFill>
                <a:srgbClr val="002177"/>
              </a:solidFill>
              <a:latin typeface="Poppins"/>
              <a:ea typeface="Poppins"/>
              <a:cs typeface="Poppins"/>
              <a:sym typeface="Poppins"/>
            </a:endParaRPr>
          </a:p>
          <a:p>
            <a:pPr indent="-279400" lvl="0" marL="285750" marR="0" rtl="0" algn="l">
              <a:spcBef>
                <a:spcPts val="0"/>
              </a:spcBef>
              <a:spcAft>
                <a:spcPts val="0"/>
              </a:spcAft>
              <a:buClr>
                <a:srgbClr val="002177"/>
              </a:buClr>
              <a:buSzPts val="1300"/>
              <a:buFont typeface="Arial"/>
              <a:buChar char="•"/>
            </a:pPr>
            <a:r>
              <a:rPr lang="en-US" sz="1300">
                <a:solidFill>
                  <a:srgbClr val="002177"/>
                </a:solidFill>
                <a:latin typeface="Poppins"/>
                <a:ea typeface="Poppins"/>
                <a:cs typeface="Poppins"/>
                <a:sym typeface="Poppins"/>
              </a:rPr>
              <a:t>Type in: </a:t>
            </a:r>
            <a:r>
              <a:rPr b="1" lang="en-US" sz="1300">
                <a:solidFill>
                  <a:srgbClr val="002177"/>
                </a:solidFill>
                <a:latin typeface="Poppins"/>
                <a:ea typeface="Poppins"/>
                <a:cs typeface="Poppins"/>
                <a:sym typeface="Poppins"/>
              </a:rPr>
              <a:t>LAUSD parent portal​</a:t>
            </a:r>
            <a:endParaRPr sz="1300">
              <a:solidFill>
                <a:srgbClr val="002177"/>
              </a:solidFill>
              <a:latin typeface="Poppins"/>
              <a:ea typeface="Poppins"/>
              <a:cs typeface="Poppins"/>
              <a:sym typeface="Poppins"/>
            </a:endParaRPr>
          </a:p>
          <a:p>
            <a:pPr indent="0" lvl="0" marL="0" marR="0" rtl="0" algn="l">
              <a:spcBef>
                <a:spcPts val="0"/>
              </a:spcBef>
              <a:spcAft>
                <a:spcPts val="0"/>
              </a:spcAft>
              <a:buNone/>
            </a:pPr>
            <a:r>
              <a:t/>
            </a:r>
            <a:endParaRPr b="1" sz="1300">
              <a:solidFill>
                <a:srgbClr val="002177"/>
              </a:solidFill>
              <a:latin typeface="Poppins"/>
              <a:ea typeface="Poppins"/>
              <a:cs typeface="Poppins"/>
              <a:sym typeface="Poppins"/>
            </a:endParaRPr>
          </a:p>
          <a:p>
            <a:pPr indent="-279400" lvl="0" marL="285750" marR="0" rtl="0" algn="l">
              <a:spcBef>
                <a:spcPts val="0"/>
              </a:spcBef>
              <a:spcAft>
                <a:spcPts val="0"/>
              </a:spcAft>
              <a:buClr>
                <a:srgbClr val="002177"/>
              </a:buClr>
              <a:buSzPts val="1300"/>
              <a:buFont typeface="Poppins"/>
              <a:buChar char="•"/>
            </a:pPr>
            <a:r>
              <a:rPr lang="en-US" sz="1300">
                <a:solidFill>
                  <a:srgbClr val="002177"/>
                </a:solidFill>
                <a:latin typeface="Poppins"/>
                <a:ea typeface="Poppins"/>
                <a:cs typeface="Poppins"/>
                <a:sym typeface="Poppins"/>
              </a:rPr>
              <a:t>What is the first website that comes up?</a:t>
            </a:r>
            <a:endParaRPr sz="1300">
              <a:solidFill>
                <a:srgbClr val="002177"/>
              </a:solidFill>
              <a:latin typeface="Poppins"/>
              <a:ea typeface="Poppins"/>
              <a:cs typeface="Poppins"/>
              <a:sym typeface="Poppins"/>
            </a:endParaRPr>
          </a:p>
        </p:txBody>
      </p:sp>
      <p:sp>
        <p:nvSpPr>
          <p:cNvPr id="440" name="Google Shape;440;p29"/>
          <p:cNvSpPr txBox="1"/>
          <p:nvPr/>
        </p:nvSpPr>
        <p:spPr>
          <a:xfrm>
            <a:off x="628650" y="4269658"/>
            <a:ext cx="3692627" cy="307777"/>
          </a:xfrm>
          <a:prstGeom prst="rect">
            <a:avLst/>
          </a:prstGeom>
          <a:noFill/>
          <a:ln cap="flat" cmpd="sng" w="5715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002177"/>
              </a:buClr>
              <a:buSzPts val="1400"/>
              <a:buFont typeface="Poppins"/>
              <a:buChar char="•"/>
            </a:pPr>
            <a:r>
              <a:rPr lang="en-US" sz="1400">
                <a:solidFill>
                  <a:srgbClr val="002177"/>
                </a:solidFill>
                <a:latin typeface="Poppins"/>
                <a:ea typeface="Poppins"/>
                <a:cs typeface="Poppins"/>
                <a:sym typeface="Poppins"/>
              </a:rPr>
              <a:t>Close both tabs</a:t>
            </a:r>
            <a:endParaRPr sz="1800">
              <a:solidFill>
                <a:srgbClr val="002177"/>
              </a:solidFill>
              <a:latin typeface="Poppins"/>
              <a:ea typeface="Poppins"/>
              <a:cs typeface="Poppins"/>
              <a:sym typeface="Poppins"/>
            </a:endParaRPr>
          </a:p>
        </p:txBody>
      </p:sp>
      <p:sp>
        <p:nvSpPr>
          <p:cNvPr id="441" name="Google Shape;441;p29"/>
          <p:cNvSpPr/>
          <p:nvPr/>
        </p:nvSpPr>
        <p:spPr>
          <a:xfrm>
            <a:off x="2968898" y="905939"/>
            <a:ext cx="322621" cy="294968"/>
          </a:xfrm>
          <a:prstGeom prst="ellipse">
            <a:avLst/>
          </a:prstGeom>
          <a:noFill/>
          <a:ln cap="flat" cmpd="sng" w="571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Palatino Linotype"/>
              <a:ea typeface="Palatino Linotype"/>
              <a:cs typeface="Palatino Linotype"/>
              <a:sym typeface="Palatino Linotype"/>
            </a:endParaRPr>
          </a:p>
        </p:txBody>
      </p:sp>
      <p:sp>
        <p:nvSpPr>
          <p:cNvPr id="442" name="Google Shape;442;p29"/>
          <p:cNvSpPr txBox="1"/>
          <p:nvPr/>
        </p:nvSpPr>
        <p:spPr>
          <a:xfrm>
            <a:off x="3707093" y="293196"/>
            <a:ext cx="3832500" cy="5781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2100" cap="none">
                <a:solidFill>
                  <a:srgbClr val="002177"/>
                </a:solidFill>
                <a:latin typeface="Poppins"/>
                <a:ea typeface="Poppins"/>
                <a:cs typeface="Poppins"/>
                <a:sym typeface="Poppins"/>
              </a:rPr>
              <a:t>Actividad para participar</a:t>
            </a:r>
            <a:endParaRPr sz="2100">
              <a:solidFill>
                <a:srgbClr val="002177"/>
              </a:solidFill>
              <a:latin typeface="Poppins"/>
              <a:ea typeface="Poppins"/>
              <a:cs typeface="Poppins"/>
              <a:sym typeface="Poppins"/>
            </a:endParaRPr>
          </a:p>
        </p:txBody>
      </p:sp>
      <p:sp>
        <p:nvSpPr>
          <p:cNvPr id="443" name="Google Shape;443;p29"/>
          <p:cNvSpPr txBox="1"/>
          <p:nvPr>
            <p:ph idx="1" type="subTitle"/>
          </p:nvPr>
        </p:nvSpPr>
        <p:spPr>
          <a:xfrm>
            <a:off x="5117689" y="1558360"/>
            <a:ext cx="3698778" cy="1388837"/>
          </a:xfrm>
          <a:prstGeom prst="rect">
            <a:avLst/>
          </a:prstGeom>
          <a:noFill/>
          <a:ln cap="flat" cmpd="sng" w="57150">
            <a:solidFill>
              <a:srgbClr val="00B050"/>
            </a:solidFill>
            <a:prstDash val="solid"/>
            <a:round/>
            <a:headEnd len="sm" w="sm" type="none"/>
            <a:tailEnd len="sm" w="sm" type="none"/>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Si tiene acceso a un navegador en este momento, haga lo siguiente:</a:t>
            </a:r>
            <a:endParaRPr>
              <a:solidFill>
                <a:srgbClr val="002177"/>
              </a:solidFill>
              <a:latin typeface="Poppins"/>
              <a:ea typeface="Poppins"/>
              <a:cs typeface="Poppins"/>
              <a:sym typeface="Poppins"/>
            </a:endParaRPr>
          </a:p>
          <a:p>
            <a:pPr indent="-285750" lvl="0" marL="285750" rtl="0" algn="l">
              <a:lnSpc>
                <a:spcPct val="120000"/>
              </a:lnSpc>
              <a:spcBef>
                <a:spcPts val="0"/>
              </a:spcBef>
              <a:spcAft>
                <a:spcPts val="0"/>
              </a:spcAft>
              <a:buClr>
                <a:srgbClr val="002177"/>
              </a:buClr>
              <a:buSzPts val="1400"/>
              <a:buChar char="•"/>
            </a:pPr>
            <a:r>
              <a:rPr lang="en-US">
                <a:solidFill>
                  <a:srgbClr val="002177"/>
                </a:solidFill>
                <a:latin typeface="Poppins"/>
                <a:ea typeface="Poppins"/>
                <a:cs typeface="Poppins"/>
                <a:sym typeface="Poppins"/>
              </a:rPr>
              <a:t>Ingrese lo siguiente: </a:t>
            </a:r>
            <a:r>
              <a:rPr b="1" lang="en-US">
                <a:solidFill>
                  <a:srgbClr val="002177"/>
                </a:solidFill>
                <a:latin typeface="Poppins"/>
                <a:ea typeface="Poppins"/>
                <a:cs typeface="Poppins"/>
                <a:sym typeface="Poppins"/>
              </a:rPr>
              <a:t>LAUSD </a:t>
            </a:r>
            <a:r>
              <a:rPr lang="en-US">
                <a:solidFill>
                  <a:srgbClr val="002177"/>
                </a:solidFill>
                <a:latin typeface="Poppins"/>
                <a:ea typeface="Poppins"/>
                <a:cs typeface="Poppins"/>
                <a:sym typeface="Poppins"/>
              </a:rPr>
              <a:t>o</a:t>
            </a:r>
            <a:r>
              <a:rPr b="1" lang="en-US">
                <a:solidFill>
                  <a:srgbClr val="002177"/>
                </a:solidFill>
                <a:latin typeface="Poppins"/>
                <a:ea typeface="Poppins"/>
                <a:cs typeface="Poppins"/>
                <a:sym typeface="Poppins"/>
              </a:rPr>
              <a:t> lausd</a:t>
            </a:r>
            <a:endParaRPr b="1">
              <a:solidFill>
                <a:srgbClr val="002177"/>
              </a:solidFill>
              <a:latin typeface="Poppins"/>
              <a:ea typeface="Poppins"/>
              <a:cs typeface="Poppins"/>
              <a:sym typeface="Poppins"/>
            </a:endParaRPr>
          </a:p>
          <a:p>
            <a:pPr indent="-285750" lvl="0" marL="285750" rtl="0" algn="l">
              <a:lnSpc>
                <a:spcPct val="120000"/>
              </a:lnSpc>
              <a:spcBef>
                <a:spcPts val="0"/>
              </a:spcBef>
              <a:spcAft>
                <a:spcPts val="0"/>
              </a:spcAft>
              <a:buClr>
                <a:srgbClr val="002177"/>
              </a:buClr>
              <a:buSzPts val="1400"/>
              <a:buFont typeface="Poppins"/>
              <a:buChar char="•"/>
            </a:pPr>
            <a:r>
              <a:rPr lang="en-US">
                <a:solidFill>
                  <a:srgbClr val="002177"/>
                </a:solidFill>
                <a:latin typeface="Poppins"/>
                <a:ea typeface="Poppins"/>
                <a:cs typeface="Poppins"/>
                <a:sym typeface="Poppins"/>
              </a:rPr>
              <a:t>¿Cuál es el primer sitio web que aparece?</a:t>
            </a:r>
            <a:endParaRPr>
              <a:solidFill>
                <a:srgbClr val="002177"/>
              </a:solidFill>
              <a:latin typeface="Poppins"/>
              <a:ea typeface="Poppins"/>
              <a:cs typeface="Poppins"/>
              <a:sym typeface="Poppins"/>
            </a:endParaRPr>
          </a:p>
        </p:txBody>
      </p:sp>
      <p:sp>
        <p:nvSpPr>
          <p:cNvPr id="444" name="Google Shape;444;p29"/>
          <p:cNvSpPr txBox="1"/>
          <p:nvPr/>
        </p:nvSpPr>
        <p:spPr>
          <a:xfrm>
            <a:off x="5120260" y="3031889"/>
            <a:ext cx="3692626" cy="1169551"/>
          </a:xfrm>
          <a:prstGeom prst="rect">
            <a:avLst/>
          </a:prstGeom>
          <a:noFill/>
          <a:ln cap="flat" cmpd="sng" w="571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002177"/>
              </a:buClr>
              <a:buSzPts val="1400"/>
              <a:buFont typeface="Poppins"/>
              <a:buChar char="•"/>
            </a:pPr>
            <a:r>
              <a:rPr lang="en-US" sz="1400">
                <a:solidFill>
                  <a:srgbClr val="002177"/>
                </a:solidFill>
                <a:latin typeface="Poppins"/>
                <a:ea typeface="Poppins"/>
                <a:cs typeface="Poppins"/>
                <a:sym typeface="Poppins"/>
              </a:rPr>
              <a:t>Después, abra una nueva pestaña.</a:t>
            </a:r>
            <a:endParaRPr sz="1400">
              <a:solidFill>
                <a:srgbClr val="002177"/>
              </a:solidFill>
              <a:latin typeface="Poppins"/>
              <a:ea typeface="Poppins"/>
              <a:cs typeface="Poppins"/>
              <a:sym typeface="Poppins"/>
            </a:endParaRPr>
          </a:p>
          <a:p>
            <a:pPr indent="-285750" lvl="0" marL="285750" marR="0" rtl="0" algn="l">
              <a:spcBef>
                <a:spcPts val="0"/>
              </a:spcBef>
              <a:spcAft>
                <a:spcPts val="0"/>
              </a:spcAft>
              <a:buClr>
                <a:srgbClr val="002177"/>
              </a:buClr>
              <a:buSzPts val="1400"/>
              <a:buFont typeface="Arial"/>
              <a:buChar char="•"/>
            </a:pPr>
            <a:r>
              <a:rPr lang="en-US" sz="1400">
                <a:solidFill>
                  <a:srgbClr val="002177"/>
                </a:solidFill>
                <a:latin typeface="Poppins"/>
                <a:ea typeface="Poppins"/>
                <a:cs typeface="Poppins"/>
                <a:sym typeface="Poppins"/>
              </a:rPr>
              <a:t>Ingrese los siguiente: </a:t>
            </a:r>
            <a:r>
              <a:rPr b="1" lang="en-US" sz="1400">
                <a:solidFill>
                  <a:srgbClr val="002177"/>
                </a:solidFill>
                <a:latin typeface="Poppins"/>
                <a:ea typeface="Poppins"/>
                <a:cs typeface="Poppins"/>
                <a:sym typeface="Poppins"/>
              </a:rPr>
              <a:t>LAUSD parent portal​</a:t>
            </a:r>
            <a:endParaRPr b="1" sz="1400">
              <a:solidFill>
                <a:srgbClr val="002177"/>
              </a:solidFill>
              <a:latin typeface="Poppins"/>
              <a:ea typeface="Poppins"/>
              <a:cs typeface="Poppins"/>
              <a:sym typeface="Poppins"/>
            </a:endParaRPr>
          </a:p>
          <a:p>
            <a:pPr indent="-285750" lvl="0" marL="285750" marR="0" rtl="0" algn="l">
              <a:spcBef>
                <a:spcPts val="0"/>
              </a:spcBef>
              <a:spcAft>
                <a:spcPts val="0"/>
              </a:spcAft>
              <a:buClr>
                <a:srgbClr val="002177"/>
              </a:buClr>
              <a:buSzPts val="1400"/>
              <a:buFont typeface="Poppins"/>
              <a:buChar char="•"/>
            </a:pPr>
            <a:r>
              <a:rPr lang="en-US" sz="1400">
                <a:solidFill>
                  <a:srgbClr val="002177"/>
                </a:solidFill>
                <a:latin typeface="Poppins"/>
                <a:ea typeface="Poppins"/>
                <a:cs typeface="Poppins"/>
                <a:sym typeface="Poppins"/>
              </a:rPr>
              <a:t>¿Cuál es el primer sitio web que aparece?</a:t>
            </a:r>
            <a:endParaRPr>
              <a:solidFill>
                <a:srgbClr val="002177"/>
              </a:solidFill>
              <a:latin typeface="Poppins"/>
              <a:ea typeface="Poppins"/>
              <a:cs typeface="Poppins"/>
              <a:sym typeface="Poppins"/>
            </a:endParaRPr>
          </a:p>
        </p:txBody>
      </p:sp>
      <p:sp>
        <p:nvSpPr>
          <p:cNvPr id="445" name="Google Shape;445;p29"/>
          <p:cNvSpPr txBox="1"/>
          <p:nvPr/>
        </p:nvSpPr>
        <p:spPr>
          <a:xfrm>
            <a:off x="5120260" y="4276284"/>
            <a:ext cx="3692627" cy="307777"/>
          </a:xfrm>
          <a:prstGeom prst="rect">
            <a:avLst/>
          </a:prstGeom>
          <a:noFill/>
          <a:ln cap="flat" cmpd="sng" w="5715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002177"/>
              </a:buClr>
              <a:buSzPts val="1400"/>
              <a:buFont typeface="Poppins"/>
              <a:buChar char="•"/>
            </a:pPr>
            <a:r>
              <a:rPr lang="en-US" sz="1400">
                <a:solidFill>
                  <a:srgbClr val="002177"/>
                </a:solidFill>
                <a:latin typeface="Poppins"/>
                <a:ea typeface="Poppins"/>
                <a:cs typeface="Poppins"/>
                <a:sym typeface="Poppins"/>
              </a:rPr>
              <a:t>Cierre ambas pestañas</a:t>
            </a:r>
            <a:endParaRPr>
              <a:solidFill>
                <a:srgbClr val="002177"/>
              </a:solidFill>
              <a:latin typeface="Poppins"/>
              <a:ea typeface="Poppins"/>
              <a:cs typeface="Poppins"/>
              <a:sym typeface="Poppins"/>
            </a:endParaRPr>
          </a:p>
        </p:txBody>
      </p:sp>
      <p:pic>
        <p:nvPicPr>
          <p:cNvPr id="446" name="Google Shape;446;p29"/>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1151022" y="603667"/>
            <a:ext cx="7140118" cy="79447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alatino Linotype"/>
              <a:buNone/>
            </a:pPr>
            <a:r>
              <a:rPr b="1" lang="en-US">
                <a:solidFill>
                  <a:srgbClr val="002177"/>
                </a:solidFill>
                <a:latin typeface="Poppins"/>
                <a:ea typeface="Poppins"/>
                <a:cs typeface="Poppins"/>
                <a:sym typeface="Poppins"/>
              </a:rPr>
              <a:t>Interpretation</a:t>
            </a:r>
            <a:r>
              <a:rPr lang="en-US">
                <a:solidFill>
                  <a:srgbClr val="002177"/>
                </a:solidFill>
                <a:latin typeface="Poppins"/>
                <a:ea typeface="Poppins"/>
                <a:cs typeface="Poppins"/>
                <a:sym typeface="Poppins"/>
              </a:rPr>
              <a:t> </a:t>
            </a:r>
            <a:r>
              <a:rPr b="1" lang="en-US">
                <a:solidFill>
                  <a:srgbClr val="002177"/>
                </a:solidFill>
                <a:latin typeface="Poppins"/>
                <a:ea typeface="Poppins"/>
                <a:cs typeface="Poppins"/>
                <a:sym typeface="Poppins"/>
              </a:rPr>
              <a:t>Services </a:t>
            </a:r>
            <a:br>
              <a:rPr b="1" lang="en-US">
                <a:solidFill>
                  <a:srgbClr val="002177"/>
                </a:solidFill>
                <a:latin typeface="Poppins"/>
                <a:ea typeface="Poppins"/>
                <a:cs typeface="Poppins"/>
                <a:sym typeface="Poppins"/>
              </a:rPr>
            </a:br>
            <a:r>
              <a:rPr b="1" i="1" lang="en-US">
                <a:solidFill>
                  <a:srgbClr val="002177"/>
                </a:solidFill>
                <a:latin typeface="Poppins"/>
                <a:ea typeface="Poppins"/>
                <a:cs typeface="Poppins"/>
                <a:sym typeface="Poppins"/>
              </a:rPr>
              <a:t>Servicios de Interpretación</a:t>
            </a:r>
            <a:endParaRPr b="1" i="1">
              <a:solidFill>
                <a:srgbClr val="002177"/>
              </a:solidFill>
              <a:latin typeface="Poppins"/>
              <a:ea typeface="Poppins"/>
              <a:cs typeface="Poppins"/>
              <a:sym typeface="Poppins"/>
            </a:endParaRPr>
          </a:p>
        </p:txBody>
      </p:sp>
      <p:sp>
        <p:nvSpPr>
          <p:cNvPr id="125" name="Google Shape;125;p3"/>
          <p:cNvSpPr txBox="1"/>
          <p:nvPr>
            <p:ph idx="1" type="body"/>
          </p:nvPr>
        </p:nvSpPr>
        <p:spPr>
          <a:xfrm>
            <a:off x="629420" y="1369454"/>
            <a:ext cx="3885441" cy="3262865"/>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Click on the globe icon at the bottom of the screen.</a:t>
            </a:r>
            <a:endParaRPr>
              <a:solidFill>
                <a:srgbClr val="002177"/>
              </a:solidFill>
              <a:latin typeface="Poppins"/>
              <a:ea typeface="Poppins"/>
              <a:cs typeface="Poppins"/>
              <a:sym typeface="Poppins"/>
            </a:endParaRPr>
          </a:p>
          <a:p>
            <a:pPr indent="-171450"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Select your language of preference.</a:t>
            </a:r>
            <a:endParaRPr>
              <a:solidFill>
                <a:srgbClr val="002177"/>
              </a:solidFill>
              <a:latin typeface="Poppins"/>
              <a:ea typeface="Poppins"/>
              <a:cs typeface="Poppins"/>
              <a:sym typeface="Poppins"/>
            </a:endParaRPr>
          </a:p>
          <a:p>
            <a:pPr indent="-171450"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You will hear the presentation in the language you select.</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ts val="1500"/>
              <a:buNone/>
            </a:pPr>
            <a:r>
              <a:t/>
            </a:r>
            <a:endParaRPr>
              <a:solidFill>
                <a:srgbClr val="002177"/>
              </a:solidFill>
              <a:latin typeface="Poppins"/>
              <a:ea typeface="Poppins"/>
              <a:cs typeface="Poppins"/>
              <a:sym typeface="Poppins"/>
            </a:endParaRPr>
          </a:p>
          <a:p>
            <a:pPr indent="-76200" lvl="0" marL="171450" rtl="0" algn="l">
              <a:lnSpc>
                <a:spcPct val="120000"/>
              </a:lnSpc>
              <a:spcBef>
                <a:spcPts val="750"/>
              </a:spcBef>
              <a:spcAft>
                <a:spcPts val="0"/>
              </a:spcAft>
              <a:buSzPts val="1500"/>
              <a:buNone/>
            </a:pPr>
            <a:r>
              <a:t/>
            </a:r>
            <a:endParaRPr>
              <a:solidFill>
                <a:srgbClr val="002177"/>
              </a:solidFill>
              <a:latin typeface="Poppins"/>
              <a:ea typeface="Poppins"/>
              <a:cs typeface="Poppins"/>
              <a:sym typeface="Poppins"/>
            </a:endParaRPr>
          </a:p>
        </p:txBody>
      </p:sp>
      <p:sp>
        <p:nvSpPr>
          <p:cNvPr id="126" name="Google Shape;126;p3"/>
          <p:cNvSpPr txBox="1"/>
          <p:nvPr>
            <p:ph idx="2" type="body"/>
          </p:nvPr>
        </p:nvSpPr>
        <p:spPr>
          <a:xfrm>
            <a:off x="4841095" y="1513007"/>
            <a:ext cx="3453098" cy="2581140"/>
          </a:xfrm>
          <a:prstGeom prst="rect">
            <a:avLst/>
          </a:prstGeom>
          <a:noFill/>
          <a:ln>
            <a:noFill/>
          </a:ln>
        </p:spPr>
        <p:txBody>
          <a:bodyPr anchorCtr="0" anchor="t" bIns="45700" lIns="91425" spcFirstLastPara="1" rIns="91425" wrap="square" tIns="45700">
            <a:normAutofit/>
          </a:bodyPr>
          <a:lstStyle/>
          <a:p>
            <a:pPr indent="-171450" lvl="0" marL="171450" rtl="0" algn="l">
              <a:lnSpc>
                <a:spcPct val="120000"/>
              </a:lnSpc>
              <a:spcBef>
                <a:spcPts val="0"/>
              </a:spcBef>
              <a:spcAft>
                <a:spcPts val="0"/>
              </a:spcAft>
              <a:buClr>
                <a:srgbClr val="002177"/>
              </a:buClr>
              <a:buSzPts val="1500"/>
              <a:buChar char="•"/>
            </a:pPr>
            <a:r>
              <a:rPr lang="en-US">
                <a:solidFill>
                  <a:srgbClr val="002177"/>
                </a:solidFill>
              </a:rPr>
              <a:t>Haga clic en el símbolo del mundo en la parte de abajo de su pantalla.</a:t>
            </a:r>
            <a:endParaRPr>
              <a:solidFill>
                <a:srgbClr val="002177"/>
              </a:solidFill>
            </a:endParaRPr>
          </a:p>
          <a:p>
            <a:pPr indent="-171450" lvl="0" marL="171450" rtl="0" algn="l">
              <a:lnSpc>
                <a:spcPct val="120000"/>
              </a:lnSpc>
              <a:spcBef>
                <a:spcPts val="750"/>
              </a:spcBef>
              <a:spcAft>
                <a:spcPts val="0"/>
              </a:spcAft>
              <a:buClr>
                <a:srgbClr val="002177"/>
              </a:buClr>
              <a:buSzPts val="1500"/>
              <a:buChar char="•"/>
            </a:pPr>
            <a:r>
              <a:rPr lang="en-US">
                <a:solidFill>
                  <a:srgbClr val="002177"/>
                </a:solidFill>
              </a:rPr>
              <a:t>Seleccione el idioma que le gustaría escuchar.</a:t>
            </a:r>
            <a:endParaRPr>
              <a:solidFill>
                <a:srgbClr val="002177"/>
              </a:solidFill>
            </a:endParaRPr>
          </a:p>
          <a:p>
            <a:pPr indent="-171450" lvl="0" marL="171450" rtl="0" algn="l">
              <a:lnSpc>
                <a:spcPct val="120000"/>
              </a:lnSpc>
              <a:spcBef>
                <a:spcPts val="750"/>
              </a:spcBef>
              <a:spcAft>
                <a:spcPts val="0"/>
              </a:spcAft>
              <a:buClr>
                <a:srgbClr val="002177"/>
              </a:buClr>
              <a:buSzPts val="1500"/>
              <a:buChar char="•"/>
            </a:pPr>
            <a:r>
              <a:rPr lang="en-US">
                <a:solidFill>
                  <a:srgbClr val="002177"/>
                </a:solidFill>
              </a:rPr>
              <a:t>Participará y escuchará la presentación en el idioma que seleccione.</a:t>
            </a:r>
            <a:endParaRPr>
              <a:solidFill>
                <a:srgbClr val="002177"/>
              </a:solidFill>
            </a:endParaRPr>
          </a:p>
          <a:p>
            <a:pPr indent="-76200" lvl="0" marL="171450" rtl="0" algn="l">
              <a:lnSpc>
                <a:spcPct val="120000"/>
              </a:lnSpc>
              <a:spcBef>
                <a:spcPts val="750"/>
              </a:spcBef>
              <a:spcAft>
                <a:spcPts val="0"/>
              </a:spcAft>
              <a:buSzPts val="1500"/>
              <a:buNone/>
            </a:pPr>
            <a:r>
              <a:t/>
            </a:r>
            <a:endParaRPr>
              <a:solidFill>
                <a:srgbClr val="002177"/>
              </a:solidFill>
            </a:endParaRPr>
          </a:p>
        </p:txBody>
      </p:sp>
      <p:pic>
        <p:nvPicPr>
          <p:cNvPr id="127" name="Google Shape;127;p3"/>
          <p:cNvPicPr preferRelativeResize="0"/>
          <p:nvPr/>
        </p:nvPicPr>
        <p:blipFill rotWithShape="1">
          <a:blip r:embed="rId3">
            <a:alphaModFix/>
          </a:blip>
          <a:srcRect b="0" l="0" r="0" t="0"/>
          <a:stretch/>
        </p:blipFill>
        <p:spPr>
          <a:xfrm>
            <a:off x="1902640" y="4053176"/>
            <a:ext cx="5356766" cy="499965"/>
          </a:xfrm>
          <a:prstGeom prst="rect">
            <a:avLst/>
          </a:prstGeom>
          <a:noFill/>
          <a:ln>
            <a:noFill/>
          </a:ln>
        </p:spPr>
      </p:pic>
      <p:sp>
        <p:nvSpPr>
          <p:cNvPr id="128" name="Google Shape;128;p3"/>
          <p:cNvSpPr/>
          <p:nvPr/>
        </p:nvSpPr>
        <p:spPr>
          <a:xfrm>
            <a:off x="5044558" y="4053176"/>
            <a:ext cx="754589" cy="700442"/>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chemeClr val="lt1"/>
              </a:solidFill>
              <a:latin typeface="Arial"/>
              <a:ea typeface="Arial"/>
              <a:cs typeface="Arial"/>
              <a:sym typeface="Arial"/>
            </a:endParaRPr>
          </a:p>
        </p:txBody>
      </p:sp>
      <p:pic>
        <p:nvPicPr>
          <p:cNvPr descr="Free illustration: Laptop, Computer, Notebook, Pc - Free ..." id="129" name="Google Shape;129;p3"/>
          <p:cNvPicPr preferRelativeResize="0"/>
          <p:nvPr/>
        </p:nvPicPr>
        <p:blipFill rotWithShape="1">
          <a:blip r:embed="rId4">
            <a:alphaModFix/>
          </a:blip>
          <a:srcRect b="0" l="0" r="0" t="0"/>
          <a:stretch/>
        </p:blipFill>
        <p:spPr>
          <a:xfrm>
            <a:off x="5502581" y="469477"/>
            <a:ext cx="1478753" cy="1062854"/>
          </a:xfrm>
          <a:prstGeom prst="rect">
            <a:avLst/>
          </a:prstGeom>
          <a:noFill/>
          <a:ln>
            <a:noFill/>
          </a:ln>
        </p:spPr>
      </p:pic>
      <p:pic>
        <p:nvPicPr>
          <p:cNvPr id="130" name="Google Shape;130;p3"/>
          <p:cNvPicPr preferRelativeResize="0"/>
          <p:nvPr/>
        </p:nvPicPr>
        <p:blipFill rotWithShape="1">
          <a:blip r:embed="rId5">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450" name="Shape 450"/>
        <p:cNvGrpSpPr/>
        <p:nvPr/>
      </p:nvGrpSpPr>
      <p:grpSpPr>
        <a:xfrm>
          <a:off x="0" y="0"/>
          <a:ext cx="0" cy="0"/>
          <a:chOff x="0" y="0"/>
          <a:chExt cx="0" cy="0"/>
        </a:xfrm>
      </p:grpSpPr>
      <p:sp>
        <p:nvSpPr>
          <p:cNvPr id="451" name="Google Shape;451;p30"/>
          <p:cNvSpPr txBox="1"/>
          <p:nvPr>
            <p:ph type="title"/>
          </p:nvPr>
        </p:nvSpPr>
        <p:spPr>
          <a:xfrm>
            <a:off x="1141579" y="1255362"/>
            <a:ext cx="6421935" cy="53230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700"/>
              <a:buFont typeface="Palatino Linotype"/>
              <a:buNone/>
            </a:pPr>
            <a:r>
              <a:rPr lang="en-US" sz="2100">
                <a:solidFill>
                  <a:srgbClr val="86CAFF"/>
                </a:solidFill>
                <a:latin typeface="Poppins"/>
                <a:ea typeface="Poppins"/>
                <a:cs typeface="Poppins"/>
                <a:sym typeface="Poppins"/>
              </a:rPr>
              <a:t>How to bookmark a webpage</a:t>
            </a:r>
            <a:endParaRPr sz="2100">
              <a:solidFill>
                <a:srgbClr val="86CAFF"/>
              </a:solidFill>
              <a:latin typeface="Poppins"/>
              <a:ea typeface="Poppins"/>
              <a:cs typeface="Poppins"/>
              <a:sym typeface="Poppins"/>
            </a:endParaRPr>
          </a:p>
        </p:txBody>
      </p:sp>
      <p:sp>
        <p:nvSpPr>
          <p:cNvPr id="452" name="Google Shape;452;p30"/>
          <p:cNvSpPr txBox="1"/>
          <p:nvPr/>
        </p:nvSpPr>
        <p:spPr>
          <a:xfrm>
            <a:off x="1151021" y="1788853"/>
            <a:ext cx="6421935" cy="53230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700"/>
              <a:buFont typeface="Palatino Linotype"/>
              <a:buNone/>
            </a:pPr>
            <a:r>
              <a:rPr i="0" lang="en-US" sz="2100" cap="none">
                <a:solidFill>
                  <a:srgbClr val="86CAFF"/>
                </a:solidFill>
                <a:latin typeface="Poppins"/>
                <a:ea typeface="Poppins"/>
                <a:cs typeface="Poppins"/>
                <a:sym typeface="Poppins"/>
              </a:rPr>
              <a:t>Cómo marcar como favorita una página web</a:t>
            </a:r>
            <a:endParaRPr sz="2100">
              <a:solidFill>
                <a:srgbClr val="86CAFF"/>
              </a:solidFill>
              <a:latin typeface="Poppins"/>
              <a:ea typeface="Poppins"/>
              <a:cs typeface="Poppins"/>
              <a:sym typeface="Poppins"/>
            </a:endParaRPr>
          </a:p>
        </p:txBody>
      </p:sp>
      <p:pic>
        <p:nvPicPr>
          <p:cNvPr id="453" name="Google Shape;453;p30"/>
          <p:cNvPicPr preferRelativeResize="0"/>
          <p:nvPr/>
        </p:nvPicPr>
        <p:blipFill rotWithShape="1">
          <a:blip r:embed="rId3">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1"/>
          <p:cNvSpPr txBox="1"/>
          <p:nvPr>
            <p:ph type="title"/>
          </p:nvPr>
        </p:nvSpPr>
        <p:spPr>
          <a:xfrm>
            <a:off x="88675" y="129000"/>
            <a:ext cx="4404300" cy="6798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1700">
                <a:solidFill>
                  <a:srgbClr val="002177"/>
                </a:solidFill>
                <a:latin typeface="Poppins"/>
                <a:ea typeface="Poppins"/>
                <a:cs typeface="Poppins"/>
                <a:sym typeface="Poppins"/>
              </a:rPr>
              <a:t>How to bookmark a webpage</a:t>
            </a:r>
            <a:endParaRPr sz="1700">
              <a:solidFill>
                <a:srgbClr val="002177"/>
              </a:solidFill>
              <a:latin typeface="Poppins"/>
              <a:ea typeface="Poppins"/>
              <a:cs typeface="Poppins"/>
              <a:sym typeface="Poppins"/>
            </a:endParaRPr>
          </a:p>
        </p:txBody>
      </p:sp>
      <p:sp>
        <p:nvSpPr>
          <p:cNvPr id="459" name="Google Shape;459;p31"/>
          <p:cNvSpPr txBox="1"/>
          <p:nvPr>
            <p:ph idx="1" type="subTitle"/>
          </p:nvPr>
        </p:nvSpPr>
        <p:spPr>
          <a:xfrm>
            <a:off x="239255" y="2467864"/>
            <a:ext cx="3606600"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If you’re on a webpage that you want to visit again or visit frequently, you can </a:t>
            </a:r>
            <a:r>
              <a:rPr b="1" lang="en-US" sz="1300">
                <a:solidFill>
                  <a:srgbClr val="002177"/>
                </a:solidFill>
                <a:latin typeface="Poppins"/>
                <a:ea typeface="Poppins"/>
                <a:cs typeface="Poppins"/>
                <a:sym typeface="Poppins"/>
              </a:rPr>
              <a:t>bookmark</a:t>
            </a:r>
            <a:r>
              <a:rPr lang="en-US" sz="1300">
                <a:solidFill>
                  <a:srgbClr val="002177"/>
                </a:solidFill>
                <a:latin typeface="Poppins"/>
                <a:ea typeface="Poppins"/>
                <a:cs typeface="Poppins"/>
                <a:sym typeface="Poppins"/>
              </a:rPr>
              <a:t> it. Most browsers have a button next to the address bar that let you easily bookmark any site. In Chrome and Firefox, this is a </a:t>
            </a:r>
            <a:r>
              <a:rPr b="1" lang="en-US" sz="1300">
                <a:solidFill>
                  <a:srgbClr val="002177"/>
                </a:solidFill>
                <a:latin typeface="Poppins"/>
                <a:ea typeface="Poppins"/>
                <a:cs typeface="Poppins"/>
                <a:sym typeface="Poppins"/>
              </a:rPr>
              <a:t>Star</a:t>
            </a:r>
            <a:r>
              <a:rPr lang="en-US" sz="1300">
                <a:solidFill>
                  <a:srgbClr val="002177"/>
                </a:solidFill>
                <a:latin typeface="Poppins"/>
                <a:ea typeface="Poppins"/>
                <a:cs typeface="Poppins"/>
                <a:sym typeface="Poppins"/>
              </a:rPr>
              <a:t> icon.</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In Safari, this is the </a:t>
            </a:r>
            <a:r>
              <a:rPr b="1" lang="en-US" sz="1300">
                <a:solidFill>
                  <a:srgbClr val="002177"/>
                </a:solidFill>
                <a:latin typeface="Poppins"/>
                <a:ea typeface="Poppins"/>
                <a:cs typeface="Poppins"/>
                <a:sym typeface="Poppins"/>
              </a:rPr>
              <a:t>Share</a:t>
            </a:r>
            <a:r>
              <a:rPr lang="en-US" sz="1300">
                <a:solidFill>
                  <a:srgbClr val="002177"/>
                </a:solidFill>
                <a:latin typeface="Poppins"/>
                <a:ea typeface="Poppins"/>
                <a:cs typeface="Poppins"/>
                <a:sym typeface="Poppins"/>
              </a:rPr>
              <a:t> button. </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p:txBody>
      </p:sp>
      <p:pic>
        <p:nvPicPr>
          <p:cNvPr id="460" name="Google Shape;460;p31"/>
          <p:cNvPicPr preferRelativeResize="0"/>
          <p:nvPr/>
        </p:nvPicPr>
        <p:blipFill rotWithShape="1">
          <a:blip r:embed="rId3">
            <a:alphaModFix/>
          </a:blip>
          <a:srcRect b="0" l="0" r="0" t="0"/>
          <a:stretch/>
        </p:blipFill>
        <p:spPr>
          <a:xfrm>
            <a:off x="1661358" y="1106344"/>
            <a:ext cx="5834911" cy="1063964"/>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461" name="Google Shape;461;p31"/>
          <p:cNvSpPr/>
          <p:nvPr/>
        </p:nvSpPr>
        <p:spPr>
          <a:xfrm>
            <a:off x="4852656" y="1430448"/>
            <a:ext cx="362449" cy="380245"/>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62" name="Google Shape;462;p31"/>
          <p:cNvSpPr/>
          <p:nvPr/>
        </p:nvSpPr>
        <p:spPr>
          <a:xfrm>
            <a:off x="3724718" y="3712353"/>
            <a:ext cx="217200" cy="208200"/>
          </a:xfrm>
          <a:prstGeom prst="star5">
            <a:avLst>
              <a:gd fmla="val 19098" name="adj"/>
              <a:gd fmla="val 105146" name="hf"/>
              <a:gd fmla="val 110557" name="vf"/>
            </a:avLst>
          </a:prstGeom>
          <a:no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pic>
        <p:nvPicPr>
          <p:cNvPr id="463" name="Google Shape;463;p31"/>
          <p:cNvPicPr preferRelativeResize="0"/>
          <p:nvPr/>
        </p:nvPicPr>
        <p:blipFill rotWithShape="1">
          <a:blip r:embed="rId4">
            <a:alphaModFix/>
          </a:blip>
          <a:srcRect b="32063" l="0" r="39223" t="0"/>
          <a:stretch/>
        </p:blipFill>
        <p:spPr>
          <a:xfrm>
            <a:off x="3286695" y="4023393"/>
            <a:ext cx="196398" cy="386377"/>
          </a:xfrm>
          <a:prstGeom prst="rect">
            <a:avLst/>
          </a:prstGeom>
          <a:noFill/>
          <a:ln>
            <a:noFill/>
          </a:ln>
        </p:spPr>
      </p:pic>
      <p:sp>
        <p:nvSpPr>
          <p:cNvPr id="464" name="Google Shape;464;p31"/>
          <p:cNvSpPr txBox="1"/>
          <p:nvPr/>
        </p:nvSpPr>
        <p:spPr>
          <a:xfrm>
            <a:off x="4159950" y="129000"/>
            <a:ext cx="4772700" cy="798300"/>
          </a:xfrm>
          <a:prstGeom prst="rect">
            <a:avLst/>
          </a:prstGeom>
          <a:noFill/>
          <a:ln>
            <a:noFill/>
          </a:ln>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chemeClr val="dk1"/>
              </a:buClr>
              <a:buSzPts val="2400"/>
              <a:buFont typeface="Palatino Linotype"/>
              <a:buNone/>
            </a:pPr>
            <a:r>
              <a:rPr b="1" i="0" lang="en-US" sz="1700" cap="none">
                <a:solidFill>
                  <a:srgbClr val="002177"/>
                </a:solidFill>
                <a:latin typeface="Poppins"/>
                <a:ea typeface="Poppins"/>
                <a:cs typeface="Poppins"/>
                <a:sym typeface="Poppins"/>
              </a:rPr>
              <a:t>Cómo marcar como favorita una página web</a:t>
            </a:r>
            <a:endParaRPr sz="1700">
              <a:solidFill>
                <a:srgbClr val="002177"/>
              </a:solidFill>
              <a:latin typeface="Poppins"/>
              <a:ea typeface="Poppins"/>
              <a:cs typeface="Poppins"/>
              <a:sym typeface="Poppins"/>
            </a:endParaRPr>
          </a:p>
        </p:txBody>
      </p:sp>
      <p:sp>
        <p:nvSpPr>
          <p:cNvPr id="465" name="Google Shape;465;p31"/>
          <p:cNvSpPr txBox="1"/>
          <p:nvPr>
            <p:ph idx="1" type="subTitle"/>
          </p:nvPr>
        </p:nvSpPr>
        <p:spPr>
          <a:xfrm>
            <a:off x="4343399" y="2467864"/>
            <a:ext cx="4463143"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Si se encuentra en una página web que desea visitar de nuevo o con frecuencia, puede </a:t>
            </a:r>
            <a:r>
              <a:rPr b="1" lang="en-US" sz="1300">
                <a:solidFill>
                  <a:srgbClr val="002177"/>
                </a:solidFill>
                <a:latin typeface="Poppins"/>
                <a:ea typeface="Poppins"/>
                <a:cs typeface="Poppins"/>
                <a:sym typeface="Poppins"/>
              </a:rPr>
              <a:t>agregarla a sus favoritos</a:t>
            </a:r>
            <a:r>
              <a:rPr lang="en-US" sz="1300">
                <a:solidFill>
                  <a:srgbClr val="002177"/>
                </a:solidFill>
                <a:latin typeface="Poppins"/>
                <a:ea typeface="Poppins"/>
                <a:cs typeface="Poppins"/>
                <a:sym typeface="Poppins"/>
              </a:rPr>
              <a:t> . La mayoría de los navegadores tienen un botón junto a la barra que le permite marcar fácilmente cualquier sitio. En Chrome y Firefox, este </a:t>
            </a:r>
            <a:r>
              <a:rPr b="1" lang="en-US" sz="1300">
                <a:solidFill>
                  <a:srgbClr val="002177"/>
                </a:solidFill>
                <a:latin typeface="Poppins"/>
                <a:ea typeface="Poppins"/>
                <a:cs typeface="Poppins"/>
                <a:sym typeface="Poppins"/>
              </a:rPr>
              <a:t>es un icono de estrella</a:t>
            </a: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En Safari, este </a:t>
            </a:r>
            <a:r>
              <a:rPr b="1" lang="en-US" sz="1300">
                <a:solidFill>
                  <a:srgbClr val="002177"/>
                </a:solidFill>
                <a:latin typeface="Poppins"/>
                <a:ea typeface="Poppins"/>
                <a:cs typeface="Poppins"/>
                <a:sym typeface="Poppins"/>
              </a:rPr>
              <a:t>es el botón Compartir</a:t>
            </a:r>
            <a:r>
              <a:rPr lang="en-US" sz="1300">
                <a:solidFill>
                  <a:srgbClr val="002177"/>
                </a:solidFill>
                <a:latin typeface="Poppins"/>
                <a:ea typeface="Poppins"/>
                <a:cs typeface="Poppins"/>
                <a:sym typeface="Poppins"/>
              </a:rPr>
              <a:t> . </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p:txBody>
      </p:sp>
      <p:pic>
        <p:nvPicPr>
          <p:cNvPr id="466" name="Google Shape;466;p31"/>
          <p:cNvPicPr preferRelativeResize="0"/>
          <p:nvPr/>
        </p:nvPicPr>
        <p:blipFill rotWithShape="1">
          <a:blip r:embed="rId5">
            <a:alphaModFix/>
          </a:blip>
          <a:srcRect b="-5797" l="0" r="0" t="0"/>
          <a:stretch/>
        </p:blipFill>
        <p:spPr>
          <a:xfrm>
            <a:off x="7691075" y="67850"/>
            <a:ext cx="1300251" cy="270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2"/>
          <p:cNvSpPr txBox="1"/>
          <p:nvPr>
            <p:ph type="title"/>
          </p:nvPr>
        </p:nvSpPr>
        <p:spPr>
          <a:xfrm>
            <a:off x="48375" y="67850"/>
            <a:ext cx="4445400" cy="6576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1800">
                <a:solidFill>
                  <a:srgbClr val="002177"/>
                </a:solidFill>
                <a:latin typeface="Poppins"/>
                <a:ea typeface="Poppins"/>
                <a:cs typeface="Poppins"/>
                <a:sym typeface="Poppins"/>
              </a:rPr>
              <a:t>How to bookmark a webpage</a:t>
            </a:r>
            <a:endParaRPr sz="1800">
              <a:solidFill>
                <a:srgbClr val="002177"/>
              </a:solidFill>
              <a:latin typeface="Poppins"/>
              <a:ea typeface="Poppins"/>
              <a:cs typeface="Poppins"/>
              <a:sym typeface="Poppins"/>
            </a:endParaRPr>
          </a:p>
        </p:txBody>
      </p:sp>
      <p:sp>
        <p:nvSpPr>
          <p:cNvPr id="472" name="Google Shape;472;p32"/>
          <p:cNvSpPr txBox="1"/>
          <p:nvPr>
            <p:ph idx="1" type="subTitle"/>
          </p:nvPr>
        </p:nvSpPr>
        <p:spPr>
          <a:xfrm>
            <a:off x="321758" y="1328366"/>
            <a:ext cx="3652866"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t>
            </a:r>
            <a:r>
              <a:rPr b="1" lang="en-US" sz="1300">
                <a:solidFill>
                  <a:srgbClr val="002177"/>
                </a:solidFill>
                <a:latin typeface="Poppins"/>
                <a:ea typeface="Poppins"/>
                <a:cs typeface="Poppins"/>
                <a:sym typeface="Poppins"/>
              </a:rPr>
              <a:t>To create the bookmark</a:t>
            </a:r>
            <a:r>
              <a:rPr lang="en-US" sz="1300">
                <a:solidFill>
                  <a:srgbClr val="002177"/>
                </a:solidFill>
                <a:latin typeface="Poppins"/>
                <a:ea typeface="Poppins"/>
                <a:cs typeface="Poppins"/>
                <a:sym typeface="Poppins"/>
              </a:rPr>
              <a:t>:</a:t>
            </a:r>
            <a:endParaRPr sz="1300">
              <a:solidFill>
                <a:srgbClr val="002177"/>
              </a:solidFill>
              <a:latin typeface="Poppins"/>
              <a:ea typeface="Poppins"/>
              <a:cs typeface="Poppins"/>
              <a:sym typeface="Poppins"/>
            </a:endParaRPr>
          </a:p>
          <a:p>
            <a:pPr indent="-336550" lvl="0" marL="342900" rtl="0" algn="l">
              <a:lnSpc>
                <a:spcPct val="120000"/>
              </a:lnSpc>
              <a:spcBef>
                <a:spcPts val="0"/>
              </a:spcBef>
              <a:spcAft>
                <a:spcPts val="0"/>
              </a:spcAft>
              <a:buClr>
                <a:srgbClr val="002177"/>
              </a:buClr>
              <a:buSzPts val="1300"/>
              <a:buFont typeface="Poppins"/>
              <a:buAutoNum type="arabicPeriod"/>
            </a:pPr>
            <a:r>
              <a:rPr lang="en-US" sz="1300">
                <a:solidFill>
                  <a:srgbClr val="002177"/>
                </a:solidFill>
                <a:latin typeface="Poppins"/>
                <a:ea typeface="Poppins"/>
                <a:cs typeface="Poppins"/>
                <a:sym typeface="Poppins"/>
              </a:rPr>
              <a:t>Click the icon</a:t>
            </a:r>
            <a:endParaRPr sz="1300">
              <a:solidFill>
                <a:srgbClr val="002177"/>
              </a:solidFill>
              <a:latin typeface="Poppins"/>
              <a:ea typeface="Poppins"/>
              <a:cs typeface="Poppins"/>
              <a:sym typeface="Poppins"/>
            </a:endParaRPr>
          </a:p>
          <a:p>
            <a:pPr indent="-336550" lvl="0" marL="342900" rtl="0" algn="l">
              <a:lnSpc>
                <a:spcPct val="120000"/>
              </a:lnSpc>
              <a:spcBef>
                <a:spcPts val="0"/>
              </a:spcBef>
              <a:spcAft>
                <a:spcPts val="0"/>
              </a:spcAft>
              <a:buClr>
                <a:srgbClr val="002177"/>
              </a:buClr>
              <a:buSzPts val="1300"/>
              <a:buFont typeface="Poppins"/>
              <a:buAutoNum type="arabicPeriod"/>
            </a:pPr>
            <a:r>
              <a:rPr lang="en-US" sz="1300">
                <a:solidFill>
                  <a:srgbClr val="002177"/>
                </a:solidFill>
                <a:latin typeface="Poppins"/>
                <a:ea typeface="Poppins"/>
                <a:cs typeface="Poppins"/>
                <a:sym typeface="Poppins"/>
              </a:rPr>
              <a:t>Rename the bookmark if needed</a:t>
            </a:r>
            <a:endParaRPr sz="1300">
              <a:solidFill>
                <a:srgbClr val="002177"/>
              </a:solidFill>
              <a:latin typeface="Poppins"/>
              <a:ea typeface="Poppins"/>
              <a:cs typeface="Poppins"/>
              <a:sym typeface="Poppins"/>
            </a:endParaRPr>
          </a:p>
          <a:p>
            <a:pPr indent="-336550" lvl="0" marL="342900" rtl="0" algn="l">
              <a:lnSpc>
                <a:spcPct val="120000"/>
              </a:lnSpc>
              <a:spcBef>
                <a:spcPts val="0"/>
              </a:spcBef>
              <a:spcAft>
                <a:spcPts val="0"/>
              </a:spcAft>
              <a:buClr>
                <a:srgbClr val="002177"/>
              </a:buClr>
              <a:buSzPts val="1300"/>
              <a:buFont typeface="Palatino Linotype"/>
              <a:buAutoNum type="arabicPeriod"/>
            </a:pPr>
            <a:r>
              <a:rPr lang="en-US" sz="1300">
                <a:solidFill>
                  <a:srgbClr val="002177"/>
                </a:solidFill>
                <a:latin typeface="Poppins"/>
                <a:ea typeface="Poppins"/>
                <a:cs typeface="Poppins"/>
                <a:sym typeface="Poppins"/>
              </a:rPr>
              <a:t>Select a </a:t>
            </a:r>
            <a:r>
              <a:rPr b="1" lang="en-US" sz="1300">
                <a:solidFill>
                  <a:srgbClr val="002177"/>
                </a:solidFill>
                <a:latin typeface="Poppins"/>
                <a:ea typeface="Poppins"/>
                <a:cs typeface="Poppins"/>
                <a:sym typeface="Poppins"/>
              </a:rPr>
              <a:t>Folder </a:t>
            </a:r>
            <a:r>
              <a:rPr lang="en-US" sz="1300">
                <a:solidFill>
                  <a:srgbClr val="002177"/>
                </a:solidFill>
                <a:latin typeface="Poppins"/>
                <a:ea typeface="Poppins"/>
                <a:cs typeface="Poppins"/>
                <a:sym typeface="Poppins"/>
              </a:rPr>
              <a:t>to</a:t>
            </a:r>
            <a:r>
              <a:rPr b="1" lang="en-US" sz="1300">
                <a:solidFill>
                  <a:srgbClr val="002177"/>
                </a:solidFill>
                <a:latin typeface="Poppins"/>
                <a:ea typeface="Poppins"/>
                <a:cs typeface="Poppins"/>
                <a:sym typeface="Poppins"/>
              </a:rPr>
              <a:t> </a:t>
            </a:r>
            <a:r>
              <a:rPr lang="en-US" sz="1300">
                <a:solidFill>
                  <a:srgbClr val="002177"/>
                </a:solidFill>
                <a:latin typeface="Poppins"/>
                <a:ea typeface="Poppins"/>
                <a:cs typeface="Poppins"/>
                <a:sym typeface="Poppins"/>
              </a:rPr>
              <a:t>save the bookmark</a:t>
            </a:r>
            <a:endParaRPr sz="1300">
              <a:solidFill>
                <a:srgbClr val="002177"/>
              </a:solidFill>
              <a:latin typeface="Poppins"/>
              <a:ea typeface="Poppins"/>
              <a:cs typeface="Poppins"/>
              <a:sym typeface="Poppins"/>
            </a:endParaRPr>
          </a:p>
          <a:p>
            <a:pPr indent="-336550" lvl="0" marL="342900" rtl="0" algn="l">
              <a:lnSpc>
                <a:spcPct val="120000"/>
              </a:lnSpc>
              <a:spcBef>
                <a:spcPts val="0"/>
              </a:spcBef>
              <a:spcAft>
                <a:spcPts val="0"/>
              </a:spcAft>
              <a:buClr>
                <a:srgbClr val="002177"/>
              </a:buClr>
              <a:buSzPts val="1300"/>
              <a:buFont typeface="Palatino Linotype"/>
              <a:buAutoNum type="arabicPeriod"/>
            </a:pPr>
            <a:r>
              <a:rPr lang="en-US" sz="1300">
                <a:solidFill>
                  <a:srgbClr val="002177"/>
                </a:solidFill>
                <a:latin typeface="Poppins"/>
                <a:ea typeface="Poppins"/>
                <a:cs typeface="Poppins"/>
                <a:sym typeface="Poppins"/>
              </a:rPr>
              <a:t>Click </a:t>
            </a:r>
            <a:r>
              <a:rPr b="1" lang="en-US" sz="1300">
                <a:solidFill>
                  <a:srgbClr val="002177"/>
                </a:solidFill>
                <a:latin typeface="Poppins"/>
                <a:ea typeface="Poppins"/>
                <a:cs typeface="Poppins"/>
                <a:sym typeface="Poppins"/>
              </a:rPr>
              <a:t>Done</a:t>
            </a:r>
            <a:endParaRPr sz="13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400"/>
              <a:buNone/>
            </a:pP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p:txBody>
      </p:sp>
      <p:pic>
        <p:nvPicPr>
          <p:cNvPr id="473" name="Google Shape;473;p32"/>
          <p:cNvPicPr preferRelativeResize="0"/>
          <p:nvPr/>
        </p:nvPicPr>
        <p:blipFill rotWithShape="1">
          <a:blip r:embed="rId3">
            <a:alphaModFix/>
          </a:blip>
          <a:srcRect b="0" l="0" r="0" t="0"/>
          <a:stretch/>
        </p:blipFill>
        <p:spPr>
          <a:xfrm>
            <a:off x="4395302" y="1697674"/>
            <a:ext cx="4445251" cy="2018775"/>
          </a:xfrm>
          <a:prstGeom prst="rect">
            <a:avLst/>
          </a:prstGeom>
          <a:noFill/>
          <a:ln>
            <a:noFill/>
          </a:ln>
        </p:spPr>
      </p:pic>
      <p:sp>
        <p:nvSpPr>
          <p:cNvPr id="474" name="Google Shape;474;p32"/>
          <p:cNvSpPr/>
          <p:nvPr/>
        </p:nvSpPr>
        <p:spPr>
          <a:xfrm>
            <a:off x="8175121" y="1919071"/>
            <a:ext cx="362449" cy="380245"/>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75" name="Google Shape;475;p32"/>
          <p:cNvSpPr/>
          <p:nvPr/>
        </p:nvSpPr>
        <p:spPr>
          <a:xfrm>
            <a:off x="6817104" y="2554085"/>
            <a:ext cx="1602771" cy="225329"/>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76" name="Google Shape;476;p32"/>
          <p:cNvSpPr/>
          <p:nvPr/>
        </p:nvSpPr>
        <p:spPr>
          <a:xfrm>
            <a:off x="7242772" y="3155727"/>
            <a:ext cx="679010" cy="311750"/>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77" name="Google Shape;477;p32"/>
          <p:cNvSpPr/>
          <p:nvPr/>
        </p:nvSpPr>
        <p:spPr>
          <a:xfrm>
            <a:off x="6817104" y="2828338"/>
            <a:ext cx="1602771" cy="225329"/>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78" name="Google Shape;478;p32"/>
          <p:cNvSpPr txBox="1"/>
          <p:nvPr/>
        </p:nvSpPr>
        <p:spPr>
          <a:xfrm>
            <a:off x="3563375" y="161250"/>
            <a:ext cx="5277300" cy="8538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1800" cap="none">
                <a:solidFill>
                  <a:srgbClr val="002177"/>
                </a:solidFill>
                <a:latin typeface="Poppins"/>
                <a:ea typeface="Poppins"/>
                <a:cs typeface="Poppins"/>
                <a:sym typeface="Poppins"/>
              </a:rPr>
              <a:t>Cómo marcar como favorita una página web</a:t>
            </a:r>
            <a:endParaRPr sz="1800">
              <a:solidFill>
                <a:srgbClr val="002177"/>
              </a:solidFill>
              <a:latin typeface="Poppins"/>
              <a:ea typeface="Poppins"/>
              <a:cs typeface="Poppins"/>
              <a:sym typeface="Poppins"/>
            </a:endParaRPr>
          </a:p>
        </p:txBody>
      </p:sp>
      <p:sp>
        <p:nvSpPr>
          <p:cNvPr id="479" name="Google Shape;479;p32"/>
          <p:cNvSpPr txBox="1"/>
          <p:nvPr/>
        </p:nvSpPr>
        <p:spPr>
          <a:xfrm>
            <a:off x="321758" y="2745499"/>
            <a:ext cx="4073544" cy="194190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20000"/>
              </a:lnSpc>
              <a:spcBef>
                <a:spcPts val="0"/>
              </a:spcBef>
              <a:spcAft>
                <a:spcPts val="0"/>
              </a:spcAft>
              <a:buClr>
                <a:schemeClr val="accent1"/>
              </a:buClr>
              <a:buSzPts val="1400"/>
              <a:buFont typeface="Arial"/>
              <a:buNone/>
            </a:pPr>
            <a:r>
              <a:rPr lang="en-US" sz="1300">
                <a:solidFill>
                  <a:srgbClr val="002177"/>
                </a:solidFill>
                <a:latin typeface="Poppins"/>
                <a:ea typeface="Poppins"/>
                <a:cs typeface="Poppins"/>
                <a:sym typeface="Poppins"/>
              </a:rPr>
              <a:t>	</a:t>
            </a:r>
            <a:r>
              <a:rPr b="1" lang="en-US" sz="1300">
                <a:solidFill>
                  <a:srgbClr val="002177"/>
                </a:solidFill>
                <a:latin typeface="Poppins"/>
                <a:ea typeface="Poppins"/>
                <a:cs typeface="Poppins"/>
                <a:sym typeface="Poppins"/>
              </a:rPr>
              <a:t>Para marcar como favorito</a:t>
            </a:r>
            <a:r>
              <a:rPr lang="en-US" sz="1300">
                <a:solidFill>
                  <a:srgbClr val="002177"/>
                </a:solidFill>
                <a:latin typeface="Poppins"/>
                <a:ea typeface="Poppins"/>
                <a:cs typeface="Poppins"/>
                <a:sym typeface="Poppins"/>
              </a:rPr>
              <a:t>:</a:t>
            </a:r>
            <a:endParaRPr sz="1300">
              <a:solidFill>
                <a:srgbClr val="002177"/>
              </a:solidFill>
              <a:latin typeface="Poppins"/>
              <a:ea typeface="Poppins"/>
              <a:cs typeface="Poppins"/>
              <a:sym typeface="Poppins"/>
            </a:endParaRPr>
          </a:p>
          <a:p>
            <a:pPr indent="-336550" lvl="0" marL="342900" marR="0" rtl="0" algn="l">
              <a:lnSpc>
                <a:spcPct val="120000"/>
              </a:lnSpc>
              <a:spcBef>
                <a:spcPts val="0"/>
              </a:spcBef>
              <a:spcAft>
                <a:spcPts val="0"/>
              </a:spcAft>
              <a:buClr>
                <a:srgbClr val="002177"/>
              </a:buClr>
              <a:buSzPts val="1300"/>
              <a:buFont typeface="Poppins"/>
              <a:buAutoNum type="arabicPeriod"/>
            </a:pPr>
            <a:r>
              <a:rPr lang="en-US" sz="1300">
                <a:solidFill>
                  <a:srgbClr val="002177"/>
                </a:solidFill>
                <a:latin typeface="Poppins"/>
                <a:ea typeface="Poppins"/>
                <a:cs typeface="Poppins"/>
                <a:sym typeface="Poppins"/>
              </a:rPr>
              <a:t>Haga clic en el icono</a:t>
            </a:r>
            <a:endParaRPr sz="1300">
              <a:solidFill>
                <a:srgbClr val="002177"/>
              </a:solidFill>
              <a:latin typeface="Poppins"/>
              <a:ea typeface="Poppins"/>
              <a:cs typeface="Poppins"/>
              <a:sym typeface="Poppins"/>
            </a:endParaRPr>
          </a:p>
          <a:p>
            <a:pPr indent="-336550" lvl="0" marL="342900" marR="0" rtl="0" algn="l">
              <a:lnSpc>
                <a:spcPct val="120000"/>
              </a:lnSpc>
              <a:spcBef>
                <a:spcPts val="0"/>
              </a:spcBef>
              <a:spcAft>
                <a:spcPts val="0"/>
              </a:spcAft>
              <a:buClr>
                <a:srgbClr val="002177"/>
              </a:buClr>
              <a:buSzPts val="1300"/>
              <a:buFont typeface="Poppins"/>
              <a:buAutoNum type="arabicPeriod"/>
            </a:pPr>
            <a:r>
              <a:rPr lang="en-US" sz="1300">
                <a:solidFill>
                  <a:srgbClr val="002177"/>
                </a:solidFill>
                <a:latin typeface="Poppins"/>
                <a:ea typeface="Poppins"/>
                <a:cs typeface="Poppins"/>
                <a:sym typeface="Poppins"/>
              </a:rPr>
              <a:t>Cambie el nombre del sitio favorito, si es necesario</a:t>
            </a:r>
            <a:endParaRPr sz="1300">
              <a:solidFill>
                <a:srgbClr val="002177"/>
              </a:solidFill>
              <a:latin typeface="Poppins"/>
              <a:ea typeface="Poppins"/>
              <a:cs typeface="Poppins"/>
              <a:sym typeface="Poppins"/>
            </a:endParaRPr>
          </a:p>
          <a:p>
            <a:pPr indent="-336550" lvl="0" marL="342900" marR="0" rtl="0" algn="l">
              <a:lnSpc>
                <a:spcPct val="120000"/>
              </a:lnSpc>
              <a:spcBef>
                <a:spcPts val="0"/>
              </a:spcBef>
              <a:spcAft>
                <a:spcPts val="0"/>
              </a:spcAft>
              <a:buClr>
                <a:srgbClr val="002177"/>
              </a:buClr>
              <a:buSzPts val="1300"/>
              <a:buFont typeface="Palatino Linotype"/>
              <a:buAutoNum type="arabicPeriod"/>
            </a:pPr>
            <a:r>
              <a:rPr lang="en-US" sz="1300">
                <a:solidFill>
                  <a:srgbClr val="002177"/>
                </a:solidFill>
                <a:latin typeface="Poppins"/>
                <a:ea typeface="Poppins"/>
                <a:cs typeface="Poppins"/>
                <a:sym typeface="Poppins"/>
              </a:rPr>
              <a:t>Seleccione </a:t>
            </a:r>
            <a:r>
              <a:rPr b="1" lang="en-US" sz="1300">
                <a:solidFill>
                  <a:srgbClr val="002177"/>
                </a:solidFill>
                <a:latin typeface="Poppins"/>
                <a:ea typeface="Poppins"/>
                <a:cs typeface="Poppins"/>
                <a:sym typeface="Poppins"/>
              </a:rPr>
              <a:t>una carpeta </a:t>
            </a:r>
            <a:r>
              <a:rPr lang="en-US" sz="1300">
                <a:solidFill>
                  <a:srgbClr val="002177"/>
                </a:solidFill>
                <a:latin typeface="Poppins"/>
                <a:ea typeface="Poppins"/>
                <a:cs typeface="Poppins"/>
                <a:sym typeface="Poppins"/>
              </a:rPr>
              <a:t>para</a:t>
            </a:r>
            <a:r>
              <a:rPr b="1" lang="en-US" sz="1300">
                <a:solidFill>
                  <a:srgbClr val="002177"/>
                </a:solidFill>
                <a:latin typeface="Poppins"/>
                <a:ea typeface="Poppins"/>
                <a:cs typeface="Poppins"/>
                <a:sym typeface="Poppins"/>
              </a:rPr>
              <a:t> </a:t>
            </a:r>
            <a:r>
              <a:rPr lang="en-US" sz="1300">
                <a:solidFill>
                  <a:srgbClr val="002177"/>
                </a:solidFill>
                <a:latin typeface="Poppins"/>
                <a:ea typeface="Poppins"/>
                <a:cs typeface="Poppins"/>
                <a:sym typeface="Poppins"/>
              </a:rPr>
              <a:t>guardar el sitio favorito</a:t>
            </a:r>
            <a:endParaRPr sz="1300">
              <a:solidFill>
                <a:srgbClr val="002177"/>
              </a:solidFill>
              <a:latin typeface="Poppins"/>
              <a:ea typeface="Poppins"/>
              <a:cs typeface="Poppins"/>
              <a:sym typeface="Poppins"/>
            </a:endParaRPr>
          </a:p>
          <a:p>
            <a:pPr indent="-336550" lvl="0" marL="342900" marR="0" rtl="0" algn="l">
              <a:lnSpc>
                <a:spcPct val="120000"/>
              </a:lnSpc>
              <a:spcBef>
                <a:spcPts val="0"/>
              </a:spcBef>
              <a:spcAft>
                <a:spcPts val="0"/>
              </a:spcAft>
              <a:buClr>
                <a:srgbClr val="002177"/>
              </a:buClr>
              <a:buSzPts val="1300"/>
              <a:buFont typeface="Palatino Linotype"/>
              <a:buAutoNum type="arabicPeriod"/>
            </a:pPr>
            <a:r>
              <a:rPr lang="en-US" sz="1300">
                <a:solidFill>
                  <a:srgbClr val="002177"/>
                </a:solidFill>
                <a:latin typeface="Poppins"/>
                <a:ea typeface="Poppins"/>
                <a:cs typeface="Poppins"/>
                <a:sym typeface="Poppins"/>
              </a:rPr>
              <a:t>Haga clic en </a:t>
            </a:r>
            <a:r>
              <a:rPr b="1" lang="en-US" sz="1300">
                <a:solidFill>
                  <a:srgbClr val="002177"/>
                </a:solidFill>
                <a:latin typeface="Poppins"/>
                <a:ea typeface="Poppins"/>
                <a:cs typeface="Poppins"/>
                <a:sym typeface="Poppins"/>
              </a:rPr>
              <a:t>Listo</a:t>
            </a:r>
            <a:endParaRPr sz="1300">
              <a:solidFill>
                <a:srgbClr val="002177"/>
              </a:solidFill>
              <a:latin typeface="Poppins"/>
              <a:ea typeface="Poppins"/>
              <a:cs typeface="Poppins"/>
              <a:sym typeface="Poppins"/>
            </a:endParaRPr>
          </a:p>
          <a:p>
            <a:pPr indent="-171450" lvl="0" marL="171450" marR="0" rtl="0" algn="l">
              <a:lnSpc>
                <a:spcPct val="120000"/>
              </a:lnSpc>
              <a:spcBef>
                <a:spcPts val="0"/>
              </a:spcBef>
              <a:spcAft>
                <a:spcPts val="0"/>
              </a:spcAft>
              <a:buClr>
                <a:schemeClr val="accent1"/>
              </a:buClr>
              <a:buSzPts val="1400"/>
              <a:buFont typeface="Arial"/>
              <a:buNone/>
            </a:pPr>
            <a:r>
              <a:rPr lang="en-US" sz="1300">
                <a:solidFill>
                  <a:srgbClr val="002177"/>
                </a:solidFill>
                <a:latin typeface="Poppins"/>
                <a:ea typeface="Poppins"/>
                <a:cs typeface="Poppins"/>
                <a:sym typeface="Poppins"/>
              </a:rPr>
              <a:t> </a:t>
            </a:r>
            <a:endParaRPr sz="1300">
              <a:solidFill>
                <a:srgbClr val="002177"/>
              </a:solidFill>
              <a:latin typeface="Poppins"/>
              <a:ea typeface="Poppins"/>
              <a:cs typeface="Poppins"/>
              <a:sym typeface="Poppins"/>
            </a:endParaRPr>
          </a:p>
        </p:txBody>
      </p:sp>
      <p:pic>
        <p:nvPicPr>
          <p:cNvPr id="480" name="Google Shape;480;p32"/>
          <p:cNvPicPr preferRelativeResize="0"/>
          <p:nvPr/>
        </p:nvPicPr>
        <p:blipFill rotWithShape="1">
          <a:blip r:embed="rId4">
            <a:alphaModFix/>
          </a:blip>
          <a:srcRect b="-5797" l="0" r="0" t="0"/>
          <a:stretch/>
        </p:blipFill>
        <p:spPr>
          <a:xfrm>
            <a:off x="7723300" y="67850"/>
            <a:ext cx="1268026" cy="380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10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1000"/>
                                        <p:tgtEl>
                                          <p:spTgt spid="4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3"/>
          <p:cNvSpPr txBox="1"/>
          <p:nvPr>
            <p:ph type="title"/>
          </p:nvPr>
        </p:nvSpPr>
        <p:spPr>
          <a:xfrm>
            <a:off x="3837475" y="69650"/>
            <a:ext cx="3418200" cy="8124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1800">
                <a:solidFill>
                  <a:srgbClr val="002177"/>
                </a:solidFill>
                <a:latin typeface="Poppins"/>
                <a:ea typeface="Poppins"/>
                <a:cs typeface="Poppins"/>
                <a:sym typeface="Poppins"/>
              </a:rPr>
              <a:t>Cómo marcar como favorita una página web</a:t>
            </a:r>
            <a:endParaRPr sz="1800">
              <a:solidFill>
                <a:srgbClr val="002177"/>
              </a:solidFill>
              <a:latin typeface="Poppins"/>
              <a:ea typeface="Poppins"/>
              <a:cs typeface="Poppins"/>
              <a:sym typeface="Poppins"/>
            </a:endParaRPr>
          </a:p>
        </p:txBody>
      </p:sp>
      <p:sp>
        <p:nvSpPr>
          <p:cNvPr id="486" name="Google Shape;486;p33"/>
          <p:cNvSpPr txBox="1"/>
          <p:nvPr>
            <p:ph idx="1" type="subTitle"/>
          </p:nvPr>
        </p:nvSpPr>
        <p:spPr>
          <a:xfrm>
            <a:off x="142356" y="2366216"/>
            <a:ext cx="4083933"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sz="1100">
                <a:solidFill>
                  <a:srgbClr val="002177"/>
                </a:solidFill>
                <a:latin typeface="Poppins"/>
                <a:ea typeface="Poppins"/>
                <a:cs typeface="Poppins"/>
                <a:sym typeface="Poppins"/>
              </a:rPr>
              <a:t>Cómo encontrar sus favoritos en </a:t>
            </a:r>
            <a:r>
              <a:rPr b="1" lang="en-US" sz="1100">
                <a:solidFill>
                  <a:srgbClr val="002177"/>
                </a:solidFill>
                <a:latin typeface="Poppins"/>
                <a:ea typeface="Poppins"/>
                <a:cs typeface="Poppins"/>
                <a:sym typeface="Poppins"/>
              </a:rPr>
              <a:t>Google Chrome</a:t>
            </a:r>
            <a:endParaRPr sz="1100">
              <a:solidFill>
                <a:srgbClr val="002177"/>
              </a:solidFill>
              <a:latin typeface="Poppins"/>
              <a:ea typeface="Poppins"/>
              <a:cs typeface="Poppins"/>
              <a:sym typeface="Poppins"/>
            </a:endParaRPr>
          </a:p>
          <a:p>
            <a:pPr indent="-323850" lvl="0" marL="342900" rtl="0" algn="l">
              <a:lnSpc>
                <a:spcPct val="120000"/>
              </a:lnSpc>
              <a:spcBef>
                <a:spcPts val="0"/>
              </a:spcBef>
              <a:spcAft>
                <a:spcPts val="0"/>
              </a:spcAft>
              <a:buClr>
                <a:srgbClr val="002177"/>
              </a:buClr>
              <a:buSzPts val="1100"/>
              <a:buFont typeface="Palatino Linotype"/>
              <a:buAutoNum type="arabicPeriod"/>
            </a:pPr>
            <a:r>
              <a:rPr lang="en-US" sz="1100">
                <a:solidFill>
                  <a:srgbClr val="002177"/>
                </a:solidFill>
                <a:latin typeface="Poppins"/>
                <a:ea typeface="Poppins"/>
                <a:cs typeface="Poppins"/>
                <a:sym typeface="Poppins"/>
              </a:rPr>
              <a:t>En la parte superior derecha    , haga clic </a:t>
            </a:r>
            <a:r>
              <a:rPr b="1" lang="en-US" sz="1100">
                <a:solidFill>
                  <a:srgbClr val="002177"/>
                </a:solidFill>
                <a:latin typeface="Poppins"/>
                <a:ea typeface="Poppins"/>
                <a:cs typeface="Poppins"/>
                <a:sym typeface="Poppins"/>
              </a:rPr>
              <a:t>en más</a:t>
            </a:r>
            <a:endParaRPr sz="1100">
              <a:solidFill>
                <a:srgbClr val="002177"/>
              </a:solidFill>
              <a:latin typeface="Poppins"/>
              <a:ea typeface="Poppins"/>
              <a:cs typeface="Poppins"/>
              <a:sym typeface="Poppins"/>
            </a:endParaRPr>
          </a:p>
          <a:p>
            <a:pPr indent="-323850" lvl="0" marL="342900" rtl="0" algn="l">
              <a:lnSpc>
                <a:spcPct val="120000"/>
              </a:lnSpc>
              <a:spcBef>
                <a:spcPts val="0"/>
              </a:spcBef>
              <a:spcAft>
                <a:spcPts val="0"/>
              </a:spcAft>
              <a:buClr>
                <a:srgbClr val="002177"/>
              </a:buClr>
              <a:buSzPts val="1100"/>
              <a:buFont typeface="Palatino Linotype"/>
              <a:buAutoNum type="arabicPeriod"/>
            </a:pPr>
            <a:r>
              <a:rPr lang="en-US" sz="1100">
                <a:solidFill>
                  <a:srgbClr val="002177"/>
                </a:solidFill>
                <a:latin typeface="Poppins"/>
                <a:ea typeface="Poppins"/>
                <a:cs typeface="Poppins"/>
                <a:sym typeface="Poppins"/>
              </a:rPr>
              <a:t>Haga clic en</a:t>
            </a:r>
            <a:r>
              <a:rPr b="1" lang="en-US" sz="1100">
                <a:solidFill>
                  <a:srgbClr val="002177"/>
                </a:solidFill>
                <a:latin typeface="Poppins"/>
                <a:ea typeface="Poppins"/>
                <a:cs typeface="Poppins"/>
                <a:sym typeface="Poppins"/>
              </a:rPr>
              <a:t> Favoritos</a:t>
            </a:r>
            <a:r>
              <a:rPr lang="en-US" sz="1100">
                <a:solidFill>
                  <a:srgbClr val="002177"/>
                </a:solidFill>
                <a:latin typeface="Poppins"/>
                <a:ea typeface="Poppins"/>
                <a:cs typeface="Poppins"/>
                <a:sym typeface="Poppins"/>
              </a:rPr>
              <a:t> </a:t>
            </a:r>
            <a:endParaRPr sz="11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100"/>
              <a:buNone/>
            </a:pPr>
            <a:r>
              <a:rPr lang="en-US" sz="1100">
                <a:solidFill>
                  <a:srgbClr val="002177"/>
                </a:solidFill>
                <a:latin typeface="Poppins"/>
                <a:ea typeface="Poppins"/>
                <a:cs typeface="Poppins"/>
                <a:sym typeface="Poppins"/>
              </a:rPr>
              <a:t>	Consejo: Puede abrir los favoritos más rápidamente con la barra de favoritos. Encontrará sus favoritos en la barra. Haga clic en un favorito para abrirlo. </a:t>
            </a:r>
            <a:endParaRPr sz="11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100"/>
              <a:buNone/>
            </a:pPr>
            <a:r>
              <a:rPr lang="en-US" sz="1100">
                <a:solidFill>
                  <a:srgbClr val="002177"/>
                </a:solidFill>
                <a:latin typeface="Poppins"/>
                <a:ea typeface="Poppins"/>
                <a:cs typeface="Poppins"/>
                <a:sym typeface="Poppins"/>
              </a:rPr>
              <a:t>	Para activar o desactivar la barra de favoritos, haga clic </a:t>
            </a:r>
            <a:r>
              <a:rPr b="1" lang="en-US" sz="1100">
                <a:solidFill>
                  <a:srgbClr val="002177"/>
                </a:solidFill>
                <a:latin typeface="Poppins"/>
                <a:ea typeface="Poppins"/>
                <a:cs typeface="Poppins"/>
                <a:sym typeface="Poppins"/>
              </a:rPr>
              <a:t>en más</a:t>
            </a:r>
            <a:r>
              <a:rPr lang="en-US" sz="1100">
                <a:solidFill>
                  <a:srgbClr val="002177"/>
                </a:solidFill>
                <a:latin typeface="Poppins"/>
                <a:ea typeface="Poppins"/>
                <a:cs typeface="Poppins"/>
                <a:sym typeface="Poppins"/>
              </a:rPr>
              <a:t> </a:t>
            </a:r>
            <a:r>
              <a:rPr b="1" lang="en-US" sz="1100">
                <a:solidFill>
                  <a:srgbClr val="002177"/>
                </a:solidFill>
                <a:latin typeface="Poppins"/>
                <a:ea typeface="Poppins"/>
                <a:cs typeface="Poppins"/>
                <a:sym typeface="Poppins"/>
              </a:rPr>
              <a:t>&gt; favoritos</a:t>
            </a:r>
            <a:r>
              <a:rPr lang="en-US" sz="1100">
                <a:solidFill>
                  <a:srgbClr val="002177"/>
                </a:solidFill>
                <a:latin typeface="Poppins"/>
                <a:ea typeface="Poppins"/>
                <a:cs typeface="Poppins"/>
                <a:sym typeface="Poppins"/>
              </a:rPr>
              <a:t> &gt; </a:t>
            </a:r>
            <a:r>
              <a:rPr b="1" lang="en-US" sz="1100">
                <a:solidFill>
                  <a:srgbClr val="002177"/>
                </a:solidFill>
                <a:latin typeface="Poppins"/>
                <a:ea typeface="Poppins"/>
                <a:cs typeface="Poppins"/>
                <a:sym typeface="Poppins"/>
              </a:rPr>
              <a:t>Mostrar barra de favoritos</a:t>
            </a:r>
            <a:endParaRPr sz="1100">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400"/>
              <a:buNone/>
            </a:pPr>
            <a:r>
              <a:t/>
            </a:r>
            <a:endParaRPr sz="1100">
              <a:solidFill>
                <a:srgbClr val="002177"/>
              </a:solidFill>
              <a:latin typeface="Poppins"/>
              <a:ea typeface="Poppins"/>
              <a:cs typeface="Poppins"/>
              <a:sym typeface="Poppins"/>
            </a:endParaRPr>
          </a:p>
        </p:txBody>
      </p:sp>
      <p:pic>
        <p:nvPicPr>
          <p:cNvPr id="487" name="Google Shape;487;p33"/>
          <p:cNvPicPr preferRelativeResize="0"/>
          <p:nvPr/>
        </p:nvPicPr>
        <p:blipFill rotWithShape="1">
          <a:blip r:embed="rId3">
            <a:alphaModFix/>
          </a:blip>
          <a:srcRect b="0" l="60245" r="0" t="0"/>
          <a:stretch/>
        </p:blipFill>
        <p:spPr>
          <a:xfrm>
            <a:off x="6726607" y="825395"/>
            <a:ext cx="2326504" cy="2511771"/>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488" name="Google Shape;488;p33"/>
          <p:cNvSpPr/>
          <p:nvPr/>
        </p:nvSpPr>
        <p:spPr>
          <a:xfrm>
            <a:off x="8691208" y="738821"/>
            <a:ext cx="443384" cy="416459"/>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pic>
        <p:nvPicPr>
          <p:cNvPr id="489" name="Google Shape;489;p33"/>
          <p:cNvPicPr preferRelativeResize="0"/>
          <p:nvPr/>
        </p:nvPicPr>
        <p:blipFill rotWithShape="1">
          <a:blip r:embed="rId4">
            <a:alphaModFix/>
          </a:blip>
          <a:srcRect b="0" l="0" r="0" t="0"/>
          <a:stretch/>
        </p:blipFill>
        <p:spPr>
          <a:xfrm>
            <a:off x="2778626" y="947050"/>
            <a:ext cx="318535" cy="285750"/>
          </a:xfrm>
          <a:prstGeom prst="rect">
            <a:avLst/>
          </a:prstGeom>
          <a:noFill/>
          <a:ln>
            <a:noFill/>
          </a:ln>
        </p:spPr>
      </p:pic>
      <p:sp>
        <p:nvSpPr>
          <p:cNvPr id="490" name="Google Shape;490;p33"/>
          <p:cNvSpPr/>
          <p:nvPr/>
        </p:nvSpPr>
        <p:spPr>
          <a:xfrm>
            <a:off x="6726607" y="2214536"/>
            <a:ext cx="2326504" cy="226336"/>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pic>
        <p:nvPicPr>
          <p:cNvPr id="491" name="Google Shape;491;p33"/>
          <p:cNvPicPr preferRelativeResize="0"/>
          <p:nvPr/>
        </p:nvPicPr>
        <p:blipFill rotWithShape="1">
          <a:blip r:embed="rId4">
            <a:alphaModFix/>
          </a:blip>
          <a:srcRect b="4454" l="0" r="28007" t="0"/>
          <a:stretch/>
        </p:blipFill>
        <p:spPr>
          <a:xfrm>
            <a:off x="3376305" y="1941513"/>
            <a:ext cx="139622" cy="273023"/>
          </a:xfrm>
          <a:prstGeom prst="rect">
            <a:avLst/>
          </a:prstGeom>
          <a:noFill/>
          <a:ln>
            <a:noFill/>
          </a:ln>
        </p:spPr>
      </p:pic>
      <p:pic>
        <p:nvPicPr>
          <p:cNvPr id="492" name="Google Shape;492;p33"/>
          <p:cNvPicPr preferRelativeResize="0"/>
          <p:nvPr/>
        </p:nvPicPr>
        <p:blipFill rotWithShape="1">
          <a:blip r:embed="rId5">
            <a:alphaModFix/>
          </a:blip>
          <a:srcRect b="0" l="0" r="0" t="0"/>
          <a:stretch/>
        </p:blipFill>
        <p:spPr>
          <a:xfrm>
            <a:off x="4396850" y="3401423"/>
            <a:ext cx="4438139" cy="76981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493" name="Google Shape;493;p33"/>
          <p:cNvSpPr/>
          <p:nvPr/>
        </p:nvSpPr>
        <p:spPr>
          <a:xfrm>
            <a:off x="4888872" y="3891169"/>
            <a:ext cx="3720974" cy="248675"/>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94" name="Google Shape;494;p33"/>
          <p:cNvSpPr txBox="1"/>
          <p:nvPr/>
        </p:nvSpPr>
        <p:spPr>
          <a:xfrm>
            <a:off x="6726607" y="4232661"/>
            <a:ext cx="1987200" cy="492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002177"/>
                </a:solidFill>
                <a:latin typeface="Poppins"/>
                <a:ea typeface="Poppins"/>
                <a:cs typeface="Poppins"/>
                <a:sym typeface="Poppins"/>
              </a:rPr>
              <a:t>Bookmarks Bar</a:t>
            </a:r>
            <a:endParaRPr sz="1300">
              <a:solidFill>
                <a:srgbClr val="002177"/>
              </a:solidFill>
              <a:latin typeface="Poppins"/>
              <a:ea typeface="Poppins"/>
              <a:cs typeface="Poppins"/>
              <a:sym typeface="Poppins"/>
            </a:endParaRPr>
          </a:p>
          <a:p>
            <a:pPr indent="0" lvl="0" marL="0" marR="0" rtl="0" algn="l">
              <a:spcBef>
                <a:spcPts val="0"/>
              </a:spcBef>
              <a:spcAft>
                <a:spcPts val="0"/>
              </a:spcAft>
              <a:buNone/>
            </a:pPr>
            <a:r>
              <a:rPr lang="en-US" sz="1300">
                <a:solidFill>
                  <a:srgbClr val="002177"/>
                </a:solidFill>
                <a:latin typeface="Poppins"/>
                <a:ea typeface="Poppins"/>
                <a:cs typeface="Poppins"/>
                <a:sym typeface="Poppins"/>
              </a:rPr>
              <a:t>Barra de favoritos</a:t>
            </a:r>
            <a:endParaRPr sz="1300">
              <a:solidFill>
                <a:srgbClr val="002177"/>
              </a:solidFill>
              <a:latin typeface="Poppins"/>
              <a:ea typeface="Poppins"/>
              <a:cs typeface="Poppins"/>
              <a:sym typeface="Poppins"/>
            </a:endParaRPr>
          </a:p>
        </p:txBody>
      </p:sp>
      <p:sp>
        <p:nvSpPr>
          <p:cNvPr id="495" name="Google Shape;495;p33"/>
          <p:cNvSpPr/>
          <p:nvPr/>
        </p:nvSpPr>
        <p:spPr>
          <a:xfrm rot="-5400000">
            <a:off x="6362481" y="4315238"/>
            <a:ext cx="506876" cy="347388"/>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496" name="Google Shape;496;p33"/>
          <p:cNvSpPr txBox="1"/>
          <p:nvPr>
            <p:ph idx="1" type="subTitle"/>
          </p:nvPr>
        </p:nvSpPr>
        <p:spPr>
          <a:xfrm>
            <a:off x="157424" y="592876"/>
            <a:ext cx="4930393"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sz="1100">
                <a:solidFill>
                  <a:srgbClr val="002177"/>
                </a:solidFill>
                <a:latin typeface="Poppins"/>
                <a:ea typeface="Poppins"/>
                <a:cs typeface="Poppins"/>
                <a:sym typeface="Poppins"/>
              </a:rPr>
              <a:t>How to find your bookmarks in </a:t>
            </a:r>
            <a:r>
              <a:rPr b="1" lang="en-US" sz="1100">
                <a:solidFill>
                  <a:srgbClr val="002177"/>
                </a:solidFill>
                <a:latin typeface="Poppins"/>
                <a:ea typeface="Poppins"/>
                <a:cs typeface="Poppins"/>
                <a:sym typeface="Poppins"/>
              </a:rPr>
              <a:t>Google Chrome</a:t>
            </a:r>
            <a:endParaRPr sz="1100">
              <a:solidFill>
                <a:srgbClr val="002177"/>
              </a:solidFill>
              <a:latin typeface="Poppins"/>
              <a:ea typeface="Poppins"/>
              <a:cs typeface="Poppins"/>
              <a:sym typeface="Poppins"/>
            </a:endParaRPr>
          </a:p>
          <a:p>
            <a:pPr indent="-323850" lvl="0" marL="342900" rtl="0" algn="l">
              <a:lnSpc>
                <a:spcPct val="120000"/>
              </a:lnSpc>
              <a:spcBef>
                <a:spcPts val="0"/>
              </a:spcBef>
              <a:spcAft>
                <a:spcPts val="0"/>
              </a:spcAft>
              <a:buClr>
                <a:srgbClr val="002177"/>
              </a:buClr>
              <a:buSzPts val="1100"/>
              <a:buFont typeface="Palatino Linotype"/>
              <a:buAutoNum type="arabicPeriod"/>
            </a:pPr>
            <a:r>
              <a:rPr lang="en-US" sz="1100">
                <a:solidFill>
                  <a:srgbClr val="002177"/>
                </a:solidFill>
                <a:latin typeface="Poppins"/>
                <a:ea typeface="Poppins"/>
                <a:cs typeface="Poppins"/>
                <a:sym typeface="Poppins"/>
              </a:rPr>
              <a:t>At the top right, click </a:t>
            </a:r>
            <a:r>
              <a:rPr b="1" lang="en-US" sz="1100">
                <a:solidFill>
                  <a:srgbClr val="002177"/>
                </a:solidFill>
                <a:latin typeface="Poppins"/>
                <a:ea typeface="Poppins"/>
                <a:cs typeface="Poppins"/>
                <a:sym typeface="Poppins"/>
              </a:rPr>
              <a:t>More</a:t>
            </a:r>
            <a:endParaRPr sz="1100">
              <a:solidFill>
                <a:srgbClr val="002177"/>
              </a:solidFill>
              <a:latin typeface="Poppins"/>
              <a:ea typeface="Poppins"/>
              <a:cs typeface="Poppins"/>
              <a:sym typeface="Poppins"/>
            </a:endParaRPr>
          </a:p>
          <a:p>
            <a:pPr indent="-323850" lvl="0" marL="342900" rtl="0" algn="l">
              <a:lnSpc>
                <a:spcPct val="120000"/>
              </a:lnSpc>
              <a:spcBef>
                <a:spcPts val="0"/>
              </a:spcBef>
              <a:spcAft>
                <a:spcPts val="0"/>
              </a:spcAft>
              <a:buClr>
                <a:srgbClr val="002177"/>
              </a:buClr>
              <a:buSzPts val="1100"/>
              <a:buFont typeface="Palatino Linotype"/>
              <a:buAutoNum type="arabicPeriod"/>
            </a:pPr>
            <a:r>
              <a:rPr lang="en-US" sz="1100">
                <a:solidFill>
                  <a:srgbClr val="002177"/>
                </a:solidFill>
                <a:latin typeface="Poppins"/>
                <a:ea typeface="Poppins"/>
                <a:cs typeface="Poppins"/>
                <a:sym typeface="Poppins"/>
              </a:rPr>
              <a:t>Click</a:t>
            </a:r>
            <a:r>
              <a:rPr b="1" lang="en-US" sz="1100">
                <a:solidFill>
                  <a:srgbClr val="002177"/>
                </a:solidFill>
                <a:latin typeface="Poppins"/>
                <a:ea typeface="Poppins"/>
                <a:cs typeface="Poppins"/>
                <a:sym typeface="Poppins"/>
              </a:rPr>
              <a:t> Bookmarks</a:t>
            </a:r>
            <a:r>
              <a:rPr lang="en-US" sz="1100">
                <a:solidFill>
                  <a:srgbClr val="002177"/>
                </a:solidFill>
                <a:latin typeface="Poppins"/>
                <a:ea typeface="Poppins"/>
                <a:cs typeface="Poppins"/>
                <a:sym typeface="Poppins"/>
              </a:rPr>
              <a:t> </a:t>
            </a:r>
            <a:endParaRPr sz="11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100"/>
              <a:buNone/>
            </a:pPr>
            <a:r>
              <a:rPr lang="en-US" sz="1100">
                <a:solidFill>
                  <a:srgbClr val="002177"/>
                </a:solidFill>
                <a:latin typeface="Poppins"/>
                <a:ea typeface="Poppins"/>
                <a:cs typeface="Poppins"/>
                <a:sym typeface="Poppins"/>
              </a:rPr>
              <a:t>	Tip: You can open bookmarks faster with the bookmarks bar. You’ll find your bookmarks under the address bar. Click a bookmark to open it. </a:t>
            </a:r>
            <a:endParaRPr sz="1100">
              <a:solidFill>
                <a:srgbClr val="002177"/>
              </a:solidFill>
              <a:latin typeface="Poppins"/>
              <a:ea typeface="Poppins"/>
              <a:cs typeface="Poppins"/>
              <a:sym typeface="Poppins"/>
            </a:endParaRPr>
          </a:p>
          <a:p>
            <a:pPr indent="-171450" lvl="0" marL="171450" rtl="0" algn="l">
              <a:lnSpc>
                <a:spcPct val="120000"/>
              </a:lnSpc>
              <a:spcBef>
                <a:spcPts val="0"/>
              </a:spcBef>
              <a:spcAft>
                <a:spcPts val="0"/>
              </a:spcAft>
              <a:buSzPts val="1100"/>
              <a:buNone/>
            </a:pPr>
            <a:r>
              <a:rPr lang="en-US" sz="1100">
                <a:solidFill>
                  <a:srgbClr val="002177"/>
                </a:solidFill>
                <a:latin typeface="Poppins"/>
                <a:ea typeface="Poppins"/>
                <a:cs typeface="Poppins"/>
                <a:sym typeface="Poppins"/>
              </a:rPr>
              <a:t>	To turn the bookmarks bar on or off, click </a:t>
            </a:r>
            <a:r>
              <a:rPr b="1" lang="en-US" sz="1100">
                <a:solidFill>
                  <a:srgbClr val="002177"/>
                </a:solidFill>
                <a:latin typeface="Poppins"/>
                <a:ea typeface="Poppins"/>
                <a:cs typeface="Poppins"/>
                <a:sym typeface="Poppins"/>
              </a:rPr>
              <a:t>More</a:t>
            </a:r>
            <a:r>
              <a:rPr lang="en-US" sz="1100">
                <a:solidFill>
                  <a:srgbClr val="002177"/>
                </a:solidFill>
                <a:latin typeface="Poppins"/>
                <a:ea typeface="Poppins"/>
                <a:cs typeface="Poppins"/>
                <a:sym typeface="Poppins"/>
              </a:rPr>
              <a:t>       &gt; </a:t>
            </a:r>
            <a:r>
              <a:rPr b="1" lang="en-US" sz="1100">
                <a:solidFill>
                  <a:srgbClr val="002177"/>
                </a:solidFill>
                <a:latin typeface="Poppins"/>
                <a:ea typeface="Poppins"/>
                <a:cs typeface="Poppins"/>
                <a:sym typeface="Poppins"/>
              </a:rPr>
              <a:t>Bookmarks</a:t>
            </a:r>
            <a:r>
              <a:rPr lang="en-US" sz="1100">
                <a:solidFill>
                  <a:srgbClr val="002177"/>
                </a:solidFill>
                <a:latin typeface="Poppins"/>
                <a:ea typeface="Poppins"/>
                <a:cs typeface="Poppins"/>
                <a:sym typeface="Poppins"/>
              </a:rPr>
              <a:t> &gt; </a:t>
            </a:r>
            <a:r>
              <a:rPr b="1" lang="en-US" sz="1100">
                <a:solidFill>
                  <a:srgbClr val="002177"/>
                </a:solidFill>
                <a:latin typeface="Poppins"/>
                <a:ea typeface="Poppins"/>
                <a:cs typeface="Poppins"/>
                <a:sym typeface="Poppins"/>
              </a:rPr>
              <a:t>Show Bookmarks Bar</a:t>
            </a:r>
            <a:endParaRPr sz="1100">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400"/>
              <a:buNone/>
            </a:pPr>
            <a:r>
              <a:t/>
            </a:r>
            <a:endParaRPr sz="1100">
              <a:solidFill>
                <a:srgbClr val="002177"/>
              </a:solidFill>
              <a:latin typeface="Poppins"/>
              <a:ea typeface="Poppins"/>
              <a:cs typeface="Poppins"/>
              <a:sym typeface="Poppins"/>
            </a:endParaRPr>
          </a:p>
        </p:txBody>
      </p:sp>
      <p:sp>
        <p:nvSpPr>
          <p:cNvPr id="497" name="Google Shape;497;p33"/>
          <p:cNvSpPr txBox="1"/>
          <p:nvPr/>
        </p:nvSpPr>
        <p:spPr>
          <a:xfrm>
            <a:off x="0" y="69650"/>
            <a:ext cx="4741200" cy="5232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1800" cap="none">
                <a:solidFill>
                  <a:srgbClr val="002177"/>
                </a:solidFill>
                <a:latin typeface="Poppins"/>
                <a:ea typeface="Poppins"/>
                <a:cs typeface="Poppins"/>
                <a:sym typeface="Poppins"/>
              </a:rPr>
              <a:t>How to bookmark a webpage</a:t>
            </a:r>
            <a:endParaRPr b="1" i="0" sz="1800" cap="none">
              <a:solidFill>
                <a:srgbClr val="002177"/>
              </a:solidFill>
              <a:latin typeface="Poppins"/>
              <a:ea typeface="Poppins"/>
              <a:cs typeface="Poppins"/>
              <a:sym typeface="Poppins"/>
            </a:endParaRPr>
          </a:p>
        </p:txBody>
      </p:sp>
      <p:pic>
        <p:nvPicPr>
          <p:cNvPr id="498" name="Google Shape;498;p33"/>
          <p:cNvPicPr preferRelativeResize="0"/>
          <p:nvPr/>
        </p:nvPicPr>
        <p:blipFill rotWithShape="1">
          <a:blip r:embed="rId6">
            <a:alphaModFix/>
          </a:blip>
          <a:srcRect b="-5797" l="0" r="0" t="0"/>
          <a:stretch/>
        </p:blipFill>
        <p:spPr>
          <a:xfrm>
            <a:off x="7376350" y="67850"/>
            <a:ext cx="1614973" cy="597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500"/>
                                        <p:tgtEl>
                                          <p:spTgt spid="4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4"/>
          <p:cNvSpPr txBox="1"/>
          <p:nvPr>
            <p:ph type="title"/>
          </p:nvPr>
        </p:nvSpPr>
        <p:spPr>
          <a:xfrm>
            <a:off x="48375" y="67851"/>
            <a:ext cx="4353300" cy="5070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0"/>
              </a:spcBef>
              <a:spcAft>
                <a:spcPts val="0"/>
              </a:spcAft>
              <a:buClr>
                <a:schemeClr val="dk1"/>
              </a:buClr>
              <a:buSzPts val="2400"/>
              <a:buFont typeface="Palatino Linotype"/>
              <a:buNone/>
            </a:pPr>
            <a:r>
              <a:rPr lang="en-US" sz="1900">
                <a:solidFill>
                  <a:srgbClr val="002177"/>
                </a:solidFill>
                <a:latin typeface="Poppins"/>
                <a:ea typeface="Poppins"/>
                <a:cs typeface="Poppins"/>
                <a:sym typeface="Poppins"/>
              </a:rPr>
              <a:t>How to bookmark a webpage</a:t>
            </a:r>
            <a:endParaRPr sz="1900">
              <a:solidFill>
                <a:srgbClr val="002177"/>
              </a:solidFill>
              <a:latin typeface="Poppins"/>
              <a:ea typeface="Poppins"/>
              <a:cs typeface="Poppins"/>
              <a:sym typeface="Poppins"/>
            </a:endParaRPr>
          </a:p>
        </p:txBody>
      </p:sp>
      <p:sp>
        <p:nvSpPr>
          <p:cNvPr id="504" name="Google Shape;504;p34"/>
          <p:cNvSpPr txBox="1"/>
          <p:nvPr>
            <p:ph idx="1" type="subTitle"/>
          </p:nvPr>
        </p:nvSpPr>
        <p:spPr>
          <a:xfrm>
            <a:off x="283326" y="1074500"/>
            <a:ext cx="3845184"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How to find your bookmarks in </a:t>
            </a:r>
            <a:r>
              <a:rPr b="1" lang="en-US">
                <a:solidFill>
                  <a:srgbClr val="002177"/>
                </a:solidFill>
                <a:latin typeface="Poppins"/>
                <a:ea typeface="Poppins"/>
                <a:cs typeface="Poppins"/>
                <a:sym typeface="Poppins"/>
              </a:rPr>
              <a:t>Firefox</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Palatino Linotype"/>
              <a:buAutoNum type="arabicPeriod"/>
            </a:pPr>
            <a:r>
              <a:rPr lang="en-US">
                <a:solidFill>
                  <a:srgbClr val="002177"/>
                </a:solidFill>
                <a:latin typeface="Poppins"/>
                <a:ea typeface="Poppins"/>
                <a:cs typeface="Poppins"/>
                <a:sym typeface="Poppins"/>
              </a:rPr>
              <a:t>Click the </a:t>
            </a:r>
            <a:r>
              <a:rPr b="1" lang="en-US">
                <a:solidFill>
                  <a:srgbClr val="002177"/>
                </a:solidFill>
                <a:latin typeface="Poppins"/>
                <a:ea typeface="Poppins"/>
                <a:cs typeface="Poppins"/>
                <a:sym typeface="Poppins"/>
              </a:rPr>
              <a:t>Library</a:t>
            </a:r>
            <a:r>
              <a:rPr lang="en-US">
                <a:solidFill>
                  <a:srgbClr val="002177"/>
                </a:solidFill>
                <a:latin typeface="Poppins"/>
                <a:ea typeface="Poppins"/>
                <a:cs typeface="Poppins"/>
                <a:sym typeface="Poppins"/>
              </a:rPr>
              <a:t> icon </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Palatino Linotype"/>
              <a:buAutoNum type="arabicPeriod"/>
            </a:pPr>
            <a:r>
              <a:rPr lang="en-US">
                <a:solidFill>
                  <a:srgbClr val="002177"/>
                </a:solidFill>
                <a:latin typeface="Poppins"/>
                <a:ea typeface="Poppins"/>
                <a:cs typeface="Poppins"/>
                <a:sym typeface="Poppins"/>
              </a:rPr>
              <a:t>Click</a:t>
            </a:r>
            <a:r>
              <a:rPr b="1" lang="en-US">
                <a:solidFill>
                  <a:srgbClr val="002177"/>
                </a:solidFill>
                <a:latin typeface="Poppins"/>
                <a:ea typeface="Poppins"/>
                <a:cs typeface="Poppins"/>
                <a:sym typeface="Poppins"/>
              </a:rPr>
              <a:t> Bookmarks</a:t>
            </a:r>
            <a:r>
              <a:rPr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100"/>
              <a:buNone/>
            </a:pPr>
            <a:r>
              <a:rPr lang="en-US" sz="1100">
                <a:solidFill>
                  <a:srgbClr val="002177"/>
                </a:solidFill>
                <a:latin typeface="Poppins"/>
                <a:ea typeface="Poppins"/>
                <a:cs typeface="Poppins"/>
                <a:sym typeface="Poppins"/>
              </a:rPr>
              <a:t>Tip : To add the bookmarks toolbar, click </a:t>
            </a:r>
            <a:r>
              <a:rPr b="1" lang="en-US" sz="1100">
                <a:solidFill>
                  <a:srgbClr val="002177"/>
                </a:solidFill>
                <a:latin typeface="Poppins"/>
                <a:ea typeface="Poppins"/>
                <a:cs typeface="Poppins"/>
                <a:sym typeface="Poppins"/>
              </a:rPr>
              <a:t>Bookmarking Tools</a:t>
            </a:r>
            <a:r>
              <a:rPr lang="en-US" sz="1100">
                <a:solidFill>
                  <a:srgbClr val="002177"/>
                </a:solidFill>
                <a:latin typeface="Poppins"/>
                <a:ea typeface="Poppins"/>
                <a:cs typeface="Poppins"/>
                <a:sym typeface="Poppins"/>
              </a:rPr>
              <a:t>. Then click </a:t>
            </a:r>
            <a:r>
              <a:rPr b="1" lang="en-US" sz="1100">
                <a:solidFill>
                  <a:srgbClr val="002177"/>
                </a:solidFill>
                <a:latin typeface="Poppins"/>
                <a:ea typeface="Poppins"/>
                <a:cs typeface="Poppins"/>
                <a:sym typeface="Poppins"/>
              </a:rPr>
              <a:t>Add Bookmarks Menu to Toolbar</a:t>
            </a:r>
            <a:r>
              <a:rPr lang="en-US" sz="1100">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p:txBody>
      </p:sp>
      <p:sp>
        <p:nvSpPr>
          <p:cNvPr id="505" name="Google Shape;505;p34"/>
          <p:cNvSpPr txBox="1"/>
          <p:nvPr/>
        </p:nvSpPr>
        <p:spPr>
          <a:xfrm>
            <a:off x="6726607" y="4232661"/>
            <a:ext cx="19872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002177"/>
                </a:solidFill>
                <a:latin typeface="Poppins"/>
                <a:ea typeface="Poppins"/>
                <a:cs typeface="Poppins"/>
                <a:sym typeface="Poppins"/>
              </a:rPr>
              <a:t>Barra de herramientas con favoritos</a:t>
            </a:r>
            <a:endParaRPr sz="1300">
              <a:solidFill>
                <a:srgbClr val="002177"/>
              </a:solidFill>
              <a:latin typeface="Poppins"/>
              <a:ea typeface="Poppins"/>
              <a:cs typeface="Poppins"/>
              <a:sym typeface="Poppins"/>
            </a:endParaRPr>
          </a:p>
        </p:txBody>
      </p:sp>
      <p:sp>
        <p:nvSpPr>
          <p:cNvPr id="506" name="Google Shape;506;p34"/>
          <p:cNvSpPr/>
          <p:nvPr/>
        </p:nvSpPr>
        <p:spPr>
          <a:xfrm rot="-5400000">
            <a:off x="6362481" y="4315238"/>
            <a:ext cx="506876" cy="347388"/>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pic>
        <p:nvPicPr>
          <p:cNvPr id="507" name="Google Shape;507;p34"/>
          <p:cNvPicPr preferRelativeResize="0"/>
          <p:nvPr/>
        </p:nvPicPr>
        <p:blipFill rotWithShape="1">
          <a:blip r:embed="rId3">
            <a:alphaModFix/>
          </a:blip>
          <a:srcRect b="0" l="15882" r="12643" t="11382"/>
          <a:stretch/>
        </p:blipFill>
        <p:spPr>
          <a:xfrm>
            <a:off x="4321838" y="1302505"/>
            <a:ext cx="4633528" cy="156990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508" name="Google Shape;508;p34"/>
          <p:cNvPicPr preferRelativeResize="0"/>
          <p:nvPr/>
        </p:nvPicPr>
        <p:blipFill rotWithShape="1">
          <a:blip r:embed="rId4">
            <a:alphaModFix/>
          </a:blip>
          <a:srcRect b="0" l="0" r="0" t="0"/>
          <a:stretch/>
        </p:blipFill>
        <p:spPr>
          <a:xfrm>
            <a:off x="4235856" y="3367222"/>
            <a:ext cx="4760125" cy="772837"/>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509" name="Google Shape;509;p34"/>
          <p:cNvSpPr/>
          <p:nvPr/>
        </p:nvSpPr>
        <p:spPr>
          <a:xfrm>
            <a:off x="6013174" y="1878496"/>
            <a:ext cx="2700669" cy="248478"/>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510" name="Google Shape;510;p34"/>
          <p:cNvSpPr/>
          <p:nvPr/>
        </p:nvSpPr>
        <p:spPr>
          <a:xfrm>
            <a:off x="8398564" y="1530626"/>
            <a:ext cx="335158" cy="347869"/>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511" name="Google Shape;511;p34"/>
          <p:cNvSpPr/>
          <p:nvPr/>
        </p:nvSpPr>
        <p:spPr>
          <a:xfrm>
            <a:off x="4235856" y="3865830"/>
            <a:ext cx="4497866" cy="274229"/>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Palatino Linotype"/>
              <a:ea typeface="Palatino Linotype"/>
              <a:cs typeface="Palatino Linotype"/>
              <a:sym typeface="Palatino Linotype"/>
            </a:endParaRPr>
          </a:p>
        </p:txBody>
      </p:sp>
      <p:sp>
        <p:nvSpPr>
          <p:cNvPr id="512" name="Google Shape;512;p34"/>
          <p:cNvSpPr txBox="1"/>
          <p:nvPr/>
        </p:nvSpPr>
        <p:spPr>
          <a:xfrm>
            <a:off x="3821350" y="67850"/>
            <a:ext cx="4023000" cy="739800"/>
          </a:xfrm>
          <a:prstGeom prst="rect">
            <a:avLst/>
          </a:prstGeom>
          <a:noFill/>
          <a:ln>
            <a:noFill/>
          </a:ln>
        </p:spPr>
        <p:txBody>
          <a:bodyPr anchorCtr="0" anchor="b" bIns="91425" lIns="91425" spcFirstLastPara="1" rIns="91425" wrap="square" tIns="91425">
            <a:noAutofit/>
          </a:bodyPr>
          <a:lstStyle/>
          <a:p>
            <a:pPr indent="0" lvl="0" marL="0" marR="0" rtl="0" algn="l">
              <a:lnSpc>
                <a:spcPct val="115000"/>
              </a:lnSpc>
              <a:spcBef>
                <a:spcPts val="0"/>
              </a:spcBef>
              <a:spcAft>
                <a:spcPts val="0"/>
              </a:spcAft>
              <a:buClr>
                <a:schemeClr val="dk1"/>
              </a:buClr>
              <a:buSzPts val="2400"/>
              <a:buFont typeface="Palatino Linotype"/>
              <a:buNone/>
            </a:pPr>
            <a:r>
              <a:rPr b="1" i="0" lang="en-US" sz="1900" cap="none">
                <a:solidFill>
                  <a:srgbClr val="002177"/>
                </a:solidFill>
                <a:latin typeface="Poppins"/>
                <a:ea typeface="Poppins"/>
                <a:cs typeface="Poppins"/>
                <a:sym typeface="Poppins"/>
              </a:rPr>
              <a:t>Cómo marcar como favorita una página web</a:t>
            </a:r>
            <a:endParaRPr sz="1900">
              <a:solidFill>
                <a:srgbClr val="002177"/>
              </a:solidFill>
              <a:latin typeface="Poppins"/>
              <a:ea typeface="Poppins"/>
              <a:cs typeface="Poppins"/>
              <a:sym typeface="Poppins"/>
            </a:endParaRPr>
          </a:p>
        </p:txBody>
      </p:sp>
      <p:sp>
        <p:nvSpPr>
          <p:cNvPr id="513" name="Google Shape;513;p34"/>
          <p:cNvSpPr txBox="1"/>
          <p:nvPr>
            <p:ph idx="1" type="subTitle"/>
          </p:nvPr>
        </p:nvSpPr>
        <p:spPr>
          <a:xfrm>
            <a:off x="248481" y="2547031"/>
            <a:ext cx="3845184" cy="1941900"/>
          </a:xfrm>
          <a:prstGeom prst="rect">
            <a:avLst/>
          </a:prstGeom>
          <a:noFill/>
          <a:ln>
            <a:noFill/>
          </a:ln>
        </p:spPr>
        <p:txBody>
          <a:bodyPr anchorCtr="0" anchor="t" bIns="91425" lIns="91425" spcFirstLastPara="1" rIns="91425" wrap="square" tIns="91425">
            <a:noAutofit/>
          </a:bodyPr>
          <a:lstStyle/>
          <a:p>
            <a:pPr indent="-171450" lvl="0" marL="171450" rtl="0" algn="l">
              <a:lnSpc>
                <a:spcPct val="120000"/>
              </a:lnSpc>
              <a:spcBef>
                <a:spcPts val="0"/>
              </a:spcBef>
              <a:spcAft>
                <a:spcPts val="0"/>
              </a:spcAft>
              <a:buSzPts val="1400"/>
              <a:buNone/>
            </a:pPr>
            <a:r>
              <a:rPr lang="en-US">
                <a:solidFill>
                  <a:srgbClr val="002177"/>
                </a:solidFill>
                <a:latin typeface="Poppins"/>
                <a:ea typeface="Poppins"/>
                <a:cs typeface="Poppins"/>
                <a:sym typeface="Poppins"/>
              </a:rPr>
              <a:t>Cómo encontrar sus favoritos en </a:t>
            </a:r>
            <a:r>
              <a:rPr b="1" lang="en-US">
                <a:solidFill>
                  <a:srgbClr val="002177"/>
                </a:solidFill>
                <a:latin typeface="Poppins"/>
                <a:ea typeface="Poppins"/>
                <a:cs typeface="Poppins"/>
                <a:sym typeface="Poppins"/>
              </a:rPr>
              <a:t>Firefox</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Palatino Linotype"/>
              <a:buAutoNum type="arabicPeriod"/>
            </a:pPr>
            <a:r>
              <a:rPr lang="en-US">
                <a:solidFill>
                  <a:srgbClr val="002177"/>
                </a:solidFill>
                <a:latin typeface="Poppins"/>
                <a:ea typeface="Poppins"/>
                <a:cs typeface="Poppins"/>
                <a:sym typeface="Poppins"/>
              </a:rPr>
              <a:t>Haga clic en el icono de </a:t>
            </a:r>
            <a:r>
              <a:rPr b="1" lang="en-US">
                <a:solidFill>
                  <a:srgbClr val="002177"/>
                </a:solidFill>
                <a:latin typeface="Poppins"/>
                <a:ea typeface="Poppins"/>
                <a:cs typeface="Poppins"/>
                <a:sym typeface="Poppins"/>
              </a:rPr>
              <a:t>Biblioteca</a:t>
            </a:r>
            <a:r>
              <a:rPr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342900" lvl="0" marL="342900" rtl="0" algn="l">
              <a:lnSpc>
                <a:spcPct val="120000"/>
              </a:lnSpc>
              <a:spcBef>
                <a:spcPts val="0"/>
              </a:spcBef>
              <a:spcAft>
                <a:spcPts val="0"/>
              </a:spcAft>
              <a:buClr>
                <a:srgbClr val="002177"/>
              </a:buClr>
              <a:buSzPts val="1400"/>
              <a:buFont typeface="Palatino Linotype"/>
              <a:buAutoNum type="arabicPeriod"/>
            </a:pPr>
            <a:r>
              <a:rPr lang="en-US">
                <a:solidFill>
                  <a:srgbClr val="002177"/>
                </a:solidFill>
                <a:latin typeface="Poppins"/>
                <a:ea typeface="Poppins"/>
                <a:cs typeface="Poppins"/>
                <a:sym typeface="Poppins"/>
              </a:rPr>
              <a:t>Haga clic en</a:t>
            </a:r>
            <a:r>
              <a:rPr b="1" lang="en-US">
                <a:solidFill>
                  <a:srgbClr val="002177"/>
                </a:solidFill>
                <a:latin typeface="Poppins"/>
                <a:ea typeface="Poppins"/>
                <a:cs typeface="Poppins"/>
                <a:sym typeface="Poppins"/>
              </a:rPr>
              <a:t> Favoritos</a:t>
            </a:r>
            <a:r>
              <a:rPr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0" rtl="0" algn="l">
              <a:lnSpc>
                <a:spcPct val="120000"/>
              </a:lnSpc>
              <a:spcBef>
                <a:spcPts val="0"/>
              </a:spcBef>
              <a:spcAft>
                <a:spcPts val="0"/>
              </a:spcAft>
              <a:buSzPts val="1100"/>
              <a:buNone/>
            </a:pPr>
            <a:r>
              <a:rPr lang="en-US" sz="1100">
                <a:solidFill>
                  <a:srgbClr val="002177"/>
                </a:solidFill>
                <a:latin typeface="Poppins"/>
                <a:ea typeface="Poppins"/>
                <a:cs typeface="Poppins"/>
                <a:sym typeface="Poppins"/>
              </a:rPr>
              <a:t>Consejo: Para agregar la barra de favoritos, haga clic </a:t>
            </a:r>
            <a:r>
              <a:rPr b="1" lang="en-US" sz="1100">
                <a:solidFill>
                  <a:srgbClr val="002177"/>
                </a:solidFill>
                <a:latin typeface="Poppins"/>
                <a:ea typeface="Poppins"/>
                <a:cs typeface="Poppins"/>
                <a:sym typeface="Poppins"/>
              </a:rPr>
              <a:t>en Herramientas de favoritos</a:t>
            </a:r>
            <a:r>
              <a:rPr lang="en-US" sz="1100">
                <a:solidFill>
                  <a:srgbClr val="002177"/>
                </a:solidFill>
                <a:latin typeface="Poppins"/>
                <a:ea typeface="Poppins"/>
                <a:cs typeface="Poppins"/>
                <a:sym typeface="Poppins"/>
              </a:rPr>
              <a:t>. A continuación, haga clic </a:t>
            </a:r>
            <a:r>
              <a:rPr b="1" lang="en-US" sz="1100">
                <a:solidFill>
                  <a:srgbClr val="002177"/>
                </a:solidFill>
                <a:latin typeface="Poppins"/>
                <a:ea typeface="Poppins"/>
                <a:cs typeface="Poppins"/>
                <a:sym typeface="Poppins"/>
              </a:rPr>
              <a:t>en Agregar menú de favoritos a la barra de herramientas</a:t>
            </a:r>
            <a:r>
              <a:rPr lang="en-US" sz="1100">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p:txBody>
      </p:sp>
      <p:pic>
        <p:nvPicPr>
          <p:cNvPr id="514" name="Google Shape;514;p34"/>
          <p:cNvPicPr preferRelativeResize="0"/>
          <p:nvPr/>
        </p:nvPicPr>
        <p:blipFill rotWithShape="1">
          <a:blip r:embed="rId5">
            <a:alphaModFix/>
          </a:blip>
          <a:srcRect b="-5797" l="0" r="0" t="0"/>
          <a:stretch/>
        </p:blipFill>
        <p:spPr>
          <a:xfrm>
            <a:off x="7537900" y="67850"/>
            <a:ext cx="1453423" cy="507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0"/>
                                        </p:tgtEl>
                                        <p:attrNameLst>
                                          <p:attrName>style.visibility</p:attrName>
                                        </p:attrNameLst>
                                      </p:cBhvr>
                                      <p:to>
                                        <p:strVal val="visible"/>
                                      </p:to>
                                    </p:set>
                                    <p:animEffect filter="fade" transition="in">
                                      <p:cBhvr>
                                        <p:cTn dur="1000"/>
                                        <p:tgtEl>
                                          <p:spTgt spid="5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1000"/>
                                        <p:tgtEl>
                                          <p:spTgt spid="506"/>
                                        </p:tgtEl>
                                      </p:cBhvr>
                                    </p:animEffec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35"/>
          <p:cNvSpPr txBox="1"/>
          <p:nvPr>
            <p:ph type="title"/>
          </p:nvPr>
        </p:nvSpPr>
        <p:spPr>
          <a:xfrm>
            <a:off x="1151022" y="489845"/>
            <a:ext cx="3456432" cy="45274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160"/>
              <a:buFont typeface="Palatino Linotype"/>
              <a:buNone/>
            </a:pPr>
            <a:r>
              <a:rPr lang="en-US" sz="2100">
                <a:solidFill>
                  <a:srgbClr val="002177"/>
                </a:solidFill>
                <a:latin typeface="Poppins"/>
                <a:ea typeface="Poppins"/>
                <a:cs typeface="Poppins"/>
                <a:sym typeface="Poppins"/>
              </a:rPr>
              <a:t>Safe web browsing tips</a:t>
            </a:r>
            <a:endParaRPr sz="2100">
              <a:solidFill>
                <a:srgbClr val="002177"/>
              </a:solidFill>
              <a:latin typeface="Poppins"/>
              <a:ea typeface="Poppins"/>
              <a:cs typeface="Poppins"/>
              <a:sym typeface="Poppins"/>
            </a:endParaRPr>
          </a:p>
        </p:txBody>
      </p:sp>
      <p:sp>
        <p:nvSpPr>
          <p:cNvPr id="520" name="Google Shape;520;p35"/>
          <p:cNvSpPr txBox="1"/>
          <p:nvPr>
            <p:ph idx="1" type="body"/>
          </p:nvPr>
        </p:nvSpPr>
        <p:spPr>
          <a:xfrm>
            <a:off x="1151022" y="1670719"/>
            <a:ext cx="3456432" cy="2578608"/>
          </a:xfrm>
          <a:prstGeom prst="rect">
            <a:avLst/>
          </a:prstGeom>
          <a:noFill/>
          <a:ln>
            <a:noFill/>
          </a:ln>
        </p:spPr>
        <p:txBody>
          <a:bodyPr anchorCtr="0" anchor="t" bIns="45700" lIns="91425" spcFirstLastPara="1" rIns="91425" wrap="square" tIns="45700">
            <a:normAutofit lnSpcReduction="10000"/>
          </a:bodyPr>
          <a:lstStyle/>
          <a:p>
            <a:pPr indent="-178625" lvl="0" marL="171450" rtl="0" algn="l">
              <a:lnSpc>
                <a:spcPct val="120000"/>
              </a:lnSpc>
              <a:spcBef>
                <a:spcPts val="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LIMIT SHARING PERSONAL INFORMATION</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USE A SECURE CONNECTION</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BE CAUTIOUS OF DOWNLOADS</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CHOOSE STRONG PASSWORD</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SHOP SECURELY (https:// )</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KEEP YOUR SECURITY SOFTWARE UPDATED</a:t>
            </a:r>
            <a:endParaRPr>
              <a:solidFill>
                <a:srgbClr val="002177"/>
              </a:solidFill>
              <a:latin typeface="Poppins"/>
              <a:ea typeface="Poppins"/>
              <a:cs typeface="Poppins"/>
              <a:sym typeface="Poppins"/>
            </a:endParaRPr>
          </a:p>
        </p:txBody>
      </p:sp>
      <p:pic>
        <p:nvPicPr>
          <p:cNvPr descr="How to Be Safe on the Internet - Support.com" id="521" name="Google Shape;521;p35"/>
          <p:cNvPicPr preferRelativeResize="0"/>
          <p:nvPr/>
        </p:nvPicPr>
        <p:blipFill rotWithShape="1">
          <a:blip r:embed="rId3">
            <a:alphaModFix/>
          </a:blip>
          <a:srcRect b="0" l="0" r="0" t="0"/>
          <a:stretch/>
        </p:blipFill>
        <p:spPr>
          <a:xfrm>
            <a:off x="5191761" y="109593"/>
            <a:ext cx="2059918" cy="1363607"/>
          </a:xfrm>
          <a:prstGeom prst="rect">
            <a:avLst/>
          </a:prstGeom>
          <a:noFill/>
          <a:ln>
            <a:noFill/>
          </a:ln>
          <a:effectLst>
            <a:outerShdw blurRad="190500" algn="ctr" dir="2700000" dist="228600">
              <a:srgbClr val="000000">
                <a:alpha val="29803"/>
              </a:srgbClr>
            </a:outerShdw>
          </a:effectLst>
        </p:spPr>
      </p:pic>
      <p:sp>
        <p:nvSpPr>
          <p:cNvPr id="522" name="Google Shape;522;p35"/>
          <p:cNvSpPr txBox="1"/>
          <p:nvPr/>
        </p:nvSpPr>
        <p:spPr>
          <a:xfrm>
            <a:off x="1151021" y="935337"/>
            <a:ext cx="4040740" cy="6350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Palatino Linotype"/>
              <a:buNone/>
            </a:pPr>
            <a:r>
              <a:rPr i="0" lang="en-US" sz="2100" cap="none">
                <a:solidFill>
                  <a:srgbClr val="002177"/>
                </a:solidFill>
                <a:latin typeface="Poppins"/>
                <a:ea typeface="Poppins"/>
                <a:cs typeface="Poppins"/>
                <a:sym typeface="Poppins"/>
              </a:rPr>
              <a:t>Consejos de navegación web segura</a:t>
            </a:r>
            <a:endParaRPr sz="2100">
              <a:solidFill>
                <a:srgbClr val="002177"/>
              </a:solidFill>
              <a:latin typeface="Poppins"/>
              <a:ea typeface="Poppins"/>
              <a:cs typeface="Poppins"/>
              <a:sym typeface="Poppins"/>
            </a:endParaRPr>
          </a:p>
        </p:txBody>
      </p:sp>
      <p:sp>
        <p:nvSpPr>
          <p:cNvPr id="523" name="Google Shape;523;p35"/>
          <p:cNvSpPr txBox="1"/>
          <p:nvPr>
            <p:ph idx="1" type="body"/>
          </p:nvPr>
        </p:nvSpPr>
        <p:spPr>
          <a:xfrm>
            <a:off x="5191760" y="1753376"/>
            <a:ext cx="3952239" cy="2818623"/>
          </a:xfrm>
          <a:prstGeom prst="rect">
            <a:avLst/>
          </a:prstGeom>
          <a:noFill/>
          <a:ln>
            <a:noFill/>
          </a:ln>
        </p:spPr>
        <p:txBody>
          <a:bodyPr anchorCtr="0" anchor="t" bIns="45700" lIns="91425" spcFirstLastPara="1" rIns="91425" wrap="square" tIns="45700">
            <a:normAutofit lnSpcReduction="10000"/>
          </a:bodyPr>
          <a:lstStyle/>
          <a:p>
            <a:pPr indent="-178625" lvl="0" marL="171450" rtl="0" algn="l">
              <a:lnSpc>
                <a:spcPct val="120000"/>
              </a:lnSpc>
              <a:spcBef>
                <a:spcPts val="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LIMITAR EL USO COMPARTIDO DE INFORMACIÓN PERSONAL</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UTILICE UNA CONEXIÓN SEGURA</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TENGA CUIDADO CON LAS DESCARGAS</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ELIJA UNA CONTRASEÑA SEGURA</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COMPRAR DE FORMA SEGURA (https:// )</a:t>
            </a:r>
            <a:endParaRPr>
              <a:solidFill>
                <a:srgbClr val="002177"/>
              </a:solidFill>
              <a:latin typeface="Poppins"/>
              <a:ea typeface="Poppins"/>
              <a:cs typeface="Poppins"/>
              <a:sym typeface="Poppins"/>
            </a:endParaRPr>
          </a:p>
          <a:p>
            <a:pPr indent="-178625" lvl="0" marL="171450" rtl="0" algn="l">
              <a:lnSpc>
                <a:spcPct val="120000"/>
              </a:lnSpc>
              <a:spcBef>
                <a:spcPts val="750"/>
              </a:spcBef>
              <a:spcAft>
                <a:spcPts val="0"/>
              </a:spcAft>
              <a:buClr>
                <a:srgbClr val="002177"/>
              </a:buClr>
              <a:buSzPts val="1500"/>
              <a:buFont typeface="Poppins"/>
              <a:buChar char="✔"/>
            </a:pPr>
            <a:r>
              <a:rPr lang="en-US">
                <a:solidFill>
                  <a:srgbClr val="002177"/>
                </a:solidFill>
                <a:latin typeface="Poppins"/>
                <a:ea typeface="Poppins"/>
                <a:cs typeface="Poppins"/>
                <a:sym typeface="Poppins"/>
              </a:rPr>
              <a:t>MANTENGA SU SOFTWARE DE SEGURIDAD ACTUALIZADO</a:t>
            </a:r>
            <a:endParaRPr>
              <a:solidFill>
                <a:srgbClr val="002177"/>
              </a:solidFill>
              <a:latin typeface="Poppins"/>
              <a:ea typeface="Poppins"/>
              <a:cs typeface="Poppins"/>
              <a:sym typeface="Poppins"/>
            </a:endParaRPr>
          </a:p>
        </p:txBody>
      </p:sp>
      <p:pic>
        <p:nvPicPr>
          <p:cNvPr id="524" name="Google Shape;524;p35"/>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528" name="Shape 528"/>
        <p:cNvGrpSpPr/>
        <p:nvPr/>
      </p:nvGrpSpPr>
      <p:grpSpPr>
        <a:xfrm>
          <a:off x="0" y="0"/>
          <a:ext cx="0" cy="0"/>
          <a:chOff x="0" y="0"/>
          <a:chExt cx="0" cy="0"/>
        </a:xfrm>
      </p:grpSpPr>
      <p:pic>
        <p:nvPicPr>
          <p:cNvPr descr="How to Say &quot;Thank You&quot; in Different Languages - Swedish Nomad" id="529" name="Google Shape;529;p36"/>
          <p:cNvPicPr preferRelativeResize="0"/>
          <p:nvPr/>
        </p:nvPicPr>
        <p:blipFill rotWithShape="1">
          <a:blip r:embed="rId3">
            <a:alphaModFix/>
          </a:blip>
          <a:srcRect b="0" l="0" r="0" t="0"/>
          <a:stretch/>
        </p:blipFill>
        <p:spPr>
          <a:xfrm>
            <a:off x="1916125" y="865200"/>
            <a:ext cx="5311749" cy="3541150"/>
          </a:xfrm>
          <a:prstGeom prst="rect">
            <a:avLst/>
          </a:prstGeom>
          <a:noFill/>
          <a:ln>
            <a:noFill/>
          </a:ln>
          <a:effectLst>
            <a:outerShdw blurRad="50800" rotWithShape="0" algn="t" dir="5400000" dist="38100">
              <a:srgbClr val="000000">
                <a:alpha val="40000"/>
              </a:srgbClr>
            </a:outerShdw>
          </a:effectLst>
        </p:spPr>
      </p:pic>
      <p:pic>
        <p:nvPicPr>
          <p:cNvPr id="530" name="Google Shape;530;p36"/>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1151022" y="603390"/>
            <a:ext cx="7140119" cy="78692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alatino Linotype"/>
              <a:buNone/>
            </a:pPr>
            <a:r>
              <a:rPr b="1" lang="en-US">
                <a:solidFill>
                  <a:srgbClr val="002177"/>
                </a:solidFill>
                <a:latin typeface="Poppins"/>
                <a:ea typeface="Poppins"/>
                <a:cs typeface="Poppins"/>
                <a:sym typeface="Poppins"/>
              </a:rPr>
              <a:t>Interpretation Services </a:t>
            </a:r>
            <a:br>
              <a:rPr b="1" lang="en-US">
                <a:solidFill>
                  <a:srgbClr val="002177"/>
                </a:solidFill>
                <a:latin typeface="Poppins"/>
                <a:ea typeface="Poppins"/>
                <a:cs typeface="Poppins"/>
                <a:sym typeface="Poppins"/>
              </a:rPr>
            </a:br>
            <a:r>
              <a:rPr b="1" lang="en-US">
                <a:solidFill>
                  <a:srgbClr val="002177"/>
                </a:solidFill>
                <a:latin typeface="Poppins"/>
                <a:ea typeface="Poppins"/>
                <a:cs typeface="Poppins"/>
                <a:sym typeface="Poppins"/>
              </a:rPr>
              <a:t>Servicios de Interpretación</a:t>
            </a:r>
            <a:endParaRPr>
              <a:solidFill>
                <a:srgbClr val="002177"/>
              </a:solidFill>
              <a:latin typeface="Poppins"/>
              <a:ea typeface="Poppins"/>
              <a:cs typeface="Poppins"/>
              <a:sym typeface="Poppins"/>
            </a:endParaRPr>
          </a:p>
        </p:txBody>
      </p:sp>
      <p:pic>
        <p:nvPicPr>
          <p:cNvPr id="136" name="Google Shape;136;p4"/>
          <p:cNvPicPr preferRelativeResize="0"/>
          <p:nvPr/>
        </p:nvPicPr>
        <p:blipFill rotWithShape="1">
          <a:blip r:embed="rId3">
            <a:alphaModFix/>
          </a:blip>
          <a:srcRect b="0" l="0" r="0" t="81389"/>
          <a:stretch/>
        </p:blipFill>
        <p:spPr>
          <a:xfrm>
            <a:off x="607377" y="2042948"/>
            <a:ext cx="2844789" cy="1145856"/>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37" name="Google Shape;137;p4"/>
          <p:cNvPicPr preferRelativeResize="0"/>
          <p:nvPr/>
        </p:nvPicPr>
        <p:blipFill rotWithShape="1">
          <a:blip r:embed="rId4">
            <a:alphaModFix/>
          </a:blip>
          <a:srcRect b="0" l="0" r="0" t="54527"/>
          <a:stretch/>
        </p:blipFill>
        <p:spPr>
          <a:xfrm>
            <a:off x="3631669" y="2061049"/>
            <a:ext cx="2376109" cy="2338428"/>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38" name="Google Shape;138;p4"/>
          <p:cNvPicPr preferRelativeResize="0"/>
          <p:nvPr/>
        </p:nvPicPr>
        <p:blipFill rotWithShape="1">
          <a:blip r:embed="rId5">
            <a:alphaModFix/>
          </a:blip>
          <a:srcRect b="58739" l="0" r="0" t="3847"/>
          <a:stretch/>
        </p:blipFill>
        <p:spPr>
          <a:xfrm>
            <a:off x="6234380" y="2053390"/>
            <a:ext cx="2376108" cy="1923959"/>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139" name="Google Shape;139;p4"/>
          <p:cNvPicPr preferRelativeResize="0"/>
          <p:nvPr/>
        </p:nvPicPr>
        <p:blipFill rotWithShape="1">
          <a:blip r:embed="rId6">
            <a:alphaModFix/>
          </a:blip>
          <a:srcRect b="83483" l="0" r="0" t="7164"/>
          <a:stretch/>
        </p:blipFill>
        <p:spPr>
          <a:xfrm>
            <a:off x="6234379" y="4128672"/>
            <a:ext cx="2376109" cy="480990"/>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140" name="Google Shape;140;p4"/>
          <p:cNvSpPr/>
          <p:nvPr/>
        </p:nvSpPr>
        <p:spPr>
          <a:xfrm>
            <a:off x="3816727" y="3075329"/>
            <a:ext cx="1934192" cy="432944"/>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0000"/>
              </a:solidFill>
              <a:latin typeface="Palatino Linotype"/>
              <a:ea typeface="Palatino Linotype"/>
              <a:cs typeface="Palatino Linotype"/>
              <a:sym typeface="Palatino Linotype"/>
            </a:endParaRPr>
          </a:p>
        </p:txBody>
      </p:sp>
      <p:sp>
        <p:nvSpPr>
          <p:cNvPr id="141" name="Google Shape;141;p4"/>
          <p:cNvSpPr/>
          <p:nvPr/>
        </p:nvSpPr>
        <p:spPr>
          <a:xfrm>
            <a:off x="2970829" y="2615875"/>
            <a:ext cx="520182" cy="422082"/>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0000"/>
              </a:solidFill>
              <a:latin typeface="Palatino Linotype"/>
              <a:ea typeface="Palatino Linotype"/>
              <a:cs typeface="Palatino Linotype"/>
              <a:sym typeface="Palatino Linotype"/>
            </a:endParaRPr>
          </a:p>
        </p:txBody>
      </p:sp>
      <p:sp>
        <p:nvSpPr>
          <p:cNvPr id="142" name="Google Shape;142;p4"/>
          <p:cNvSpPr/>
          <p:nvPr/>
        </p:nvSpPr>
        <p:spPr>
          <a:xfrm>
            <a:off x="8095202" y="4364978"/>
            <a:ext cx="585611" cy="247071"/>
          </a:xfrm>
          <a:prstGeom prst="roundRect">
            <a:avLst>
              <a:gd fmla="val 16667" name="adj"/>
            </a:avLst>
          </a:prstGeom>
          <a:noFill/>
          <a:ln cap="flat" cmpd="sng" w="762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00" u="none" cap="none" strike="noStrike">
              <a:solidFill>
                <a:srgbClr val="FF0000"/>
              </a:solidFill>
              <a:latin typeface="Palatino Linotype"/>
              <a:ea typeface="Palatino Linotype"/>
              <a:cs typeface="Palatino Linotype"/>
              <a:sym typeface="Palatino Linotype"/>
            </a:endParaRPr>
          </a:p>
        </p:txBody>
      </p:sp>
      <p:pic>
        <p:nvPicPr>
          <p:cNvPr descr="File:Smartphone icon - Noun Project 283536.svg - Wikimedia ..." id="143" name="Google Shape;143;p4"/>
          <p:cNvPicPr preferRelativeResize="0"/>
          <p:nvPr/>
        </p:nvPicPr>
        <p:blipFill rotWithShape="1">
          <a:blip r:embed="rId7">
            <a:alphaModFix/>
          </a:blip>
          <a:srcRect b="0" l="0" r="0" t="0"/>
          <a:stretch/>
        </p:blipFill>
        <p:spPr>
          <a:xfrm>
            <a:off x="6007764" y="568571"/>
            <a:ext cx="1069639" cy="1069639"/>
          </a:xfrm>
          <a:prstGeom prst="rect">
            <a:avLst/>
          </a:prstGeom>
          <a:noFill/>
          <a:ln>
            <a:noFill/>
          </a:ln>
        </p:spPr>
      </p:pic>
      <p:pic>
        <p:nvPicPr>
          <p:cNvPr id="144" name="Google Shape;144;p4"/>
          <p:cNvPicPr preferRelativeResize="0"/>
          <p:nvPr/>
        </p:nvPicPr>
        <p:blipFill rotWithShape="1">
          <a:blip r:embed="rId8">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type="title"/>
          </p:nvPr>
        </p:nvSpPr>
        <p:spPr>
          <a:xfrm>
            <a:off x="626079" y="197384"/>
            <a:ext cx="8057383" cy="1360976"/>
          </a:xfrm>
          <a:prstGeom prst="rect">
            <a:avLst/>
          </a:prstGeom>
          <a:noFill/>
          <a:ln>
            <a:noFill/>
          </a:ln>
        </p:spPr>
        <p:txBody>
          <a:bodyPr anchorCtr="0" anchor="b" bIns="91425" lIns="91425" spcFirstLastPara="1" rIns="91425" wrap="square" tIns="91425">
            <a:noAutofit/>
          </a:bodyPr>
          <a:lstStyle/>
          <a:p>
            <a:pPr indent="0" lvl="0" marL="0" rtl="0" algn="l">
              <a:lnSpc>
                <a:spcPct val="114999"/>
              </a:lnSpc>
              <a:spcBef>
                <a:spcPts val="0"/>
              </a:spcBef>
              <a:spcAft>
                <a:spcPts val="0"/>
              </a:spcAft>
              <a:buClr>
                <a:schemeClr val="dk1"/>
              </a:buClr>
              <a:buSzPts val="2400"/>
              <a:buFont typeface="Palatino Linotype"/>
              <a:buNone/>
            </a:pPr>
            <a:r>
              <a:rPr lang="en-US">
                <a:solidFill>
                  <a:srgbClr val="002177"/>
                </a:solidFill>
                <a:latin typeface="Poppins"/>
                <a:ea typeface="Poppins"/>
                <a:cs typeface="Poppins"/>
                <a:sym typeface="Poppins"/>
              </a:rPr>
              <a:t>Meeting Norms</a:t>
            </a:r>
            <a:br>
              <a:rPr lang="en-US">
                <a:solidFill>
                  <a:srgbClr val="002177"/>
                </a:solidFill>
                <a:latin typeface="Poppins"/>
                <a:ea typeface="Poppins"/>
                <a:cs typeface="Poppins"/>
                <a:sym typeface="Poppins"/>
              </a:rPr>
            </a:br>
            <a:r>
              <a:rPr lang="en-US">
                <a:solidFill>
                  <a:srgbClr val="002177"/>
                </a:solidFill>
                <a:latin typeface="Poppins"/>
                <a:ea typeface="Poppins"/>
                <a:cs typeface="Poppins"/>
                <a:sym typeface="Poppins"/>
              </a:rPr>
              <a:t>Normas para la Reunion</a:t>
            </a:r>
            <a:r>
              <a:rPr b="0"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0" rtl="0" algn="l">
              <a:lnSpc>
                <a:spcPct val="114999"/>
              </a:lnSpc>
              <a:spcBef>
                <a:spcPts val="0"/>
              </a:spcBef>
              <a:spcAft>
                <a:spcPts val="0"/>
              </a:spcAft>
              <a:buClr>
                <a:schemeClr val="dk1"/>
              </a:buClr>
              <a:buSzPts val="2400"/>
              <a:buFont typeface="Palatino Linotype"/>
              <a:buNone/>
            </a:pPr>
            <a:r>
              <a:t/>
            </a:r>
            <a:endParaRPr/>
          </a:p>
        </p:txBody>
      </p:sp>
      <p:sp>
        <p:nvSpPr>
          <p:cNvPr id="150" name="Google Shape;150;p5"/>
          <p:cNvSpPr txBox="1"/>
          <p:nvPr/>
        </p:nvSpPr>
        <p:spPr>
          <a:xfrm>
            <a:off x="4652636" y="1207327"/>
            <a:ext cx="4030826" cy="3185216"/>
          </a:xfrm>
          <a:prstGeom prst="rect">
            <a:avLst/>
          </a:prstGeom>
          <a:noFill/>
          <a:ln>
            <a:noFill/>
          </a:ln>
        </p:spPr>
        <p:txBody>
          <a:bodyPr anchorCtr="0" anchor="t" bIns="17125" lIns="34275" spcFirstLastPara="1" rIns="34275" wrap="square" tIns="17125">
            <a:normAutofit/>
          </a:bodyPr>
          <a:lstStyle/>
          <a:p>
            <a:pPr indent="-385445" lvl="0" marL="385445" marR="0" rtl="0" algn="l">
              <a:lnSpc>
                <a:spcPct val="90000"/>
              </a:lnSpc>
              <a:spcBef>
                <a:spcPts val="750"/>
              </a:spcBef>
              <a:spcAft>
                <a:spcPts val="0"/>
              </a:spcAft>
              <a:buClr>
                <a:srgbClr val="002177"/>
              </a:buClr>
              <a:buSzPts val="1400"/>
              <a:buFont typeface="Poppins"/>
              <a:buAutoNum type="arabicPeriod"/>
            </a:pPr>
            <a:r>
              <a:rPr i="0" lang="en-US" sz="1400" u="sng" cap="none" strike="noStrike">
                <a:solidFill>
                  <a:srgbClr val="002177"/>
                </a:solidFill>
                <a:latin typeface="Poppins"/>
                <a:ea typeface="Poppins"/>
                <a:cs typeface="Poppins"/>
                <a:sym typeface="Poppins"/>
              </a:rPr>
              <a:t>Mantendremos a los estudiantes como una prioridad</a:t>
            </a:r>
            <a:r>
              <a:rPr i="0" lang="en-US" sz="1400" u="none" cap="none" strike="noStrike">
                <a:solidFill>
                  <a:srgbClr val="002177"/>
                </a:solidFill>
                <a:latin typeface="Poppins"/>
                <a:ea typeface="Poppins"/>
                <a:cs typeface="Poppins"/>
                <a:sym typeface="Poppins"/>
              </a:rPr>
              <a:t>.</a:t>
            </a:r>
            <a:endParaRPr i="0" sz="1400" u="none" cap="none" strike="noStrike">
              <a:solidFill>
                <a:srgbClr val="002177"/>
              </a:solidFill>
              <a:latin typeface="Poppins"/>
              <a:ea typeface="Poppins"/>
              <a:cs typeface="Poppins"/>
              <a:sym typeface="Poppins"/>
            </a:endParaRPr>
          </a:p>
          <a:p>
            <a:pPr indent="-385445" lvl="0" marL="385445" marR="0" rtl="0" algn="l">
              <a:lnSpc>
                <a:spcPct val="90000"/>
              </a:lnSpc>
              <a:spcBef>
                <a:spcPts val="750"/>
              </a:spcBef>
              <a:spcAft>
                <a:spcPts val="0"/>
              </a:spcAft>
              <a:buClr>
                <a:srgbClr val="002177"/>
              </a:buClr>
              <a:buSzPts val="1400"/>
              <a:buFont typeface="Poppins"/>
              <a:buAutoNum type="arabicPeriod"/>
            </a:pPr>
            <a:r>
              <a:rPr i="0" lang="en-US" sz="1400" u="sng" cap="none" strike="noStrike">
                <a:solidFill>
                  <a:srgbClr val="002177"/>
                </a:solidFill>
                <a:latin typeface="Poppins"/>
                <a:ea typeface="Poppins"/>
                <a:cs typeface="Poppins"/>
                <a:sym typeface="Poppins"/>
              </a:rPr>
              <a:t>Hablaremos y nos comunicaremos respetuosamente</a:t>
            </a:r>
            <a:r>
              <a:rPr i="0" lang="en-US" sz="1400" u="none" cap="none" strike="noStrike">
                <a:solidFill>
                  <a:srgbClr val="002177"/>
                </a:solidFill>
                <a:latin typeface="Poppins"/>
                <a:ea typeface="Poppins"/>
                <a:cs typeface="Poppins"/>
                <a:sym typeface="Poppins"/>
              </a:rPr>
              <a:t>, monitoreando nuestro discurso y palabras escritas para brindar a cada participante un ambiente seguro y acogedor. </a:t>
            </a:r>
            <a:endParaRPr>
              <a:solidFill>
                <a:srgbClr val="002177"/>
              </a:solidFill>
              <a:latin typeface="Poppins"/>
              <a:ea typeface="Poppins"/>
              <a:cs typeface="Poppins"/>
              <a:sym typeface="Poppins"/>
            </a:endParaRPr>
          </a:p>
          <a:p>
            <a:pPr indent="-385445" lvl="0" marL="385445" marR="0" rtl="0" algn="l">
              <a:lnSpc>
                <a:spcPct val="90000"/>
              </a:lnSpc>
              <a:spcBef>
                <a:spcPts val="750"/>
              </a:spcBef>
              <a:spcAft>
                <a:spcPts val="0"/>
              </a:spcAft>
              <a:buClr>
                <a:srgbClr val="002177"/>
              </a:buClr>
              <a:buSzPts val="1400"/>
              <a:buFont typeface="Poppins"/>
              <a:buAutoNum type="arabicPeriod"/>
            </a:pPr>
            <a:r>
              <a:rPr i="0" lang="en-US" sz="1400" u="none" cap="none" strike="noStrike">
                <a:solidFill>
                  <a:srgbClr val="002177"/>
                </a:solidFill>
                <a:latin typeface="Poppins"/>
                <a:ea typeface="Poppins"/>
                <a:cs typeface="Poppins"/>
                <a:sym typeface="Poppins"/>
              </a:rPr>
              <a:t>Utilizaremos </a:t>
            </a:r>
            <a:r>
              <a:rPr i="0" lang="en-US" sz="1400" u="sng" cap="none" strike="noStrike">
                <a:solidFill>
                  <a:srgbClr val="002177"/>
                </a:solidFill>
                <a:latin typeface="Poppins"/>
                <a:ea typeface="Poppins"/>
                <a:cs typeface="Poppins"/>
                <a:sym typeface="Poppins"/>
              </a:rPr>
              <a:t>las funciones de la aplicación de reuniones en línea para respetuosamente presentar preguntas y comentarios</a:t>
            </a:r>
            <a:r>
              <a:rPr i="0" lang="en-US" sz="1400" u="none" cap="none" strike="noStrike">
                <a:solidFill>
                  <a:srgbClr val="002177"/>
                </a:solidFill>
                <a:latin typeface="Poppins"/>
                <a:ea typeface="Poppins"/>
                <a:cs typeface="Poppins"/>
                <a:sym typeface="Poppins"/>
              </a:rPr>
              <a:t> relacionados con el tema en discusión. </a:t>
            </a:r>
            <a:endParaRPr>
              <a:solidFill>
                <a:srgbClr val="002177"/>
              </a:solidFill>
              <a:latin typeface="Poppins"/>
              <a:ea typeface="Poppins"/>
              <a:cs typeface="Poppins"/>
              <a:sym typeface="Poppins"/>
            </a:endParaRPr>
          </a:p>
          <a:p>
            <a:pPr indent="-254000" lvl="0" marL="342900" marR="0" rtl="0" algn="l">
              <a:lnSpc>
                <a:spcPct val="120000"/>
              </a:lnSpc>
              <a:spcBef>
                <a:spcPts val="0"/>
              </a:spcBef>
              <a:spcAft>
                <a:spcPts val="0"/>
              </a:spcAft>
              <a:buClr>
                <a:schemeClr val="accent1"/>
              </a:buClr>
              <a:buSzPts val="1400"/>
              <a:buFont typeface="Arial"/>
              <a:buNone/>
            </a:pPr>
            <a:r>
              <a:t/>
            </a:r>
            <a:endParaRPr i="0" sz="1400" u="none" cap="none" strike="noStrike">
              <a:solidFill>
                <a:srgbClr val="002177"/>
              </a:solidFill>
              <a:latin typeface="Poppins"/>
              <a:ea typeface="Poppins"/>
              <a:cs typeface="Poppins"/>
              <a:sym typeface="Poppins"/>
            </a:endParaRPr>
          </a:p>
        </p:txBody>
      </p:sp>
      <p:sp>
        <p:nvSpPr>
          <p:cNvPr id="151" name="Google Shape;151;p5"/>
          <p:cNvSpPr txBox="1"/>
          <p:nvPr/>
        </p:nvSpPr>
        <p:spPr>
          <a:xfrm>
            <a:off x="414818" y="1207327"/>
            <a:ext cx="3929629" cy="3186975"/>
          </a:xfrm>
          <a:prstGeom prst="rect">
            <a:avLst/>
          </a:prstGeom>
          <a:noFill/>
          <a:ln>
            <a:noFill/>
          </a:ln>
        </p:spPr>
        <p:txBody>
          <a:bodyPr anchorCtr="0" anchor="t" bIns="91425" lIns="91425" spcFirstLastPara="1" rIns="91425" wrap="square" tIns="91425">
            <a:normAutofit/>
          </a:bodyPr>
          <a:lstStyle/>
          <a:p>
            <a:pPr indent="-385445" lvl="0" marL="385445" marR="0" rtl="0" algn="l">
              <a:lnSpc>
                <a:spcPct val="120000"/>
              </a:lnSpc>
              <a:spcBef>
                <a:spcPts val="0"/>
              </a:spcBef>
              <a:spcAft>
                <a:spcPts val="0"/>
              </a:spcAft>
              <a:buClr>
                <a:srgbClr val="002177"/>
              </a:buClr>
              <a:buSzPts val="1400"/>
              <a:buFont typeface="Poppins"/>
              <a:buAutoNum type="arabicPeriod"/>
            </a:pPr>
            <a:r>
              <a:rPr i="0" lang="en-US" sz="1400" u="none" cap="none" strike="noStrike">
                <a:solidFill>
                  <a:srgbClr val="002177"/>
                </a:solidFill>
                <a:latin typeface="Poppins"/>
                <a:ea typeface="Poppins"/>
                <a:cs typeface="Poppins"/>
                <a:sym typeface="Poppins"/>
              </a:rPr>
              <a:t>We will </a:t>
            </a:r>
            <a:r>
              <a:rPr i="0" lang="en-US" sz="1400" u="sng" cap="none" strike="noStrike">
                <a:solidFill>
                  <a:srgbClr val="002177"/>
                </a:solidFill>
                <a:latin typeface="Poppins"/>
                <a:ea typeface="Poppins"/>
                <a:cs typeface="Poppins"/>
                <a:sym typeface="Poppins"/>
              </a:rPr>
              <a:t>keep students as a priority</a:t>
            </a:r>
            <a:r>
              <a:rPr i="0" lang="en-US" sz="1400" u="none" cap="none" strike="noStrike">
                <a:solidFill>
                  <a:srgbClr val="002177"/>
                </a:solidFill>
                <a:latin typeface="Poppins"/>
                <a:ea typeface="Poppins"/>
                <a:cs typeface="Poppins"/>
                <a:sym typeface="Poppins"/>
              </a:rPr>
              <a:t>.</a:t>
            </a:r>
            <a:endParaRPr i="0" sz="1400" u="none" cap="none" strike="noStrike">
              <a:solidFill>
                <a:srgbClr val="002177"/>
              </a:solidFill>
              <a:latin typeface="Poppins"/>
              <a:ea typeface="Poppins"/>
              <a:cs typeface="Poppins"/>
              <a:sym typeface="Poppins"/>
            </a:endParaRPr>
          </a:p>
          <a:p>
            <a:pPr indent="-385445" lvl="0" marL="385445" marR="0" rtl="0" algn="l">
              <a:lnSpc>
                <a:spcPct val="120000"/>
              </a:lnSpc>
              <a:spcBef>
                <a:spcPts val="0"/>
              </a:spcBef>
              <a:spcAft>
                <a:spcPts val="0"/>
              </a:spcAft>
              <a:buClr>
                <a:srgbClr val="002177"/>
              </a:buClr>
              <a:buSzPts val="1400"/>
              <a:buFont typeface="Poppins"/>
              <a:buAutoNum type="arabicPeriod"/>
            </a:pPr>
            <a:r>
              <a:rPr i="0" lang="en-US" sz="1400" u="none" cap="none" strike="noStrike">
                <a:solidFill>
                  <a:srgbClr val="002177"/>
                </a:solidFill>
                <a:latin typeface="Poppins"/>
                <a:ea typeface="Poppins"/>
                <a:cs typeface="Poppins"/>
                <a:sym typeface="Poppins"/>
              </a:rPr>
              <a:t>We will </a:t>
            </a:r>
            <a:r>
              <a:rPr i="0" lang="en-US" sz="1400" u="sng" cap="none" strike="noStrike">
                <a:solidFill>
                  <a:srgbClr val="002177"/>
                </a:solidFill>
                <a:latin typeface="Poppins"/>
                <a:ea typeface="Poppins"/>
                <a:cs typeface="Poppins"/>
                <a:sym typeface="Poppins"/>
              </a:rPr>
              <a:t>speak  and communicate respectfully</a:t>
            </a:r>
            <a:r>
              <a:rPr i="0" lang="en-US" sz="1400" u="none" cap="none" strike="noStrike">
                <a:solidFill>
                  <a:srgbClr val="002177"/>
                </a:solidFill>
                <a:latin typeface="Poppins"/>
                <a:ea typeface="Poppins"/>
                <a:cs typeface="Poppins"/>
                <a:sym typeface="Poppins"/>
              </a:rPr>
              <a:t>, monitoring our speech and written words to provide every participant with a safe and welcoming environment.</a:t>
            </a:r>
            <a:endParaRPr>
              <a:solidFill>
                <a:srgbClr val="002177"/>
              </a:solidFill>
              <a:latin typeface="Poppins"/>
              <a:ea typeface="Poppins"/>
              <a:cs typeface="Poppins"/>
              <a:sym typeface="Poppins"/>
            </a:endParaRPr>
          </a:p>
          <a:p>
            <a:pPr indent="-385445" lvl="0" marL="385445" marR="0" rtl="0" algn="l">
              <a:lnSpc>
                <a:spcPct val="120000"/>
              </a:lnSpc>
              <a:spcBef>
                <a:spcPts val="0"/>
              </a:spcBef>
              <a:spcAft>
                <a:spcPts val="0"/>
              </a:spcAft>
              <a:buClr>
                <a:srgbClr val="002177"/>
              </a:buClr>
              <a:buSzPts val="1400"/>
              <a:buFont typeface="Poppins"/>
              <a:buAutoNum type="arabicPeriod"/>
            </a:pPr>
            <a:r>
              <a:rPr i="0" lang="en-US" sz="1400" u="none" cap="none" strike="noStrike">
                <a:solidFill>
                  <a:srgbClr val="002177"/>
                </a:solidFill>
                <a:latin typeface="Poppins"/>
                <a:ea typeface="Poppins"/>
                <a:cs typeface="Poppins"/>
                <a:sym typeface="Poppins"/>
              </a:rPr>
              <a:t>We will </a:t>
            </a:r>
            <a:r>
              <a:rPr i="0" lang="en-US" sz="1400" u="sng" cap="none" strike="noStrike">
                <a:solidFill>
                  <a:srgbClr val="002177"/>
                </a:solidFill>
                <a:latin typeface="Poppins"/>
                <a:ea typeface="Poppins"/>
                <a:cs typeface="Poppins"/>
                <a:sym typeface="Poppins"/>
              </a:rPr>
              <a:t>use online meeting application features to respectfully present questions and comments </a:t>
            </a:r>
            <a:r>
              <a:rPr i="0" lang="en-US" sz="1400" u="none" cap="none" strike="noStrike">
                <a:solidFill>
                  <a:srgbClr val="002177"/>
                </a:solidFill>
                <a:latin typeface="Poppins"/>
                <a:ea typeface="Poppins"/>
                <a:cs typeface="Poppins"/>
                <a:sym typeface="Poppins"/>
              </a:rPr>
              <a:t>related to the topic in discussion.</a:t>
            </a:r>
            <a:endParaRPr>
              <a:solidFill>
                <a:srgbClr val="002177"/>
              </a:solidFill>
              <a:latin typeface="Poppins"/>
              <a:ea typeface="Poppins"/>
              <a:cs typeface="Poppins"/>
              <a:sym typeface="Poppins"/>
            </a:endParaRPr>
          </a:p>
        </p:txBody>
      </p:sp>
      <p:pic>
        <p:nvPicPr>
          <p:cNvPr id="152" name="Google Shape;152;p5"/>
          <p:cNvPicPr preferRelativeResize="0"/>
          <p:nvPr/>
        </p:nvPicPr>
        <p:blipFill rotWithShape="1">
          <a:blip r:embed="rId3">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6"/>
          <p:cNvSpPr txBox="1"/>
          <p:nvPr>
            <p:ph type="title"/>
          </p:nvPr>
        </p:nvSpPr>
        <p:spPr>
          <a:xfrm>
            <a:off x="626079" y="197384"/>
            <a:ext cx="8057383" cy="1360976"/>
          </a:xfrm>
          <a:prstGeom prst="rect">
            <a:avLst/>
          </a:prstGeom>
          <a:noFill/>
          <a:ln>
            <a:noFill/>
          </a:ln>
        </p:spPr>
        <p:txBody>
          <a:bodyPr anchorCtr="0" anchor="b" bIns="91425" lIns="91425" spcFirstLastPara="1" rIns="91425" wrap="square" tIns="91425">
            <a:noAutofit/>
          </a:bodyPr>
          <a:lstStyle/>
          <a:p>
            <a:pPr indent="0" lvl="0" marL="0" rtl="0" algn="l">
              <a:lnSpc>
                <a:spcPct val="114999"/>
              </a:lnSpc>
              <a:spcBef>
                <a:spcPts val="0"/>
              </a:spcBef>
              <a:spcAft>
                <a:spcPts val="0"/>
              </a:spcAft>
              <a:buClr>
                <a:schemeClr val="dk1"/>
              </a:buClr>
              <a:buSzPts val="2400"/>
              <a:buFont typeface="Palatino Linotype"/>
              <a:buNone/>
            </a:pPr>
            <a:r>
              <a:rPr lang="en-US">
                <a:solidFill>
                  <a:srgbClr val="002177"/>
                </a:solidFill>
                <a:latin typeface="Poppins"/>
                <a:ea typeface="Poppins"/>
                <a:cs typeface="Poppins"/>
                <a:sym typeface="Poppins"/>
              </a:rPr>
              <a:t>Meeting Norms</a:t>
            </a:r>
            <a:br>
              <a:rPr lang="en-US">
                <a:solidFill>
                  <a:srgbClr val="002177"/>
                </a:solidFill>
                <a:latin typeface="Poppins"/>
                <a:ea typeface="Poppins"/>
                <a:cs typeface="Poppins"/>
                <a:sym typeface="Poppins"/>
              </a:rPr>
            </a:br>
            <a:r>
              <a:rPr lang="en-US">
                <a:solidFill>
                  <a:srgbClr val="002177"/>
                </a:solidFill>
                <a:latin typeface="Poppins"/>
                <a:ea typeface="Poppins"/>
                <a:cs typeface="Poppins"/>
                <a:sym typeface="Poppins"/>
              </a:rPr>
              <a:t>Normas para la Reunion</a:t>
            </a:r>
            <a:r>
              <a:rPr b="0" lang="en-US">
                <a:solidFill>
                  <a:srgbClr val="002177"/>
                </a:solidFill>
                <a:latin typeface="Poppins"/>
                <a:ea typeface="Poppins"/>
                <a:cs typeface="Poppins"/>
                <a:sym typeface="Poppins"/>
              </a:rPr>
              <a:t> </a:t>
            </a:r>
            <a:endParaRPr>
              <a:solidFill>
                <a:srgbClr val="002177"/>
              </a:solidFill>
              <a:latin typeface="Poppins"/>
              <a:ea typeface="Poppins"/>
              <a:cs typeface="Poppins"/>
              <a:sym typeface="Poppins"/>
            </a:endParaRPr>
          </a:p>
          <a:p>
            <a:pPr indent="0" lvl="0" marL="0" rtl="0" algn="l">
              <a:lnSpc>
                <a:spcPct val="114999"/>
              </a:lnSpc>
              <a:spcBef>
                <a:spcPts val="0"/>
              </a:spcBef>
              <a:spcAft>
                <a:spcPts val="0"/>
              </a:spcAft>
              <a:buClr>
                <a:schemeClr val="dk1"/>
              </a:buClr>
              <a:buSzPts val="2400"/>
              <a:buFont typeface="Palatino Linotype"/>
              <a:buNone/>
            </a:pPr>
            <a:r>
              <a:t/>
            </a:r>
            <a:endParaRPr/>
          </a:p>
        </p:txBody>
      </p:sp>
      <p:sp>
        <p:nvSpPr>
          <p:cNvPr id="158" name="Google Shape;158;p6"/>
          <p:cNvSpPr txBox="1"/>
          <p:nvPr/>
        </p:nvSpPr>
        <p:spPr>
          <a:xfrm>
            <a:off x="628650" y="1204815"/>
            <a:ext cx="3886200" cy="3263504"/>
          </a:xfrm>
          <a:prstGeom prst="rect">
            <a:avLst/>
          </a:prstGeom>
          <a:noFill/>
          <a:ln>
            <a:noFill/>
          </a:ln>
        </p:spPr>
        <p:txBody>
          <a:bodyPr anchorCtr="0" anchor="t" bIns="91425" lIns="91425" spcFirstLastPara="1" rIns="91425" wrap="square" tIns="91425">
            <a:normAutofit/>
          </a:bodyPr>
          <a:lstStyle/>
          <a:p>
            <a:pPr indent="-385685" lvl="0" marL="385685"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We will </a:t>
            </a:r>
            <a:r>
              <a:rPr i="0" lang="en-US" sz="1400" u="sng" cap="none" strike="noStrike">
                <a:solidFill>
                  <a:srgbClr val="002177"/>
                </a:solidFill>
                <a:latin typeface="Poppins"/>
                <a:ea typeface="Poppins"/>
                <a:cs typeface="Poppins"/>
                <a:sym typeface="Poppins"/>
              </a:rPr>
              <a:t>listen attentively and speak briefly</a:t>
            </a:r>
            <a:r>
              <a:rPr i="0" lang="en-US" sz="1400" u="none" cap="none" strike="noStrike">
                <a:solidFill>
                  <a:srgbClr val="002177"/>
                </a:solidFill>
                <a:latin typeface="Poppins"/>
                <a:ea typeface="Poppins"/>
                <a:cs typeface="Poppins"/>
                <a:sym typeface="Poppins"/>
              </a:rPr>
              <a:t>, keeping our microphones muted while we are not speaking.</a:t>
            </a:r>
            <a:endParaRPr>
              <a:solidFill>
                <a:srgbClr val="002177"/>
              </a:solidFill>
              <a:latin typeface="Poppins"/>
              <a:ea typeface="Poppins"/>
              <a:cs typeface="Poppins"/>
              <a:sym typeface="Poppins"/>
            </a:endParaRPr>
          </a:p>
          <a:p>
            <a:pPr indent="-385685" lvl="0" marL="385685"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We will </a:t>
            </a:r>
            <a:r>
              <a:rPr i="0" lang="en-US" sz="1400" u="sng" cap="none" strike="noStrike">
                <a:solidFill>
                  <a:srgbClr val="002177"/>
                </a:solidFill>
                <a:latin typeface="Poppins"/>
                <a:ea typeface="Poppins"/>
                <a:cs typeface="Poppins"/>
                <a:sym typeface="Poppins"/>
              </a:rPr>
              <a:t>not interrupt </a:t>
            </a:r>
            <a:r>
              <a:rPr i="0" lang="en-US" sz="1400" u="none" cap="none" strike="noStrike">
                <a:solidFill>
                  <a:srgbClr val="002177"/>
                </a:solidFill>
                <a:latin typeface="Poppins"/>
                <a:ea typeface="Poppins"/>
                <a:cs typeface="Poppins"/>
                <a:sym typeface="Poppins"/>
              </a:rPr>
              <a:t>each other.</a:t>
            </a:r>
            <a:endParaRPr>
              <a:solidFill>
                <a:srgbClr val="002177"/>
              </a:solidFill>
              <a:latin typeface="Poppins"/>
              <a:ea typeface="Poppins"/>
              <a:cs typeface="Poppins"/>
              <a:sym typeface="Poppins"/>
            </a:endParaRPr>
          </a:p>
          <a:p>
            <a:pPr indent="-385685" lvl="0" marL="385685"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We will </a:t>
            </a:r>
            <a:r>
              <a:rPr i="0" lang="en-US" sz="1400" u="sng" cap="none" strike="noStrike">
                <a:solidFill>
                  <a:srgbClr val="002177"/>
                </a:solidFill>
                <a:latin typeface="Poppins"/>
                <a:ea typeface="Poppins"/>
                <a:cs typeface="Poppins"/>
                <a:sym typeface="Poppins"/>
              </a:rPr>
              <a:t>stay focused </a:t>
            </a:r>
            <a:r>
              <a:rPr i="0" lang="en-US" sz="1400" u="none" cap="none" strike="noStrike">
                <a:solidFill>
                  <a:srgbClr val="002177"/>
                </a:solidFill>
                <a:latin typeface="Poppins"/>
                <a:ea typeface="Poppins"/>
                <a:cs typeface="Poppins"/>
                <a:sym typeface="Poppins"/>
              </a:rPr>
              <a:t>on the meeting topics.</a:t>
            </a:r>
            <a:endParaRPr>
              <a:solidFill>
                <a:srgbClr val="002177"/>
              </a:solidFill>
              <a:latin typeface="Poppins"/>
              <a:ea typeface="Poppins"/>
              <a:cs typeface="Poppins"/>
              <a:sym typeface="Poppins"/>
            </a:endParaRPr>
          </a:p>
          <a:p>
            <a:pPr indent="-385685" lvl="0" marL="385685"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We believe that </a:t>
            </a:r>
            <a:r>
              <a:rPr i="0" lang="en-US" sz="1400" u="sng" cap="none" strike="noStrike">
                <a:solidFill>
                  <a:srgbClr val="002177"/>
                </a:solidFill>
                <a:latin typeface="Poppins"/>
                <a:ea typeface="Poppins"/>
                <a:cs typeface="Poppins"/>
                <a:sym typeface="Poppins"/>
              </a:rPr>
              <a:t>we can agree to disagree.</a:t>
            </a:r>
            <a:endParaRPr i="0" sz="1400" u="none" cap="none" strike="noStrike">
              <a:solidFill>
                <a:srgbClr val="002177"/>
              </a:solidFill>
              <a:latin typeface="Poppins"/>
              <a:ea typeface="Poppins"/>
              <a:cs typeface="Poppins"/>
              <a:sym typeface="Poppins"/>
            </a:endParaRPr>
          </a:p>
          <a:p>
            <a:pPr indent="-385685" lvl="0" marL="385685"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We believe that there might be </a:t>
            </a:r>
            <a:r>
              <a:rPr i="0" lang="en-US" sz="1400" u="sng" cap="none" strike="noStrike">
                <a:solidFill>
                  <a:srgbClr val="002177"/>
                </a:solidFill>
                <a:latin typeface="Poppins"/>
                <a:ea typeface="Poppins"/>
                <a:cs typeface="Poppins"/>
                <a:sym typeface="Poppins"/>
              </a:rPr>
              <a:t>more than one solution to a problem</a:t>
            </a:r>
            <a:r>
              <a:rPr i="0" lang="en-US" sz="1400"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a:p>
            <a:pPr indent="-296785" lvl="0" marL="385685" marR="0" rtl="0" algn="l">
              <a:lnSpc>
                <a:spcPct val="120000"/>
              </a:lnSpc>
              <a:spcBef>
                <a:spcPts val="0"/>
              </a:spcBef>
              <a:spcAft>
                <a:spcPts val="0"/>
              </a:spcAft>
              <a:buClr>
                <a:schemeClr val="accent1"/>
              </a:buClr>
              <a:buSzPts val="1400"/>
              <a:buFont typeface="Palatino Linotype"/>
              <a:buNone/>
            </a:pPr>
            <a:r>
              <a:t/>
            </a:r>
            <a:endParaRPr i="0" sz="1400" u="none" cap="none" strike="noStrike">
              <a:solidFill>
                <a:srgbClr val="002177"/>
              </a:solidFill>
              <a:latin typeface="Poppins"/>
              <a:ea typeface="Poppins"/>
              <a:cs typeface="Poppins"/>
              <a:sym typeface="Poppins"/>
            </a:endParaRPr>
          </a:p>
        </p:txBody>
      </p:sp>
      <p:sp>
        <p:nvSpPr>
          <p:cNvPr id="159" name="Google Shape;159;p6"/>
          <p:cNvSpPr txBox="1"/>
          <p:nvPr/>
        </p:nvSpPr>
        <p:spPr>
          <a:xfrm>
            <a:off x="4629150" y="1204815"/>
            <a:ext cx="3886200" cy="3263504"/>
          </a:xfrm>
          <a:prstGeom prst="rect">
            <a:avLst/>
          </a:prstGeom>
          <a:noFill/>
          <a:ln>
            <a:noFill/>
          </a:ln>
        </p:spPr>
        <p:txBody>
          <a:bodyPr anchorCtr="0" anchor="t" bIns="17125" lIns="34275" spcFirstLastPara="1" rIns="34275" wrap="square" tIns="17125">
            <a:normAutofit lnSpcReduction="10000"/>
          </a:bodyPr>
          <a:lstStyle/>
          <a:p>
            <a:pPr indent="-385524" lvl="0" marL="385524" marR="0" rtl="0" algn="l">
              <a:lnSpc>
                <a:spcPct val="120000"/>
              </a:lnSpc>
              <a:spcBef>
                <a:spcPts val="0"/>
              </a:spcBef>
              <a:spcAft>
                <a:spcPts val="0"/>
              </a:spcAft>
              <a:buClr>
                <a:srgbClr val="002177"/>
              </a:buClr>
              <a:buSzPts val="1400"/>
              <a:buFont typeface="Poppins"/>
              <a:buAutoNum type="arabicPeriod" startAt="4"/>
            </a:pPr>
            <a:r>
              <a:rPr i="0" lang="en-US" sz="1400" u="sng" cap="none" strike="noStrike">
                <a:solidFill>
                  <a:srgbClr val="002177"/>
                </a:solidFill>
                <a:latin typeface="Poppins"/>
                <a:ea typeface="Poppins"/>
                <a:cs typeface="Poppins"/>
                <a:sym typeface="Poppins"/>
              </a:rPr>
              <a:t>Escucharemos con atención y hablaremos brevement</a:t>
            </a:r>
            <a:r>
              <a:rPr i="0" lang="en-US" sz="1400" u="none" cap="none" strike="noStrike">
                <a:solidFill>
                  <a:srgbClr val="002177"/>
                </a:solidFill>
                <a:latin typeface="Poppins"/>
                <a:ea typeface="Poppins"/>
                <a:cs typeface="Poppins"/>
                <a:sym typeface="Poppins"/>
              </a:rPr>
              <a:t>e, manteniendo nuestros micrófonos en silencio mientras no estemos hablando.</a:t>
            </a:r>
            <a:endParaRPr i="0" sz="1400" u="none" cap="none" strike="noStrike">
              <a:solidFill>
                <a:srgbClr val="002177"/>
              </a:solidFill>
              <a:latin typeface="Poppins"/>
              <a:ea typeface="Poppins"/>
              <a:cs typeface="Poppins"/>
              <a:sym typeface="Poppins"/>
            </a:endParaRPr>
          </a:p>
          <a:p>
            <a:pPr indent="-385524" lvl="0" marL="385524"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No nos </a:t>
            </a:r>
            <a:r>
              <a:rPr i="0" lang="en-US" sz="1400" u="sng" cap="none" strike="noStrike">
                <a:solidFill>
                  <a:srgbClr val="002177"/>
                </a:solidFill>
                <a:latin typeface="Poppins"/>
                <a:ea typeface="Poppins"/>
                <a:cs typeface="Poppins"/>
                <a:sym typeface="Poppins"/>
              </a:rPr>
              <a:t>interrumpiremos</a:t>
            </a:r>
            <a:r>
              <a:rPr i="0" lang="en-US" sz="1400" u="none" cap="none" strike="noStrike">
                <a:solidFill>
                  <a:srgbClr val="002177"/>
                </a:solidFill>
                <a:latin typeface="Poppins"/>
                <a:ea typeface="Poppins"/>
                <a:cs typeface="Poppins"/>
                <a:sym typeface="Poppins"/>
              </a:rPr>
              <a:t>.</a:t>
            </a:r>
            <a:endParaRPr i="0" sz="1400" u="none" cap="none" strike="noStrike">
              <a:solidFill>
                <a:srgbClr val="002177"/>
              </a:solidFill>
              <a:latin typeface="Poppins"/>
              <a:ea typeface="Poppins"/>
              <a:cs typeface="Poppins"/>
              <a:sym typeface="Poppins"/>
            </a:endParaRPr>
          </a:p>
          <a:p>
            <a:pPr indent="-385524" lvl="0" marL="385524"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Nos </a:t>
            </a:r>
            <a:r>
              <a:rPr i="0" lang="en-US" sz="1400" u="sng" cap="none" strike="noStrike">
                <a:solidFill>
                  <a:srgbClr val="002177"/>
                </a:solidFill>
                <a:latin typeface="Poppins"/>
                <a:ea typeface="Poppins"/>
                <a:cs typeface="Poppins"/>
                <a:sym typeface="Poppins"/>
              </a:rPr>
              <a:t>mantendremos enfocados</a:t>
            </a:r>
            <a:r>
              <a:rPr i="0" lang="en-US" sz="1400" u="none" cap="none" strike="noStrike">
                <a:solidFill>
                  <a:srgbClr val="002177"/>
                </a:solidFill>
                <a:latin typeface="Poppins"/>
                <a:ea typeface="Poppins"/>
                <a:cs typeface="Poppins"/>
                <a:sym typeface="Poppins"/>
              </a:rPr>
              <a:t> en los temas de la reunión. </a:t>
            </a:r>
            <a:endParaRPr i="0" sz="1400" u="none" cap="none" strike="noStrike">
              <a:solidFill>
                <a:srgbClr val="002177"/>
              </a:solidFill>
              <a:latin typeface="Poppins"/>
              <a:ea typeface="Poppins"/>
              <a:cs typeface="Poppins"/>
              <a:sym typeface="Poppins"/>
            </a:endParaRPr>
          </a:p>
          <a:p>
            <a:pPr indent="-385524" lvl="0" marL="385524"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Creemos que </a:t>
            </a:r>
            <a:r>
              <a:rPr i="0" lang="en-US" sz="1400" u="sng" cap="none" strike="noStrike">
                <a:solidFill>
                  <a:srgbClr val="002177"/>
                </a:solidFill>
                <a:latin typeface="Poppins"/>
                <a:ea typeface="Poppins"/>
                <a:cs typeface="Poppins"/>
                <a:sym typeface="Poppins"/>
              </a:rPr>
              <a:t>podemos aceptar estar en desacuerdo</a:t>
            </a:r>
            <a:r>
              <a:rPr i="0" lang="en-US" sz="1400" u="none" cap="none" strike="noStrike">
                <a:solidFill>
                  <a:srgbClr val="002177"/>
                </a:solidFill>
                <a:latin typeface="Poppins"/>
                <a:ea typeface="Poppins"/>
                <a:cs typeface="Poppins"/>
                <a:sym typeface="Poppins"/>
              </a:rPr>
              <a:t>. </a:t>
            </a:r>
            <a:endParaRPr i="0" sz="1400" u="none" cap="none" strike="noStrike">
              <a:solidFill>
                <a:srgbClr val="002177"/>
              </a:solidFill>
              <a:latin typeface="Poppins"/>
              <a:ea typeface="Poppins"/>
              <a:cs typeface="Poppins"/>
              <a:sym typeface="Poppins"/>
            </a:endParaRPr>
          </a:p>
          <a:p>
            <a:pPr indent="-385524" lvl="0" marL="385524" marR="0" rtl="0" algn="l">
              <a:lnSpc>
                <a:spcPct val="120000"/>
              </a:lnSpc>
              <a:spcBef>
                <a:spcPts val="0"/>
              </a:spcBef>
              <a:spcAft>
                <a:spcPts val="0"/>
              </a:spcAft>
              <a:buClr>
                <a:srgbClr val="002177"/>
              </a:buClr>
              <a:buSzPts val="1400"/>
              <a:buFont typeface="Poppins"/>
              <a:buAutoNum type="arabicPeriod" startAt="4"/>
            </a:pPr>
            <a:r>
              <a:rPr i="0" lang="en-US" sz="1400" u="none" cap="none" strike="noStrike">
                <a:solidFill>
                  <a:srgbClr val="002177"/>
                </a:solidFill>
                <a:latin typeface="Poppins"/>
                <a:ea typeface="Poppins"/>
                <a:cs typeface="Poppins"/>
                <a:sym typeface="Poppins"/>
              </a:rPr>
              <a:t>Creemos que puede haber </a:t>
            </a:r>
            <a:r>
              <a:rPr i="0" lang="en-US" sz="1400" u="sng" cap="none" strike="noStrike">
                <a:solidFill>
                  <a:srgbClr val="002177"/>
                </a:solidFill>
                <a:latin typeface="Poppins"/>
                <a:ea typeface="Poppins"/>
                <a:cs typeface="Poppins"/>
                <a:sym typeface="Poppins"/>
              </a:rPr>
              <a:t>más de una solución a un problema</a:t>
            </a:r>
            <a:r>
              <a:rPr i="0" lang="en-US" sz="1400" u="none" cap="none" strike="noStrike">
                <a:solidFill>
                  <a:srgbClr val="002177"/>
                </a:solidFill>
                <a:latin typeface="Poppins"/>
                <a:ea typeface="Poppins"/>
                <a:cs typeface="Poppins"/>
                <a:sym typeface="Poppins"/>
              </a:rPr>
              <a:t>.</a:t>
            </a:r>
            <a:endParaRPr i="0" sz="1400" u="none" cap="none" strike="noStrike">
              <a:solidFill>
                <a:srgbClr val="002177"/>
              </a:solidFill>
              <a:latin typeface="Poppins"/>
              <a:ea typeface="Poppins"/>
              <a:cs typeface="Poppins"/>
              <a:sym typeface="Poppins"/>
            </a:endParaRPr>
          </a:p>
          <a:p>
            <a:pPr indent="-171212" lvl="0" marL="171212" marR="0" rtl="0" algn="l">
              <a:lnSpc>
                <a:spcPct val="120000"/>
              </a:lnSpc>
              <a:spcBef>
                <a:spcPts val="0"/>
              </a:spcBef>
              <a:spcAft>
                <a:spcPts val="0"/>
              </a:spcAft>
              <a:buClr>
                <a:schemeClr val="accent1"/>
              </a:buClr>
              <a:buSzPts val="1400"/>
              <a:buFont typeface="Arial"/>
              <a:buNone/>
            </a:pPr>
            <a:r>
              <a:t/>
            </a:r>
            <a:endParaRPr i="0" sz="1400" u="none" cap="none" strike="noStrike">
              <a:solidFill>
                <a:srgbClr val="002177"/>
              </a:solidFill>
              <a:latin typeface="Poppins"/>
              <a:ea typeface="Poppins"/>
              <a:cs typeface="Poppins"/>
              <a:sym typeface="Poppins"/>
            </a:endParaRPr>
          </a:p>
        </p:txBody>
      </p:sp>
      <p:pic>
        <p:nvPicPr>
          <p:cNvPr id="160" name="Google Shape;160;p6"/>
          <p:cNvPicPr preferRelativeResize="0"/>
          <p:nvPr/>
        </p:nvPicPr>
        <p:blipFill rotWithShape="1">
          <a:blip r:embed="rId3">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64" name="Shape 164"/>
        <p:cNvGrpSpPr/>
        <p:nvPr/>
      </p:nvGrpSpPr>
      <p:grpSpPr>
        <a:xfrm>
          <a:off x="0" y="0"/>
          <a:ext cx="0" cy="0"/>
          <a:chOff x="0" y="0"/>
          <a:chExt cx="0" cy="0"/>
        </a:xfrm>
      </p:grpSpPr>
      <p:sp>
        <p:nvSpPr>
          <p:cNvPr id="165" name="Google Shape;165;p7"/>
          <p:cNvSpPr txBox="1"/>
          <p:nvPr>
            <p:ph idx="4294967295" type="title"/>
          </p:nvPr>
        </p:nvSpPr>
        <p:spPr>
          <a:xfrm>
            <a:off x="2644300" y="67850"/>
            <a:ext cx="4627500" cy="963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Palatino Linotype"/>
              <a:buNone/>
            </a:pPr>
            <a:r>
              <a:rPr lang="en-US" sz="3200">
                <a:solidFill>
                  <a:srgbClr val="002177"/>
                </a:solidFill>
                <a:latin typeface="Poppins"/>
                <a:ea typeface="Poppins"/>
                <a:cs typeface="Poppins"/>
                <a:sym typeface="Poppins"/>
              </a:rPr>
              <a:t>Outcomes</a:t>
            </a:r>
            <a:br>
              <a:rPr lang="en-US" sz="3200">
                <a:solidFill>
                  <a:srgbClr val="002177"/>
                </a:solidFill>
                <a:latin typeface="Poppins"/>
                <a:ea typeface="Poppins"/>
                <a:cs typeface="Poppins"/>
                <a:sym typeface="Poppins"/>
              </a:rPr>
            </a:br>
            <a:r>
              <a:rPr lang="en-US" sz="3200">
                <a:solidFill>
                  <a:srgbClr val="002177"/>
                </a:solidFill>
                <a:latin typeface="Poppins"/>
                <a:ea typeface="Poppins"/>
                <a:cs typeface="Poppins"/>
                <a:sym typeface="Poppins"/>
              </a:rPr>
              <a:t>Resultados Previstos</a:t>
            </a:r>
            <a:endParaRPr sz="3200">
              <a:solidFill>
                <a:srgbClr val="002177"/>
              </a:solidFill>
              <a:latin typeface="Poppins"/>
              <a:ea typeface="Poppins"/>
              <a:cs typeface="Poppins"/>
              <a:sym typeface="Poppins"/>
            </a:endParaRPr>
          </a:p>
        </p:txBody>
      </p:sp>
      <p:grpSp>
        <p:nvGrpSpPr>
          <p:cNvPr id="166" name="Google Shape;166;p7"/>
          <p:cNvGrpSpPr/>
          <p:nvPr/>
        </p:nvGrpSpPr>
        <p:grpSpPr>
          <a:xfrm>
            <a:off x="2821675" y="1136725"/>
            <a:ext cx="4933704" cy="3413811"/>
            <a:chOff x="0" y="0"/>
            <a:chExt cx="5169430" cy="3519030"/>
          </a:xfrm>
        </p:grpSpPr>
        <p:sp>
          <p:nvSpPr>
            <p:cNvPr id="167" name="Google Shape;167;p7"/>
            <p:cNvSpPr/>
            <p:nvPr/>
          </p:nvSpPr>
          <p:spPr>
            <a:xfrm rot="10800000">
              <a:off x="264417" y="2153"/>
              <a:ext cx="4905013" cy="977721"/>
            </a:xfrm>
            <a:prstGeom prst="homePlate">
              <a:avLst>
                <a:gd fmla="val 50000" name="adj"/>
              </a:avLst>
            </a:prstGeom>
            <a:solidFill>
              <a:srgbClr val="5DA53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txBox="1"/>
            <p:nvPr/>
          </p:nvSpPr>
          <p:spPr>
            <a:xfrm>
              <a:off x="508847" y="2153"/>
              <a:ext cx="4660583" cy="977721"/>
            </a:xfrm>
            <a:prstGeom prst="rect">
              <a:avLst/>
            </a:prstGeom>
            <a:noFill/>
            <a:ln>
              <a:noFill/>
            </a:ln>
          </p:spPr>
          <p:txBody>
            <a:bodyPr anchorCtr="0" anchor="ctr" bIns="68575" lIns="431125" spcFirstLastPara="1" rIns="128000" wrap="square" tIns="68575">
              <a:noAutofit/>
            </a:bodyPr>
            <a:lstStyle/>
            <a:p>
              <a:pPr indent="0" lvl="0" marL="0" marR="0" rtl="0" algn="ctr">
                <a:lnSpc>
                  <a:spcPct val="90000"/>
                </a:lnSpc>
                <a:spcBef>
                  <a:spcPts val="0"/>
                </a:spcBef>
                <a:spcAft>
                  <a:spcPts val="0"/>
                </a:spcAft>
                <a:buNone/>
              </a:pPr>
              <a:r>
                <a:rPr i="0" lang="en-US" sz="1800" u="none" cap="none" strike="noStrike">
                  <a:solidFill>
                    <a:schemeClr val="lt1"/>
                  </a:solidFill>
                  <a:latin typeface="Poppins"/>
                  <a:ea typeface="Poppins"/>
                  <a:cs typeface="Poppins"/>
                  <a:sym typeface="Poppins"/>
                </a:rPr>
                <a:t>Internet Browser Basics</a:t>
              </a:r>
              <a:endParaRPr>
                <a:latin typeface="Poppins"/>
                <a:ea typeface="Poppins"/>
                <a:cs typeface="Poppins"/>
                <a:sym typeface="Poppins"/>
              </a:endParaRPr>
            </a:p>
            <a:p>
              <a:pPr indent="0" lvl="0" marL="0" marR="0" rtl="0" algn="ctr">
                <a:lnSpc>
                  <a:spcPct val="90000"/>
                </a:lnSpc>
                <a:spcBef>
                  <a:spcPts val="630"/>
                </a:spcBef>
                <a:spcAft>
                  <a:spcPts val="0"/>
                </a:spcAft>
                <a:buNone/>
              </a:pPr>
              <a:r>
                <a:rPr i="0" lang="en-US" sz="1800" u="none" cap="none" strike="noStrike">
                  <a:solidFill>
                    <a:schemeClr val="lt1"/>
                  </a:solidFill>
                  <a:latin typeface="Poppins"/>
                  <a:ea typeface="Poppins"/>
                  <a:cs typeface="Poppins"/>
                  <a:sym typeface="Poppins"/>
                </a:rPr>
                <a:t>Navegación Básica del Internet</a:t>
              </a:r>
              <a:endParaRPr i="0" sz="1800" u="none" cap="none" strike="noStrike">
                <a:solidFill>
                  <a:schemeClr val="lt1"/>
                </a:solidFill>
                <a:latin typeface="Poppins"/>
                <a:ea typeface="Poppins"/>
                <a:cs typeface="Poppins"/>
                <a:sym typeface="Poppins"/>
              </a:endParaRPr>
            </a:p>
          </p:txBody>
        </p:sp>
        <p:sp>
          <p:nvSpPr>
            <p:cNvPr id="169" name="Google Shape;169;p7"/>
            <p:cNvSpPr/>
            <p:nvPr/>
          </p:nvSpPr>
          <p:spPr>
            <a:xfrm>
              <a:off x="0" y="0"/>
              <a:ext cx="977721" cy="977721"/>
            </a:xfrm>
            <a:prstGeom prst="ellipse">
              <a:avLst/>
            </a:prstGeom>
            <a:blipFill rotWithShape="1">
              <a:blip r:embed="rId3">
                <a:alphaModFix/>
              </a:blip>
              <a:stretch>
                <a:fillRect b="0" l="-31998" r="-31997"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rot="10800000">
              <a:off x="283785" y="1271731"/>
              <a:ext cx="4866276" cy="977721"/>
            </a:xfrm>
            <a:prstGeom prst="homePlate">
              <a:avLst>
                <a:gd fmla="val 50000" name="adj"/>
              </a:avLst>
            </a:prstGeom>
            <a:solidFill>
              <a:srgbClr val="5DA53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txBox="1"/>
            <p:nvPr/>
          </p:nvSpPr>
          <p:spPr>
            <a:xfrm>
              <a:off x="528215" y="1271731"/>
              <a:ext cx="4621846" cy="977721"/>
            </a:xfrm>
            <a:prstGeom prst="rect">
              <a:avLst/>
            </a:prstGeom>
            <a:noFill/>
            <a:ln>
              <a:noFill/>
            </a:ln>
          </p:spPr>
          <p:txBody>
            <a:bodyPr anchorCtr="0" anchor="ctr" bIns="68575" lIns="431125" spcFirstLastPara="1" rIns="128000" wrap="square" tIns="68575">
              <a:noAutofit/>
            </a:bodyPr>
            <a:lstStyle/>
            <a:p>
              <a:pPr indent="0" lvl="0" marL="0" marR="0" rtl="0" algn="ctr">
                <a:lnSpc>
                  <a:spcPct val="90000"/>
                </a:lnSpc>
                <a:spcBef>
                  <a:spcPts val="0"/>
                </a:spcBef>
                <a:spcAft>
                  <a:spcPts val="0"/>
                </a:spcAft>
                <a:buNone/>
              </a:pPr>
              <a:r>
                <a:rPr i="0" lang="en-US" sz="1800" u="none" cap="none" strike="noStrike">
                  <a:solidFill>
                    <a:schemeClr val="lt1"/>
                  </a:solidFill>
                  <a:latin typeface="Poppins"/>
                  <a:ea typeface="Poppins"/>
                  <a:cs typeface="Poppins"/>
                  <a:sym typeface="Poppins"/>
                </a:rPr>
                <a:t>Search and Navigate Websites</a:t>
              </a:r>
              <a:endParaRPr>
                <a:latin typeface="Poppins"/>
                <a:ea typeface="Poppins"/>
                <a:cs typeface="Poppins"/>
                <a:sym typeface="Poppins"/>
              </a:endParaRPr>
            </a:p>
            <a:p>
              <a:pPr indent="0" lvl="0" marL="0" marR="0" rtl="0" algn="ctr">
                <a:lnSpc>
                  <a:spcPct val="90000"/>
                </a:lnSpc>
                <a:spcBef>
                  <a:spcPts val="630"/>
                </a:spcBef>
                <a:spcAft>
                  <a:spcPts val="0"/>
                </a:spcAft>
                <a:buNone/>
              </a:pPr>
              <a:r>
                <a:rPr i="0" lang="en-US" sz="1800" u="none" cap="none" strike="noStrike">
                  <a:solidFill>
                    <a:schemeClr val="lt1"/>
                  </a:solidFill>
                  <a:latin typeface="Poppins"/>
                  <a:ea typeface="Poppins"/>
                  <a:cs typeface="Poppins"/>
                  <a:sym typeface="Poppins"/>
                </a:rPr>
                <a:t>Sitios de Navegación y para Navegar</a:t>
              </a:r>
              <a:endParaRPr i="0" sz="1800" u="none" cap="none" strike="noStrike">
                <a:solidFill>
                  <a:schemeClr val="lt1"/>
                </a:solidFill>
                <a:latin typeface="Poppins"/>
                <a:ea typeface="Poppins"/>
                <a:cs typeface="Poppins"/>
                <a:sym typeface="Poppins"/>
              </a:endParaRPr>
            </a:p>
          </p:txBody>
        </p:sp>
        <p:sp>
          <p:nvSpPr>
            <p:cNvPr id="172" name="Google Shape;172;p7"/>
            <p:cNvSpPr/>
            <p:nvPr/>
          </p:nvSpPr>
          <p:spPr>
            <a:xfrm>
              <a:off x="31530" y="1267136"/>
              <a:ext cx="977721" cy="977721"/>
            </a:xfrm>
            <a:prstGeom prst="ellipse">
              <a:avLst/>
            </a:prstGeom>
            <a:blipFill rotWithShape="1">
              <a:blip r:embed="rId3">
                <a:alphaModFix/>
              </a:blip>
              <a:stretch>
                <a:fillRect b="0" l="-31998" r="-31997"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p:nvPr/>
          </p:nvSpPr>
          <p:spPr>
            <a:xfrm rot="10800000">
              <a:off x="287851" y="2541309"/>
              <a:ext cx="4858145" cy="977721"/>
            </a:xfrm>
            <a:prstGeom prst="homePlate">
              <a:avLst>
                <a:gd fmla="val 50000" name="adj"/>
              </a:avLst>
            </a:prstGeom>
            <a:solidFill>
              <a:srgbClr val="5DA531"/>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7"/>
            <p:cNvSpPr txBox="1"/>
            <p:nvPr/>
          </p:nvSpPr>
          <p:spPr>
            <a:xfrm>
              <a:off x="532281" y="2541309"/>
              <a:ext cx="4613715" cy="977721"/>
            </a:xfrm>
            <a:prstGeom prst="rect">
              <a:avLst/>
            </a:prstGeom>
            <a:noFill/>
            <a:ln>
              <a:noFill/>
            </a:ln>
          </p:spPr>
          <p:txBody>
            <a:bodyPr anchorCtr="0" anchor="ctr" bIns="68575" lIns="431125" spcFirstLastPara="1" rIns="128000" wrap="square" tIns="68575">
              <a:noAutofit/>
            </a:bodyPr>
            <a:lstStyle/>
            <a:p>
              <a:pPr indent="0" lvl="0" marL="0" marR="0" rtl="0" algn="ctr">
                <a:lnSpc>
                  <a:spcPct val="90000"/>
                </a:lnSpc>
                <a:spcBef>
                  <a:spcPts val="0"/>
                </a:spcBef>
                <a:spcAft>
                  <a:spcPts val="0"/>
                </a:spcAft>
                <a:buNone/>
              </a:pPr>
              <a:r>
                <a:rPr i="0" lang="en-US" sz="1800" u="none" cap="none" strike="noStrike">
                  <a:solidFill>
                    <a:schemeClr val="lt1"/>
                  </a:solidFill>
                  <a:latin typeface="Poppins"/>
                  <a:ea typeface="Poppins"/>
                  <a:cs typeface="Poppins"/>
                  <a:sym typeface="Poppins"/>
                </a:rPr>
                <a:t>Create Bookmarks</a:t>
              </a:r>
              <a:endParaRPr>
                <a:latin typeface="Poppins"/>
                <a:ea typeface="Poppins"/>
                <a:cs typeface="Poppins"/>
                <a:sym typeface="Poppins"/>
              </a:endParaRPr>
            </a:p>
            <a:p>
              <a:pPr indent="0" lvl="0" marL="0" marR="0" rtl="0" algn="ctr">
                <a:lnSpc>
                  <a:spcPct val="90000"/>
                </a:lnSpc>
                <a:spcBef>
                  <a:spcPts val="630"/>
                </a:spcBef>
                <a:spcAft>
                  <a:spcPts val="0"/>
                </a:spcAft>
                <a:buNone/>
              </a:pPr>
              <a:r>
                <a:rPr i="0" lang="en-US" sz="1800" u="none" cap="none" strike="noStrike">
                  <a:solidFill>
                    <a:schemeClr val="lt1"/>
                  </a:solidFill>
                  <a:latin typeface="Poppins"/>
                  <a:ea typeface="Poppins"/>
                  <a:cs typeface="Poppins"/>
                  <a:sym typeface="Poppins"/>
                </a:rPr>
                <a:t>Crear Favoritos</a:t>
              </a:r>
              <a:endParaRPr i="0" sz="1800" u="none" cap="none" strike="noStrike">
                <a:solidFill>
                  <a:schemeClr val="lt1"/>
                </a:solidFill>
                <a:latin typeface="Poppins"/>
                <a:ea typeface="Poppins"/>
                <a:cs typeface="Poppins"/>
                <a:sym typeface="Poppins"/>
              </a:endParaRPr>
            </a:p>
          </p:txBody>
        </p:sp>
        <p:sp>
          <p:nvSpPr>
            <p:cNvPr id="175" name="Google Shape;175;p7"/>
            <p:cNvSpPr/>
            <p:nvPr/>
          </p:nvSpPr>
          <p:spPr>
            <a:xfrm>
              <a:off x="0" y="2521481"/>
              <a:ext cx="977721" cy="977721"/>
            </a:xfrm>
            <a:prstGeom prst="ellipse">
              <a:avLst/>
            </a:prstGeom>
            <a:blipFill rotWithShape="1">
              <a:blip r:embed="rId3">
                <a:alphaModFix/>
              </a:blip>
              <a:stretch>
                <a:fillRect b="0" l="-31998" r="-31997"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Infrared Wi-Fi Tech Could Supercharge Your Internet Browsing" id="176" name="Google Shape;176;p7"/>
          <p:cNvPicPr preferRelativeResize="0"/>
          <p:nvPr/>
        </p:nvPicPr>
        <p:blipFill rotWithShape="1">
          <a:blip r:embed="rId4">
            <a:alphaModFix/>
          </a:blip>
          <a:srcRect b="0" l="0" r="0" t="0"/>
          <a:stretch/>
        </p:blipFill>
        <p:spPr>
          <a:xfrm>
            <a:off x="249925" y="1628500"/>
            <a:ext cx="2341652" cy="1885023"/>
          </a:xfrm>
          <a:prstGeom prst="rect">
            <a:avLst/>
          </a:prstGeom>
          <a:noFill/>
          <a:ln>
            <a:noFill/>
          </a:ln>
          <a:effectLst>
            <a:outerShdw blurRad="190500" algn="ctr" dir="2700000" dist="228600">
              <a:srgbClr val="000000">
                <a:alpha val="29803"/>
              </a:srgbClr>
            </a:outerShdw>
          </a:effectLst>
        </p:spPr>
      </p:pic>
      <p:pic>
        <p:nvPicPr>
          <p:cNvPr id="177" name="Google Shape;177;p7"/>
          <p:cNvPicPr preferRelativeResize="0"/>
          <p:nvPr/>
        </p:nvPicPr>
        <p:blipFill rotWithShape="1">
          <a:blip r:embed="rId5">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1151022" y="603390"/>
            <a:ext cx="7140119" cy="78692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Font typeface="Palatino Linotype"/>
              <a:buNone/>
            </a:pPr>
            <a:r>
              <a:rPr lang="en-US">
                <a:solidFill>
                  <a:srgbClr val="002177"/>
                </a:solidFill>
                <a:latin typeface="Poppins"/>
                <a:ea typeface="Poppins"/>
                <a:cs typeface="Poppins"/>
                <a:sym typeface="Poppins"/>
              </a:rPr>
              <a:t>Inclusion</a:t>
            </a:r>
            <a:br>
              <a:rPr lang="en-US">
                <a:solidFill>
                  <a:srgbClr val="002177"/>
                </a:solidFill>
                <a:latin typeface="Poppins"/>
                <a:ea typeface="Poppins"/>
                <a:cs typeface="Poppins"/>
                <a:sym typeface="Poppins"/>
              </a:rPr>
            </a:br>
            <a:r>
              <a:rPr lang="en-US">
                <a:solidFill>
                  <a:srgbClr val="002177"/>
                </a:solidFill>
                <a:latin typeface="Poppins"/>
                <a:ea typeface="Poppins"/>
                <a:cs typeface="Poppins"/>
                <a:sym typeface="Poppins"/>
              </a:rPr>
              <a:t>Actividad de Integración</a:t>
            </a:r>
            <a:endParaRPr>
              <a:solidFill>
                <a:srgbClr val="002177"/>
              </a:solidFill>
              <a:latin typeface="Poppins"/>
              <a:ea typeface="Poppins"/>
              <a:cs typeface="Poppins"/>
              <a:sym typeface="Poppins"/>
            </a:endParaRPr>
          </a:p>
        </p:txBody>
      </p:sp>
      <p:pic>
        <p:nvPicPr>
          <p:cNvPr descr="A picture containing person, person, indoor, sitting&#10;&#10;Description automatically generated" id="183" name="Google Shape;183;p8"/>
          <p:cNvPicPr preferRelativeResize="0"/>
          <p:nvPr>
            <p:ph idx="1" type="body"/>
          </p:nvPr>
        </p:nvPicPr>
        <p:blipFill rotWithShape="1">
          <a:blip r:embed="rId3">
            <a:alphaModFix/>
          </a:blip>
          <a:srcRect b="0" l="0" r="0" t="0"/>
          <a:stretch/>
        </p:blipFill>
        <p:spPr>
          <a:xfrm>
            <a:off x="3195586" y="1953752"/>
            <a:ext cx="2959100" cy="2589213"/>
          </a:xfrm>
          <a:prstGeom prst="rect">
            <a:avLst/>
          </a:prstGeom>
          <a:noFill/>
          <a:ln>
            <a:noFill/>
          </a:ln>
        </p:spPr>
      </p:pic>
      <p:sp>
        <p:nvSpPr>
          <p:cNvPr id="184" name="Google Shape;184;p8"/>
          <p:cNvSpPr txBox="1"/>
          <p:nvPr/>
        </p:nvSpPr>
        <p:spPr>
          <a:xfrm>
            <a:off x="3195586" y="4589053"/>
            <a:ext cx="3597100" cy="317500"/>
          </a:xfrm>
          <a:prstGeom prst="rect">
            <a:avLst/>
          </a:prstGeom>
          <a:noFill/>
          <a:ln>
            <a:noFill/>
          </a:ln>
        </p:spPr>
        <p:txBody>
          <a:bodyPr anchorCtr="0" anchor="t" bIns="45700" lIns="91425" spcFirstLastPara="1" rIns="91425" wrap="square" tIns="45700">
            <a:normAutofit fontScale="47500" lnSpcReduction="20000"/>
          </a:bodyPr>
          <a:lstStyle/>
          <a:p>
            <a:pPr indent="0" lvl="0" marL="0" marR="0" rtl="0" algn="l">
              <a:spcBef>
                <a:spcPts val="0"/>
              </a:spcBef>
              <a:spcAft>
                <a:spcPts val="0"/>
              </a:spcAft>
              <a:buNone/>
            </a:pPr>
            <a:r>
              <a:rPr i="0" lang="en-US" sz="1800" u="sng" cap="none" strike="noStrike">
                <a:solidFill>
                  <a:srgbClr val="002177"/>
                </a:solidFill>
                <a:latin typeface="Poppins"/>
                <a:ea typeface="Poppins"/>
                <a:cs typeface="Poppins"/>
                <a:sym typeface="Poppins"/>
                <a:hlinkClick r:id="rId4">
                  <a:extLst>
                    <a:ext uri="{A12FA001-AC4F-418D-AE19-62706E023703}">
                      <ahyp:hlinkClr val="tx"/>
                    </a:ext>
                  </a:extLst>
                </a:hlinkClick>
              </a:rPr>
              <a:t>This Photo</a:t>
            </a:r>
            <a:r>
              <a:rPr i="0" lang="en-US" sz="1800" u="none" cap="none" strike="noStrike">
                <a:solidFill>
                  <a:srgbClr val="002177"/>
                </a:solidFill>
                <a:latin typeface="Poppins"/>
                <a:ea typeface="Poppins"/>
                <a:cs typeface="Poppins"/>
                <a:sym typeface="Poppins"/>
              </a:rPr>
              <a:t> by Unknown author is licensed under </a:t>
            </a:r>
            <a:r>
              <a:rPr i="0" lang="en-US" sz="1800" u="sng" cap="none" strike="noStrike">
                <a:solidFill>
                  <a:srgbClr val="002177"/>
                </a:solidFill>
                <a:latin typeface="Poppins"/>
                <a:ea typeface="Poppins"/>
                <a:cs typeface="Poppins"/>
                <a:sym typeface="Poppins"/>
                <a:hlinkClick r:id="rId5">
                  <a:extLst>
                    <a:ext uri="{A12FA001-AC4F-418D-AE19-62706E023703}">
                      <ahyp:hlinkClr val="tx"/>
                    </a:ext>
                  </a:extLst>
                </a:hlinkClick>
              </a:rPr>
              <a:t>CC BY-NC</a:t>
            </a:r>
            <a:r>
              <a:rPr i="0" lang="en-US" sz="1800" u="none" cap="none" strike="noStrike">
                <a:solidFill>
                  <a:srgbClr val="002177"/>
                </a:solidFill>
                <a:latin typeface="Poppins"/>
                <a:ea typeface="Poppins"/>
                <a:cs typeface="Poppins"/>
                <a:sym typeface="Poppins"/>
              </a:rPr>
              <a:t>.</a:t>
            </a:r>
            <a:endParaRPr>
              <a:solidFill>
                <a:srgbClr val="002177"/>
              </a:solidFill>
              <a:latin typeface="Poppins"/>
              <a:ea typeface="Poppins"/>
              <a:cs typeface="Poppins"/>
              <a:sym typeface="Poppins"/>
            </a:endParaRPr>
          </a:p>
        </p:txBody>
      </p:sp>
      <p:sp>
        <p:nvSpPr>
          <p:cNvPr id="185" name="Google Shape;185;p8"/>
          <p:cNvSpPr txBox="1"/>
          <p:nvPr/>
        </p:nvSpPr>
        <p:spPr>
          <a:xfrm>
            <a:off x="755129" y="2090191"/>
            <a:ext cx="22749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2177"/>
                </a:solidFill>
                <a:latin typeface="Poppins"/>
                <a:ea typeface="Poppins"/>
                <a:cs typeface="Poppins"/>
                <a:sym typeface="Poppins"/>
              </a:rPr>
              <a:t>Before students had the Internet, where did they have to go to research and get information?</a:t>
            </a:r>
            <a:endParaRPr>
              <a:solidFill>
                <a:srgbClr val="002177"/>
              </a:solidFill>
              <a:latin typeface="Poppins"/>
              <a:ea typeface="Poppins"/>
              <a:cs typeface="Poppins"/>
              <a:sym typeface="Poppins"/>
            </a:endParaRPr>
          </a:p>
        </p:txBody>
      </p:sp>
      <p:sp>
        <p:nvSpPr>
          <p:cNvPr id="186" name="Google Shape;186;p8"/>
          <p:cNvSpPr txBox="1"/>
          <p:nvPr/>
        </p:nvSpPr>
        <p:spPr>
          <a:xfrm>
            <a:off x="6269319" y="1951924"/>
            <a:ext cx="25863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2177"/>
                </a:solidFill>
                <a:latin typeface="Poppins"/>
                <a:ea typeface="Poppins"/>
                <a:cs typeface="Poppins"/>
                <a:sym typeface="Poppins"/>
              </a:rPr>
              <a:t>Antes de que los estudiantes tuvieran Internet, ¿a dónde acudían para indagar y obtener información?</a:t>
            </a:r>
            <a:endParaRPr>
              <a:solidFill>
                <a:srgbClr val="002177"/>
              </a:solidFill>
              <a:latin typeface="Poppins"/>
              <a:ea typeface="Poppins"/>
              <a:cs typeface="Poppins"/>
              <a:sym typeface="Poppins"/>
            </a:endParaRPr>
          </a:p>
        </p:txBody>
      </p:sp>
      <p:pic>
        <p:nvPicPr>
          <p:cNvPr id="187" name="Google Shape;187;p8"/>
          <p:cNvPicPr preferRelativeResize="0"/>
          <p:nvPr/>
        </p:nvPicPr>
        <p:blipFill rotWithShape="1">
          <a:blip r:embed="rId6">
            <a:alphaModFix/>
          </a:blip>
          <a:srcRect b="-5797" l="0" r="0" t="0"/>
          <a:stretch/>
        </p:blipFill>
        <p:spPr>
          <a:xfrm>
            <a:off x="7376350" y="67850"/>
            <a:ext cx="1614973" cy="597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177"/>
        </a:solidFill>
      </p:bgPr>
    </p:bg>
    <p:spTree>
      <p:nvGrpSpPr>
        <p:cNvPr id="191" name="Shape 191"/>
        <p:cNvGrpSpPr/>
        <p:nvPr/>
      </p:nvGrpSpPr>
      <p:grpSpPr>
        <a:xfrm>
          <a:off x="0" y="0"/>
          <a:ext cx="0" cy="0"/>
          <a:chOff x="0" y="0"/>
          <a:chExt cx="0" cy="0"/>
        </a:xfrm>
      </p:grpSpPr>
      <p:sp>
        <p:nvSpPr>
          <p:cNvPr id="192" name="Google Shape;192;p9"/>
          <p:cNvSpPr txBox="1"/>
          <p:nvPr>
            <p:ph type="title"/>
          </p:nvPr>
        </p:nvSpPr>
        <p:spPr>
          <a:xfrm>
            <a:off x="1151022" y="588936"/>
            <a:ext cx="3924674" cy="58654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Palatino Linotype"/>
              <a:buNone/>
            </a:pPr>
            <a:r>
              <a:rPr lang="en-US">
                <a:solidFill>
                  <a:srgbClr val="00FFFF"/>
                </a:solidFill>
                <a:latin typeface="Poppins"/>
                <a:ea typeface="Poppins"/>
                <a:cs typeface="Poppins"/>
                <a:sym typeface="Poppins"/>
              </a:rPr>
              <a:t>Internet Browser Basics</a:t>
            </a:r>
            <a:endParaRPr>
              <a:solidFill>
                <a:srgbClr val="00FFFF"/>
              </a:solidFill>
              <a:latin typeface="Poppins"/>
              <a:ea typeface="Poppins"/>
              <a:cs typeface="Poppins"/>
              <a:sym typeface="Poppins"/>
            </a:endParaRPr>
          </a:p>
        </p:txBody>
      </p:sp>
      <p:sp>
        <p:nvSpPr>
          <p:cNvPr id="193" name="Google Shape;193;p9"/>
          <p:cNvSpPr txBox="1"/>
          <p:nvPr>
            <p:ph idx="1" type="body"/>
          </p:nvPr>
        </p:nvSpPr>
        <p:spPr>
          <a:xfrm>
            <a:off x="1220763" y="1175481"/>
            <a:ext cx="3661203" cy="759697"/>
          </a:xfrm>
          <a:prstGeom prst="rect">
            <a:avLst/>
          </a:prstGeom>
          <a:noFill/>
          <a:ln>
            <a:noFill/>
          </a:ln>
        </p:spPr>
        <p:txBody>
          <a:bodyPr anchorCtr="0" anchor="t" bIns="45700" lIns="91425" spcFirstLastPara="1" rIns="91425" wrap="square" tIns="91425">
            <a:normAutofit/>
          </a:bodyPr>
          <a:lstStyle/>
          <a:p>
            <a:pPr indent="0" lvl="0" marL="0" rtl="0" algn="l">
              <a:lnSpc>
                <a:spcPct val="120000"/>
              </a:lnSpc>
              <a:spcBef>
                <a:spcPts val="0"/>
              </a:spcBef>
              <a:spcAft>
                <a:spcPts val="0"/>
              </a:spcAft>
              <a:buSzPts val="1300"/>
              <a:buNone/>
            </a:pPr>
            <a:r>
              <a:rPr i="1" lang="en-US">
                <a:solidFill>
                  <a:srgbClr val="00FFFF"/>
                </a:solidFill>
                <a:latin typeface="Poppins"/>
                <a:ea typeface="Poppins"/>
                <a:cs typeface="Poppins"/>
                <a:sym typeface="Poppins"/>
              </a:rPr>
              <a:t>Learn what an Internet Browser is and how to use it</a:t>
            </a:r>
            <a:endParaRPr i="1">
              <a:solidFill>
                <a:srgbClr val="00FFFF"/>
              </a:solidFill>
              <a:latin typeface="Poppins"/>
              <a:ea typeface="Poppins"/>
              <a:cs typeface="Poppins"/>
              <a:sym typeface="Poppins"/>
            </a:endParaRPr>
          </a:p>
        </p:txBody>
      </p:sp>
      <p:pic>
        <p:nvPicPr>
          <p:cNvPr descr="How to clear your web browsing cache" id="194" name="Google Shape;194;p9"/>
          <p:cNvPicPr preferRelativeResize="0"/>
          <p:nvPr/>
        </p:nvPicPr>
        <p:blipFill rotWithShape="1">
          <a:blip r:embed="rId3">
            <a:alphaModFix/>
          </a:blip>
          <a:srcRect b="0" l="0" r="0" t="0"/>
          <a:stretch/>
        </p:blipFill>
        <p:spPr>
          <a:xfrm>
            <a:off x="5291465" y="858661"/>
            <a:ext cx="3507648" cy="2329300"/>
          </a:xfrm>
          <a:prstGeom prst="rect">
            <a:avLst/>
          </a:prstGeom>
          <a:noFill/>
          <a:ln>
            <a:noFill/>
          </a:ln>
          <a:effectLst>
            <a:outerShdw blurRad="190500" algn="ctr" dir="2700000" dist="228600">
              <a:srgbClr val="000000">
                <a:alpha val="29803"/>
              </a:srgbClr>
            </a:outerShdw>
          </a:effectLst>
        </p:spPr>
      </p:pic>
      <p:sp>
        <p:nvSpPr>
          <p:cNvPr id="195" name="Google Shape;195;p9"/>
          <p:cNvSpPr txBox="1"/>
          <p:nvPr/>
        </p:nvSpPr>
        <p:spPr>
          <a:xfrm>
            <a:off x="1151022" y="1841716"/>
            <a:ext cx="3924674" cy="586545"/>
          </a:xfrm>
          <a:prstGeom prst="rect">
            <a:avLst/>
          </a:prstGeom>
          <a:noFill/>
          <a:ln>
            <a:noFill/>
          </a:ln>
        </p:spPr>
        <p:txBody>
          <a:bodyPr anchorCtr="0" anchor="b"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Palatino Linotype"/>
              <a:buNone/>
            </a:pPr>
            <a:r>
              <a:rPr i="0" lang="en-US" sz="2700" cap="none">
                <a:solidFill>
                  <a:srgbClr val="00FFFF"/>
                </a:solidFill>
                <a:latin typeface="Poppins"/>
                <a:ea typeface="Poppins"/>
                <a:cs typeface="Poppins"/>
                <a:sym typeface="Poppins"/>
              </a:rPr>
              <a:t>Conceptos básicos sobre el Navegador de Internet</a:t>
            </a:r>
            <a:endParaRPr>
              <a:solidFill>
                <a:srgbClr val="00FFFF"/>
              </a:solidFill>
              <a:latin typeface="Poppins"/>
              <a:ea typeface="Poppins"/>
              <a:cs typeface="Poppins"/>
              <a:sym typeface="Poppins"/>
            </a:endParaRPr>
          </a:p>
        </p:txBody>
      </p:sp>
      <p:sp>
        <p:nvSpPr>
          <p:cNvPr id="196" name="Google Shape;196;p9"/>
          <p:cNvSpPr txBox="1"/>
          <p:nvPr/>
        </p:nvSpPr>
        <p:spPr>
          <a:xfrm>
            <a:off x="1220763" y="2428261"/>
            <a:ext cx="3661203" cy="759697"/>
          </a:xfrm>
          <a:prstGeom prst="rect">
            <a:avLst/>
          </a:prstGeom>
          <a:noFill/>
          <a:ln>
            <a:noFill/>
          </a:ln>
        </p:spPr>
        <p:txBody>
          <a:bodyPr anchorCtr="0" anchor="t" bIns="45700" lIns="91425" spcFirstLastPara="1" rIns="91425" wrap="square" tIns="91425">
            <a:normAutofit/>
          </a:bodyPr>
          <a:lstStyle/>
          <a:p>
            <a:pPr indent="0" lvl="0" marL="0" marR="0" rtl="0" algn="l">
              <a:lnSpc>
                <a:spcPct val="120000"/>
              </a:lnSpc>
              <a:spcBef>
                <a:spcPts val="0"/>
              </a:spcBef>
              <a:spcAft>
                <a:spcPts val="0"/>
              </a:spcAft>
              <a:buClr>
                <a:schemeClr val="accent1"/>
              </a:buClr>
              <a:buSzPts val="1350"/>
              <a:buFont typeface="Arial"/>
              <a:buNone/>
            </a:pPr>
            <a:r>
              <a:rPr i="1" lang="en-US" sz="1350">
                <a:solidFill>
                  <a:srgbClr val="00FFFF"/>
                </a:solidFill>
                <a:latin typeface="Poppins"/>
                <a:ea typeface="Poppins"/>
                <a:cs typeface="Poppins"/>
                <a:sym typeface="Poppins"/>
              </a:rPr>
              <a:t>Aprender qué es un navegador de Internet y cómo usarlo</a:t>
            </a:r>
            <a:endParaRPr i="1">
              <a:solidFill>
                <a:srgbClr val="00FFFF"/>
              </a:solidFill>
              <a:latin typeface="Poppins"/>
              <a:ea typeface="Poppins"/>
              <a:cs typeface="Poppins"/>
              <a:sym typeface="Poppins"/>
            </a:endParaRPr>
          </a:p>
        </p:txBody>
      </p:sp>
      <p:pic>
        <p:nvPicPr>
          <p:cNvPr id="197" name="Google Shape;197;p9"/>
          <p:cNvPicPr preferRelativeResize="0"/>
          <p:nvPr/>
        </p:nvPicPr>
        <p:blipFill rotWithShape="1">
          <a:blip r:embed="rId4">
            <a:alphaModFix/>
          </a:blip>
          <a:srcRect b="-5797" l="0" r="0" t="0"/>
          <a:stretch/>
        </p:blipFill>
        <p:spPr>
          <a:xfrm>
            <a:off x="7376350" y="67850"/>
            <a:ext cx="1614973" cy="59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Lubrin, Claire</dc:creator>
</cp:coreProperties>
</file>