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 id="2147483676" r:id="rId2"/>
  </p:sldMasterIdLst>
  <p:notesMasterIdLst>
    <p:notesMasterId r:id="rId18"/>
  </p:notesMasterIdLst>
  <p:handoutMasterIdLst>
    <p:handoutMasterId r:id="rId19"/>
  </p:handoutMasterIdLst>
  <p:sldIdLst>
    <p:sldId id="522" r:id="rId3"/>
    <p:sldId id="513" r:id="rId4"/>
    <p:sldId id="299" r:id="rId5"/>
    <p:sldId id="373" r:id="rId6"/>
    <p:sldId id="536" r:id="rId7"/>
    <p:sldId id="509" r:id="rId8"/>
    <p:sldId id="523" r:id="rId9"/>
    <p:sldId id="451" r:id="rId10"/>
    <p:sldId id="518" r:id="rId11"/>
    <p:sldId id="476" r:id="rId12"/>
    <p:sldId id="479" r:id="rId13"/>
    <p:sldId id="491" r:id="rId14"/>
    <p:sldId id="537" r:id="rId15"/>
    <p:sldId id="354" r:id="rId16"/>
    <p:sldId id="355" r:id="rId17"/>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949D"/>
    <a:srgbClr val="FFFF99"/>
    <a:srgbClr val="D785A8"/>
    <a:srgbClr val="E2A8C1"/>
    <a:srgbClr val="624B7D"/>
    <a:srgbClr val="660066"/>
    <a:srgbClr val="339933"/>
    <a:srgbClr val="336699"/>
    <a:srgbClr val="1373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84" autoAdjust="0"/>
    <p:restoredTop sz="92516" autoAdjust="0"/>
  </p:normalViewPr>
  <p:slideViewPr>
    <p:cSldViewPr snapToGrid="0">
      <p:cViewPr varScale="1">
        <p:scale>
          <a:sx n="46" d="100"/>
          <a:sy n="46" d="100"/>
        </p:scale>
        <p:origin x="44" y="1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28BB8D4E-F334-4DF5-A184-1F0D71471DE9}" type="datetimeFigureOut">
              <a:rPr lang="en-US" smtClean="0"/>
              <a:t>8/9/2017</a:t>
            </a:fld>
            <a:endParaRPr lang="es-CO"/>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806F0E9-086D-4398-8EFD-519CE6FBB661}" type="slidenum">
              <a:rPr lang="en-US" smtClean="0"/>
              <a:t>‹#›</a:t>
            </a:fld>
            <a:endParaRPr lang="es-CO"/>
          </a:p>
        </p:txBody>
      </p:sp>
    </p:spTree>
    <p:extLst>
      <p:ext uri="{BB962C8B-B14F-4D97-AF65-F5344CB8AC3E}">
        <p14:creationId xmlns:p14="http://schemas.microsoft.com/office/powerpoint/2010/main" val="3258516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4A4682E-1057-437A-B6AC-6F763F429ED7}" type="datetimeFigureOut">
              <a:rPr lang="en-US"/>
              <a:t>8/9/2017</a:t>
            </a:fld>
            <a:endParaRPr lang="es-CO"/>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69B21B3-C497-4982-8924-9BD3852AE58E}" type="slidenum">
              <a:rPr lang="en-US"/>
              <a:t>‹#›</a:t>
            </a:fld>
            <a:endParaRPr lang="es-CO"/>
          </a:p>
        </p:txBody>
      </p:sp>
    </p:spTree>
    <p:extLst>
      <p:ext uri="{BB962C8B-B14F-4D97-AF65-F5344CB8AC3E}">
        <p14:creationId xmlns:p14="http://schemas.microsoft.com/office/powerpoint/2010/main" val="194899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4C05D1-A24E-4203-8493-62D01CB72414}" type="slidenum">
              <a:rPr lang="en-US" smtClean="0">
                <a:solidFill>
                  <a:prstClr val="black"/>
                </a:solidFill>
              </a:rPr>
              <a:pPr/>
              <a:t>1</a:t>
            </a:fld>
            <a:endParaRPr lang="es-CO">
              <a:solidFill>
                <a:prstClr val="black"/>
              </a:solidFill>
            </a:endParaRPr>
          </a:p>
        </p:txBody>
      </p:sp>
    </p:spTree>
    <p:extLst>
      <p:ext uri="{BB962C8B-B14F-4D97-AF65-F5344CB8AC3E}">
        <p14:creationId xmlns:p14="http://schemas.microsoft.com/office/powerpoint/2010/main" val="385969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11</a:t>
            </a:fld>
            <a:endParaRPr lang="es-CO"/>
          </a:p>
        </p:txBody>
      </p:sp>
    </p:spTree>
    <p:extLst>
      <p:ext uri="{BB962C8B-B14F-4D97-AF65-F5344CB8AC3E}">
        <p14:creationId xmlns:p14="http://schemas.microsoft.com/office/powerpoint/2010/main" val="3452015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12</a:t>
            </a:fld>
            <a:endParaRPr lang="es-CO"/>
          </a:p>
        </p:txBody>
      </p:sp>
    </p:spTree>
    <p:extLst>
      <p:ext uri="{BB962C8B-B14F-4D97-AF65-F5344CB8AC3E}">
        <p14:creationId xmlns:p14="http://schemas.microsoft.com/office/powerpoint/2010/main" val="821702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13</a:t>
            </a:fld>
            <a:endParaRPr lang="es-CO"/>
          </a:p>
        </p:txBody>
      </p:sp>
    </p:spTree>
    <p:extLst>
      <p:ext uri="{BB962C8B-B14F-4D97-AF65-F5344CB8AC3E}">
        <p14:creationId xmlns:p14="http://schemas.microsoft.com/office/powerpoint/2010/main" val="2821887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A3C37BE-C303-496D-B5CD-85F2937540FC}" type="slidenum">
              <a:rPr lang="en-US" smtClean="0"/>
              <a:t>2</a:t>
            </a:fld>
            <a:endParaRPr lang="es-CO"/>
          </a:p>
        </p:txBody>
      </p:sp>
    </p:spTree>
    <p:extLst>
      <p:ext uri="{BB962C8B-B14F-4D97-AF65-F5344CB8AC3E}">
        <p14:creationId xmlns:p14="http://schemas.microsoft.com/office/powerpoint/2010/main" val="24209223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3</a:t>
            </a:fld>
            <a:endParaRPr lang="es-CO"/>
          </a:p>
        </p:txBody>
      </p:sp>
    </p:spTree>
    <p:extLst>
      <p:ext uri="{BB962C8B-B14F-4D97-AF65-F5344CB8AC3E}">
        <p14:creationId xmlns:p14="http://schemas.microsoft.com/office/powerpoint/2010/main" val="1107929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4</a:t>
            </a:fld>
            <a:endParaRPr lang="es-CO"/>
          </a:p>
        </p:txBody>
      </p:sp>
    </p:spTree>
    <p:extLst>
      <p:ext uri="{BB962C8B-B14F-4D97-AF65-F5344CB8AC3E}">
        <p14:creationId xmlns:p14="http://schemas.microsoft.com/office/powerpoint/2010/main" val="1420364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5</a:t>
            </a:fld>
            <a:endParaRPr lang="es-CO"/>
          </a:p>
        </p:txBody>
      </p:sp>
    </p:spTree>
    <p:extLst>
      <p:ext uri="{BB962C8B-B14F-4D97-AF65-F5344CB8AC3E}">
        <p14:creationId xmlns:p14="http://schemas.microsoft.com/office/powerpoint/2010/main" val="3626871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6</a:t>
            </a:fld>
            <a:endParaRPr lang="es-CO"/>
          </a:p>
        </p:txBody>
      </p:sp>
    </p:spTree>
    <p:extLst>
      <p:ext uri="{BB962C8B-B14F-4D97-AF65-F5344CB8AC3E}">
        <p14:creationId xmlns:p14="http://schemas.microsoft.com/office/powerpoint/2010/main" val="63105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7</a:t>
            </a:fld>
            <a:endParaRPr lang="es-CO"/>
          </a:p>
        </p:txBody>
      </p:sp>
    </p:spTree>
    <p:extLst>
      <p:ext uri="{BB962C8B-B14F-4D97-AF65-F5344CB8AC3E}">
        <p14:creationId xmlns:p14="http://schemas.microsoft.com/office/powerpoint/2010/main" val="19253200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O" dirty="0"/>
          </a:p>
        </p:txBody>
      </p:sp>
      <p:sp>
        <p:nvSpPr>
          <p:cNvPr id="4" name="Slide Number Placeholder 3"/>
          <p:cNvSpPr>
            <a:spLocks noGrp="1"/>
          </p:cNvSpPr>
          <p:nvPr>
            <p:ph type="sldNum" sz="quarter" idx="10"/>
          </p:nvPr>
        </p:nvSpPr>
        <p:spPr/>
        <p:txBody>
          <a:bodyPr/>
          <a:lstStyle/>
          <a:p>
            <a:fld id="{969B21B3-C497-4982-8924-9BD3852AE58E}" type="slidenum">
              <a:rPr lang="en-US" smtClean="0"/>
              <a:t>8</a:t>
            </a:fld>
            <a:endParaRPr lang="es-CO"/>
          </a:p>
        </p:txBody>
      </p:sp>
    </p:spTree>
    <p:extLst>
      <p:ext uri="{BB962C8B-B14F-4D97-AF65-F5344CB8AC3E}">
        <p14:creationId xmlns:p14="http://schemas.microsoft.com/office/powerpoint/2010/main" val="24407378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21B3-C497-4982-8924-9BD3852AE58E}" type="slidenum">
              <a:rPr lang="en-US" smtClean="0"/>
              <a:t>10</a:t>
            </a:fld>
            <a:endParaRPr lang="es-CO"/>
          </a:p>
        </p:txBody>
      </p:sp>
    </p:spTree>
    <p:extLst>
      <p:ext uri="{BB962C8B-B14F-4D97-AF65-F5344CB8AC3E}">
        <p14:creationId xmlns:p14="http://schemas.microsoft.com/office/powerpoint/2010/main" val="34520158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title="Slide Design Pictu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defTabSz="914400">
              <a:defRPr/>
            </a:pPr>
            <a:endParaRPr kern="0">
              <a:solidFill>
                <a:prstClr val="white"/>
              </a:solidFill>
              <a:latin typeface="Euphemia"/>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a:solidFill>
                <a:srgbClr val="C9D0E5"/>
              </a:solidFill>
            </a:endParaRPr>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t>Click to edit Master title style</a:t>
            </a: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t>Click to edit Master subtitle style</a:t>
            </a:r>
          </a:p>
        </p:txBody>
      </p:sp>
    </p:spTree>
    <p:extLst>
      <p:ext uri="{BB962C8B-B14F-4D97-AF65-F5344CB8AC3E}">
        <p14:creationId xmlns:p14="http://schemas.microsoft.com/office/powerpoint/2010/main" val="258100304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t>Click to edit Master title style</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6" name="Footer Placeholder 5"/>
          <p:cNvSpPr>
            <a:spLocks noGrp="1"/>
          </p:cNvSpPr>
          <p:nvPr>
            <p:ph type="ftr" sz="quarter" idx="11"/>
          </p:nvPr>
        </p:nvSpPr>
        <p:spPr/>
        <p:txBody>
          <a:bodyPr/>
          <a:lstStyle/>
          <a:p>
            <a:endParaRPr>
              <a:solidFill>
                <a:srgbClr val="F2F2F2"/>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66792270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defTabSz="914400">
              <a:defRPr/>
            </a:pPr>
            <a:endParaRPr kern="0">
              <a:solidFill>
                <a:prstClr val="white"/>
              </a:solidFill>
              <a:latin typeface="Euphemia"/>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t>Click to edit Master title style</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8/9/2017</a:t>
            </a:fld>
            <a:endParaRPr>
              <a:solidFill>
                <a:srgbClr val="263050"/>
              </a:solidFill>
            </a:endParaRPr>
          </a:p>
        </p:txBody>
      </p:sp>
      <p:sp>
        <p:nvSpPr>
          <p:cNvPr id="6" name="Footer Placeholder 5"/>
          <p:cNvSpPr>
            <a:spLocks noGrp="1"/>
          </p:cNvSpPr>
          <p:nvPr>
            <p:ph type="ftr" sz="quarter" idx="11"/>
          </p:nvPr>
        </p:nvSpPr>
        <p:spPr/>
        <p:txBody>
          <a:bodyPr/>
          <a:lstStyle/>
          <a:p>
            <a:endParaRPr>
              <a:solidFill>
                <a:srgbClr val="F2F2F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ext uri="{BB962C8B-B14F-4D97-AF65-F5344CB8AC3E}">
        <p14:creationId xmlns:p14="http://schemas.microsoft.com/office/powerpoint/2010/main" val="3368569809"/>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defTabSz="914400">
              <a:defRPr/>
            </a:pPr>
            <a:endParaRPr kern="0">
              <a:solidFill>
                <a:prstClr val="white"/>
              </a:solidFill>
              <a:latin typeface="Euphemia"/>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t>Click to edit Master title style</a:t>
            </a:r>
          </a:p>
        </p:txBody>
      </p:sp>
      <p:sp>
        <p:nvSpPr>
          <p:cNvPr id="3" name="Picture Placeholder 2"/>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6" name="Footer Placeholder 5"/>
          <p:cNvSpPr>
            <a:spLocks noGrp="1"/>
          </p:cNvSpPr>
          <p:nvPr>
            <p:ph type="ftr" sz="quarter" idx="11"/>
          </p:nvPr>
        </p:nvSpPr>
        <p:spPr/>
        <p:txBody>
          <a:bodyPr/>
          <a:lstStyle/>
          <a:p>
            <a:endParaRPr>
              <a:solidFill>
                <a:srgbClr val="F2F2F2"/>
              </a:solidFill>
            </a:endParaRPr>
          </a:p>
        </p:txBody>
      </p:sp>
      <p:sp>
        <p:nvSpPr>
          <p:cNvPr id="7" name="Slide Number Placeholder 6"/>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1635265422"/>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Vertical Text Placeholder 2"/>
          <p:cNvSpPr>
            <a:spLocks noGrp="1"/>
          </p:cNvSpPr>
          <p:nvPr>
            <p:ph type="body" orient="vert" idx="1"/>
          </p:nvPr>
        </p:nvSpPr>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5" name="Footer Placeholder 4"/>
          <p:cNvSpPr>
            <a:spLocks noGrp="1"/>
          </p:cNvSpPr>
          <p:nvPr>
            <p:ph type="ftr" sz="quarter" idx="11"/>
          </p:nvPr>
        </p:nvSpPr>
        <p:spPr/>
        <p:txBody>
          <a:bodyPr/>
          <a:lstStyle/>
          <a:p>
            <a:endParaRPr>
              <a:solidFill>
                <a:srgbClr val="F2F2F2"/>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422781722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t>Click to edit Master title style</a:t>
            </a:r>
          </a:p>
        </p:txBody>
      </p:sp>
      <p:sp>
        <p:nvSpPr>
          <p:cNvPr id="3" name="Vertical Text Placeholder 2"/>
          <p:cNvSpPr>
            <a:spLocks noGrp="1"/>
          </p:cNvSpPr>
          <p:nvPr>
            <p:ph type="body" orient="vert" idx="1"/>
          </p:nvPr>
        </p:nvSpPr>
        <p:spPr>
          <a:xfrm>
            <a:off x="838200" y="274638"/>
            <a:ext cx="7734300" cy="5897562"/>
          </a:xfrm>
        </p:spPr>
        <p:txBody>
          <a:bodyPr vert="eaVert"/>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5" name="Footer Placeholder 4"/>
          <p:cNvSpPr>
            <a:spLocks noGrp="1"/>
          </p:cNvSpPr>
          <p:nvPr>
            <p:ph type="ftr" sz="quarter" idx="11"/>
          </p:nvPr>
        </p:nvSpPr>
        <p:spPr/>
        <p:txBody>
          <a:bodyPr/>
          <a:lstStyle/>
          <a:p>
            <a:endParaRPr>
              <a:solidFill>
                <a:srgbClr val="F2F2F2"/>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185972600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E2D2D32-545E-46CB-80DC-4C745232EC92}" type="slidenum">
              <a:rPr lang="en-US"/>
              <a:pPr>
                <a:defRPr/>
              </a:pPr>
              <a:t>‹#›</a:t>
            </a:fld>
            <a:endParaRPr lang="en-US"/>
          </a:p>
        </p:txBody>
      </p:sp>
    </p:spTree>
    <p:extLst>
      <p:ext uri="{BB962C8B-B14F-4D97-AF65-F5344CB8AC3E}">
        <p14:creationId xmlns:p14="http://schemas.microsoft.com/office/powerpoint/2010/main" val="275195402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1A38DE-FBEE-4DE2-B90D-6F333D6CC9D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393386160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1A38DE-FBEE-4DE2-B90D-6F333D6CC9D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407010715"/>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1A38DE-FBEE-4DE2-B90D-6F333D6CC9D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61099737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1A38DE-FBEE-4DE2-B90D-6F333D6CC9D8}"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259392807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t>Click to edit Master title style</a:t>
            </a:r>
          </a:p>
        </p:txBody>
      </p:sp>
      <p:sp>
        <p:nvSpPr>
          <p:cNvPr id="3" name="Content Placeholder 2"/>
          <p:cNvSpPr>
            <a:spLocks noGrp="1"/>
          </p:cNvSpPr>
          <p:nvPr>
            <p:ph idx="1"/>
          </p:nvPr>
        </p:nvSpPr>
        <p:spPr/>
        <p:txBody>
          <a:bodyPr/>
          <a:lstStyle>
            <a:lvl6pPr>
              <a:defRPr/>
            </a:lvl6pPr>
          </a:lstStyle>
          <a:p>
            <a:pPr lvl="0"/>
            <a:r>
              <a:t>Click to edit Master text styles</a:t>
            </a:r>
          </a:p>
          <a:p>
            <a:pPr lvl="1"/>
            <a:r>
              <a:t>Second level</a:t>
            </a:r>
          </a:p>
          <a:p>
            <a:pPr lvl="2"/>
            <a:r>
              <a:t>Third level</a:t>
            </a:r>
          </a:p>
          <a:p>
            <a:pPr lvl="3"/>
            <a:r>
              <a:t>Fourth level</a:t>
            </a:r>
          </a:p>
          <a:p>
            <a:pPr lvl="4"/>
            <a:r>
              <a:t>Fifth level</a:t>
            </a:r>
          </a:p>
        </p:txBody>
      </p:sp>
      <p:sp>
        <p:nvSpPr>
          <p:cNvPr id="4" name="Date Placeholder 3"/>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5" name="Footer Placeholder 4"/>
          <p:cNvSpPr>
            <a:spLocks noGrp="1"/>
          </p:cNvSpPr>
          <p:nvPr>
            <p:ph type="ftr" sz="quarter" idx="11"/>
          </p:nvPr>
        </p:nvSpPr>
        <p:spPr/>
        <p:txBody>
          <a:bodyPr/>
          <a:lstStyle/>
          <a:p>
            <a:endParaRPr>
              <a:solidFill>
                <a:srgbClr val="F2F2F2"/>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93281836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1A38DE-FBEE-4DE2-B90D-6F333D6CC9D8}"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302465825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1A38DE-FBEE-4DE2-B90D-6F333D6CC9D8}"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337836241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1A38DE-FBEE-4DE2-B90D-6F333D6CC9D8}"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3867546180"/>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1A38DE-FBEE-4DE2-B90D-6F333D6CC9D8}"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1136038737"/>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1A38DE-FBEE-4DE2-B90D-6F333D6CC9D8}"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329461825"/>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1A38DE-FBEE-4DE2-B90D-6F333D6CC9D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197414972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1A38DE-FBEE-4DE2-B90D-6F333D6CC9D8}"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177772-A59E-44D5-9541-475C023E6279}" type="slidenum">
              <a:rPr lang="en-US" smtClean="0"/>
              <a:t>‹#›</a:t>
            </a:fld>
            <a:endParaRPr lang="en-US"/>
          </a:p>
        </p:txBody>
      </p:sp>
    </p:spTree>
    <p:extLst>
      <p:ext uri="{BB962C8B-B14F-4D97-AF65-F5344CB8AC3E}">
        <p14:creationId xmlns:p14="http://schemas.microsoft.com/office/powerpoint/2010/main" val="180736146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defTabSz="914400"/>
            <a:endParaRPr kern="0">
              <a:solidFill>
                <a:prstClr val="white"/>
              </a:solidFill>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a:solidFill>
                <a:srgbClr val="C9D0E5"/>
              </a:solidFill>
            </a:endParaRPr>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dirty="0"/>
              <a:t>Click to edit Master title style</a:t>
            </a: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5" name="Footer Placeholder 4"/>
          <p:cNvSpPr>
            <a:spLocks noGrp="1"/>
          </p:cNvSpPr>
          <p:nvPr>
            <p:ph type="ftr" sz="quarter" idx="11"/>
          </p:nvPr>
        </p:nvSpPr>
        <p:spPr/>
        <p:txBody>
          <a:bodyPr/>
          <a:lstStyle/>
          <a:p>
            <a:endParaRPr>
              <a:solidFill>
                <a:srgbClr val="F2F2F2"/>
              </a:solidFill>
            </a:endParaRPr>
          </a:p>
        </p:txBody>
      </p:sp>
      <p:sp>
        <p:nvSpPr>
          <p:cNvPr id="6" name="Slide Number Placeholder 5"/>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249284466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t>Click to edit Master title style</a:t>
            </a: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F2F2F2"/>
                </a:solidFill>
              </a:rPr>
              <a:pPr/>
              <a:t>8/9/2017</a:t>
            </a:fld>
            <a:endParaRPr>
              <a:solidFill>
                <a:srgbClr val="F2F2F2"/>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solidFill>
                <a:srgbClr val="F2F2F2"/>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70608510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t>Click to edit Master text styles</a:t>
            </a:r>
          </a:p>
          <a:p>
            <a:pPr lvl="1"/>
            <a:r>
              <a:t>Second level</a:t>
            </a:r>
          </a:p>
          <a:p>
            <a:pPr lvl="2"/>
            <a:r>
              <a:t>Third level</a:t>
            </a:r>
          </a:p>
          <a:p>
            <a:pPr lvl="3"/>
            <a:r>
              <a:t>Fourth level</a:t>
            </a:r>
          </a:p>
          <a:p>
            <a:pPr lvl="4"/>
            <a:r>
              <a:t>Fifth level</a:t>
            </a:r>
          </a:p>
        </p:txBody>
      </p:sp>
      <p:sp>
        <p:nvSpPr>
          <p:cNvPr id="5" name="Date Placeholder 4"/>
          <p:cNvSpPr>
            <a:spLocks noGrp="1"/>
          </p:cNvSpPr>
          <p:nvPr>
            <p:ph type="dt" sz="half" idx="10"/>
          </p:nvPr>
        </p:nvSpPr>
        <p:spPr/>
        <p:txBody>
          <a:bodyPr/>
          <a:lstStyle/>
          <a:p>
            <a:fld id="{9DD7D43D-6574-4C7B-808D-C6C12215A4D4}" type="datetimeFigureOut">
              <a:rPr lang="en-US">
                <a:solidFill>
                  <a:srgbClr val="F2F2F2"/>
                </a:solidFill>
              </a:rPr>
              <a:pPr/>
              <a:t>8/9/2017</a:t>
            </a:fld>
            <a:endParaRPr>
              <a:solidFill>
                <a:srgbClr val="F2F2F2"/>
              </a:solidFill>
            </a:endParaRPr>
          </a:p>
        </p:txBody>
      </p:sp>
      <p:sp>
        <p:nvSpPr>
          <p:cNvPr id="6" name="Footer Placeholder 5"/>
          <p:cNvSpPr>
            <a:spLocks noGrp="1"/>
          </p:cNvSpPr>
          <p:nvPr>
            <p:ph type="ftr" sz="quarter" idx="11"/>
          </p:nvPr>
        </p:nvSpPr>
        <p:spPr/>
        <p:txBody>
          <a:bodyPr/>
          <a:lstStyle/>
          <a:p>
            <a:endParaRPr>
              <a:solidFill>
                <a:srgbClr val="F2F2F2"/>
              </a:solidFill>
            </a:endParaRPr>
          </a:p>
        </p:txBody>
      </p:sp>
      <p:sp>
        <p:nvSpPr>
          <p:cNvPr id="7" name="Slide Number Placeholder 6"/>
          <p:cNvSpPr>
            <a:spLocks noGrp="1"/>
          </p:cNvSpPr>
          <p:nvPr>
            <p:ph type="sldNum" sz="quarter" idx="12"/>
          </p:nvPr>
        </p:nvSpPr>
        <p:spPr/>
        <p:txBody>
          <a:bodyPr/>
          <a:lstStyle/>
          <a:p>
            <a:fld id="{A0ECE5F2-81AA-4605-B028-6FBA391056AF}"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273861460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t>Click to 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t>Click to edit Master text styles</a:t>
            </a:r>
          </a:p>
          <a:p>
            <a:pPr lvl="1"/>
            <a:r>
              <a:t>Second level</a:t>
            </a:r>
          </a:p>
          <a:p>
            <a:pPr lvl="2"/>
            <a:r>
              <a:t>Third level</a:t>
            </a:r>
          </a:p>
          <a:p>
            <a:pPr lvl="3"/>
            <a:r>
              <a:t>Fourth level</a:t>
            </a:r>
          </a:p>
          <a:p>
            <a:pPr lvl="4"/>
            <a:r>
              <a:t>Fifth level</a:t>
            </a:r>
          </a:p>
        </p:txBody>
      </p:sp>
      <p:sp>
        <p:nvSpPr>
          <p:cNvPr id="7" name="Date Placeholder 6"/>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8" name="Footer Placeholder 7"/>
          <p:cNvSpPr>
            <a:spLocks noGrp="1"/>
          </p:cNvSpPr>
          <p:nvPr>
            <p:ph type="ftr" sz="quarter" idx="11"/>
          </p:nvPr>
        </p:nvSpPr>
        <p:spPr/>
        <p:txBody>
          <a:bodyPr/>
          <a:lstStyle/>
          <a:p>
            <a:endParaRPr>
              <a:solidFill>
                <a:srgbClr val="F2F2F2"/>
              </a:solidFill>
            </a:endParaRPr>
          </a:p>
        </p:txBody>
      </p:sp>
      <p:sp>
        <p:nvSpPr>
          <p:cNvPr id="9" name="Slide Number Placeholder 8"/>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240615546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Click to edit Master title style</a:t>
            </a:r>
          </a:p>
        </p:txBody>
      </p:sp>
      <p:sp>
        <p:nvSpPr>
          <p:cNvPr id="3" name="Date Placeholder 2"/>
          <p:cNvSpPr>
            <a:spLocks noGrp="1"/>
          </p:cNvSpPr>
          <p:nvPr>
            <p:ph type="dt" sz="half" idx="10"/>
          </p:nvPr>
        </p:nvSpPr>
        <p:spPr/>
        <p:txBody>
          <a:bodyPr/>
          <a:lstStyle/>
          <a:p>
            <a:fld id="{9E583DDF-CA54-461A-A486-592D2374C532}" type="datetimeFigureOut">
              <a:rPr lang="en-US">
                <a:solidFill>
                  <a:srgbClr val="F2F2F2"/>
                </a:solidFill>
              </a:rPr>
              <a:pPr/>
              <a:t>8/9/2017</a:t>
            </a:fld>
            <a:endParaRPr>
              <a:solidFill>
                <a:srgbClr val="F2F2F2"/>
              </a:solidFill>
            </a:endParaRPr>
          </a:p>
        </p:txBody>
      </p:sp>
      <p:sp>
        <p:nvSpPr>
          <p:cNvPr id="4" name="Footer Placeholder 3"/>
          <p:cNvSpPr>
            <a:spLocks noGrp="1"/>
          </p:cNvSpPr>
          <p:nvPr>
            <p:ph type="ftr" sz="quarter" idx="11"/>
          </p:nvPr>
        </p:nvSpPr>
        <p:spPr/>
        <p:txBody>
          <a:bodyPr/>
          <a:lstStyle/>
          <a:p>
            <a:endParaRPr>
              <a:solidFill>
                <a:srgbClr val="F2F2F2"/>
              </a:solidFill>
            </a:endParaRPr>
          </a:p>
        </p:txBody>
      </p:sp>
      <p:sp>
        <p:nvSpPr>
          <p:cNvPr id="5" name="Slide Number Placeholder 4"/>
          <p:cNvSpPr>
            <a:spLocks noGrp="1"/>
          </p:cNvSpPr>
          <p:nvPr>
            <p:ph type="sldNum" sz="quarter" idx="12"/>
          </p:nvPr>
        </p:nvSpPr>
        <p:spPr/>
        <p:txBody>
          <a:bodyPr/>
          <a:lstStyle/>
          <a:p>
            <a:fld id="{CA8D9AD5-F248-4919-864A-CFD76CC027D6}" type="slidenum">
              <a:rPr>
                <a:solidFill>
                  <a:srgbClr val="F2F2F2"/>
                </a:solidFill>
              </a:rPr>
              <a:pPr/>
              <a:t>‹#›</a:t>
            </a:fld>
            <a:endParaRPr>
              <a:solidFill>
                <a:srgbClr val="F2F2F2"/>
              </a:solidFill>
            </a:endParaRPr>
          </a:p>
        </p:txBody>
      </p:sp>
    </p:spTree>
    <p:extLst>
      <p:ext uri="{BB962C8B-B14F-4D97-AF65-F5344CB8AC3E}">
        <p14:creationId xmlns:p14="http://schemas.microsoft.com/office/powerpoint/2010/main" val="28770545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914400"/>
            <a:fld id="{9E583DDF-CA54-461A-A486-592D2374C532}" type="datetimeFigureOut">
              <a:rPr lang="en-US" smtClean="0">
                <a:solidFill>
                  <a:srgbClr val="F2F2F2"/>
                </a:solidFill>
              </a:rPr>
              <a:pPr defTabSz="914400"/>
              <a:t>8/9/2017</a:t>
            </a:fld>
            <a:endParaRPr lang="en-US">
              <a:solidFill>
                <a:srgbClr val="F2F2F2"/>
              </a:solidFill>
            </a:endParaRPr>
          </a:p>
        </p:txBody>
      </p:sp>
      <p:sp>
        <p:nvSpPr>
          <p:cNvPr id="4" name="Footer Placeholder 3"/>
          <p:cNvSpPr>
            <a:spLocks noGrp="1"/>
          </p:cNvSpPr>
          <p:nvPr>
            <p:ph type="ftr" sz="quarter" idx="11"/>
          </p:nvPr>
        </p:nvSpPr>
        <p:spPr/>
        <p:txBody>
          <a:bodyPr/>
          <a:lstStyle/>
          <a:p>
            <a:pPr defTabSz="914400"/>
            <a:endParaRPr lang="en-US">
              <a:solidFill>
                <a:srgbClr val="F2F2F2"/>
              </a:solidFill>
            </a:endParaRPr>
          </a:p>
        </p:txBody>
      </p:sp>
      <p:sp>
        <p:nvSpPr>
          <p:cNvPr id="5" name="Slide Number Placeholder 4"/>
          <p:cNvSpPr>
            <a:spLocks noGrp="1"/>
          </p:cNvSpPr>
          <p:nvPr>
            <p:ph type="sldNum" sz="quarter" idx="12"/>
          </p:nvPr>
        </p:nvSpPr>
        <p:spPr/>
        <p:txBody>
          <a:bodyPr/>
          <a:lstStyle/>
          <a:p>
            <a:pPr defTabSz="914400"/>
            <a:fld id="{CA8D9AD5-F248-4919-864A-CFD76CC027D6}" type="slidenum">
              <a:rPr lang="en-US" smtClean="0">
                <a:solidFill>
                  <a:srgbClr val="F2F2F2"/>
                </a:solidFill>
              </a:rPr>
              <a:pPr defTabSz="914400"/>
              <a:t>‹#›</a:t>
            </a:fld>
            <a:endParaRPr lang="en-US">
              <a:solidFill>
                <a:srgbClr val="F2F2F2"/>
              </a:solidFill>
            </a:endParaRPr>
          </a:p>
        </p:txBody>
      </p:sp>
    </p:spTree>
    <p:extLst>
      <p:ext uri="{BB962C8B-B14F-4D97-AF65-F5344CB8AC3E}">
        <p14:creationId xmlns:p14="http://schemas.microsoft.com/office/powerpoint/2010/main" val="388443224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solidFill>
                  <a:srgbClr val="263050"/>
                </a:solidFill>
              </a:rPr>
              <a:pPr/>
              <a:t>8/9/2017</a:t>
            </a:fld>
            <a:endParaRPr>
              <a:solidFill>
                <a:srgbClr val="263050"/>
              </a:solidFill>
            </a:endParaRPr>
          </a:p>
        </p:txBody>
      </p:sp>
      <p:sp>
        <p:nvSpPr>
          <p:cNvPr id="3" name="Footer Placeholder 2"/>
          <p:cNvSpPr>
            <a:spLocks noGrp="1"/>
          </p:cNvSpPr>
          <p:nvPr>
            <p:ph type="ftr" sz="quarter" idx="11"/>
          </p:nvPr>
        </p:nvSpPr>
        <p:spPr/>
        <p:txBody>
          <a:bodyPr/>
          <a:lstStyle>
            <a:lvl1pPr>
              <a:defRPr>
                <a:solidFill>
                  <a:schemeClr val="tx2"/>
                </a:solidFill>
              </a:defRPr>
            </a:lvl1pPr>
          </a:lstStyle>
          <a:p>
            <a:endParaRPr>
              <a:solidFill>
                <a:srgbClr val="263050"/>
              </a:solidFill>
            </a:endParaRPr>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solidFill>
                  <a:srgbClr val="263050"/>
                </a:solidFill>
              </a:rPr>
              <a:pPr/>
              <a:t>‹#›</a:t>
            </a:fld>
            <a:endParaRPr>
              <a:solidFill>
                <a:srgbClr val="263050"/>
              </a:solidFill>
            </a:endParaRPr>
          </a:p>
        </p:txBody>
      </p:sp>
    </p:spTree>
    <p:extLst>
      <p:ext uri="{BB962C8B-B14F-4D97-AF65-F5344CB8AC3E}">
        <p14:creationId xmlns:p14="http://schemas.microsoft.com/office/powerpoint/2010/main" val="177817995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algn="ctr" defTabSz="914400"/>
            <a:endParaRPr kern="0">
              <a:solidFill>
                <a:prstClr val="white"/>
              </a:solidFill>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a:solidFill>
                <a:srgbClr val="C9D0E5"/>
              </a:solidFill>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dirty="0"/>
              <a:t>Click to edit Master title style</a:t>
            </a: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bg2"/>
                </a:solidFill>
              </a:defRPr>
            </a:lvl1pPr>
          </a:lstStyle>
          <a:p>
            <a:pPr defTabSz="914400"/>
            <a:fld id="{9E583DDF-CA54-461A-A486-592D2374C532}" type="datetimeFigureOut">
              <a:rPr lang="en-US">
                <a:solidFill>
                  <a:srgbClr val="F2F2F2"/>
                </a:solidFill>
              </a:rPr>
              <a:pPr defTabSz="914400"/>
              <a:t>8/9/2017</a:t>
            </a:fld>
            <a:endParaRPr>
              <a:solidFill>
                <a:srgbClr val="F2F2F2"/>
              </a:solidFill>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bg2"/>
                </a:solidFill>
              </a:defRPr>
            </a:lvl1pPr>
          </a:lstStyle>
          <a:p>
            <a:pPr defTabSz="914400"/>
            <a:endParaRPr>
              <a:solidFill>
                <a:srgbClr val="F2F2F2"/>
              </a:solidFill>
            </a:endParaRPr>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bg2"/>
                </a:solidFill>
              </a:defRPr>
            </a:lvl1pPr>
          </a:lstStyle>
          <a:p>
            <a:pPr defTabSz="914400"/>
            <a:fld id="{CA8D9AD5-F248-4919-864A-CFD76CC027D6}" type="slidenum">
              <a:rPr>
                <a:solidFill>
                  <a:srgbClr val="F2F2F2"/>
                </a:solidFill>
              </a:rPr>
              <a:pPr defTabSz="914400"/>
              <a:t>‹#›</a:t>
            </a:fld>
            <a:endParaRPr>
              <a:solidFill>
                <a:srgbClr val="F2F2F2"/>
              </a:solidFill>
            </a:endParaRPr>
          </a:p>
        </p:txBody>
      </p:sp>
    </p:spTree>
    <p:extLst>
      <p:ext uri="{BB962C8B-B14F-4D97-AF65-F5344CB8AC3E}">
        <p14:creationId xmlns:p14="http://schemas.microsoft.com/office/powerpoint/2010/main" val="19905618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5" r:id="rId8"/>
    <p:sldLayoutId id="2147483668" r:id="rId9"/>
    <p:sldLayoutId id="2147483669" r:id="rId10"/>
    <p:sldLayoutId id="2147483670" r:id="rId11"/>
    <p:sldLayoutId id="2147483671" r:id="rId12"/>
    <p:sldLayoutId id="2147483672" r:id="rId13"/>
    <p:sldLayoutId id="2147483673" r:id="rId14"/>
    <p:sldLayoutId id="2147483674" r:id="rId15"/>
  </p:sldLayoutIdLst>
  <p:transition spd="slow">
    <p:push dir="u"/>
  </p:transition>
  <p:txStyles>
    <p:titleStyle>
      <a:lvl1pPr marL="0" indent="0" algn="l" defTabSz="914400" rtl="0" eaLnBrk="1" latinLnBrk="0" hangingPunct="1">
        <a:lnSpc>
          <a:spcPct val="90000"/>
        </a:lnSpc>
        <a:spcBef>
          <a:spcPct val="0"/>
        </a:spcBef>
        <a:buFont typeface="Arial" pitchFamily="34" charset="0"/>
        <a:buNone/>
        <a:defRPr sz="5400" kern="1200">
          <a:solidFill>
            <a:schemeClr val="tx2">
              <a:lumMod val="75000"/>
            </a:schemeClr>
          </a:solidFill>
          <a:latin typeface="Tw Cen MT" panose="020B0602020104020603" pitchFamily="34" charset="0"/>
          <a:ea typeface="+mj-ea"/>
          <a:cs typeface="+mj-cs"/>
        </a:defRPr>
      </a:lvl1pPr>
    </p:titleStyle>
    <p:bodyStyle>
      <a:lvl1pPr marL="274320" indent="-228600" algn="l" defTabSz="914400" rtl="0" eaLnBrk="1" latinLnBrk="0" hangingPunct="1">
        <a:lnSpc>
          <a:spcPct val="90000"/>
        </a:lnSpc>
        <a:spcBef>
          <a:spcPts val="1800"/>
        </a:spcBef>
        <a:buClr>
          <a:schemeClr val="tx2"/>
        </a:buClr>
        <a:buSzPct val="100000"/>
        <a:buFont typeface="Arial" pitchFamily="34" charset="0"/>
        <a:buChar char="▪"/>
        <a:defRPr sz="2000" kern="1200">
          <a:solidFill>
            <a:schemeClr val="tx2"/>
          </a:solidFill>
          <a:latin typeface="Aparajita" panose="020B0604020202020204" pitchFamily="34" charset="0"/>
          <a:ea typeface="+mn-ea"/>
          <a:cs typeface="Aparajita" panose="020B0604020202020204" pitchFamily="34" charset="0"/>
        </a:defRPr>
      </a:lvl1pPr>
      <a:lvl2pPr marL="594360" indent="-228600" algn="l" defTabSz="914400" rtl="0" eaLnBrk="1" latinLnBrk="0" hangingPunct="1">
        <a:lnSpc>
          <a:spcPct val="90000"/>
        </a:lnSpc>
        <a:spcBef>
          <a:spcPts val="1000"/>
        </a:spcBef>
        <a:buClr>
          <a:schemeClr val="tx2"/>
        </a:buClr>
        <a:buSzPct val="100000"/>
        <a:buFont typeface="Arial" pitchFamily="34" charset="0"/>
        <a:buChar char="▪"/>
        <a:defRPr sz="1800" kern="1200">
          <a:solidFill>
            <a:schemeClr val="tx2"/>
          </a:solidFill>
          <a:latin typeface="Aparajita" panose="020B0604020202020204" pitchFamily="34" charset="0"/>
          <a:ea typeface="+mn-ea"/>
          <a:cs typeface="Aparajita" panose="020B0604020202020204" pitchFamily="34" charset="0"/>
        </a:defRPr>
      </a:lvl2pPr>
      <a:lvl3pPr marL="914400" indent="-228600" algn="l" defTabSz="914400" rtl="0" eaLnBrk="1" latinLnBrk="0" hangingPunct="1">
        <a:lnSpc>
          <a:spcPct val="90000"/>
        </a:lnSpc>
        <a:spcBef>
          <a:spcPts val="800"/>
        </a:spcBef>
        <a:buClr>
          <a:schemeClr val="tx2"/>
        </a:buClr>
        <a:buSzPct val="100000"/>
        <a:buFont typeface="Arial" pitchFamily="34" charset="0"/>
        <a:buChar char="▪"/>
        <a:defRPr sz="1600" kern="1200">
          <a:solidFill>
            <a:schemeClr val="tx2"/>
          </a:solidFill>
          <a:latin typeface="Aparajita" panose="020B0604020202020204" pitchFamily="34" charset="0"/>
          <a:ea typeface="+mn-ea"/>
          <a:cs typeface="Aparajita" panose="020B0604020202020204" pitchFamily="34" charset="0"/>
        </a:defRPr>
      </a:lvl3pPr>
      <a:lvl4pPr marL="123444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Aparajita" panose="020B0604020202020204" pitchFamily="34" charset="0"/>
          <a:ea typeface="+mn-ea"/>
          <a:cs typeface="Aparajita" panose="020B0604020202020204" pitchFamily="34" charset="0"/>
        </a:defRPr>
      </a:lvl4pPr>
      <a:lvl5pPr marL="1554480" indent="-228600" algn="l" defTabSz="914400" rtl="0" eaLnBrk="1" latinLnBrk="0" hangingPunct="1">
        <a:lnSpc>
          <a:spcPct val="90000"/>
        </a:lnSpc>
        <a:spcBef>
          <a:spcPts val="800"/>
        </a:spcBef>
        <a:buClr>
          <a:schemeClr val="tx2"/>
        </a:buClr>
        <a:buSzPct val="100000"/>
        <a:buFont typeface="Arial" pitchFamily="34" charset="0"/>
        <a:buChar char="▪"/>
        <a:defRPr sz="1400" kern="1200">
          <a:solidFill>
            <a:schemeClr val="tx2"/>
          </a:solidFill>
          <a:latin typeface="Aparajita" panose="020B0604020202020204" pitchFamily="34" charset="0"/>
          <a:ea typeface="+mn-ea"/>
          <a:cs typeface="Aparajita" panose="020B0604020202020204" pitchFamily="34" charset="0"/>
        </a:defRPr>
      </a:lvl5pPr>
      <a:lvl6pPr marL="1874520" indent="-228600" algn="l" defTabSz="914400" rtl="0" eaLnBrk="1" latinLnBrk="0" hangingPunct="1">
        <a:lnSpc>
          <a:spcPct val="90000"/>
        </a:lnSpc>
        <a:spcBef>
          <a:spcPts val="800"/>
        </a:spcBef>
        <a:buSzPct val="100000"/>
        <a:buFont typeface="Arial" pitchFamily="34" charset="0"/>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100000"/>
        <a:buFont typeface="Arial" pitchFamily="34" charset="0"/>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1A38DE-FBEE-4DE2-B90D-6F333D6CC9D8}" type="datetimeFigureOut">
              <a:rPr lang="en-US" smtClean="0"/>
              <a:t>8/9/2017</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77772-A59E-44D5-9541-475C023E6279}" type="slidenum">
              <a:rPr lang="en-US" smtClean="0"/>
              <a:t>‹#›</a:t>
            </a:fld>
            <a:endParaRPr lang="en-US"/>
          </a:p>
        </p:txBody>
      </p:sp>
    </p:spTree>
    <p:extLst>
      <p:ext uri="{BB962C8B-B14F-4D97-AF65-F5344CB8AC3E}">
        <p14:creationId xmlns:p14="http://schemas.microsoft.com/office/powerpoint/2010/main" val="30057568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9.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4.jpe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microsoft.com/office/2007/relationships/hdphoto" Target="../media/hdphoto3.wdp"/><Relationship Id="rId5" Type="http://schemas.openxmlformats.org/officeDocument/2006/relationships/image" Target="../media/image10.png"/><Relationship Id="rId4" Type="http://schemas.microsoft.com/office/2007/relationships/hdphoto" Target="../media/hdphoto2.wdp"/><Relationship Id="rId9" Type="http://schemas.microsoft.com/office/2007/relationships/hdphoto" Target="../media/hdphoto4.wdp"/></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3639312"/>
            <a:ext cx="12174090" cy="2559489"/>
          </a:xfrm>
        </p:spPr>
        <p:txBody>
          <a:bodyPr>
            <a:normAutofit/>
          </a:bodyPr>
          <a:lstStyle/>
          <a:p>
            <a:r>
              <a:rPr lang="en-US" sz="4000" dirty="0">
                <a:latin typeface="Calisto MT" panose="02040603050505030304" pitchFamily="18" charset="0"/>
              </a:rPr>
              <a:t>Destrezas para la Comprensión y Estrategias</a:t>
            </a:r>
            <a:br>
              <a:rPr dirty="0"/>
            </a:br>
            <a:r>
              <a:rPr lang="en-US" sz="4000" dirty="0">
                <a:latin typeface="Calisto MT" panose="02040603050505030304" pitchFamily="18" charset="0"/>
              </a:rPr>
              <a:t>Módulo II: </a:t>
            </a:r>
            <a:r>
              <a:rPr lang="en-US" sz="4000" dirty="0" err="1">
                <a:latin typeface="Calisto MT" panose="02040603050505030304" pitchFamily="18" charset="0"/>
              </a:rPr>
              <a:t>Hacer</a:t>
            </a:r>
            <a:r>
              <a:rPr lang="en-US" sz="4000" dirty="0">
                <a:latin typeface="Calisto MT" panose="02040603050505030304" pitchFamily="18" charset="0"/>
              </a:rPr>
              <a:t> </a:t>
            </a:r>
            <a:r>
              <a:rPr lang="en-US" sz="4000" dirty="0" err="1">
                <a:latin typeface="Calisto MT" panose="02040603050505030304" pitchFamily="18" charset="0"/>
              </a:rPr>
              <a:t>Inferencias</a:t>
            </a:r>
            <a:endParaRPr lang="es-CO" sz="4000" dirty="0">
              <a:latin typeface="Calisto MT" panose="02040603050505030304" pitchFamily="18" charset="0"/>
              <a:cs typeface="Aharoni" panose="02010803020104030203" pitchFamily="2" charset="-79"/>
            </a:endParaRPr>
          </a:p>
        </p:txBody>
      </p:sp>
      <p:sp>
        <p:nvSpPr>
          <p:cNvPr id="3" name="Subtitle 2"/>
          <p:cNvSpPr>
            <a:spLocks noGrp="1"/>
          </p:cNvSpPr>
          <p:nvPr>
            <p:ph type="subTitle" idx="1"/>
          </p:nvPr>
        </p:nvSpPr>
        <p:spPr>
          <a:xfrm>
            <a:off x="1515043" y="6165686"/>
            <a:ext cx="9144002" cy="472860"/>
          </a:xfrm>
        </p:spPr>
        <p:txBody>
          <a:bodyPr>
            <a:noAutofit/>
          </a:bodyPr>
          <a:lstStyle/>
          <a:p>
            <a:r>
              <a:rPr lang="en-US" sz="3200" dirty="0"/>
              <a:t>Servicios para </a:t>
            </a:r>
            <a:r>
              <a:rPr lang="en-US" sz="3200" dirty="0" err="1"/>
              <a:t>los</a:t>
            </a:r>
            <a:r>
              <a:rPr lang="en-US" sz="3200" dirty="0"/>
              <a:t> Padres y </a:t>
            </a:r>
            <a:r>
              <a:rPr lang="en-US" sz="3200" dirty="0" err="1"/>
              <a:t>Comunidad</a:t>
            </a:r>
            <a:endParaRPr lang="en-US" sz="3200" dirty="0"/>
          </a:p>
        </p:txBody>
      </p:sp>
      <p:pic>
        <p:nvPicPr>
          <p:cNvPr id="1026" name="Picture 2" descr="http://www.webespy.com/img/tiny_image/reading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7409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2339290"/>
      </p:ext>
    </p:extLst>
  </p:cSld>
  <p:clrMapOvr>
    <a:masterClrMapping/>
  </p:clrMapOvr>
  <mc:AlternateContent xmlns:mc="http://schemas.openxmlformats.org/markup-compatibility/2006" xmlns:p14="http://schemas.microsoft.com/office/powerpoint/2010/main">
    <mc:Choice Requires="p14">
      <p:transition p14:dur="10"/>
    </mc:Choice>
    <mc:Fallback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3033800" cy="6858000"/>
          </a:xfrm>
          <a:prstGeom prst="rect">
            <a:avLst/>
          </a:prstGeom>
          <a:solidFill>
            <a:schemeClr val="tx1">
              <a:lumMod val="95000"/>
              <a:lumOff val="5000"/>
              <a:alpha val="8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www.teachercreated.com/blog/wp-content/uploads/2012/11/image-vocabular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3800" y="0"/>
            <a:ext cx="9158200" cy="6858000"/>
          </a:xfrm>
          <a:prstGeom prst="rect">
            <a:avLst/>
          </a:prstGeom>
          <a:solidFill>
            <a:schemeClr val="bg1"/>
          </a:solidFill>
        </p:spPr>
      </p:pic>
      <p:sp>
        <p:nvSpPr>
          <p:cNvPr id="2" name="Rectangle 1"/>
          <p:cNvSpPr/>
          <p:nvPr/>
        </p:nvSpPr>
        <p:spPr>
          <a:xfrm>
            <a:off x="7855526" y="1185345"/>
            <a:ext cx="3841173" cy="4708981"/>
          </a:xfrm>
          <a:prstGeom prst="rect">
            <a:avLst/>
          </a:prstGeom>
          <a:solidFill>
            <a:schemeClr val="bg2">
              <a:alpha val="84000"/>
            </a:schemeClr>
          </a:solidFill>
        </p:spPr>
        <p:txBody>
          <a:bodyPr wrap="square">
            <a:spAutoFit/>
          </a:bodyPr>
          <a:lstStyle/>
          <a:p>
            <a:pPr lvl="0"/>
            <a:r>
              <a:rPr lang="en-US" sz="5000" b="1" dirty="0">
                <a:latin typeface="Tw Cen MT" panose="020B0602020104020603" pitchFamily="34" charset="0"/>
              </a:rPr>
              <a:t>1. </a:t>
            </a:r>
            <a:r>
              <a:rPr lang="en-US" sz="5000" b="1" dirty="0" err="1">
                <a:latin typeface="Tw Cen MT" panose="020B0602020104020603" pitchFamily="34" charset="0"/>
              </a:rPr>
              <a:t>concluír</a:t>
            </a:r>
            <a:endParaRPr lang="es-CO" sz="5000" b="1" dirty="0">
              <a:latin typeface="Tw Cen MT" panose="020B0602020104020603" pitchFamily="34" charset="0"/>
            </a:endParaRPr>
          </a:p>
          <a:p>
            <a:pPr lvl="0"/>
            <a:r>
              <a:rPr lang="en-US" sz="5000" b="1" dirty="0">
                <a:latin typeface="Tw Cen MT" panose="020B0602020104020603" pitchFamily="34" charset="0"/>
              </a:rPr>
              <a:t>2. asumir</a:t>
            </a:r>
            <a:endParaRPr lang="es-CO" sz="5000" b="1" dirty="0">
              <a:latin typeface="Tw Cen MT" panose="020B0602020104020603" pitchFamily="34" charset="0"/>
            </a:endParaRPr>
          </a:p>
          <a:p>
            <a:pPr lvl="0"/>
            <a:r>
              <a:rPr lang="en-US" sz="5000" b="1" dirty="0">
                <a:latin typeface="Tw Cen MT" panose="020B0602020104020603" pitchFamily="34" charset="0"/>
              </a:rPr>
              <a:t>3. evidencia</a:t>
            </a:r>
            <a:endParaRPr lang="es-CO" sz="5000" b="1" dirty="0">
              <a:latin typeface="Tw Cen MT" panose="020B0602020104020603" pitchFamily="34" charset="0"/>
            </a:endParaRPr>
          </a:p>
          <a:p>
            <a:pPr lvl="0"/>
            <a:r>
              <a:rPr lang="en-US" sz="5000" b="1" dirty="0">
                <a:latin typeface="Tw Cen MT" panose="020B0602020104020603" pitchFamily="34" charset="0"/>
              </a:rPr>
              <a:t>4. implicar</a:t>
            </a:r>
            <a:endParaRPr lang="es-CO" sz="5000" b="1" dirty="0">
              <a:latin typeface="Tw Cen MT" panose="020B0602020104020603" pitchFamily="34" charset="0"/>
            </a:endParaRPr>
          </a:p>
          <a:p>
            <a:pPr lvl="0"/>
            <a:r>
              <a:rPr lang="en-US" sz="5000" b="1" dirty="0">
                <a:latin typeface="Tw Cen MT" panose="020B0602020104020603" pitchFamily="34" charset="0"/>
              </a:rPr>
              <a:t>5. sugerir</a:t>
            </a:r>
            <a:endParaRPr lang="es-CO" sz="5000" b="1" dirty="0">
              <a:latin typeface="Tw Cen MT" panose="020B0602020104020603" pitchFamily="34" charset="0"/>
            </a:endParaRPr>
          </a:p>
          <a:p>
            <a:pPr lvl="0"/>
            <a:r>
              <a:rPr lang="en-US" sz="5000" b="1" dirty="0">
                <a:latin typeface="Tw Cen MT" panose="020B0602020104020603" pitchFamily="34" charset="0"/>
              </a:rPr>
              <a:t>6.determinar</a:t>
            </a:r>
            <a:endParaRPr lang="es-CO" sz="5000" b="1" dirty="0">
              <a:latin typeface="Tw Cen MT" panose="020B0602020104020603" pitchFamily="34" charset="0"/>
            </a:endParaRPr>
          </a:p>
        </p:txBody>
      </p:sp>
      <p:sp>
        <p:nvSpPr>
          <p:cNvPr id="24" name="Rectangle 2"/>
          <p:cNvSpPr txBox="1">
            <a:spLocks noChangeArrowheads="1"/>
          </p:cNvSpPr>
          <p:nvPr/>
        </p:nvSpPr>
        <p:spPr>
          <a:xfrm>
            <a:off x="703036" y="88900"/>
            <a:ext cx="1627728" cy="6680200"/>
          </a:xfrm>
          <a:prstGeom prst="rect">
            <a:avLst/>
          </a:prstGeom>
        </p:spPr>
        <p:txBody>
          <a:bodyPr vert="vert270"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5400" kern="1200">
                <a:solidFill>
                  <a:schemeClr val="tx2">
                    <a:lumMod val="75000"/>
                  </a:schemeClr>
                </a:solidFill>
                <a:latin typeface="Tw Cen MT" panose="020B0602020104020603" pitchFamily="34" charset="0"/>
                <a:ea typeface="+mj-ea"/>
                <a:cs typeface="+mj-cs"/>
              </a:defRPr>
            </a:lvl1pPr>
          </a:lstStyle>
          <a:p>
            <a:pPr algn="ctr"/>
            <a:r>
              <a:rPr lang="en-US" altLang="en-US" sz="10500" b="1" dirty="0">
                <a:solidFill>
                  <a:schemeClr val="bg1"/>
                </a:solidFill>
              </a:rPr>
              <a:t>Vocabulario</a:t>
            </a:r>
          </a:p>
        </p:txBody>
      </p:sp>
    </p:spTree>
    <p:extLst>
      <p:ext uri="{BB962C8B-B14F-4D97-AF65-F5344CB8AC3E}">
        <p14:creationId xmlns:p14="http://schemas.microsoft.com/office/powerpoint/2010/main" val="71423628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8" name="Rectangle 6"/>
          <p:cNvSpPr>
            <a:spLocks noChangeArrowheads="1"/>
          </p:cNvSpPr>
          <p:nvPr/>
        </p:nvSpPr>
        <p:spPr bwMode="auto">
          <a:xfrm>
            <a:off x="607848" y="5738651"/>
            <a:ext cx="955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Elephant" pitchFamily="18" charset="0"/>
              </a:defRPr>
            </a:lvl1pPr>
            <a:lvl2pPr marL="742950" indent="-285750" eaLnBrk="0" hangingPunct="0">
              <a:defRPr>
                <a:solidFill>
                  <a:schemeClr val="tx1"/>
                </a:solidFill>
                <a:latin typeface="Elephant" pitchFamily="18" charset="0"/>
              </a:defRPr>
            </a:lvl2pPr>
            <a:lvl3pPr marL="1143000" indent="-228600" eaLnBrk="0" hangingPunct="0">
              <a:defRPr>
                <a:solidFill>
                  <a:schemeClr val="tx1"/>
                </a:solidFill>
                <a:latin typeface="Elephant" pitchFamily="18" charset="0"/>
              </a:defRPr>
            </a:lvl3pPr>
            <a:lvl4pPr marL="1600200" indent="-228600" eaLnBrk="0" hangingPunct="0">
              <a:defRPr>
                <a:solidFill>
                  <a:schemeClr val="tx1"/>
                </a:solidFill>
                <a:latin typeface="Elephant" pitchFamily="18" charset="0"/>
              </a:defRPr>
            </a:lvl4pPr>
            <a:lvl5pPr marL="2057400" indent="-228600" eaLnBrk="0" hangingPunct="0">
              <a:defRPr>
                <a:solidFill>
                  <a:schemeClr val="tx1"/>
                </a:solidFill>
                <a:latin typeface="Elephant" pitchFamily="18" charset="0"/>
              </a:defRPr>
            </a:lvl5pPr>
            <a:lvl6pPr marL="2514600" indent="-228600" eaLnBrk="0" fontAlgn="base" hangingPunct="0">
              <a:spcBef>
                <a:spcPct val="0"/>
              </a:spcBef>
              <a:spcAft>
                <a:spcPct val="0"/>
              </a:spcAft>
              <a:defRPr>
                <a:solidFill>
                  <a:schemeClr val="tx1"/>
                </a:solidFill>
                <a:latin typeface="Elephant" pitchFamily="18" charset="0"/>
              </a:defRPr>
            </a:lvl6pPr>
            <a:lvl7pPr marL="2971800" indent="-228600" eaLnBrk="0" fontAlgn="base" hangingPunct="0">
              <a:spcBef>
                <a:spcPct val="0"/>
              </a:spcBef>
              <a:spcAft>
                <a:spcPct val="0"/>
              </a:spcAft>
              <a:defRPr>
                <a:solidFill>
                  <a:schemeClr val="tx1"/>
                </a:solidFill>
                <a:latin typeface="Elephant" pitchFamily="18" charset="0"/>
              </a:defRPr>
            </a:lvl7pPr>
            <a:lvl8pPr marL="3429000" indent="-228600" eaLnBrk="0" fontAlgn="base" hangingPunct="0">
              <a:spcBef>
                <a:spcPct val="0"/>
              </a:spcBef>
              <a:spcAft>
                <a:spcPct val="0"/>
              </a:spcAft>
              <a:defRPr>
                <a:solidFill>
                  <a:schemeClr val="tx1"/>
                </a:solidFill>
                <a:latin typeface="Elephant" pitchFamily="18" charset="0"/>
              </a:defRPr>
            </a:lvl8pPr>
            <a:lvl9pPr marL="3886200" indent="-228600" eaLnBrk="0" fontAlgn="base" hangingPunct="0">
              <a:spcBef>
                <a:spcPct val="0"/>
              </a:spcBef>
              <a:spcAft>
                <a:spcPct val="0"/>
              </a:spcAft>
              <a:defRPr>
                <a:solidFill>
                  <a:schemeClr val="tx1"/>
                </a:solidFill>
                <a:latin typeface="Elephant" pitchFamily="18" charset="0"/>
              </a:defRPr>
            </a:lvl9pPr>
          </a:lstStyle>
          <a:p>
            <a:pPr eaLnBrk="1" hangingPunct="1"/>
            <a:endParaRPr lang="en-US" altLang="en-US" sz="2800"/>
          </a:p>
        </p:txBody>
      </p:sp>
      <p:sp>
        <p:nvSpPr>
          <p:cNvPr id="24" name="Rectangle 2"/>
          <p:cNvSpPr txBox="1">
            <a:spLocks noChangeArrowheads="1"/>
          </p:cNvSpPr>
          <p:nvPr/>
        </p:nvSpPr>
        <p:spPr>
          <a:xfrm>
            <a:off x="10424160" y="139700"/>
            <a:ext cx="1767840" cy="6578600"/>
          </a:xfrm>
          <a:prstGeom prst="rect">
            <a:avLst/>
          </a:prstGeom>
        </p:spPr>
        <p:txBody>
          <a:bodyPr vert="vert270" lIns="91440" tIns="45720" rIns="91440" bIns="45720" rtlCol="0" anchor="b">
            <a:noAutofit/>
          </a:bodyPr>
          <a:lstStyle>
            <a:lvl1pPr marL="0" indent="0" algn="l" defTabSz="914400" rtl="0" eaLnBrk="1" latinLnBrk="0" hangingPunct="1">
              <a:lnSpc>
                <a:spcPct val="90000"/>
              </a:lnSpc>
              <a:spcBef>
                <a:spcPct val="0"/>
              </a:spcBef>
              <a:buFont typeface="Arial" pitchFamily="34" charset="0"/>
              <a:buNone/>
              <a:defRPr sz="5400" kern="1200">
                <a:solidFill>
                  <a:schemeClr val="tx2">
                    <a:lumMod val="75000"/>
                  </a:schemeClr>
                </a:solidFill>
                <a:latin typeface="Tw Cen MT" panose="020B0602020104020603" pitchFamily="34" charset="0"/>
                <a:ea typeface="+mj-ea"/>
                <a:cs typeface="+mj-cs"/>
              </a:defRPr>
            </a:lvl1pPr>
          </a:lstStyle>
          <a:p>
            <a:pPr algn="ctr"/>
            <a:r>
              <a:rPr lang="es-ES" altLang="en-US" sz="6000" b="1" dirty="0">
                <a:solidFill>
                  <a:schemeClr val="tx1">
                    <a:lumMod val="75000"/>
                    <a:lumOff val="25000"/>
                  </a:schemeClr>
                </a:solidFill>
              </a:rPr>
              <a:t>Ronda de Observaciones</a:t>
            </a:r>
          </a:p>
        </p:txBody>
      </p:sp>
      <p:pic>
        <p:nvPicPr>
          <p:cNvPr id="2050" name="Picture 2" descr="http://blog.thestorefront.com/wp-content/uploads/2013/12/Pop-Up-Art-Gallery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42416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9064986"/>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http://www.advancedveincenter.com/wp-content/uploads/2014/10/Clue.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55" b="10004"/>
          <a:stretch/>
        </p:blipFill>
        <p:spPr bwMode="auto">
          <a:xfrm>
            <a:off x="-1" y="-13458"/>
            <a:ext cx="12192001" cy="6871459"/>
          </a:xfrm>
          <a:prstGeom prst="rect">
            <a:avLst/>
          </a:prstGeom>
          <a:noFill/>
          <a:extLst>
            <a:ext uri="{909E8E84-426E-40DD-AFC4-6F175D3DCCD1}">
              <a14:hiddenFill xmlns:a14="http://schemas.microsoft.com/office/drawing/2010/main">
                <a:solidFill>
                  <a:srgbClr val="FFFFFF"/>
                </a:solidFill>
              </a14:hiddenFill>
            </a:ext>
          </a:extLst>
        </p:spPr>
      </p:pic>
      <p:sp>
        <p:nvSpPr>
          <p:cNvPr id="28678" name="Rectangle 6"/>
          <p:cNvSpPr>
            <a:spLocks noChangeArrowheads="1"/>
          </p:cNvSpPr>
          <p:nvPr/>
        </p:nvSpPr>
        <p:spPr bwMode="auto">
          <a:xfrm>
            <a:off x="607848" y="5738651"/>
            <a:ext cx="95504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Elephant" pitchFamily="18" charset="0"/>
              </a:defRPr>
            </a:lvl1pPr>
            <a:lvl2pPr marL="742950" indent="-285750" eaLnBrk="0" hangingPunct="0">
              <a:defRPr>
                <a:solidFill>
                  <a:schemeClr val="tx1"/>
                </a:solidFill>
                <a:latin typeface="Elephant" pitchFamily="18" charset="0"/>
              </a:defRPr>
            </a:lvl2pPr>
            <a:lvl3pPr marL="1143000" indent="-228600" eaLnBrk="0" hangingPunct="0">
              <a:defRPr>
                <a:solidFill>
                  <a:schemeClr val="tx1"/>
                </a:solidFill>
                <a:latin typeface="Elephant" pitchFamily="18" charset="0"/>
              </a:defRPr>
            </a:lvl3pPr>
            <a:lvl4pPr marL="1600200" indent="-228600" eaLnBrk="0" hangingPunct="0">
              <a:defRPr>
                <a:solidFill>
                  <a:schemeClr val="tx1"/>
                </a:solidFill>
                <a:latin typeface="Elephant" pitchFamily="18" charset="0"/>
              </a:defRPr>
            </a:lvl4pPr>
            <a:lvl5pPr marL="2057400" indent="-228600" eaLnBrk="0" hangingPunct="0">
              <a:defRPr>
                <a:solidFill>
                  <a:schemeClr val="tx1"/>
                </a:solidFill>
                <a:latin typeface="Elephant" pitchFamily="18" charset="0"/>
              </a:defRPr>
            </a:lvl5pPr>
            <a:lvl6pPr marL="2514600" indent="-228600" eaLnBrk="0" fontAlgn="base" hangingPunct="0">
              <a:spcBef>
                <a:spcPct val="0"/>
              </a:spcBef>
              <a:spcAft>
                <a:spcPct val="0"/>
              </a:spcAft>
              <a:defRPr>
                <a:solidFill>
                  <a:schemeClr val="tx1"/>
                </a:solidFill>
                <a:latin typeface="Elephant" pitchFamily="18" charset="0"/>
              </a:defRPr>
            </a:lvl6pPr>
            <a:lvl7pPr marL="2971800" indent="-228600" eaLnBrk="0" fontAlgn="base" hangingPunct="0">
              <a:spcBef>
                <a:spcPct val="0"/>
              </a:spcBef>
              <a:spcAft>
                <a:spcPct val="0"/>
              </a:spcAft>
              <a:defRPr>
                <a:solidFill>
                  <a:schemeClr val="tx1"/>
                </a:solidFill>
                <a:latin typeface="Elephant" pitchFamily="18" charset="0"/>
              </a:defRPr>
            </a:lvl7pPr>
            <a:lvl8pPr marL="3429000" indent="-228600" eaLnBrk="0" fontAlgn="base" hangingPunct="0">
              <a:spcBef>
                <a:spcPct val="0"/>
              </a:spcBef>
              <a:spcAft>
                <a:spcPct val="0"/>
              </a:spcAft>
              <a:defRPr>
                <a:solidFill>
                  <a:schemeClr val="tx1"/>
                </a:solidFill>
                <a:latin typeface="Elephant" pitchFamily="18" charset="0"/>
              </a:defRPr>
            </a:lvl8pPr>
            <a:lvl9pPr marL="3886200" indent="-228600" eaLnBrk="0" fontAlgn="base" hangingPunct="0">
              <a:spcBef>
                <a:spcPct val="0"/>
              </a:spcBef>
              <a:spcAft>
                <a:spcPct val="0"/>
              </a:spcAft>
              <a:defRPr>
                <a:solidFill>
                  <a:schemeClr val="tx1"/>
                </a:solidFill>
                <a:latin typeface="Elephant" pitchFamily="18" charset="0"/>
              </a:defRPr>
            </a:lvl9pPr>
          </a:lstStyle>
          <a:p>
            <a:pPr eaLnBrk="1" hangingPunct="1"/>
            <a:endParaRPr lang="en-US" altLang="en-US" sz="2800"/>
          </a:p>
        </p:txBody>
      </p:sp>
      <p:pic>
        <p:nvPicPr>
          <p:cNvPr id="16386" name="Picture 2" descr="http://i.huffpost.com/gen/1502403/thumbs/o-ENGAGED-facebook.jpg"/>
          <p:cNvPicPr>
            <a:picLocks noChangeAspect="1" noChangeArrowheads="1"/>
          </p:cNvPicPr>
          <p:nvPr/>
        </p:nvPicPr>
        <p:blipFill rotWithShape="1">
          <a:blip r:embed="rId4">
            <a:extLst>
              <a:ext uri="{28A0092B-C50C-407E-A947-70E740481C1C}">
                <a14:useLocalDpi xmlns:a14="http://schemas.microsoft.com/office/drawing/2010/main" val="0"/>
              </a:ext>
            </a:extLst>
          </a:blip>
          <a:srcRect l="6057" r="2336"/>
          <a:stretch/>
        </p:blipFill>
        <p:spPr bwMode="auto">
          <a:xfrm>
            <a:off x="994795" y="722975"/>
            <a:ext cx="9890974" cy="53985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5488390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een bar.jpg"/>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0" b="100000" l="0" r="100000">
                        <a14:foregroundMark x1="98830" y1="3846" x2="80201" y2="56838"/>
                        <a14:foregroundMark x1="98580" y1="48291" x2="98413" y2="75641"/>
                        <a14:foregroundMark x1="94737" y1="70085" x2="70593" y2="57692"/>
                        <a14:foregroundMark x1="28237" y1="90598" x2="10109" y2="92308"/>
                        <a14:foregroundMark x1="71011" y1="58547" x2="68254" y2="58547"/>
                        <a14:foregroundMark x1="11529" y1="91453" x2="501" y2="74786"/>
                        <a14:backgroundMark x1="33083" y1="96154" x2="21387" y2="98718"/>
                      </a14:backgroundRemoval>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2657208"/>
          </a:xfrm>
          <a:prstGeom prst="rect">
            <a:avLst/>
          </a:prstGeom>
        </p:spPr>
      </p:pic>
      <p:sp>
        <p:nvSpPr>
          <p:cNvPr id="2" name="Title 1"/>
          <p:cNvSpPr>
            <a:spLocks noGrp="1"/>
          </p:cNvSpPr>
          <p:nvPr>
            <p:ph type="title"/>
          </p:nvPr>
        </p:nvSpPr>
        <p:spPr/>
        <p:txBody>
          <a:bodyPr/>
          <a:lstStyle/>
          <a:p>
            <a:r>
              <a:rPr lang="en-US" b="1" dirty="0">
                <a:solidFill>
                  <a:schemeClr val="tx1">
                    <a:lumMod val="65000"/>
                    <a:lumOff val="35000"/>
                  </a:schemeClr>
                </a:solidFill>
              </a:rPr>
              <a:t>Objetivos</a:t>
            </a:r>
            <a:endParaRPr lang="es-CO" b="1" dirty="0">
              <a:solidFill>
                <a:schemeClr val="tx1">
                  <a:lumMod val="65000"/>
                  <a:lumOff val="35000"/>
                </a:schemeClr>
              </a:solidFill>
            </a:endParaRPr>
          </a:p>
        </p:txBody>
      </p:sp>
      <p:sp>
        <p:nvSpPr>
          <p:cNvPr id="3" name="Content Placeholder 2"/>
          <p:cNvSpPr>
            <a:spLocks noGrp="1"/>
          </p:cNvSpPr>
          <p:nvPr>
            <p:ph idx="1"/>
          </p:nvPr>
        </p:nvSpPr>
        <p:spPr>
          <a:xfrm>
            <a:off x="1341120" y="1901952"/>
            <a:ext cx="10424160" cy="4127627"/>
          </a:xfrm>
        </p:spPr>
        <p:txBody>
          <a:bodyPr>
            <a:normAutofit/>
          </a:bodyPr>
          <a:lstStyle/>
          <a:p>
            <a:r>
              <a:rPr lang="en-US" sz="4000" dirty="0">
                <a:solidFill>
                  <a:schemeClr val="tx1">
                    <a:lumMod val="65000"/>
                    <a:lumOff val="35000"/>
                  </a:schemeClr>
                </a:solidFill>
              </a:rPr>
              <a:t>¿</a:t>
            </a:r>
            <a:r>
              <a:rPr lang="en-US" sz="4000" dirty="0" err="1">
                <a:solidFill>
                  <a:schemeClr val="tx1">
                    <a:lumMod val="65000"/>
                    <a:lumOff val="35000"/>
                  </a:schemeClr>
                </a:solidFill>
              </a:rPr>
              <a:t>Aumentamos</a:t>
            </a:r>
            <a:r>
              <a:rPr lang="en-US" sz="4000" dirty="0">
                <a:solidFill>
                  <a:schemeClr val="tx1">
                    <a:lumMod val="65000"/>
                    <a:lumOff val="35000"/>
                  </a:schemeClr>
                </a:solidFill>
              </a:rPr>
              <a:t> </a:t>
            </a:r>
            <a:r>
              <a:rPr lang="en-US" sz="4000" dirty="0" err="1">
                <a:solidFill>
                  <a:schemeClr val="tx1">
                    <a:lumMod val="65000"/>
                    <a:lumOff val="35000"/>
                  </a:schemeClr>
                </a:solidFill>
              </a:rPr>
              <a:t>nuestro</a:t>
            </a:r>
            <a:r>
              <a:rPr lang="en-US" sz="4000" dirty="0">
                <a:solidFill>
                  <a:schemeClr val="tx1">
                    <a:lumMod val="65000"/>
                    <a:lumOff val="35000"/>
                  </a:schemeClr>
                </a:solidFill>
              </a:rPr>
              <a:t> entendimiento de la </a:t>
            </a:r>
            <a:r>
              <a:rPr lang="en-US" sz="4000" dirty="0" err="1">
                <a:solidFill>
                  <a:schemeClr val="tx1">
                    <a:lumMod val="65000"/>
                    <a:lumOff val="35000"/>
                  </a:schemeClr>
                </a:solidFill>
              </a:rPr>
              <a:t>destreza</a:t>
            </a:r>
            <a:r>
              <a:rPr lang="en-US" sz="4000" dirty="0">
                <a:solidFill>
                  <a:schemeClr val="tx1">
                    <a:lumMod val="65000"/>
                    <a:lumOff val="35000"/>
                  </a:schemeClr>
                </a:solidFill>
              </a:rPr>
              <a:t> </a:t>
            </a:r>
            <a:r>
              <a:rPr lang="en-US" sz="4000" b="1" dirty="0" err="1">
                <a:solidFill>
                  <a:schemeClr val="tx1">
                    <a:lumMod val="65000"/>
                    <a:lumOff val="35000"/>
                  </a:schemeClr>
                </a:solidFill>
              </a:rPr>
              <a:t>Hacer</a:t>
            </a:r>
            <a:r>
              <a:rPr lang="en-US" sz="4000" b="1" dirty="0">
                <a:solidFill>
                  <a:schemeClr val="tx1">
                    <a:lumMod val="65000"/>
                    <a:lumOff val="35000"/>
                  </a:schemeClr>
                </a:solidFill>
              </a:rPr>
              <a:t> </a:t>
            </a:r>
            <a:r>
              <a:rPr lang="en-US" sz="4000" b="1" dirty="0" err="1">
                <a:solidFill>
                  <a:schemeClr val="tx1">
                    <a:lumMod val="65000"/>
                    <a:lumOff val="35000"/>
                  </a:schemeClr>
                </a:solidFill>
              </a:rPr>
              <a:t>Inferencias</a:t>
            </a:r>
            <a:r>
              <a:rPr lang="en-US" sz="4000" dirty="0">
                <a:solidFill>
                  <a:schemeClr val="tx1">
                    <a:lumMod val="65000"/>
                    <a:lumOff val="35000"/>
                  </a:schemeClr>
                </a:solidFill>
              </a:rPr>
              <a:t> para la comprensión de la </a:t>
            </a:r>
            <a:r>
              <a:rPr lang="en-US" sz="4000" dirty="0" err="1">
                <a:solidFill>
                  <a:schemeClr val="tx1">
                    <a:lumMod val="65000"/>
                    <a:lumOff val="35000"/>
                  </a:schemeClr>
                </a:solidFill>
              </a:rPr>
              <a:t>lectura</a:t>
            </a:r>
            <a:r>
              <a:rPr lang="en-US" sz="4000" dirty="0">
                <a:solidFill>
                  <a:schemeClr val="tx1">
                    <a:lumMod val="65000"/>
                    <a:lumOff val="35000"/>
                  </a:schemeClr>
                </a:solidFill>
              </a:rPr>
              <a:t>?</a:t>
            </a:r>
            <a:endParaRPr lang="es-CO" sz="4000" dirty="0">
              <a:solidFill>
                <a:schemeClr val="tx1">
                  <a:lumMod val="65000"/>
                  <a:lumOff val="35000"/>
                </a:schemeClr>
              </a:solidFill>
            </a:endParaRPr>
          </a:p>
          <a:p>
            <a:r>
              <a:rPr lang="en-US" sz="4000" dirty="0">
                <a:solidFill>
                  <a:schemeClr val="tx1">
                    <a:lumMod val="65000"/>
                    <a:lumOff val="35000"/>
                  </a:schemeClr>
                </a:solidFill>
              </a:rPr>
              <a:t>¿ </a:t>
            </a:r>
            <a:r>
              <a:rPr lang="en-US" sz="4000" dirty="0" err="1">
                <a:solidFill>
                  <a:schemeClr val="tx1">
                    <a:lumMod val="65000"/>
                    <a:lumOff val="35000"/>
                  </a:schemeClr>
                </a:solidFill>
              </a:rPr>
              <a:t>Utilizamos</a:t>
            </a:r>
            <a:r>
              <a:rPr lang="en-US" sz="4000" dirty="0">
                <a:solidFill>
                  <a:schemeClr val="tx1">
                    <a:lumMod val="65000"/>
                    <a:lumOff val="35000"/>
                  </a:schemeClr>
                </a:solidFill>
              </a:rPr>
              <a:t> oraciones de ejemplo y organizadores gráficos para apoyar que los estudiantes utilicen </a:t>
            </a:r>
            <a:r>
              <a:rPr lang="en-US" sz="4000" dirty="0" err="1">
                <a:solidFill>
                  <a:schemeClr val="tx1">
                    <a:lumMod val="65000"/>
                    <a:lumOff val="35000"/>
                  </a:schemeClr>
                </a:solidFill>
              </a:rPr>
              <a:t>esta</a:t>
            </a:r>
            <a:r>
              <a:rPr lang="en-US" sz="4000" dirty="0">
                <a:solidFill>
                  <a:schemeClr val="tx1">
                    <a:lumMod val="65000"/>
                    <a:lumOff val="35000"/>
                  </a:schemeClr>
                </a:solidFill>
              </a:rPr>
              <a:t> </a:t>
            </a:r>
            <a:r>
              <a:rPr lang="en-US" sz="4000" dirty="0" err="1">
                <a:solidFill>
                  <a:schemeClr val="tx1">
                    <a:lumMod val="65000"/>
                    <a:lumOff val="35000"/>
                  </a:schemeClr>
                </a:solidFill>
              </a:rPr>
              <a:t>estrategia</a:t>
            </a:r>
            <a:r>
              <a:rPr lang="en-US" sz="4000" dirty="0">
                <a:solidFill>
                  <a:schemeClr val="tx1">
                    <a:lumMod val="65000"/>
                    <a:lumOff val="35000"/>
                  </a:schemeClr>
                </a:solidFill>
              </a:rPr>
              <a:t>?</a:t>
            </a:r>
          </a:p>
          <a:p>
            <a:r>
              <a:rPr lang="en-US" sz="4000" dirty="0">
                <a:solidFill>
                  <a:schemeClr val="tx1">
                    <a:lumMod val="65000"/>
                    <a:lumOff val="35000"/>
                  </a:schemeClr>
                </a:solidFill>
              </a:rPr>
              <a:t>¿ </a:t>
            </a:r>
            <a:r>
              <a:rPr lang="en-US" sz="4000" dirty="0" err="1">
                <a:solidFill>
                  <a:schemeClr val="tx1">
                    <a:lumMod val="65000"/>
                    <a:lumOff val="35000"/>
                  </a:schemeClr>
                </a:solidFill>
              </a:rPr>
              <a:t>Participamos</a:t>
            </a:r>
            <a:r>
              <a:rPr lang="en-US" sz="4000" dirty="0">
                <a:solidFill>
                  <a:schemeClr val="tx1">
                    <a:lumMod val="65000"/>
                    <a:lumOff val="35000"/>
                  </a:schemeClr>
                </a:solidFill>
              </a:rPr>
              <a:t> en las actividades de aprendizaje que apoyan el aprendizaje en el </a:t>
            </a:r>
            <a:r>
              <a:rPr lang="en-US" sz="4000" dirty="0" err="1">
                <a:solidFill>
                  <a:schemeClr val="tx1">
                    <a:lumMod val="65000"/>
                    <a:lumOff val="35000"/>
                  </a:schemeClr>
                </a:solidFill>
              </a:rPr>
              <a:t>hogar</a:t>
            </a:r>
            <a:r>
              <a:rPr lang="en-US" sz="4000" dirty="0">
                <a:solidFill>
                  <a:schemeClr val="tx1">
                    <a:lumMod val="65000"/>
                    <a:lumOff val="35000"/>
                  </a:schemeClr>
                </a:solidFill>
              </a:rPr>
              <a:t>?</a:t>
            </a:r>
          </a:p>
          <a:p>
            <a:endParaRPr lang="es-CO" dirty="0"/>
          </a:p>
        </p:txBody>
      </p:sp>
      <p:pic>
        <p:nvPicPr>
          <p:cNvPr id="1026" name="Picture 2" descr="http://vignette3.wikia.nocookie.net/roblox/images/5/57/Very-Basic-Checkmark-icon.png/revision/latest?cb=2013112515435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241" y="1889775"/>
            <a:ext cx="568100" cy="5681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vignette3.wikia.nocookie.net/roblox/images/5/57/Very-Basic-Checkmark-icon.png/revision/latest?cb=2013112515435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241" y="4535004"/>
            <a:ext cx="568100" cy="5681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vignette3.wikia.nocookie.net/roblox/images/5/57/Very-Basic-Checkmark-icon.png/revision/latest?cb=20131125154354"/>
          <p:cNvPicPr>
            <a:picLocks noChangeAspect="1" noChangeArrowheads="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40241" y="3206947"/>
            <a:ext cx="568100" cy="5681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9478E2DE-948C-47AF-BF8F-B1C93D857437}"/>
              </a:ext>
            </a:extLst>
          </p:cNvPr>
          <p:cNvPicPr>
            <a:picLocks noChangeAspect="1"/>
          </p:cNvPicPr>
          <p:nvPr/>
        </p:nvPicPr>
        <p:blipFill>
          <a:blip r:embed="rId6"/>
          <a:stretch>
            <a:fillRect/>
          </a:stretch>
        </p:blipFill>
        <p:spPr>
          <a:xfrm>
            <a:off x="9586639" y="5725000"/>
            <a:ext cx="2178641" cy="633511"/>
          </a:xfrm>
          <a:prstGeom prst="rect">
            <a:avLst/>
          </a:prstGeom>
        </p:spPr>
      </p:pic>
    </p:spTree>
    <p:extLst>
      <p:ext uri="{BB962C8B-B14F-4D97-AF65-F5344CB8AC3E}">
        <p14:creationId xmlns:p14="http://schemas.microsoft.com/office/powerpoint/2010/main" val="2525477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bar.jp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8830" y1="3846" x2="80201" y2="56838"/>
                        <a14:foregroundMark x1="98580" y1="48291" x2="98413" y2="75641"/>
                        <a14:foregroundMark x1="94737" y1="70085" x2="70593" y2="57692"/>
                        <a14:foregroundMark x1="28237" y1="90598" x2="10109" y2="92308"/>
                        <a14:foregroundMark x1="71011" y1="58547" x2="68254" y2="58547"/>
                        <a14:foregroundMark x1="11529" y1="91453" x2="501" y2="74786"/>
                        <a14:backgroundMark x1="33083" y1="96154" x2="21387" y2="98718"/>
                      </a14:backgroundRemoval>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2657208"/>
          </a:xfrm>
          <a:prstGeom prst="rect">
            <a:avLst/>
          </a:prstGeom>
        </p:spPr>
      </p:pic>
      <p:sp>
        <p:nvSpPr>
          <p:cNvPr id="6" name="TextBox 5"/>
          <p:cNvSpPr txBox="1"/>
          <p:nvPr/>
        </p:nvSpPr>
        <p:spPr>
          <a:xfrm>
            <a:off x="1579418" y="2657208"/>
            <a:ext cx="9462656" cy="1015663"/>
          </a:xfrm>
          <a:prstGeom prst="rect">
            <a:avLst/>
          </a:prstGeom>
          <a:noFill/>
        </p:spPr>
        <p:txBody>
          <a:bodyPr wrap="square" rtlCol="0">
            <a:spAutoFit/>
          </a:bodyPr>
          <a:lstStyle/>
          <a:p>
            <a:pPr algn="ctr" defTabSz="914400"/>
            <a:r>
              <a:rPr lang="es-CO" sz="6000" b="1" dirty="0">
                <a:solidFill>
                  <a:schemeClr val="bg2">
                    <a:lumMod val="25000"/>
                  </a:schemeClr>
                </a:solidFill>
                <a:latin typeface="Franklin Gothic Medium Cond" panose="020B0606030402020204" pitchFamily="34" charset="0"/>
                <a:cs typeface="Aharoni" panose="02010803020104030203" pitchFamily="2" charset="-79"/>
              </a:rPr>
              <a:t>https://achieve.lausd.net/pcss</a:t>
            </a:r>
          </a:p>
        </p:txBody>
      </p:sp>
      <p:pic>
        <p:nvPicPr>
          <p:cNvPr id="7" name="Picture 6" descr="C:\Users\Gloria Acosta\AppData\Local\Microsoft\Windows\Temporary Internet Files\Content.Outlook\5NBT09OI\PCS_trans new (003).png">
            <a:extLst>
              <a:ext uri="{FF2B5EF4-FFF2-40B4-BE49-F238E27FC236}">
                <a16:creationId xmlns:a16="http://schemas.microsoft.com/office/drawing/2014/main" id="{49F34CD4-9EBF-4D33-97F3-91736AEBE9E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6287" y="4873131"/>
            <a:ext cx="3357323" cy="1270232"/>
          </a:xfrm>
          <a:prstGeom prst="rect">
            <a:avLst/>
          </a:prstGeom>
          <a:noFill/>
          <a:ln>
            <a:noFill/>
          </a:ln>
        </p:spPr>
      </p:pic>
    </p:spTree>
    <p:extLst>
      <p:ext uri="{BB962C8B-B14F-4D97-AF65-F5344CB8AC3E}">
        <p14:creationId xmlns:p14="http://schemas.microsoft.com/office/powerpoint/2010/main" val="423630129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bar.jpg"/>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ackgroundRemoval t="0" b="100000" l="0" r="100000">
                        <a14:foregroundMark x1="98830" y1="3846" x2="80201" y2="56838"/>
                        <a14:foregroundMark x1="98580" y1="48291" x2="98413" y2="75641"/>
                        <a14:foregroundMark x1="94737" y1="70085" x2="70593" y2="57692"/>
                        <a14:foregroundMark x1="28237" y1="90598" x2="10109" y2="92308"/>
                        <a14:foregroundMark x1="71011" y1="58547" x2="68254" y2="58547"/>
                        <a14:foregroundMark x1="11529" y1="91453" x2="501" y2="74786"/>
                        <a14:backgroundMark x1="33083" y1="96154" x2="21387" y2="98718"/>
                      </a14:backgroundRemoval>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0" y="0"/>
            <a:ext cx="12192000" cy="2657208"/>
          </a:xfrm>
          <a:prstGeom prst="rect">
            <a:avLst/>
          </a:prstGeom>
        </p:spPr>
      </p:pic>
      <p:sp>
        <p:nvSpPr>
          <p:cNvPr id="6" name="TextBox 5"/>
          <p:cNvSpPr txBox="1"/>
          <p:nvPr/>
        </p:nvSpPr>
        <p:spPr>
          <a:xfrm>
            <a:off x="2751262" y="2657208"/>
            <a:ext cx="6689476" cy="1785104"/>
          </a:xfrm>
          <a:prstGeom prst="rect">
            <a:avLst/>
          </a:prstGeom>
          <a:noFill/>
        </p:spPr>
        <p:txBody>
          <a:bodyPr wrap="square" rtlCol="0">
            <a:spAutoFit/>
          </a:bodyPr>
          <a:lstStyle/>
          <a:p>
            <a:pPr algn="ctr" defTabSz="914400"/>
            <a:r>
              <a:rPr lang="en-US" sz="11000" b="1" dirty="0">
                <a:solidFill>
                  <a:schemeClr val="bg2">
                    <a:lumMod val="25000"/>
                  </a:schemeClr>
                </a:solidFill>
                <a:latin typeface="Franklin Gothic Medium Cond" panose="020B0606030402020204" pitchFamily="34" charset="0"/>
              </a:rPr>
              <a:t>¡Gracias!</a:t>
            </a:r>
            <a:endParaRPr lang="es-CO" sz="11000" b="1" dirty="0">
              <a:solidFill>
                <a:schemeClr val="bg2">
                  <a:lumMod val="25000"/>
                </a:schemeClr>
              </a:solidFill>
              <a:latin typeface="Franklin Gothic Medium Cond" panose="020B0606030402020204" pitchFamily="34" charset="0"/>
              <a:cs typeface="Aharoni" panose="02010803020104030203" pitchFamily="2" charset="-79"/>
            </a:endParaRPr>
          </a:p>
        </p:txBody>
      </p:sp>
    </p:spTree>
    <p:extLst>
      <p:ext uri="{BB962C8B-B14F-4D97-AF65-F5344CB8AC3E}">
        <p14:creationId xmlns:p14="http://schemas.microsoft.com/office/powerpoint/2010/main" val="162549297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een bar.jpg"/>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rot="16200000">
            <a:off x="-2429683" y="2429684"/>
            <a:ext cx="6858000" cy="1998633"/>
          </a:xfrm>
          <a:prstGeom prst="rect">
            <a:avLst/>
          </a:prstGeom>
        </p:spPr>
      </p:pic>
      <p:sp>
        <p:nvSpPr>
          <p:cNvPr id="2" name="Title 1"/>
          <p:cNvSpPr>
            <a:spLocks noGrp="1"/>
          </p:cNvSpPr>
          <p:nvPr>
            <p:ph type="title" idx="4294967295"/>
          </p:nvPr>
        </p:nvSpPr>
        <p:spPr>
          <a:xfrm>
            <a:off x="1233054" y="283449"/>
            <a:ext cx="10515600" cy="993654"/>
          </a:xfrm>
        </p:spPr>
        <p:txBody>
          <a:bodyPr>
            <a:noAutofit/>
          </a:bodyPr>
          <a:lstStyle/>
          <a:p>
            <a:br>
              <a:rPr lang="en-US" sz="6600" b="1" dirty="0">
                <a:latin typeface="Aparajita" panose="020B0604020202020204" pitchFamily="34" charset="0"/>
              </a:rPr>
            </a:br>
            <a:r>
              <a:rPr lang="en-US" sz="4400" b="1" dirty="0">
                <a:latin typeface="+mn-lt"/>
              </a:rPr>
              <a:t>META DEL DISTRITO 100% GRADUACIÓN</a:t>
            </a:r>
          </a:p>
        </p:txBody>
      </p:sp>
      <p:sp>
        <p:nvSpPr>
          <p:cNvPr id="7" name="Rectangle 6"/>
          <p:cNvSpPr/>
          <p:nvPr/>
        </p:nvSpPr>
        <p:spPr>
          <a:xfrm>
            <a:off x="1968376" y="1560552"/>
            <a:ext cx="9044955" cy="4924423"/>
          </a:xfrm>
          <a:prstGeom prst="rect">
            <a:avLst/>
          </a:prstGeom>
        </p:spPr>
        <p:txBody>
          <a:bodyPr wrap="square" lIns="91438" tIns="45719" rIns="91438" bIns="45719">
            <a:spAutoFit/>
          </a:bodyPr>
          <a:lstStyle/>
          <a:p>
            <a:br>
              <a:rPr dirty="0"/>
            </a:br>
            <a:r>
              <a:rPr lang="en-US" sz="3600" b="1" dirty="0">
                <a:latin typeface="Aparajita" panose="020B0604020202020204" pitchFamily="34" charset="0"/>
              </a:rPr>
              <a:t>OBJETIVIOS DEL DISTRITO</a:t>
            </a:r>
          </a:p>
          <a:p>
            <a:endParaRPr lang="es-CO" sz="1600" b="1" dirty="0">
              <a:latin typeface="Aparajita" panose="020B0604020202020204" pitchFamily="34" charset="0"/>
              <a:cs typeface="Aparajita" panose="020B0604020202020204" pitchFamily="34" charset="0"/>
            </a:endParaRPr>
          </a:p>
          <a:p>
            <a:pPr marL="742950" indent="-742950">
              <a:buFont typeface="+mj-lt"/>
              <a:buAutoNum type="arabicPeriod"/>
            </a:pPr>
            <a:r>
              <a:rPr lang="en-US" sz="3600" b="1" dirty="0" err="1">
                <a:latin typeface="Aparajita" panose="020B0604020202020204" pitchFamily="34" charset="0"/>
              </a:rPr>
              <a:t>Competencia</a:t>
            </a:r>
            <a:r>
              <a:rPr lang="en-US" sz="3600" b="1" dirty="0">
                <a:latin typeface="Aparajita" panose="020B0604020202020204" pitchFamily="34" charset="0"/>
              </a:rPr>
              <a:t> para todos</a:t>
            </a:r>
          </a:p>
          <a:p>
            <a:pPr marL="342900" indent="-342900">
              <a:buFont typeface="+mj-lt"/>
              <a:buAutoNum type="arabicPeriod"/>
            </a:pPr>
            <a:endParaRPr lang="es-CO" sz="1600" b="1" dirty="0">
              <a:latin typeface="Aparajita" panose="020B0604020202020204" pitchFamily="34" charset="0"/>
              <a:cs typeface="Aparajita" panose="020B0604020202020204" pitchFamily="34" charset="0"/>
            </a:endParaRPr>
          </a:p>
          <a:p>
            <a:pPr marL="742950" indent="-742950">
              <a:buFont typeface="+mj-lt"/>
              <a:buAutoNum type="arabicPeriod"/>
            </a:pPr>
            <a:r>
              <a:rPr lang="en-US" sz="3600" b="1" dirty="0">
                <a:latin typeface="Aparajita" panose="020B0604020202020204" pitchFamily="34" charset="0"/>
              </a:rPr>
              <a:t>100% de asistencia</a:t>
            </a:r>
          </a:p>
          <a:p>
            <a:pPr marL="342900" indent="-342900">
              <a:buFont typeface="+mj-lt"/>
              <a:buAutoNum type="arabicPeriod"/>
            </a:pPr>
            <a:endParaRPr lang="es-CO" sz="1600" b="1" dirty="0">
              <a:latin typeface="Aparajita" panose="020B0604020202020204" pitchFamily="34" charset="0"/>
              <a:cs typeface="Aparajita" panose="020B0604020202020204" pitchFamily="34" charset="0"/>
            </a:endParaRPr>
          </a:p>
          <a:p>
            <a:pPr marL="742950" indent="-742950">
              <a:buFont typeface="+mj-lt"/>
              <a:buAutoNum type="arabicPeriod"/>
            </a:pPr>
            <a:r>
              <a:rPr lang="en-US" sz="3600" b="1" dirty="0" err="1">
                <a:latin typeface="Aparajita" panose="020B0604020202020204" pitchFamily="34" charset="0"/>
              </a:rPr>
              <a:t>Participación</a:t>
            </a:r>
            <a:r>
              <a:rPr lang="en-US" sz="3600" b="1" dirty="0">
                <a:latin typeface="Aparajita" panose="020B0604020202020204" pitchFamily="34" charset="0"/>
              </a:rPr>
              <a:t> de los Padres y la Comunidad</a:t>
            </a:r>
          </a:p>
          <a:p>
            <a:pPr marL="342900" indent="-342900">
              <a:buFont typeface="+mj-lt"/>
              <a:buAutoNum type="arabicPeriod"/>
            </a:pPr>
            <a:endParaRPr lang="es-CO" sz="1600" b="1" dirty="0">
              <a:latin typeface="Aparajita" panose="020B0604020202020204" pitchFamily="34" charset="0"/>
              <a:cs typeface="Aparajita" panose="020B0604020202020204" pitchFamily="34" charset="0"/>
            </a:endParaRPr>
          </a:p>
          <a:p>
            <a:pPr marL="742950" indent="-742950">
              <a:buFont typeface="+mj-lt"/>
              <a:buAutoNum type="arabicPeriod"/>
            </a:pPr>
            <a:r>
              <a:rPr lang="en-US" sz="3600" b="1" dirty="0" err="1">
                <a:latin typeface="Aparajita" panose="020B0604020202020204" pitchFamily="34" charset="0"/>
              </a:rPr>
              <a:t>Seguridad</a:t>
            </a:r>
            <a:r>
              <a:rPr lang="en-US" sz="3600" b="1" dirty="0">
                <a:latin typeface="Aparajita" panose="020B0604020202020204" pitchFamily="34" charset="0"/>
              </a:rPr>
              <a:t> Escolar</a:t>
            </a:r>
          </a:p>
          <a:p>
            <a:pPr marL="742950" indent="-742950">
              <a:buFont typeface="+mj-lt"/>
              <a:buAutoNum type="arabicPeriod"/>
            </a:pPr>
            <a:endParaRPr lang="en-US" sz="1600" b="1" dirty="0">
              <a:latin typeface="Aparajita" panose="020B0604020202020204" pitchFamily="34" charset="0"/>
            </a:endParaRPr>
          </a:p>
          <a:p>
            <a:pPr marL="742950" indent="-742950">
              <a:buFont typeface="+mj-lt"/>
              <a:buAutoNum type="arabicPeriod"/>
            </a:pPr>
            <a:r>
              <a:rPr lang="en-US" sz="3600" b="1" dirty="0">
                <a:latin typeface="Aparajita" panose="020B0604020202020204" pitchFamily="34" charset="0"/>
              </a:rPr>
              <a:t>Base </a:t>
            </a:r>
            <a:r>
              <a:rPr lang="en-US" sz="3600" b="1" dirty="0" err="1">
                <a:latin typeface="Aparajita" panose="020B0604020202020204" pitchFamily="34" charset="0"/>
              </a:rPr>
              <a:t>solidad</a:t>
            </a:r>
            <a:r>
              <a:rPr lang="en-US" sz="3600" b="1" dirty="0">
                <a:latin typeface="Aparajita" panose="020B0604020202020204" pitchFamily="34" charset="0"/>
              </a:rPr>
              <a:t> para </a:t>
            </a:r>
            <a:r>
              <a:rPr lang="en-US" sz="3600" b="1" dirty="0" err="1">
                <a:latin typeface="Aparajita" panose="020B0604020202020204" pitchFamily="34" charset="0"/>
              </a:rPr>
              <a:t>aprendices</a:t>
            </a:r>
            <a:r>
              <a:rPr lang="en-US" sz="3600" b="1" dirty="0">
                <a:latin typeface="Aparajita" panose="020B0604020202020204" pitchFamily="34" charset="0"/>
              </a:rPr>
              <a:t> de </a:t>
            </a:r>
            <a:r>
              <a:rPr lang="en-US" sz="3600" b="1" dirty="0" err="1">
                <a:latin typeface="Aparajita" panose="020B0604020202020204" pitchFamily="34" charset="0"/>
              </a:rPr>
              <a:t>temprana</a:t>
            </a:r>
            <a:r>
              <a:rPr lang="en-US" sz="3600" b="1" dirty="0">
                <a:latin typeface="Aparajita" panose="020B0604020202020204" pitchFamily="34" charset="0"/>
              </a:rPr>
              <a:t> </a:t>
            </a:r>
            <a:r>
              <a:rPr lang="en-US" sz="3600" b="1" dirty="0" err="1">
                <a:latin typeface="Aparajita" panose="020B0604020202020204" pitchFamily="34" charset="0"/>
              </a:rPr>
              <a:t>edad</a:t>
            </a:r>
            <a:endParaRPr lang="en-US" sz="3600" b="1" dirty="0">
              <a:latin typeface="Aparajita" panose="020B0604020202020204" pitchFamily="34" charset="0"/>
            </a:endParaRPr>
          </a:p>
        </p:txBody>
      </p:sp>
      <p:pic>
        <p:nvPicPr>
          <p:cNvPr id="1026" name="Picture 2" descr="http://home.lausd.net/ourpages/auto/2014/6/6/56717223/LAUSD%20logo_whit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77517" y="5056909"/>
            <a:ext cx="1595738" cy="166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682641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blog.countryinns.com/wp-content/uploads/2013/10/2013-RIAR-Reading-Contest-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t="3433" b="8020"/>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1"/>
          <p:cNvSpPr>
            <a:spLocks noGrp="1"/>
          </p:cNvSpPr>
          <p:nvPr>
            <p:ph type="body" idx="1"/>
          </p:nvPr>
        </p:nvSpPr>
        <p:spPr>
          <a:xfrm>
            <a:off x="461010" y="2225040"/>
            <a:ext cx="11269980" cy="2733958"/>
          </a:xfrm>
          <a:solidFill>
            <a:schemeClr val="bg2">
              <a:lumMod val="10000"/>
              <a:alpha val="48000"/>
            </a:schemeClr>
          </a:solidFill>
        </p:spPr>
        <p:txBody>
          <a:bodyPr>
            <a:noAutofit/>
          </a:bodyPr>
          <a:lstStyle/>
          <a:p>
            <a:r>
              <a:rPr sz="7000" b="1" dirty="0">
                <a:solidFill>
                  <a:schemeClr val="tx2"/>
                </a:solidFill>
                <a:latin typeface="Tw Cen MT" panose="020B0602020104020603" pitchFamily="34" charset="0"/>
              </a:rPr>
              <a:t>La</a:t>
            </a:r>
            <a:r>
              <a:rPr dirty="0"/>
              <a:t> </a:t>
            </a:r>
            <a:r>
              <a:rPr lang="en-US" altLang="en-US" sz="7000" b="1" dirty="0">
                <a:solidFill>
                  <a:schemeClr val="tx2"/>
                </a:solidFill>
                <a:latin typeface="Tw Cen MT" panose="020B0602020104020603" pitchFamily="34" charset="0"/>
              </a:rPr>
              <a:t>comprensión de la lectura</a:t>
            </a:r>
            <a:r>
              <a:rPr dirty="0"/>
              <a:t> </a:t>
            </a:r>
            <a:r>
              <a:rPr lang="en-US" altLang="en-US" sz="5600" b="1" dirty="0">
                <a:solidFill>
                  <a:schemeClr val="bg1"/>
                </a:solidFill>
                <a:latin typeface="Tw Cen MT" panose="020B0602020104020603" pitchFamily="34" charset="0"/>
              </a:rPr>
              <a:t>es</a:t>
            </a:r>
            <a:r>
              <a:rPr dirty="0"/>
              <a:t> </a:t>
            </a:r>
            <a:r>
              <a:rPr lang="en-US" altLang="en-US" sz="5600" b="1" dirty="0">
                <a:solidFill>
                  <a:schemeClr val="bg1">
                    <a:lumMod val="95000"/>
                  </a:schemeClr>
                </a:solidFill>
                <a:latin typeface="Tw Cen MT" panose="020B0602020104020603" pitchFamily="34" charset="0"/>
              </a:rPr>
              <a:t>la capacidad de leer el texto, procesarlo y entender su significado</a:t>
            </a:r>
            <a:r>
              <a:rPr lang="en-US" altLang="en-US" sz="5600" b="1" dirty="0">
                <a:solidFill>
                  <a:schemeClr val="bg1"/>
                </a:solidFill>
                <a:latin typeface="Tw Cen MT" panose="020B0602020104020603" pitchFamily="34" charset="0"/>
              </a:rPr>
              <a:t>. </a:t>
            </a:r>
            <a:r>
              <a:rPr dirty="0"/>
              <a:t>  </a:t>
            </a:r>
            <a:endParaRPr lang="es-CO" sz="5600" dirty="0">
              <a:solidFill>
                <a:schemeClr val="bg2">
                  <a:lumMod val="10000"/>
                </a:schemeClr>
              </a:solidFill>
              <a:latin typeface="Tw Cen MT" panose="020B0602020104020603" pitchFamily="34" charset="0"/>
            </a:endParaRPr>
          </a:p>
        </p:txBody>
      </p:sp>
    </p:spTree>
    <p:extLst>
      <p:ext uri="{BB962C8B-B14F-4D97-AF65-F5344CB8AC3E}">
        <p14:creationId xmlns:p14="http://schemas.microsoft.com/office/powerpoint/2010/main" val="325000161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dn.ientry.com/sites/webpronews/pictures/givegift510_320x245.jpg"/>
          <p:cNvPicPr>
            <a:picLocks noChangeAspect="1" noChangeArrowheads="1"/>
          </p:cNvPicPr>
          <p:nvPr/>
        </p:nvPicPr>
        <p:blipFill rotWithShape="1">
          <a:blip r:embed="rId3">
            <a:extLst>
              <a:ext uri="{28A0092B-C50C-407E-A947-70E740481C1C}">
                <a14:useLocalDpi xmlns:a14="http://schemas.microsoft.com/office/drawing/2010/main" val="0"/>
              </a:ext>
            </a:extLst>
          </a:blip>
          <a:srcRect t="14425" b="5900"/>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39983" y="1782395"/>
            <a:ext cx="11312033" cy="4216539"/>
          </a:xfrm>
          <a:prstGeom prst="rect">
            <a:avLst/>
          </a:prstGeom>
          <a:solidFill>
            <a:schemeClr val="tx1">
              <a:alpha val="30000"/>
            </a:schemeClr>
          </a:solidFill>
        </p:spPr>
        <p:txBody>
          <a:bodyPr wrap="square" rtlCol="0">
            <a:spAutoFit/>
          </a:bodyPr>
          <a:lstStyle/>
          <a:p>
            <a:pPr algn="ctr"/>
            <a:r>
              <a:rPr lang="es-ES" sz="6000" b="1" dirty="0">
                <a:solidFill>
                  <a:schemeClr val="bg2">
                    <a:lumMod val="95000"/>
                  </a:schemeClr>
                </a:solidFill>
                <a:effectLst>
                  <a:outerShdw blurRad="38100" dist="38100" dir="2700000" algn="tl">
                    <a:srgbClr val="000000">
                      <a:alpha val="43137"/>
                    </a:srgbClr>
                  </a:outerShdw>
                </a:effectLst>
                <a:latin typeface="Tw Cen MT" panose="020B0602020104020603" pitchFamily="34" charset="0"/>
              </a:rPr>
              <a:t>La lectura no debe ser presentada a los niños como un quehacer o un deber.  Debe ser ofrecido como un premio. </a:t>
            </a:r>
          </a:p>
          <a:p>
            <a:pPr algn="r"/>
            <a:r>
              <a:rPr lang="es-ES" sz="2800" b="1" dirty="0">
                <a:solidFill>
                  <a:schemeClr val="bg2">
                    <a:lumMod val="95000"/>
                  </a:schemeClr>
                </a:solidFill>
                <a:latin typeface="Tw Cen MT" panose="020B0602020104020603" pitchFamily="34" charset="0"/>
              </a:rPr>
              <a:t>Kate </a:t>
            </a:r>
            <a:r>
              <a:rPr lang="es-ES" sz="2800" b="1" dirty="0" err="1">
                <a:solidFill>
                  <a:schemeClr val="bg2">
                    <a:lumMod val="95000"/>
                  </a:schemeClr>
                </a:solidFill>
                <a:latin typeface="Tw Cen MT" panose="020B0602020104020603" pitchFamily="34" charset="0"/>
              </a:rPr>
              <a:t>DiCamillo</a:t>
            </a:r>
            <a:endParaRPr lang="es-ES" sz="2800" b="1" dirty="0">
              <a:solidFill>
                <a:schemeClr val="bg2">
                  <a:lumMod val="95000"/>
                </a:schemeClr>
              </a:solidFill>
              <a:latin typeface="Tw Cen MT" panose="020B0602020104020603" pitchFamily="34" charset="0"/>
              <a:cs typeface="Tunga" panose="020B0502040204020203" pitchFamily="34" charset="0"/>
            </a:endParaRPr>
          </a:p>
        </p:txBody>
      </p:sp>
    </p:spTree>
    <p:extLst>
      <p:ext uri="{BB962C8B-B14F-4D97-AF65-F5344CB8AC3E}">
        <p14:creationId xmlns:p14="http://schemas.microsoft.com/office/powerpoint/2010/main" val="178211515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gretchenrubin.com/wp-content/uploads/2014/04/stack-of-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3200" y="762000"/>
            <a:ext cx="11658601" cy="5499100"/>
          </a:xfrm>
          <a:prstGeom prst="rect">
            <a:avLst/>
          </a:prstGeom>
          <a:ln w="57150"/>
        </p:spPr>
      </p:sp>
      <p:sp>
        <p:nvSpPr>
          <p:cNvPr id="8" name="Freeform 7"/>
          <p:cNvSpPr/>
          <p:nvPr/>
        </p:nvSpPr>
        <p:spPr>
          <a:xfrm>
            <a:off x="4773442" y="4727370"/>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tx1">
              <a:lumMod val="65000"/>
              <a:lumOff val="35000"/>
              <a:alpha val="59000"/>
            </a:schemeClr>
          </a:solidFill>
          <a:ln w="57150">
            <a:solidFill>
              <a:schemeClr val="tx1">
                <a:lumMod val="85000"/>
                <a:lumOff val="1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05740" tIns="205740" rIns="205740" bIns="205740" numCol="1" spcCol="1270" anchor="ctr" anchorCtr="0">
            <a:noAutofit/>
          </a:bodyPr>
          <a:lstStyle/>
          <a:p>
            <a:pPr lvl="0" algn="ctr" defTabSz="2400300" rtl="0">
              <a:lnSpc>
                <a:spcPct val="90000"/>
              </a:lnSpc>
              <a:spcBef>
                <a:spcPct val="0"/>
              </a:spcBef>
              <a:spcAft>
                <a:spcPct val="35000"/>
              </a:spcAft>
            </a:pPr>
            <a:r>
              <a:rPr lang="en-US" sz="4500" kern="1200" baseline="0" dirty="0">
                <a:solidFill>
                  <a:schemeClr val="bg1"/>
                </a:solidFill>
                <a:latin typeface="Aparajita" panose="020B0604020202020204" pitchFamily="34" charset="0"/>
              </a:rPr>
              <a:t>Visualizar</a:t>
            </a:r>
            <a:endParaRPr lang="es-CO" sz="4500" kern="1200" dirty="0">
              <a:solidFill>
                <a:schemeClr val="bg1"/>
              </a:solidFill>
              <a:latin typeface="Aparajita" panose="020B0604020202020204" pitchFamily="34" charset="0"/>
              <a:cs typeface="Aparajita" panose="020B0604020202020204" pitchFamily="34" charset="0"/>
            </a:endParaRPr>
          </a:p>
        </p:txBody>
      </p:sp>
      <p:sp>
        <p:nvSpPr>
          <p:cNvPr id="14" name="Freeform 13"/>
          <p:cNvSpPr/>
          <p:nvPr/>
        </p:nvSpPr>
        <p:spPr>
          <a:xfrm>
            <a:off x="4773442" y="2687532"/>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tx1">
              <a:lumMod val="65000"/>
              <a:lumOff val="35000"/>
              <a:alpha val="73000"/>
            </a:schemeClr>
          </a:solidFill>
          <a:ln w="57150">
            <a:solidFill>
              <a:schemeClr val="tx1">
                <a:lumMod val="85000"/>
                <a:lumOff val="1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baseline="0" dirty="0" err="1">
                <a:solidFill>
                  <a:schemeClr val="bg1"/>
                </a:solidFill>
                <a:latin typeface="Aparajita" panose="020B0604020202020204" pitchFamily="34" charset="0"/>
              </a:rPr>
              <a:t>Hacer</a:t>
            </a:r>
            <a:r>
              <a:rPr lang="en-US" sz="4400" kern="1200" baseline="0" dirty="0">
                <a:solidFill>
                  <a:schemeClr val="bg1"/>
                </a:solidFill>
                <a:latin typeface="Aparajita" panose="020B0604020202020204" pitchFamily="34" charset="0"/>
              </a:rPr>
              <a:t> </a:t>
            </a:r>
            <a:r>
              <a:rPr lang="en-US" sz="4400" kern="1200" baseline="0" dirty="0" err="1">
                <a:solidFill>
                  <a:schemeClr val="bg1"/>
                </a:solidFill>
                <a:latin typeface="Aparajita" panose="020B0604020202020204" pitchFamily="34" charset="0"/>
              </a:rPr>
              <a:t>Conexiones</a:t>
            </a:r>
            <a:endParaRPr lang="es-CO" sz="4400" kern="1200" dirty="0">
              <a:solidFill>
                <a:schemeClr val="bg1"/>
              </a:solidFill>
              <a:latin typeface="Aparajita" panose="020B0604020202020204" pitchFamily="34" charset="0"/>
              <a:cs typeface="Aparajita" panose="020B0604020202020204" pitchFamily="34" charset="0"/>
            </a:endParaRPr>
          </a:p>
        </p:txBody>
      </p:sp>
      <p:sp>
        <p:nvSpPr>
          <p:cNvPr id="15" name="Freeform 14"/>
          <p:cNvSpPr/>
          <p:nvPr/>
        </p:nvSpPr>
        <p:spPr>
          <a:xfrm>
            <a:off x="4773442" y="657254"/>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tx1">
              <a:lumMod val="65000"/>
              <a:lumOff val="35000"/>
              <a:alpha val="59000"/>
            </a:schemeClr>
          </a:solidFill>
          <a:ln w="57150">
            <a:solidFill>
              <a:schemeClr val="tx1">
                <a:lumMod val="85000"/>
                <a:lumOff val="1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lvl="0" algn="ctr" defTabSz="2133600" rtl="0">
              <a:lnSpc>
                <a:spcPct val="90000"/>
              </a:lnSpc>
              <a:spcBef>
                <a:spcPct val="0"/>
              </a:spcBef>
              <a:spcAft>
                <a:spcPct val="35000"/>
              </a:spcAft>
            </a:pPr>
            <a:r>
              <a:rPr lang="en-US" sz="4800" kern="1200" baseline="0" dirty="0" err="1">
                <a:solidFill>
                  <a:schemeClr val="bg1"/>
                </a:solidFill>
                <a:latin typeface="Aparajita" panose="020B0604020202020204" pitchFamily="34" charset="0"/>
              </a:rPr>
              <a:t>Hacer</a:t>
            </a:r>
            <a:r>
              <a:rPr dirty="0"/>
              <a:t> </a:t>
            </a:r>
            <a:r>
              <a:rPr lang="en-US" sz="4800" dirty="0" err="1">
                <a:solidFill>
                  <a:schemeClr val="bg1"/>
                </a:solidFill>
                <a:latin typeface="Aparajita" panose="020B0604020202020204" pitchFamily="34" charset="0"/>
              </a:rPr>
              <a:t>P</a:t>
            </a:r>
            <a:r>
              <a:rPr lang="en-US" sz="4800" kern="1200" baseline="0" dirty="0" err="1">
                <a:solidFill>
                  <a:schemeClr val="bg1"/>
                </a:solidFill>
                <a:latin typeface="Aparajita" panose="020B0604020202020204" pitchFamily="34" charset="0"/>
              </a:rPr>
              <a:t>redicciones</a:t>
            </a:r>
            <a:r>
              <a:rPr lang="en-US" sz="4800" kern="1200" baseline="0" dirty="0">
                <a:solidFill>
                  <a:schemeClr val="bg1"/>
                </a:solidFill>
                <a:latin typeface="Aparajita" panose="020B0604020202020204" pitchFamily="34" charset="0"/>
              </a:rPr>
              <a:t> </a:t>
            </a:r>
            <a:endParaRPr lang="es-CO" sz="4800" kern="1200" dirty="0">
              <a:solidFill>
                <a:schemeClr val="bg1"/>
              </a:solidFill>
              <a:latin typeface="Aparajita" panose="020B0604020202020204" pitchFamily="34" charset="0"/>
              <a:cs typeface="Aparajita" panose="020B0604020202020204" pitchFamily="34" charset="0"/>
            </a:endParaRPr>
          </a:p>
        </p:txBody>
      </p:sp>
      <p:sp>
        <p:nvSpPr>
          <p:cNvPr id="16" name="Freeform 15"/>
          <p:cNvSpPr/>
          <p:nvPr/>
        </p:nvSpPr>
        <p:spPr>
          <a:xfrm>
            <a:off x="8299842" y="4727370"/>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bg1">
              <a:lumMod val="85000"/>
              <a:alpha val="59000"/>
            </a:schemeClr>
          </a:solidFill>
          <a:ln w="57150">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300" kern="1200" baseline="0" dirty="0">
                <a:latin typeface="Aparajita" panose="020B0604020202020204" pitchFamily="34" charset="0"/>
              </a:rPr>
              <a:t>Resum</a:t>
            </a:r>
            <a:r>
              <a:rPr lang="en-US" sz="4300" dirty="0">
                <a:latin typeface="Aparajita" panose="020B0604020202020204" pitchFamily="34" charset="0"/>
              </a:rPr>
              <a:t>ir</a:t>
            </a:r>
            <a:endParaRPr lang="es-CO" sz="4300" kern="1200" dirty="0">
              <a:latin typeface="Aparajita" panose="020B0604020202020204" pitchFamily="34" charset="0"/>
              <a:cs typeface="Aparajita" panose="020B0604020202020204" pitchFamily="34" charset="0"/>
            </a:endParaRPr>
          </a:p>
        </p:txBody>
      </p:sp>
      <p:sp>
        <p:nvSpPr>
          <p:cNvPr id="17" name="Freeform 16"/>
          <p:cNvSpPr/>
          <p:nvPr/>
        </p:nvSpPr>
        <p:spPr>
          <a:xfrm>
            <a:off x="8299842" y="657256"/>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bg1">
              <a:lumMod val="85000"/>
              <a:alpha val="59000"/>
            </a:schemeClr>
          </a:solidFill>
          <a:ln w="57150">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baseline="0" dirty="0" err="1">
                <a:latin typeface="Aparajita" panose="020B0604020202020204" pitchFamily="34" charset="0"/>
              </a:rPr>
              <a:t>Hacer</a:t>
            </a:r>
            <a:r>
              <a:rPr lang="en-US" sz="4800" kern="1200" baseline="0" dirty="0">
                <a:latin typeface="Aparajita" panose="020B0604020202020204" pitchFamily="34" charset="0"/>
              </a:rPr>
              <a:t> </a:t>
            </a:r>
            <a:r>
              <a:rPr lang="en-US" sz="4800" kern="1200" baseline="0" dirty="0" err="1">
                <a:latin typeface="Aparajita" panose="020B0604020202020204" pitchFamily="34" charset="0"/>
              </a:rPr>
              <a:t>Inferencias</a:t>
            </a:r>
            <a:endParaRPr lang="es-CO" sz="4800" kern="1200" dirty="0">
              <a:latin typeface="Aparajita" panose="020B0604020202020204" pitchFamily="34" charset="0"/>
              <a:cs typeface="Aparajita" panose="020B0604020202020204" pitchFamily="34" charset="0"/>
            </a:endParaRPr>
          </a:p>
        </p:txBody>
      </p:sp>
      <p:sp>
        <p:nvSpPr>
          <p:cNvPr id="18" name="Freeform 17"/>
          <p:cNvSpPr/>
          <p:nvPr/>
        </p:nvSpPr>
        <p:spPr>
          <a:xfrm>
            <a:off x="8299842" y="2687535"/>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bg1">
              <a:lumMod val="85000"/>
              <a:alpha val="59000"/>
            </a:schemeClr>
          </a:solidFill>
          <a:ln w="57150">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baseline="0" dirty="0">
                <a:latin typeface="Aparajita" panose="020B0604020202020204" pitchFamily="34" charset="0"/>
              </a:rPr>
              <a:t>Causa y </a:t>
            </a:r>
            <a:r>
              <a:rPr lang="en-US" sz="4800" dirty="0" err="1">
                <a:latin typeface="Aparajita" panose="020B0604020202020204" pitchFamily="34" charset="0"/>
              </a:rPr>
              <a:t>E</a:t>
            </a:r>
            <a:r>
              <a:rPr lang="en-US" sz="4800" kern="1200" baseline="0" dirty="0" err="1">
                <a:latin typeface="Aparajita" panose="020B0604020202020204" pitchFamily="34" charset="0"/>
              </a:rPr>
              <a:t>fecto</a:t>
            </a:r>
            <a:endParaRPr lang="es-CO" sz="4800" kern="1200" dirty="0">
              <a:latin typeface="Aparajita" panose="020B0604020202020204" pitchFamily="34" charset="0"/>
              <a:cs typeface="Aparajita" panose="020B0604020202020204" pitchFamily="34" charset="0"/>
            </a:endParaRPr>
          </a:p>
        </p:txBody>
      </p:sp>
      <p:sp>
        <p:nvSpPr>
          <p:cNvPr id="19" name="Freeform 18"/>
          <p:cNvSpPr/>
          <p:nvPr/>
        </p:nvSpPr>
        <p:spPr>
          <a:xfrm>
            <a:off x="1248518" y="657255"/>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bg2">
              <a:alpha val="59000"/>
            </a:schemeClr>
          </a:solidFill>
          <a:ln w="57150">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baseline="0" dirty="0">
                <a:latin typeface="Aparajita" panose="020B0604020202020204" pitchFamily="34" charset="0"/>
              </a:rPr>
              <a:t>Propósito del </a:t>
            </a:r>
            <a:r>
              <a:rPr lang="en-US" sz="4800" dirty="0" err="1">
                <a:latin typeface="Aparajita" panose="020B0604020202020204" pitchFamily="34" charset="0"/>
              </a:rPr>
              <a:t>A</a:t>
            </a:r>
            <a:r>
              <a:rPr lang="en-US" sz="4800" kern="1200" baseline="0" dirty="0" err="1">
                <a:latin typeface="Aparajita" panose="020B0604020202020204" pitchFamily="34" charset="0"/>
              </a:rPr>
              <a:t>utor</a:t>
            </a:r>
            <a:endParaRPr lang="es-CO" sz="4800" kern="1200" dirty="0">
              <a:latin typeface="Aparajita" panose="020B0604020202020204" pitchFamily="34" charset="0"/>
              <a:cs typeface="Aparajita" panose="020B0604020202020204" pitchFamily="34" charset="0"/>
            </a:endParaRPr>
          </a:p>
        </p:txBody>
      </p:sp>
      <p:sp>
        <p:nvSpPr>
          <p:cNvPr id="20" name="Freeform 19"/>
          <p:cNvSpPr/>
          <p:nvPr/>
        </p:nvSpPr>
        <p:spPr>
          <a:xfrm>
            <a:off x="1248518" y="4727370"/>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bg1">
              <a:lumMod val="85000"/>
              <a:alpha val="59000"/>
            </a:schemeClr>
          </a:solidFill>
          <a:ln w="57150">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200" kern="1200" baseline="0" dirty="0">
                <a:latin typeface="Aparajita" panose="020B0604020202020204" pitchFamily="34" charset="0"/>
              </a:rPr>
              <a:t>Idea Principal y </a:t>
            </a:r>
            <a:r>
              <a:rPr lang="en-US" sz="4200" kern="1200" baseline="0" dirty="0" err="1">
                <a:latin typeface="Aparajita" panose="020B0604020202020204" pitchFamily="34" charset="0"/>
              </a:rPr>
              <a:t>Detalles</a:t>
            </a:r>
            <a:endParaRPr lang="es-CO" sz="4200" kern="1200" dirty="0">
              <a:latin typeface="Aparajita" panose="020B0604020202020204" pitchFamily="34" charset="0"/>
              <a:cs typeface="Aparajita" panose="020B0604020202020204" pitchFamily="34" charset="0"/>
            </a:endParaRPr>
          </a:p>
        </p:txBody>
      </p:sp>
      <p:sp>
        <p:nvSpPr>
          <p:cNvPr id="11" name="Freeform 10"/>
          <p:cNvSpPr/>
          <p:nvPr/>
        </p:nvSpPr>
        <p:spPr>
          <a:xfrm>
            <a:off x="1248518" y="2687533"/>
            <a:ext cx="2746716" cy="1648029"/>
          </a:xfrm>
          <a:custGeom>
            <a:avLst/>
            <a:gdLst>
              <a:gd name="connsiteX0" fmla="*/ 0 w 2746716"/>
              <a:gd name="connsiteY0" fmla="*/ 0 h 1648029"/>
              <a:gd name="connsiteX1" fmla="*/ 2746716 w 2746716"/>
              <a:gd name="connsiteY1" fmla="*/ 0 h 1648029"/>
              <a:gd name="connsiteX2" fmla="*/ 2746716 w 2746716"/>
              <a:gd name="connsiteY2" fmla="*/ 1648029 h 1648029"/>
              <a:gd name="connsiteX3" fmla="*/ 0 w 2746716"/>
              <a:gd name="connsiteY3" fmla="*/ 1648029 h 1648029"/>
              <a:gd name="connsiteX4" fmla="*/ 0 w 2746716"/>
              <a:gd name="connsiteY4" fmla="*/ 0 h 16480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716" h="1648029">
                <a:moveTo>
                  <a:pt x="0" y="0"/>
                </a:moveTo>
                <a:lnTo>
                  <a:pt x="2746716" y="0"/>
                </a:lnTo>
                <a:lnTo>
                  <a:pt x="2746716" y="1648029"/>
                </a:lnTo>
                <a:lnTo>
                  <a:pt x="0" y="1648029"/>
                </a:lnTo>
                <a:lnTo>
                  <a:pt x="0" y="0"/>
                </a:lnTo>
                <a:close/>
              </a:path>
            </a:pathLst>
          </a:custGeom>
          <a:solidFill>
            <a:schemeClr val="bg2">
              <a:lumMod val="85000"/>
              <a:alpha val="59000"/>
            </a:schemeClr>
          </a:solidFill>
          <a:ln w="57150">
            <a:solidFill>
              <a:schemeClr val="bg1"/>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200" dirty="0">
                <a:latin typeface="Aparajita" panose="020B0604020202020204" pitchFamily="34" charset="0"/>
              </a:rPr>
              <a:t>Comparar y </a:t>
            </a:r>
            <a:r>
              <a:rPr lang="en-US" sz="4200" dirty="0" err="1">
                <a:latin typeface="Aparajita" panose="020B0604020202020204" pitchFamily="34" charset="0"/>
              </a:rPr>
              <a:t>Contrastar</a:t>
            </a:r>
            <a:endParaRPr lang="es-CO" sz="4200" kern="1200" dirty="0">
              <a:latin typeface="Aparajita" panose="020B0604020202020204" pitchFamily="34" charset="0"/>
              <a:cs typeface="Aparajita" panose="020B0604020202020204" pitchFamily="34" charset="0"/>
            </a:endParaRPr>
          </a:p>
        </p:txBody>
      </p:sp>
    </p:spTree>
    <p:extLst>
      <p:ext uri="{BB962C8B-B14F-4D97-AF65-F5344CB8AC3E}">
        <p14:creationId xmlns:p14="http://schemas.microsoft.com/office/powerpoint/2010/main" val="9567365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0"/>
                                  </p:iterate>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0"/>
                                  </p:iterate>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0"/>
                                  </p:iterate>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iterate type="lt">
                                    <p:tmAbs val="0"/>
                                  </p:iterate>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0"/>
                                  </p:iterate>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iterate type="lt">
                                    <p:tmAbs val="0"/>
                                  </p:iterate>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iterate type="lt">
                                    <p:tmAbs val="0"/>
                                  </p:iterate>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type="lt">
                                    <p:tmAbs val="0"/>
                                  </p:iterate>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iterate type="lt">
                                    <p:tmAbs val="0"/>
                                  </p:iterate>
                                  <p:childTnLst>
                                    <p:set>
                                      <p:cBhvr>
                                        <p:cTn id="42" dur="1" fill="hold">
                                          <p:stCondLst>
                                            <p:cond delay="0"/>
                                          </p:stCondLst>
                                        </p:cTn>
                                        <p:tgtEl>
                                          <p:spTgt spid="14"/>
                                        </p:tgtEl>
                                        <p:attrNameLst>
                                          <p:attrName>style.visibility</p:attrName>
                                        </p:attrNameLst>
                                      </p:cBhvr>
                                      <p:to>
                                        <p:strVal val="hidden"/>
                                      </p:to>
                                    </p:set>
                                  </p:childTnLst>
                                </p:cTn>
                              </p:par>
                              <p:par>
                                <p:cTn id="43" presetID="1" presetClass="exit" presetSubtype="0" fill="hold" grpId="1" nodeType="withEffect">
                                  <p:stCondLst>
                                    <p:cond delay="0"/>
                                  </p:stCondLst>
                                  <p:iterate type="lt">
                                    <p:tmAbs val="0"/>
                                  </p:iterate>
                                  <p:childTnLst>
                                    <p:set>
                                      <p:cBhvr>
                                        <p:cTn id="44" dur="1" fill="hold">
                                          <p:stCondLst>
                                            <p:cond delay="0"/>
                                          </p:stCondLst>
                                        </p:cTn>
                                        <p:tgtEl>
                                          <p:spTgt spid="16"/>
                                        </p:tgtEl>
                                        <p:attrNameLst>
                                          <p:attrName>style.visibility</p:attrName>
                                        </p:attrNameLst>
                                      </p:cBhvr>
                                      <p:to>
                                        <p:strVal val="hidden"/>
                                      </p:to>
                                    </p:set>
                                  </p:childTnLst>
                                </p:cTn>
                              </p:par>
                              <p:par>
                                <p:cTn id="45" presetID="1" presetClass="exit" presetSubtype="0" fill="hold" grpId="1" nodeType="withEffect">
                                  <p:stCondLst>
                                    <p:cond delay="0"/>
                                  </p:stCondLst>
                                  <p:iterate type="lt">
                                    <p:tmAbs val="0"/>
                                  </p:iterate>
                                  <p:childTnLst>
                                    <p:set>
                                      <p:cBhvr>
                                        <p:cTn id="46" dur="1" fill="hold">
                                          <p:stCondLst>
                                            <p:cond delay="0"/>
                                          </p:stCondLst>
                                        </p:cTn>
                                        <p:tgtEl>
                                          <p:spTgt spid="8"/>
                                        </p:tgtEl>
                                        <p:attrNameLst>
                                          <p:attrName>style.visibility</p:attrName>
                                        </p:attrNameLst>
                                      </p:cBhvr>
                                      <p:to>
                                        <p:strVal val="hidden"/>
                                      </p:to>
                                    </p:set>
                                  </p:childTnLst>
                                </p:cTn>
                              </p:par>
                              <p:par>
                                <p:cTn id="47" presetID="1" presetClass="exit" presetSubtype="0" fill="hold" grpId="1" nodeType="withEffect">
                                  <p:stCondLst>
                                    <p:cond delay="0"/>
                                  </p:stCondLst>
                                  <p:iterate type="lt">
                                    <p:tmAbs val="0"/>
                                  </p:iterate>
                                  <p:childTnLst>
                                    <p:set>
                                      <p:cBhvr>
                                        <p:cTn id="48" dur="1" fill="hold">
                                          <p:stCondLst>
                                            <p:cond delay="0"/>
                                          </p:stCondLst>
                                        </p:cTn>
                                        <p:tgtEl>
                                          <p:spTgt spid="20"/>
                                        </p:tgtEl>
                                        <p:attrNameLst>
                                          <p:attrName>style.visibility</p:attrName>
                                        </p:attrNameLst>
                                      </p:cBhvr>
                                      <p:to>
                                        <p:strVal val="hidden"/>
                                      </p:to>
                                    </p:set>
                                  </p:childTnLst>
                                </p:cTn>
                              </p:par>
                              <p:par>
                                <p:cTn id="49" presetID="1" presetClass="exit" presetSubtype="0" fill="hold" grpId="1" nodeType="withEffect">
                                  <p:stCondLst>
                                    <p:cond delay="0"/>
                                  </p:stCondLst>
                                  <p:iterate type="lt">
                                    <p:tmAbs val="0"/>
                                  </p:iterate>
                                  <p:childTnLst>
                                    <p:set>
                                      <p:cBhvr>
                                        <p:cTn id="50" dur="1" fill="hold">
                                          <p:stCondLst>
                                            <p:cond delay="0"/>
                                          </p:stCondLst>
                                        </p:cTn>
                                        <p:tgtEl>
                                          <p:spTgt spid="11"/>
                                        </p:tgtEl>
                                        <p:attrNameLst>
                                          <p:attrName>style.visibility</p:attrName>
                                        </p:attrNameLst>
                                      </p:cBhvr>
                                      <p:to>
                                        <p:strVal val="hidden"/>
                                      </p:to>
                                    </p:set>
                                  </p:childTnLst>
                                </p:cTn>
                              </p:par>
                              <p:par>
                                <p:cTn id="51" presetID="1" presetClass="exit" presetSubtype="0" fill="hold" grpId="1" nodeType="withEffect">
                                  <p:stCondLst>
                                    <p:cond delay="0"/>
                                  </p:stCondLst>
                                  <p:iterate type="lt">
                                    <p:tmAbs val="0"/>
                                  </p:iterate>
                                  <p:childTnLst>
                                    <p:set>
                                      <p:cBhvr>
                                        <p:cTn id="52" dur="1" fill="hold">
                                          <p:stCondLst>
                                            <p:cond delay="0"/>
                                          </p:stCondLst>
                                        </p:cTn>
                                        <p:tgtEl>
                                          <p:spTgt spid="18"/>
                                        </p:tgtEl>
                                        <p:attrNameLst>
                                          <p:attrName>style.visibility</p:attrName>
                                        </p:attrNameLst>
                                      </p:cBhvr>
                                      <p:to>
                                        <p:strVal val="hidden"/>
                                      </p:to>
                                    </p:set>
                                  </p:childTnLst>
                                </p:cTn>
                              </p:par>
                              <p:par>
                                <p:cTn id="53" presetID="1" presetClass="exit" presetSubtype="0" fill="hold" grpId="1" nodeType="withEffect">
                                  <p:stCondLst>
                                    <p:cond delay="0"/>
                                  </p:stCondLst>
                                  <p:iterate type="lt">
                                    <p:tmAbs val="0"/>
                                  </p:iterate>
                                  <p:childTnLst>
                                    <p:set>
                                      <p:cBhvr>
                                        <p:cTn id="54" dur="1" fill="hold">
                                          <p:stCondLst>
                                            <p:cond delay="0"/>
                                          </p:stCondLst>
                                        </p:cTn>
                                        <p:tgtEl>
                                          <p:spTgt spid="19"/>
                                        </p:tgtEl>
                                        <p:attrNameLst>
                                          <p:attrName>style.visibility</p:attrName>
                                        </p:attrNameLst>
                                      </p:cBhvr>
                                      <p:to>
                                        <p:strVal val="hidden"/>
                                      </p:to>
                                    </p:set>
                                  </p:childTnLst>
                                </p:cTn>
                              </p:par>
                              <p:par>
                                <p:cTn id="55" presetID="1" presetClass="exit" presetSubtype="0" fill="hold" grpId="1" nodeType="withEffect">
                                  <p:stCondLst>
                                    <p:cond delay="0"/>
                                  </p:stCondLst>
                                  <p:iterate type="lt">
                                    <p:tmAbs val="0"/>
                                  </p:iterate>
                                  <p:childTnLst>
                                    <p:set>
                                      <p:cBhvr>
                                        <p:cTn id="5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15" grpId="0" animBg="1"/>
      <p:bldP spid="15" grpId="1" animBg="1"/>
      <p:bldP spid="16" grpId="0" animBg="1"/>
      <p:bldP spid="16" grpId="1" animBg="1"/>
      <p:bldP spid="17" grpId="0" animBg="1"/>
      <p:bldP spid="18" grpId="0" animBg="1"/>
      <p:bldP spid="18" grpId="1" animBg="1"/>
      <p:bldP spid="19" grpId="0" animBg="1"/>
      <p:bldP spid="19" grpId="1" animBg="1"/>
      <p:bldP spid="20" grpId="0" animBg="1"/>
      <p:bldP spid="20" grpId="1" animBg="1"/>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sp>
        <p:nvSpPr>
          <p:cNvPr id="6" name="AutoShape 4" descr="http://scottfillmer.me/wp-content/uploads/2010/08/clock-macro-time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TextBox 4"/>
          <p:cNvSpPr txBox="1"/>
          <p:nvPr/>
        </p:nvSpPr>
        <p:spPr>
          <a:xfrm>
            <a:off x="488006" y="1568553"/>
            <a:ext cx="11620790" cy="4462760"/>
          </a:xfrm>
          <a:prstGeom prst="rect">
            <a:avLst/>
          </a:prstGeom>
          <a:noFill/>
        </p:spPr>
        <p:txBody>
          <a:bodyPr wrap="square" rtlCol="0">
            <a:spAutoFit/>
          </a:bodyPr>
          <a:lstStyle/>
          <a:p>
            <a:pPr algn="just" fontAlgn="t"/>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CCSS.ELA-Literacy.CCRA.R.1- Leer cuidadosamente para determinar lo que explícitamente dice el </a:t>
            </a:r>
            <a:r>
              <a:rPr lang="en-US" sz="3000" dirty="0" err="1">
                <a:solidFill>
                  <a:srgbClr val="0070C0"/>
                </a:solidFill>
                <a:effectLst>
                  <a:outerShdw blurRad="38100" dist="38100" dir="2700000" algn="tl">
                    <a:srgbClr val="000000">
                      <a:alpha val="43137"/>
                    </a:srgbClr>
                  </a:outerShdw>
                </a:effectLst>
                <a:latin typeface="Aparajita" panose="020B0604020202020204" pitchFamily="34" charset="0"/>
              </a:rPr>
              <a:t>texto</a:t>
            </a:r>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 </a:t>
            </a:r>
            <a:r>
              <a:rPr lang="en-US" sz="3000" dirty="0" err="1">
                <a:solidFill>
                  <a:srgbClr val="0070C0"/>
                </a:solidFill>
                <a:effectLst>
                  <a:outerShdw blurRad="38100" dist="38100" dir="2700000" algn="tl">
                    <a:srgbClr val="000000">
                      <a:alpha val="43137"/>
                    </a:srgbClr>
                  </a:outerShdw>
                </a:effectLst>
                <a:latin typeface="Aparajita" panose="020B0604020202020204" pitchFamily="34" charset="0"/>
              </a:rPr>
              <a:t>asi</a:t>
            </a:r>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 </a:t>
            </a:r>
            <a:r>
              <a:rPr lang="en-US" sz="3000" dirty="0" err="1">
                <a:solidFill>
                  <a:srgbClr val="0070C0"/>
                </a:solidFill>
                <a:effectLst>
                  <a:outerShdw blurRad="38100" dist="38100" dir="2700000" algn="tl">
                    <a:srgbClr val="000000">
                      <a:alpha val="43137"/>
                    </a:srgbClr>
                  </a:outerShdw>
                </a:effectLst>
                <a:latin typeface="Aparajita" panose="020B0604020202020204" pitchFamily="34" charset="0"/>
              </a:rPr>
              <a:t>como</a:t>
            </a:r>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 para hacer </a:t>
            </a:r>
            <a:r>
              <a:rPr lang="en-US" sz="3000" dirty="0" err="1">
                <a:solidFill>
                  <a:srgbClr val="0070C0"/>
                </a:solidFill>
                <a:effectLst>
                  <a:outerShdw blurRad="38100" dist="38100" dir="2700000" algn="tl">
                    <a:srgbClr val="000000">
                      <a:alpha val="43137"/>
                    </a:srgbClr>
                  </a:outerShdw>
                </a:effectLst>
                <a:latin typeface="Aparajita" panose="020B0604020202020204" pitchFamily="34" charset="0"/>
              </a:rPr>
              <a:t>deducciones</a:t>
            </a:r>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 </a:t>
            </a:r>
            <a:r>
              <a:rPr lang="en-US" sz="3000" dirty="0" err="1">
                <a:solidFill>
                  <a:srgbClr val="0070C0"/>
                </a:solidFill>
                <a:effectLst>
                  <a:outerShdw blurRad="38100" dist="38100" dir="2700000" algn="tl">
                    <a:srgbClr val="000000">
                      <a:alpha val="43137"/>
                    </a:srgbClr>
                  </a:outerShdw>
                </a:effectLst>
                <a:latin typeface="Aparajita" panose="020B0604020202020204" pitchFamily="34" charset="0"/>
              </a:rPr>
              <a:t>lógicas</a:t>
            </a:r>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 citar evidencia específica dentro del </a:t>
            </a:r>
            <a:r>
              <a:rPr lang="en-US" sz="3000" dirty="0" err="1">
                <a:solidFill>
                  <a:srgbClr val="0070C0"/>
                </a:solidFill>
                <a:effectLst>
                  <a:outerShdw blurRad="38100" dist="38100" dir="2700000" algn="tl">
                    <a:srgbClr val="000000">
                      <a:alpha val="43137"/>
                    </a:srgbClr>
                  </a:outerShdw>
                </a:effectLst>
                <a:latin typeface="Aparajita" panose="020B0604020202020204" pitchFamily="34" charset="0"/>
              </a:rPr>
              <a:t>mismo</a:t>
            </a:r>
            <a:r>
              <a:rPr lang="en-US" sz="3000" dirty="0">
                <a:solidFill>
                  <a:srgbClr val="0070C0"/>
                </a:solidFill>
                <a:effectLst>
                  <a:outerShdw blurRad="38100" dist="38100" dir="2700000" algn="tl">
                    <a:srgbClr val="000000">
                      <a:alpha val="43137"/>
                    </a:srgbClr>
                  </a:outerShdw>
                </a:effectLst>
                <a:latin typeface="Aparajita" panose="020B0604020202020204" pitchFamily="34" charset="0"/>
              </a:rPr>
              <a:t> al escribir o hablar en favor de las conclusiones en base al texto.</a:t>
            </a:r>
          </a:p>
          <a:p>
            <a:pPr algn="just" fontAlgn="t"/>
            <a:endParaRPr lang="es-CO" sz="2800" dirty="0">
              <a:solidFill>
                <a:srgbClr val="0070C0"/>
              </a:solidFill>
              <a:effectLst>
                <a:outerShdw blurRad="38100" dist="38100" dir="2700000" algn="tl">
                  <a:srgbClr val="000000">
                    <a:alpha val="43137"/>
                  </a:srgbClr>
                </a:outerShdw>
              </a:effectLst>
              <a:latin typeface="Aparajita" panose="020B0604020202020204" pitchFamily="34" charset="0"/>
              <a:cs typeface="Aparajita" panose="020B0604020202020204" pitchFamily="34" charset="0"/>
            </a:endParaRPr>
          </a:p>
          <a:p>
            <a:pPr algn="just" fontAlgn="t"/>
            <a:endParaRPr lang="es-CO" sz="1000" dirty="0">
              <a:solidFill>
                <a:schemeClr val="tx1">
                  <a:lumMod val="95000"/>
                  <a:lumOff val="5000"/>
                </a:schemeClr>
              </a:solidFill>
              <a:latin typeface="Aparajita" panose="020B0604020202020204" pitchFamily="34" charset="0"/>
              <a:cs typeface="Aparajita" panose="020B0604020202020204" pitchFamily="34" charset="0"/>
            </a:endParaRPr>
          </a:p>
          <a:p>
            <a:pPr marL="1200150" fontAlgn="t"/>
            <a:r>
              <a:rPr lang="en-US" sz="2600" b="1" dirty="0">
                <a:latin typeface="Aparajita" panose="020B0604020202020204" pitchFamily="34" charset="0"/>
              </a:rPr>
              <a:t>CCSS.ELA-Literacy.RL.4.1</a:t>
            </a:r>
            <a:r>
              <a:rPr lang="en-US" sz="2600" dirty="0">
                <a:latin typeface="Aparajita" panose="020B0604020202020204" pitchFamily="34" charset="0"/>
              </a:rPr>
              <a:t>-Hacer referencias a detalles y ejemplos en un texto al explicar los que el texto dice explícitamente y cuando se hacen deducciones del texto. </a:t>
            </a:r>
          </a:p>
          <a:p>
            <a:pPr marL="1200150" fontAlgn="t"/>
            <a:r>
              <a:rPr lang="en-US" sz="2600" b="1" dirty="0">
                <a:latin typeface="Aparajita" panose="020B0604020202020204" pitchFamily="34" charset="0"/>
              </a:rPr>
              <a:t>CCSS.ELA-Literacy.RL.5.1</a:t>
            </a:r>
            <a:r>
              <a:rPr lang="en-US" sz="2600" dirty="0">
                <a:latin typeface="Aparajita" panose="020B0604020202020204" pitchFamily="34" charset="0"/>
              </a:rPr>
              <a:t>-Citar del texto correctamente  al explicar lo que el texto dice explícitamente y cuando se hacen deducciones del texto. </a:t>
            </a:r>
          </a:p>
          <a:p>
            <a:pPr marL="1200150" fontAlgn="t"/>
            <a:r>
              <a:rPr lang="en-US" sz="2600" b="1" dirty="0">
                <a:latin typeface="Aparajita" panose="020B0604020202020204" pitchFamily="34" charset="0"/>
              </a:rPr>
              <a:t>CCSS.ELA-Literacy.RL.6.1</a:t>
            </a:r>
            <a:r>
              <a:rPr lang="en-US" sz="2600" dirty="0">
                <a:latin typeface="Aparajita" panose="020B0604020202020204" pitchFamily="34" charset="0"/>
              </a:rPr>
              <a:t> -Citar evidencia del texto que apoya el análisis de lo que el texto explícitamente dice así como las inferencias que se pueden hacer en base al texto.</a:t>
            </a:r>
            <a:endParaRPr lang="es-CO" sz="2600" dirty="0">
              <a:latin typeface="Aparajita" panose="020B0604020202020204" pitchFamily="34" charset="0"/>
              <a:cs typeface="Aparajita" panose="020B0604020202020204" pitchFamily="34" charset="0"/>
            </a:endParaRPr>
          </a:p>
        </p:txBody>
      </p:sp>
      <p:sp>
        <p:nvSpPr>
          <p:cNvPr id="8" name="TextBox 7"/>
          <p:cNvSpPr txBox="1"/>
          <p:nvPr/>
        </p:nvSpPr>
        <p:spPr>
          <a:xfrm>
            <a:off x="460374" y="491335"/>
            <a:ext cx="7569921" cy="1077218"/>
          </a:xfrm>
          <a:prstGeom prst="rect">
            <a:avLst/>
          </a:prstGeom>
          <a:noFill/>
          <a:ln w="38100">
            <a:noFill/>
          </a:ln>
        </p:spPr>
        <p:txBody>
          <a:bodyPr wrap="square" rtlCol="0">
            <a:spAutoFit/>
          </a:bodyPr>
          <a:lstStyle/>
          <a:p>
            <a:r>
              <a:rPr lang="en-US" sz="3200" b="1" dirty="0">
                <a:solidFill>
                  <a:schemeClr val="tx1">
                    <a:lumMod val="65000"/>
                    <a:lumOff val="35000"/>
                  </a:schemeClr>
                </a:solidFill>
                <a:latin typeface="Tw Cen MT" panose="020B0602020104020603" pitchFamily="34" charset="0"/>
              </a:rPr>
              <a:t>Normas Estatales Académicas Básicas y Comunes</a:t>
            </a:r>
            <a:endParaRPr lang="es-CO" sz="3200" b="1" dirty="0">
              <a:solidFill>
                <a:schemeClr val="tx1">
                  <a:lumMod val="65000"/>
                  <a:lumOff val="35000"/>
                </a:schemeClr>
              </a:solidFill>
              <a:latin typeface="Tw Cen MT" panose="020B0602020104020603" pitchFamily="34" charset="0"/>
            </a:endParaRPr>
          </a:p>
        </p:txBody>
      </p:sp>
      <p:sp>
        <p:nvSpPr>
          <p:cNvPr id="2" name="TextBox 1"/>
          <p:cNvSpPr txBox="1"/>
          <p:nvPr/>
        </p:nvSpPr>
        <p:spPr>
          <a:xfrm>
            <a:off x="7935280" y="699560"/>
            <a:ext cx="3618346" cy="523220"/>
          </a:xfrm>
          <a:prstGeom prst="rect">
            <a:avLst/>
          </a:prstGeom>
          <a:noFill/>
        </p:spPr>
        <p:txBody>
          <a:bodyPr wrap="square" rtlCol="0">
            <a:spAutoFit/>
          </a:bodyPr>
          <a:lstStyle/>
          <a:p>
            <a:pPr algn="ctr"/>
            <a:r>
              <a:rPr lang="en-US" sz="2800" b="1" dirty="0" err="1">
                <a:solidFill>
                  <a:schemeClr val="tx2"/>
                </a:solidFill>
                <a:latin typeface="Garamond" panose="02020404030301010803" pitchFamily="18" charset="0"/>
              </a:rPr>
              <a:t>Estándares</a:t>
            </a:r>
            <a:r>
              <a:rPr lang="en-US" sz="2800" b="1" dirty="0">
                <a:solidFill>
                  <a:schemeClr val="tx2"/>
                </a:solidFill>
                <a:latin typeface="Garamond" panose="02020404030301010803" pitchFamily="18" charset="0"/>
              </a:rPr>
              <a:t> </a:t>
            </a:r>
            <a:r>
              <a:rPr lang="en-US" sz="2800" b="1" dirty="0" err="1">
                <a:solidFill>
                  <a:schemeClr val="tx2"/>
                </a:solidFill>
                <a:latin typeface="Garamond" panose="02020404030301010803" pitchFamily="18" charset="0"/>
              </a:rPr>
              <a:t>Básicos</a:t>
            </a:r>
            <a:endParaRPr lang="en-US" sz="2800" b="1" dirty="0">
              <a:solidFill>
                <a:schemeClr val="tx2"/>
              </a:solidFill>
              <a:latin typeface="Garamond" panose="02020404030301010803" pitchFamily="18" charset="0"/>
            </a:endParaRPr>
          </a:p>
        </p:txBody>
      </p:sp>
      <p:cxnSp>
        <p:nvCxnSpPr>
          <p:cNvPr id="4" name="Straight Arrow Connector 3"/>
          <p:cNvCxnSpPr/>
          <p:nvPr/>
        </p:nvCxnSpPr>
        <p:spPr>
          <a:xfrm flipH="1">
            <a:off x="9002633" y="1259437"/>
            <a:ext cx="340807" cy="349965"/>
          </a:xfrm>
          <a:prstGeom prst="straightConnector1">
            <a:avLst/>
          </a:prstGeom>
          <a:ln w="381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2" name="Left Brace 11"/>
          <p:cNvSpPr/>
          <p:nvPr/>
        </p:nvSpPr>
        <p:spPr>
          <a:xfrm>
            <a:off x="1349430" y="3257619"/>
            <a:ext cx="346364" cy="2912269"/>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p:cNvSpPr txBox="1"/>
          <p:nvPr/>
        </p:nvSpPr>
        <p:spPr>
          <a:xfrm>
            <a:off x="307975" y="3065063"/>
            <a:ext cx="523220" cy="3297382"/>
          </a:xfrm>
          <a:prstGeom prst="rect">
            <a:avLst/>
          </a:prstGeom>
          <a:noFill/>
        </p:spPr>
        <p:txBody>
          <a:bodyPr vert="vert270" wrap="square" rtlCol="0">
            <a:spAutoFit/>
          </a:bodyPr>
          <a:lstStyle/>
          <a:p>
            <a:pPr algn="ctr"/>
            <a:r>
              <a:rPr lang="en-US" sz="2200" b="1" dirty="0">
                <a:solidFill>
                  <a:schemeClr val="accent3">
                    <a:lumMod val="75000"/>
                  </a:schemeClr>
                </a:solidFill>
                <a:latin typeface="Garamond" panose="02020404030301010803" pitchFamily="18" charset="0"/>
              </a:rPr>
              <a:t>Estándares Específicos para los Niveles de Grados</a:t>
            </a:r>
            <a:endParaRPr lang="es-CO" sz="2200" b="1" dirty="0">
              <a:solidFill>
                <a:schemeClr val="accent3">
                  <a:lumMod val="75000"/>
                </a:schemeClr>
              </a:solidFill>
              <a:latin typeface="Garamond" panose="02020404030301010803" pitchFamily="18" charset="0"/>
              <a:cs typeface="Aparajita" panose="020B0604020202020204" pitchFamily="34" charset="0"/>
            </a:endParaRPr>
          </a:p>
        </p:txBody>
      </p:sp>
      <p:pic>
        <p:nvPicPr>
          <p:cNvPr id="10" name="Picture 9" descr="C:\Users\Gloria Acosta\AppData\Local\Microsoft\Windows\Temporary Internet Files\Content.Outlook\5NBT09OI\PCS_trans new (003).png">
            <a:extLst>
              <a:ext uri="{FF2B5EF4-FFF2-40B4-BE49-F238E27FC236}">
                <a16:creationId xmlns:a16="http://schemas.microsoft.com/office/drawing/2014/main" id="{74BE9BD4-C613-4CE2-B525-EBAFD9B531E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0582" y="6031313"/>
            <a:ext cx="1967634" cy="696466"/>
          </a:xfrm>
          <a:prstGeom prst="rect">
            <a:avLst/>
          </a:prstGeom>
          <a:noFill/>
          <a:ln>
            <a:noFill/>
          </a:ln>
        </p:spPr>
      </p:pic>
    </p:spTree>
    <p:extLst>
      <p:ext uri="{BB962C8B-B14F-4D97-AF65-F5344CB8AC3E}">
        <p14:creationId xmlns:p14="http://schemas.microsoft.com/office/powerpoint/2010/main" val="315679217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65000"/>
          </a:schemeClr>
        </a:solidFill>
        <a:effectLst/>
      </p:bgPr>
    </p:bg>
    <p:spTree>
      <p:nvGrpSpPr>
        <p:cNvPr id="1" name=""/>
        <p:cNvGrpSpPr/>
        <p:nvPr/>
      </p:nvGrpSpPr>
      <p:grpSpPr>
        <a:xfrm>
          <a:off x="0" y="0"/>
          <a:ext cx="0" cy="0"/>
          <a:chOff x="0" y="0"/>
          <a:chExt cx="0" cy="0"/>
        </a:xfrm>
      </p:grpSpPr>
      <p:sp>
        <p:nvSpPr>
          <p:cNvPr id="6" name="AutoShape 4" descr="http://scottfillmer.me/wp-content/uploads/2010/08/clock-macro-time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TextBox 4"/>
          <p:cNvSpPr txBox="1"/>
          <p:nvPr/>
        </p:nvSpPr>
        <p:spPr>
          <a:xfrm>
            <a:off x="959012" y="1806198"/>
            <a:ext cx="11147425" cy="4401205"/>
          </a:xfrm>
          <a:prstGeom prst="rect">
            <a:avLst/>
          </a:prstGeom>
          <a:noFill/>
        </p:spPr>
        <p:txBody>
          <a:bodyPr wrap="square" rtlCol="0">
            <a:spAutoFit/>
          </a:bodyPr>
          <a:lstStyle/>
          <a:p>
            <a:pPr marL="457200" fontAlgn="t"/>
            <a:r>
              <a:rPr lang="en-US" sz="2800" b="1" dirty="0">
                <a:latin typeface="Aparajita" panose="020B0604020202020204" pitchFamily="34" charset="0"/>
              </a:rPr>
              <a:t>CCSS.ELA-Literacy.RL.7.1</a:t>
            </a:r>
            <a:r>
              <a:rPr lang="en-US" sz="2800" dirty="0">
                <a:latin typeface="Aparajita" panose="020B0604020202020204" pitchFamily="34" charset="0"/>
              </a:rPr>
              <a:t>-Citar varias evidencias del texto para apoyar el análisis de lo que el texto dice explícitamente así como las deducciones que se hacen del texto. </a:t>
            </a:r>
          </a:p>
          <a:p>
            <a:pPr marL="457200" fontAlgn="t"/>
            <a:r>
              <a:rPr lang="en-US" sz="2800" b="1" dirty="0">
                <a:latin typeface="Aparajita" panose="020B0604020202020204" pitchFamily="34" charset="0"/>
              </a:rPr>
              <a:t>CCSS.ELA-Literacy.RL.8.1</a:t>
            </a:r>
            <a:r>
              <a:rPr lang="en-US" sz="2800" dirty="0">
                <a:latin typeface="Aparajita" panose="020B0604020202020204" pitchFamily="34" charset="0"/>
              </a:rPr>
              <a:t>-Citar evidencia del texto que fuertemente apoya un análisis de lo que el texto dice explícitamente así como las deducciones que se hacen del texto. </a:t>
            </a:r>
          </a:p>
          <a:p>
            <a:pPr marL="457200" fontAlgn="t"/>
            <a:r>
              <a:rPr lang="en-US" sz="2800" b="1" dirty="0">
                <a:latin typeface="Aparajita" panose="020B0604020202020204" pitchFamily="34" charset="0"/>
              </a:rPr>
              <a:t>CCSS.ELA-Literacy.RL.9-10.1</a:t>
            </a:r>
            <a:r>
              <a:rPr lang="en-US" sz="2800" dirty="0">
                <a:latin typeface="Aparajita" panose="020B0604020202020204" pitchFamily="34" charset="0"/>
              </a:rPr>
              <a:t>-Citar evidencia sólida y  minuciosa para apoyar el análisis de lo que el texto dice explícitamente así como las deducciones que se hacen del texto. </a:t>
            </a:r>
          </a:p>
          <a:p>
            <a:pPr marL="457200" fontAlgn="t"/>
            <a:r>
              <a:rPr lang="en-US" sz="2800" b="1" dirty="0">
                <a:latin typeface="Aparajita" panose="020B0604020202020204" pitchFamily="34" charset="0"/>
              </a:rPr>
              <a:t>CCSS.ELA-Literacy.RL.11-12.1</a:t>
            </a:r>
            <a:r>
              <a:rPr lang="en-US" sz="2800" dirty="0">
                <a:latin typeface="Aparajita" panose="020B0604020202020204" pitchFamily="34" charset="0"/>
              </a:rPr>
              <a:t>-Citar evidencia sólida y  minuciosa para apoyar el análisis de lo que el texto dice explícitamente así como las deducciones que se hacen del texto, lo cual incluye determinar que partes del texto son inconclusas. </a:t>
            </a:r>
            <a:endParaRPr lang="es-CO" sz="2800" dirty="0">
              <a:latin typeface="Aparajita" panose="020B0604020202020204" pitchFamily="34" charset="0"/>
              <a:cs typeface="Aparajita" panose="020B0604020202020204" pitchFamily="34" charset="0"/>
            </a:endParaRPr>
          </a:p>
        </p:txBody>
      </p:sp>
      <p:sp>
        <p:nvSpPr>
          <p:cNvPr id="7" name="TextBox 6"/>
          <p:cNvSpPr txBox="1"/>
          <p:nvPr/>
        </p:nvSpPr>
        <p:spPr>
          <a:xfrm>
            <a:off x="460373" y="602171"/>
            <a:ext cx="11438372" cy="738664"/>
          </a:xfrm>
          <a:prstGeom prst="rect">
            <a:avLst/>
          </a:prstGeom>
          <a:noFill/>
          <a:ln w="38100">
            <a:noFill/>
          </a:ln>
        </p:spPr>
        <p:txBody>
          <a:bodyPr wrap="square" rtlCol="0">
            <a:spAutoFit/>
          </a:bodyPr>
          <a:lstStyle/>
          <a:p>
            <a:r>
              <a:rPr lang="en-US" sz="4200" b="1" dirty="0">
                <a:solidFill>
                  <a:schemeClr val="tx1">
                    <a:lumMod val="65000"/>
                    <a:lumOff val="35000"/>
                  </a:schemeClr>
                </a:solidFill>
                <a:latin typeface="Tw Cen MT" panose="020B0602020104020603" pitchFamily="34" charset="0"/>
              </a:rPr>
              <a:t>Normas Estatales Académicas Básicas y Comunes</a:t>
            </a:r>
            <a:endParaRPr lang="es-CO" sz="4200" b="1" dirty="0">
              <a:solidFill>
                <a:schemeClr val="tx1">
                  <a:lumMod val="65000"/>
                  <a:lumOff val="35000"/>
                </a:schemeClr>
              </a:solidFill>
              <a:latin typeface="Tw Cen MT" panose="020B0602020104020603" pitchFamily="34" charset="0"/>
            </a:endParaRPr>
          </a:p>
        </p:txBody>
      </p:sp>
      <p:sp>
        <p:nvSpPr>
          <p:cNvPr id="9" name="Left Brace 8"/>
          <p:cNvSpPr/>
          <p:nvPr/>
        </p:nvSpPr>
        <p:spPr>
          <a:xfrm>
            <a:off x="1132194" y="1750192"/>
            <a:ext cx="346364" cy="445721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44738" y="1662545"/>
            <a:ext cx="954107" cy="4240911"/>
          </a:xfrm>
          <a:prstGeom prst="rect">
            <a:avLst/>
          </a:prstGeom>
          <a:noFill/>
        </p:spPr>
        <p:txBody>
          <a:bodyPr vert="vert270" wrap="square" rtlCol="0">
            <a:spAutoFit/>
          </a:bodyPr>
          <a:lstStyle/>
          <a:p>
            <a:pPr algn="ctr"/>
            <a:r>
              <a:rPr lang="en-US" sz="2500" b="1" dirty="0">
                <a:solidFill>
                  <a:schemeClr val="accent3">
                    <a:lumMod val="75000"/>
                  </a:schemeClr>
                </a:solidFill>
                <a:latin typeface="Garamond" panose="02020404030301010803" pitchFamily="18" charset="0"/>
              </a:rPr>
              <a:t>Estándares Específicos para los Niveles de Grados</a:t>
            </a:r>
            <a:endParaRPr lang="es-CO" sz="2500" b="1" dirty="0">
              <a:solidFill>
                <a:schemeClr val="accent3">
                  <a:lumMod val="75000"/>
                </a:schemeClr>
              </a:solidFill>
              <a:latin typeface="Garamond" panose="02020404030301010803" pitchFamily="18" charset="0"/>
              <a:cs typeface="Aparajita" panose="020B0604020202020204" pitchFamily="34" charset="0"/>
            </a:endParaRPr>
          </a:p>
        </p:txBody>
      </p:sp>
      <p:pic>
        <p:nvPicPr>
          <p:cNvPr id="8" name="Picture 7" descr="C:\Users\Gloria Acosta\AppData\Local\Microsoft\Windows\Temporary Internet Files\Content.Outlook\5NBT09OI\PCS_trans new (003).png">
            <a:extLst>
              <a:ext uri="{FF2B5EF4-FFF2-40B4-BE49-F238E27FC236}">
                <a16:creationId xmlns:a16="http://schemas.microsoft.com/office/drawing/2014/main" id="{6236C298-994C-46CA-8DF9-577D831B911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0582" y="6031313"/>
            <a:ext cx="1967634" cy="696466"/>
          </a:xfrm>
          <a:prstGeom prst="rect">
            <a:avLst/>
          </a:prstGeom>
          <a:noFill/>
          <a:ln>
            <a:noFill/>
          </a:ln>
        </p:spPr>
      </p:pic>
    </p:spTree>
    <p:extLst>
      <p:ext uri="{BB962C8B-B14F-4D97-AF65-F5344CB8AC3E}">
        <p14:creationId xmlns:p14="http://schemas.microsoft.com/office/powerpoint/2010/main" val="129294854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06680" y="2446354"/>
            <a:ext cx="4770120" cy="2069713"/>
          </a:xfrm>
        </p:spPr>
        <p:txBody>
          <a:bodyPr lIns="45720" rIns="45720">
            <a:noAutofit/>
          </a:bodyPr>
          <a:lstStyle/>
          <a:p>
            <a:r>
              <a:rPr lang="en-US" altLang="en-US" sz="8000" b="1" dirty="0" err="1"/>
              <a:t>Hacer</a:t>
            </a:r>
            <a:r>
              <a:rPr lang="en-US" altLang="en-US" sz="8000" b="1" dirty="0"/>
              <a:t> </a:t>
            </a:r>
            <a:r>
              <a:rPr lang="en-US" altLang="en-US" sz="8000" b="1" dirty="0" err="1"/>
              <a:t>Inferencias</a:t>
            </a:r>
            <a:endParaRPr lang="en-US" altLang="en-US" sz="8000" b="1" dirty="0"/>
          </a:p>
        </p:txBody>
      </p:sp>
      <p:pic>
        <p:nvPicPr>
          <p:cNvPr id="17" name="Picture 16" descr="green bar.jpg"/>
          <p:cNvPicPr>
            <a:picLocks noChangeAspect="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backgroundRemoval t="0" b="100000" l="0" r="100000">
                        <a14:foregroundMark x1="98830" y1="3846" x2="80201" y2="56838"/>
                        <a14:foregroundMark x1="98580" y1="48291" x2="98413" y2="75641"/>
                        <a14:foregroundMark x1="94737" y1="70085" x2="70593" y2="57692"/>
                        <a14:foregroundMark x1="28237" y1="90598" x2="10109" y2="92308"/>
                        <a14:foregroundMark x1="71011" y1="58547" x2="68254" y2="58547"/>
                        <a14:foregroundMark x1="11529" y1="91453" x2="501" y2="74786"/>
                        <a14:backgroundMark x1="33083" y1="96154" x2="21387" y2="98718"/>
                      </a14:backgroundRemoval>
                    </a14:imgEffect>
                    <a14:imgEffect>
                      <a14:colorTemperature colorTemp="59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876800" y="-1"/>
            <a:ext cx="7315199" cy="1594325"/>
          </a:xfrm>
          <a:prstGeom prst="rect">
            <a:avLst/>
          </a:prstGeom>
        </p:spPr>
      </p:pic>
      <p:grpSp>
        <p:nvGrpSpPr>
          <p:cNvPr id="2" name="Group 1"/>
          <p:cNvGrpSpPr/>
          <p:nvPr/>
        </p:nvGrpSpPr>
        <p:grpSpPr>
          <a:xfrm>
            <a:off x="5206384" y="2667000"/>
            <a:ext cx="6860143" cy="1766975"/>
            <a:chOff x="5206384" y="2404584"/>
            <a:chExt cx="6860143" cy="1766975"/>
          </a:xfrm>
        </p:grpSpPr>
        <p:grpSp>
          <p:nvGrpSpPr>
            <p:cNvPr id="10" name="Group 9"/>
            <p:cNvGrpSpPr/>
            <p:nvPr/>
          </p:nvGrpSpPr>
          <p:grpSpPr>
            <a:xfrm>
              <a:off x="5206384" y="2526633"/>
              <a:ext cx="5003641" cy="1644926"/>
              <a:chOff x="430528" y="3040379"/>
              <a:chExt cx="4120275" cy="1329812"/>
            </a:xfrm>
          </p:grpSpPr>
          <p:grpSp>
            <p:nvGrpSpPr>
              <p:cNvPr id="11" name="Group 10"/>
              <p:cNvGrpSpPr/>
              <p:nvPr/>
            </p:nvGrpSpPr>
            <p:grpSpPr>
              <a:xfrm>
                <a:off x="430528" y="3040379"/>
                <a:ext cx="4120275" cy="1329812"/>
                <a:chOff x="430528" y="3040379"/>
                <a:chExt cx="4120275" cy="1329812"/>
              </a:xfrm>
            </p:grpSpPr>
            <p:grpSp>
              <p:nvGrpSpPr>
                <p:cNvPr id="13" name="Group 12"/>
                <p:cNvGrpSpPr/>
                <p:nvPr/>
              </p:nvGrpSpPr>
              <p:grpSpPr>
                <a:xfrm>
                  <a:off x="1798626" y="3252525"/>
                  <a:ext cx="2752177" cy="800183"/>
                  <a:chOff x="2212872" y="2855125"/>
                  <a:chExt cx="2338815" cy="701810"/>
                </a:xfrm>
              </p:grpSpPr>
              <p:pic>
                <p:nvPicPr>
                  <p:cNvPr id="23" name="Picture 22" descr="http://www.clker.com/cliparts/2/f/6/1/11949856271997454136tasto_2_architetto_franc_01.svg.med.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212872" y="2947516"/>
                    <a:ext cx="529709" cy="60941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http://www.clker.com/cliparts/2/f/6/1/11949856271997454136tasto_2_architetto_franc_01.svg.med.png"/>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21978" y="2855125"/>
                    <a:ext cx="529709" cy="609419"/>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2" descr="http://www.clker.com/cliparts/d/5/1/0/11971027381004189690mcol_magnifying_glass.svg.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28" y="3040379"/>
                  <a:ext cx="1679763" cy="1329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2" descr="http://www.clker.com/cliparts/d/5/1/0/11971027381004189690mcol_magnifying_glass.svg.hi.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54300" y="3040379"/>
                <a:ext cx="1679763" cy="1329812"/>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2" descr="http://elaanisvital.com/final_png/icon_-35.png"/>
            <p:cNvPicPr>
              <a:picLocks noChangeAspect="1" noChangeArrowheads="1"/>
            </p:cNvPicPr>
            <p:nvPr/>
          </p:nvPicPr>
          <p:blipFill rotWithShape="1">
            <a:blip r:embed="rId8">
              <a:duotone>
                <a:schemeClr val="accent3">
                  <a:shade val="45000"/>
                  <a:satMod val="135000"/>
                </a:schemeClr>
                <a:prstClr val="white"/>
              </a:duotone>
              <a:extLst>
                <a:ext uri="{BEBA8EAE-BF5A-486C-A8C5-ECC9F3942E4B}">
                  <a14:imgProps xmlns:a14="http://schemas.microsoft.com/office/drawing/2010/main">
                    <a14:imgLayer r:embed="rId9">
                      <a14:imgEffect>
                        <a14:sharpenSoften amount="50000"/>
                      </a14:imgEffect>
                    </a14:imgLayer>
                  </a14:imgProps>
                </a:ext>
                <a:ext uri="{28A0092B-C50C-407E-A947-70E740481C1C}">
                  <a14:useLocalDpi xmlns:a14="http://schemas.microsoft.com/office/drawing/2010/main" val="0"/>
                </a:ext>
              </a:extLst>
            </a:blip>
            <a:srcRect l="20732" t="17584" r="21284" b="17252"/>
            <a:stretch/>
          </p:blipFill>
          <p:spPr bwMode="auto">
            <a:xfrm flipH="1">
              <a:off x="10478124" y="2404584"/>
              <a:ext cx="1588403" cy="17669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3149618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een bar.jp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53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2000" cy="1998633"/>
          </a:xfrm>
          <a:prstGeom prst="rect">
            <a:avLst/>
          </a:prstGeom>
        </p:spPr>
      </p:pic>
      <p:sp>
        <p:nvSpPr>
          <p:cNvPr id="2" name="Title 1"/>
          <p:cNvSpPr>
            <a:spLocks noGrp="1"/>
          </p:cNvSpPr>
          <p:nvPr>
            <p:ph type="title"/>
          </p:nvPr>
        </p:nvSpPr>
        <p:spPr/>
        <p:txBody>
          <a:bodyPr/>
          <a:lstStyle/>
          <a:p>
            <a:r>
              <a:rPr lang="en-US" b="1" dirty="0">
                <a:solidFill>
                  <a:schemeClr val="tx1">
                    <a:lumMod val="65000"/>
                    <a:lumOff val="35000"/>
                  </a:schemeClr>
                </a:solidFill>
              </a:rPr>
              <a:t>Objetivos</a:t>
            </a:r>
            <a:endParaRPr lang="es-CO" b="1" dirty="0">
              <a:solidFill>
                <a:schemeClr val="tx1">
                  <a:lumMod val="65000"/>
                  <a:lumOff val="35000"/>
                </a:schemeClr>
              </a:solidFill>
            </a:endParaRPr>
          </a:p>
        </p:txBody>
      </p:sp>
      <p:sp>
        <p:nvSpPr>
          <p:cNvPr id="3" name="Content Placeholder 2"/>
          <p:cNvSpPr>
            <a:spLocks noGrp="1"/>
          </p:cNvSpPr>
          <p:nvPr>
            <p:ph idx="1"/>
          </p:nvPr>
        </p:nvSpPr>
        <p:spPr/>
        <p:txBody>
          <a:bodyPr>
            <a:normAutofit/>
          </a:bodyPr>
          <a:lstStyle/>
          <a:p>
            <a:r>
              <a:rPr lang="en-US" sz="4000" dirty="0" err="1">
                <a:solidFill>
                  <a:schemeClr val="tx1">
                    <a:lumMod val="65000"/>
                    <a:lumOff val="35000"/>
                  </a:schemeClr>
                </a:solidFill>
              </a:rPr>
              <a:t>Aumentar</a:t>
            </a:r>
            <a:r>
              <a:rPr lang="en-US" sz="4000" dirty="0">
                <a:solidFill>
                  <a:schemeClr val="tx1">
                    <a:lumMod val="65000"/>
                    <a:lumOff val="35000"/>
                  </a:schemeClr>
                </a:solidFill>
              </a:rPr>
              <a:t> nuestro entendimiento de la </a:t>
            </a:r>
            <a:r>
              <a:rPr lang="en-US" sz="4000" dirty="0" err="1">
                <a:solidFill>
                  <a:schemeClr val="tx1">
                    <a:lumMod val="65000"/>
                    <a:lumOff val="35000"/>
                  </a:schemeClr>
                </a:solidFill>
              </a:rPr>
              <a:t>destreza</a:t>
            </a:r>
            <a:r>
              <a:rPr lang="en-US" sz="4000" dirty="0">
                <a:solidFill>
                  <a:schemeClr val="tx1">
                    <a:lumMod val="65000"/>
                    <a:lumOff val="35000"/>
                  </a:schemeClr>
                </a:solidFill>
              </a:rPr>
              <a:t> </a:t>
            </a:r>
            <a:r>
              <a:rPr lang="en-US" sz="4000" b="1" dirty="0" err="1">
                <a:solidFill>
                  <a:schemeClr val="tx1">
                    <a:lumMod val="65000"/>
                    <a:lumOff val="35000"/>
                  </a:schemeClr>
                </a:solidFill>
              </a:rPr>
              <a:t>Hacer</a:t>
            </a:r>
            <a:r>
              <a:rPr lang="en-US" sz="4000" b="1" dirty="0">
                <a:solidFill>
                  <a:schemeClr val="tx1">
                    <a:lumMod val="65000"/>
                    <a:lumOff val="35000"/>
                  </a:schemeClr>
                </a:solidFill>
              </a:rPr>
              <a:t> </a:t>
            </a:r>
            <a:r>
              <a:rPr lang="en-US" sz="4000" b="1" dirty="0" err="1">
                <a:solidFill>
                  <a:schemeClr val="tx1">
                    <a:lumMod val="65000"/>
                    <a:lumOff val="35000"/>
                  </a:schemeClr>
                </a:solidFill>
              </a:rPr>
              <a:t>Inferencias</a:t>
            </a:r>
            <a:r>
              <a:rPr lang="en-US" sz="4000" dirty="0">
                <a:solidFill>
                  <a:schemeClr val="tx1">
                    <a:lumMod val="65000"/>
                    <a:lumOff val="35000"/>
                  </a:schemeClr>
                </a:solidFill>
              </a:rPr>
              <a:t> para la comprensión de la lectura</a:t>
            </a:r>
            <a:endParaRPr lang="es-CO" sz="4000" dirty="0">
              <a:solidFill>
                <a:schemeClr val="tx1">
                  <a:lumMod val="65000"/>
                  <a:lumOff val="35000"/>
                </a:schemeClr>
              </a:solidFill>
            </a:endParaRPr>
          </a:p>
          <a:p>
            <a:r>
              <a:rPr lang="en-US" sz="4000" dirty="0">
                <a:solidFill>
                  <a:schemeClr val="tx1">
                    <a:lumMod val="65000"/>
                    <a:lumOff val="35000"/>
                  </a:schemeClr>
                </a:solidFill>
              </a:rPr>
              <a:t>Utilizar oraciones de ejemplo y organizadores gráficos para </a:t>
            </a:r>
            <a:r>
              <a:rPr lang="en-US" sz="4000" dirty="0" err="1">
                <a:solidFill>
                  <a:schemeClr val="tx1">
                    <a:lumMod val="65000"/>
                    <a:lumOff val="35000"/>
                  </a:schemeClr>
                </a:solidFill>
              </a:rPr>
              <a:t>que</a:t>
            </a:r>
            <a:r>
              <a:rPr lang="en-US" sz="4000" dirty="0">
                <a:solidFill>
                  <a:schemeClr val="tx1">
                    <a:lumMod val="65000"/>
                    <a:lumOff val="35000"/>
                  </a:schemeClr>
                </a:solidFill>
              </a:rPr>
              <a:t> los estudiantes utilicen esta destreza</a:t>
            </a:r>
          </a:p>
          <a:p>
            <a:r>
              <a:rPr lang="en-US" sz="4000" dirty="0">
                <a:solidFill>
                  <a:schemeClr val="tx1">
                    <a:lumMod val="65000"/>
                    <a:lumOff val="35000"/>
                  </a:schemeClr>
                </a:solidFill>
              </a:rPr>
              <a:t>Participar </a:t>
            </a:r>
            <a:r>
              <a:rPr lang="en-US" sz="4000" dirty="0" err="1">
                <a:solidFill>
                  <a:schemeClr val="tx1">
                    <a:lumMod val="65000"/>
                    <a:lumOff val="35000"/>
                  </a:schemeClr>
                </a:solidFill>
              </a:rPr>
              <a:t>en</a:t>
            </a:r>
            <a:r>
              <a:rPr lang="en-US" sz="4000" dirty="0">
                <a:solidFill>
                  <a:schemeClr val="tx1">
                    <a:lumMod val="65000"/>
                    <a:lumOff val="35000"/>
                  </a:schemeClr>
                </a:solidFill>
              </a:rPr>
              <a:t> </a:t>
            </a:r>
            <a:r>
              <a:rPr lang="en-US" sz="4000" dirty="0" err="1">
                <a:solidFill>
                  <a:schemeClr val="tx1">
                    <a:lumMod val="65000"/>
                    <a:lumOff val="35000"/>
                  </a:schemeClr>
                </a:solidFill>
              </a:rPr>
              <a:t>actividades</a:t>
            </a:r>
            <a:r>
              <a:rPr lang="en-US" sz="4000" dirty="0">
                <a:solidFill>
                  <a:schemeClr val="tx1">
                    <a:lumMod val="65000"/>
                    <a:lumOff val="35000"/>
                  </a:schemeClr>
                </a:solidFill>
              </a:rPr>
              <a:t> </a:t>
            </a:r>
            <a:r>
              <a:rPr lang="en-US" sz="4000" dirty="0" err="1">
                <a:solidFill>
                  <a:schemeClr val="tx1">
                    <a:lumMod val="65000"/>
                    <a:lumOff val="35000"/>
                  </a:schemeClr>
                </a:solidFill>
              </a:rPr>
              <a:t>que</a:t>
            </a:r>
            <a:r>
              <a:rPr lang="en-US" sz="4000" dirty="0">
                <a:solidFill>
                  <a:schemeClr val="tx1">
                    <a:lumMod val="65000"/>
                    <a:lumOff val="35000"/>
                  </a:schemeClr>
                </a:solidFill>
              </a:rPr>
              <a:t> apoyan el aprendizaje en el hogar</a:t>
            </a:r>
          </a:p>
          <a:p>
            <a:endParaRPr lang="es-CO" dirty="0"/>
          </a:p>
        </p:txBody>
      </p:sp>
      <p:pic>
        <p:nvPicPr>
          <p:cNvPr id="6" name="Picture 5" descr="C:\Users\Gloria Acosta\AppData\Local\Microsoft\Windows\Temporary Internet Files\Content.Outlook\5NBT09OI\PCS_trans new (003).png">
            <a:extLst>
              <a:ext uri="{FF2B5EF4-FFF2-40B4-BE49-F238E27FC236}">
                <a16:creationId xmlns:a16="http://schemas.microsoft.com/office/drawing/2014/main" id="{2EDAD3E7-1F88-47E0-85AA-08646C789BD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67063" y="5681346"/>
            <a:ext cx="1967634" cy="696466"/>
          </a:xfrm>
          <a:prstGeom prst="rect">
            <a:avLst/>
          </a:prstGeom>
          <a:noFill/>
          <a:ln>
            <a:noFill/>
          </a:ln>
        </p:spPr>
      </p:pic>
    </p:spTree>
    <p:extLst>
      <p:ext uri="{BB962C8B-B14F-4D97-AF65-F5344CB8AC3E}">
        <p14:creationId xmlns:p14="http://schemas.microsoft.com/office/powerpoint/2010/main" val="1033029872"/>
      </p:ext>
    </p:extLst>
  </p:cSld>
  <p:clrMapOvr>
    <a:masterClrMapping/>
  </p:clrMapOvr>
  <p:transition spd="slow">
    <p:push dir="u"/>
  </p:transition>
</p:sld>
</file>

<file path=ppt/theme/theme1.xml><?xml version="1.0" encoding="utf-8"?>
<a:theme xmlns:a="http://schemas.openxmlformats.org/drawingml/2006/main" name="Banded Design Blue 16x9">
  <a:themeElements>
    <a:clrScheme name="Custom 67">
      <a:dk1>
        <a:srgbClr val="000000"/>
      </a:dk1>
      <a:lt1>
        <a:sysClr val="window" lastClr="FFFFFF"/>
      </a:lt1>
      <a:dk2>
        <a:srgbClr val="9BBB59"/>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TC103457464[[fn=Dividend]]</Template>
  <TotalTime>8900</TotalTime>
  <Words>490</Words>
  <Application>Microsoft Office PowerPoint</Application>
  <PresentationFormat>Widescreen</PresentationFormat>
  <Paragraphs>72</Paragraphs>
  <Slides>15</Slides>
  <Notes>12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15</vt:i4>
      </vt:variant>
    </vt:vector>
  </HeadingPairs>
  <TitlesOfParts>
    <vt:vector size="29" baseType="lpstr">
      <vt:lpstr>Aharoni</vt:lpstr>
      <vt:lpstr>Aparajita</vt:lpstr>
      <vt:lpstr>Arial</vt:lpstr>
      <vt:lpstr>Calibri</vt:lpstr>
      <vt:lpstr>Calisto MT</vt:lpstr>
      <vt:lpstr>Corbel</vt:lpstr>
      <vt:lpstr>Elephant</vt:lpstr>
      <vt:lpstr>Euphemia</vt:lpstr>
      <vt:lpstr>Franklin Gothic Medium Cond</vt:lpstr>
      <vt:lpstr>Garamond</vt:lpstr>
      <vt:lpstr>Tunga</vt:lpstr>
      <vt:lpstr>Tw Cen MT</vt:lpstr>
      <vt:lpstr>Banded Design Blue 16x9</vt:lpstr>
      <vt:lpstr>Custom Design</vt:lpstr>
      <vt:lpstr>Destrezas para la Comprensión y Estrategias Módulo II: Hacer Inferencias</vt:lpstr>
      <vt:lpstr> META DEL DISTRITO 100% GRADUACIÓN</vt:lpstr>
      <vt:lpstr>PowerPoint Presentation</vt:lpstr>
      <vt:lpstr>PowerPoint Presentation</vt:lpstr>
      <vt:lpstr>PowerPoint Presentation</vt:lpstr>
      <vt:lpstr>PowerPoint Presentation</vt:lpstr>
      <vt:lpstr>PowerPoint Presentation</vt:lpstr>
      <vt:lpstr>Hacer Inferencias</vt:lpstr>
      <vt:lpstr>Objetivos</vt:lpstr>
      <vt:lpstr>PowerPoint Presentation</vt:lpstr>
      <vt:lpstr>PowerPoint Presentation</vt:lpstr>
      <vt:lpstr>PowerPoint Presentation</vt:lpstr>
      <vt:lpstr>Objetivos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Ana Franco</dc:creator>
  <cp:lastModifiedBy>Acosta, Gloria</cp:lastModifiedBy>
  <cp:revision>706</cp:revision>
  <cp:lastPrinted>2015-03-18T22:09:58Z</cp:lastPrinted>
  <dcterms:created xsi:type="dcterms:W3CDTF">2014-08-26T23:51:37Z</dcterms:created>
  <dcterms:modified xsi:type="dcterms:W3CDTF">2017-08-09T17:00:46Z</dcterms:modified>
</cp:coreProperties>
</file>